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5"/>
  </p:notesMasterIdLst>
  <p:handoutMasterIdLst>
    <p:handoutMasterId r:id="rId26"/>
  </p:handoutMasterIdLst>
  <p:sldIdLst>
    <p:sldId id="256" r:id="rId5"/>
    <p:sldId id="257" r:id="rId6"/>
    <p:sldId id="260" r:id="rId7"/>
    <p:sldId id="258" r:id="rId8"/>
    <p:sldId id="261" r:id="rId9"/>
    <p:sldId id="266"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B7C6"/>
    <a:srgbClr val="103350"/>
    <a:srgbClr val="0C4360"/>
    <a:srgbClr val="1B6872"/>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738" y="72"/>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301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a:extLst>
              <a:ext uri="{FF2B5EF4-FFF2-40B4-BE49-F238E27FC236}">
                <a16:creationId xmlns=""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CD784F2-097A-4060-8FF3-6FB91EC3D7DB}" type="datetime1">
              <a:rPr lang="fr-FR" smtClean="0"/>
              <a:t>02/04/2020</a:t>
            </a:fld>
            <a:endParaRPr lang="fr-FR"/>
          </a:p>
        </p:txBody>
      </p:sp>
      <p:sp>
        <p:nvSpPr>
          <p:cNvPr id="4" name="Espace réservé du pied de page 3">
            <a:extLst>
              <a:ext uri="{FF2B5EF4-FFF2-40B4-BE49-F238E27FC236}">
                <a16:creationId xmlns=""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a:extLst>
              <a:ext uri="{FF2B5EF4-FFF2-40B4-BE49-F238E27FC236}">
                <a16:creationId xmlns=""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831430A-4AA4-45C8-AC23-CD6B61C41A4C}" type="slidenum">
              <a:rPr lang="fr-FR" smtClean="0"/>
              <a:t>‹N°›</a:t>
            </a:fld>
            <a:endParaRPr lang="fr-FR"/>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6BF86344-02EE-4788-B238-DABD819F9A49}" type="datetime1">
              <a:rPr lang="fr-FR" noProof="0" smtClean="0"/>
              <a:t>02/04/2020</a:t>
            </a:fld>
            <a:endParaRPr lang="fr-FR" noProof="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734D747-9380-41EE-9946-EC9EC0CA5D1E}" type="slidenum">
              <a:rPr lang="fr-FR" noProof="0" smtClean="0"/>
              <a:t>‹N°›</a:t>
            </a:fld>
            <a:endParaRPr lang="fr-FR" noProof="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1734D747-9380-41EE-9946-EC9EC0CA5D1E}" type="slidenum">
              <a:rPr lang="fr-FR" smtClean="0"/>
              <a:t>1</a:t>
            </a:fld>
            <a:endParaRPr lang="fr-FR"/>
          </a:p>
        </p:txBody>
      </p:sp>
    </p:spTree>
    <p:extLst>
      <p:ext uri="{BB962C8B-B14F-4D97-AF65-F5344CB8AC3E}">
        <p14:creationId xmlns:p14="http://schemas.microsoft.com/office/powerpoint/2010/main" val="4243935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1734D747-9380-41EE-9946-EC9EC0CA5D1E}" type="slidenum">
              <a:rPr lang="fr-FR" smtClean="0"/>
              <a:t>2</a:t>
            </a:fld>
            <a:endParaRPr lang="fr-FR"/>
          </a:p>
        </p:txBody>
      </p:sp>
    </p:spTree>
    <p:extLst>
      <p:ext uri="{BB962C8B-B14F-4D97-AF65-F5344CB8AC3E}">
        <p14:creationId xmlns:p14="http://schemas.microsoft.com/office/powerpoint/2010/main" val="22681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1734D747-9380-41EE-9946-EC9EC0CA5D1E}" type="slidenum">
              <a:rPr lang="fr-FR" smtClean="0"/>
              <a:t>3</a:t>
            </a:fld>
            <a:endParaRPr lang="fr-FR"/>
          </a:p>
        </p:txBody>
      </p:sp>
    </p:spTree>
    <p:extLst>
      <p:ext uri="{BB962C8B-B14F-4D97-AF65-F5344CB8AC3E}">
        <p14:creationId xmlns:p14="http://schemas.microsoft.com/office/powerpoint/2010/main" val="145096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1734D747-9380-41EE-9946-EC9EC0CA5D1E}" type="slidenum">
              <a:rPr lang="fr-FR" smtClean="0"/>
              <a:t>4</a:t>
            </a:fld>
            <a:endParaRPr lang="fr-FR"/>
          </a:p>
        </p:txBody>
      </p:sp>
    </p:spTree>
    <p:extLst>
      <p:ext uri="{BB962C8B-B14F-4D97-AF65-F5344CB8AC3E}">
        <p14:creationId xmlns:p14="http://schemas.microsoft.com/office/powerpoint/2010/main" val="2223578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1734D747-9380-41EE-9946-EC9EC0CA5D1E}" type="slidenum">
              <a:rPr lang="fr-FR" smtClean="0"/>
              <a:t>5</a:t>
            </a:fld>
            <a:endParaRPr lang="fr-FR"/>
          </a:p>
        </p:txBody>
      </p:sp>
    </p:spTree>
    <p:extLst>
      <p:ext uri="{BB962C8B-B14F-4D97-AF65-F5344CB8AC3E}">
        <p14:creationId xmlns:p14="http://schemas.microsoft.com/office/powerpoint/2010/main" val="1841121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1734D747-9380-41EE-9946-EC9EC0CA5D1E}" type="slidenum">
              <a:rPr lang="fr-FR" smtClean="0"/>
              <a:t>6</a:t>
            </a:fld>
            <a:endParaRPr lang="fr-FR"/>
          </a:p>
        </p:txBody>
      </p:sp>
    </p:spTree>
    <p:extLst>
      <p:ext uri="{BB962C8B-B14F-4D97-AF65-F5344CB8AC3E}">
        <p14:creationId xmlns:p14="http://schemas.microsoft.com/office/powerpoint/2010/main" val="1427706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1734D747-9380-41EE-9946-EC9EC0CA5D1E}" type="slidenum">
              <a:rPr lang="fr-FR" smtClean="0"/>
              <a:t>7</a:t>
            </a:fld>
            <a:endParaRPr lang="fr-FR"/>
          </a:p>
        </p:txBody>
      </p:sp>
    </p:spTree>
    <p:extLst>
      <p:ext uri="{BB962C8B-B14F-4D97-AF65-F5344CB8AC3E}">
        <p14:creationId xmlns:p14="http://schemas.microsoft.com/office/powerpoint/2010/main" val="2002461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1734D747-9380-41EE-9946-EC9EC0CA5D1E}" type="slidenum">
              <a:rPr lang="fr-FR" smtClean="0"/>
              <a:t>8</a:t>
            </a:fld>
            <a:endParaRPr lang="fr-FR"/>
          </a:p>
        </p:txBody>
      </p:sp>
    </p:spTree>
    <p:extLst>
      <p:ext uri="{BB962C8B-B14F-4D97-AF65-F5344CB8AC3E}">
        <p14:creationId xmlns:p14="http://schemas.microsoft.com/office/powerpoint/2010/main" val="4202573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1" name="Rectangle 20">
            <a:extLst>
              <a:ext uri="{FF2B5EF4-FFF2-40B4-BE49-F238E27FC236}">
                <a16:creationId xmlns=""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nvGrpSpPr>
          <p:cNvPr id="7" name="Groupe 6">
            <a:extLst>
              <a:ext uri="{FF2B5EF4-FFF2-40B4-BE49-F238E27FC236}">
                <a16:creationId xmlns=""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e 7">
              <a:extLst>
                <a:ext uri="{FF2B5EF4-FFF2-40B4-BE49-F238E27FC236}">
                  <a16:creationId xmlns=""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orme libre : Forme 14">
                <a:extLst>
                  <a:ext uri="{FF2B5EF4-FFF2-40B4-BE49-F238E27FC236}">
                    <a16:creationId xmlns=""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6" name="Forme libre : Forme 15">
                <a:extLst>
                  <a:ext uri="{FF2B5EF4-FFF2-40B4-BE49-F238E27FC236}">
                    <a16:creationId xmlns=""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Triangle rectangle 16">
                <a:extLst>
                  <a:ext uri="{FF2B5EF4-FFF2-40B4-BE49-F238E27FC236}">
                    <a16:creationId xmlns=""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8" name="Triangle droit 17">
                <a:extLst>
                  <a:ext uri="{FF2B5EF4-FFF2-40B4-BE49-F238E27FC236}">
                    <a16:creationId xmlns=""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9" name="Triangle droit 18">
                <a:extLst>
                  <a:ext uri="{FF2B5EF4-FFF2-40B4-BE49-F238E27FC236}">
                    <a16:creationId xmlns=""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0" name="Forme libre : Forme 19">
                <a:extLst>
                  <a:ext uri="{FF2B5EF4-FFF2-40B4-BE49-F238E27FC236}">
                    <a16:creationId xmlns=""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9" name="Forme libre : Forme 12">
              <a:extLst>
                <a:ext uri="{FF2B5EF4-FFF2-40B4-BE49-F238E27FC236}">
                  <a16:creationId xmlns=""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1" name="Forme libre : Forme 12">
              <a:extLst>
                <a:ext uri="{FF2B5EF4-FFF2-40B4-BE49-F238E27FC236}">
                  <a16:creationId xmlns=""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nvGrpSpPr>
            <p:cNvPr id="12" name="Groupe 11">
              <a:extLst>
                <a:ext uri="{FF2B5EF4-FFF2-40B4-BE49-F238E27FC236}">
                  <a16:creationId xmlns=""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orme libre : Forme 12">
                <a:extLst>
                  <a:ext uri="{FF2B5EF4-FFF2-40B4-BE49-F238E27FC236}">
                    <a16:creationId xmlns=""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4" name="Forme libre : Forme 12">
                <a:extLst>
                  <a:ext uri="{FF2B5EF4-FFF2-40B4-BE49-F238E27FC236}">
                    <a16:creationId xmlns=""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sp>
        <p:nvSpPr>
          <p:cNvPr id="2" name="Titre 1">
            <a:extLst>
              <a:ext uri="{FF2B5EF4-FFF2-40B4-BE49-F238E27FC236}">
                <a16:creationId xmlns=""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rtl="0"/>
            <a:r>
              <a:rPr lang="fr-FR" noProof="0"/>
              <a:t>TITRE</a:t>
            </a:r>
          </a:p>
        </p:txBody>
      </p:sp>
      <p:sp>
        <p:nvSpPr>
          <p:cNvPr id="3" name="Sous-titre 2">
            <a:extLst>
              <a:ext uri="{FF2B5EF4-FFF2-40B4-BE49-F238E27FC236}">
                <a16:creationId xmlns=""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rtl="0"/>
            <a:r>
              <a:rPr lang="fr-FR" noProof="0" smtClean="0"/>
              <a:t>Modifiez le style des sous-titres du masque</a:t>
            </a:r>
            <a:endParaRPr lang="fr-FR" noProof="0"/>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tégorie 5">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8" name="Forme libre : Forme 17">
            <a:extLst>
              <a:ext uri="{FF2B5EF4-FFF2-40B4-BE49-F238E27FC236}">
                <a16:creationId xmlns=""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2" name="Forme libre : Forme 11">
            <a:extLst>
              <a:ext uri="{FF2B5EF4-FFF2-40B4-BE49-F238E27FC236}">
                <a16:creationId xmlns=""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6" name="Groupe 5">
            <a:extLst>
              <a:ext uri="{FF2B5EF4-FFF2-40B4-BE49-F238E27FC236}">
                <a16:creationId xmlns=""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 Coin rogné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3" name="Rectangle : Coin rogné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0" name="Espace réservé d’image 8">
            <a:extLst>
              <a:ext uri="{FF2B5EF4-FFF2-40B4-BE49-F238E27FC236}">
                <a16:creationId xmlns=""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fr-FR" noProof="0" smtClean="0"/>
              <a:t>Cliquez sur l'icône pour ajouter une image</a:t>
            </a:r>
            <a:endParaRPr lang="fr-FR" noProof="0"/>
          </a:p>
        </p:txBody>
      </p:sp>
      <p:sp>
        <p:nvSpPr>
          <p:cNvPr id="21" name="Espace réservé d’image 8">
            <a:extLst>
              <a:ext uri="{FF2B5EF4-FFF2-40B4-BE49-F238E27FC236}">
                <a16:creationId xmlns=""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fr-FR" noProof="0" smtClean="0"/>
              <a:t>Cliquez sur l'icône pour ajouter une image</a:t>
            </a:r>
            <a:endParaRPr lang="fr-FR" noProof="0"/>
          </a:p>
        </p:txBody>
      </p:sp>
      <p:sp>
        <p:nvSpPr>
          <p:cNvPr id="22" name="Espace réservé d’image 8">
            <a:extLst>
              <a:ext uri="{FF2B5EF4-FFF2-40B4-BE49-F238E27FC236}">
                <a16:creationId xmlns=""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fr-FR" noProof="0" smtClean="0"/>
              <a:t>Cliquez sur l'icône pour ajouter une image</a:t>
            </a:r>
            <a:endParaRPr lang="fr-FR" noProof="0"/>
          </a:p>
        </p:txBody>
      </p:sp>
      <p:sp>
        <p:nvSpPr>
          <p:cNvPr id="23" name="Espace réservé d’image 8">
            <a:extLst>
              <a:ext uri="{FF2B5EF4-FFF2-40B4-BE49-F238E27FC236}">
                <a16:creationId xmlns=""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fr-FR" noProof="0" smtClean="0"/>
              <a:t>Cliquez sur l'icône pour ajouter une image</a:t>
            </a:r>
            <a:endParaRPr lang="fr-FR" noProof="0"/>
          </a:p>
        </p:txBody>
      </p:sp>
      <p:sp>
        <p:nvSpPr>
          <p:cNvPr id="24" name="Espace réservé d’image 8">
            <a:extLst>
              <a:ext uri="{FF2B5EF4-FFF2-40B4-BE49-F238E27FC236}">
                <a16:creationId xmlns=""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fr-FR" noProof="0" smtClean="0"/>
              <a:t>Cliquez sur l'icône pour ajouter une image</a:t>
            </a:r>
            <a:endParaRPr lang="fr-FR" noProof="0"/>
          </a:p>
        </p:txBody>
      </p:sp>
      <p:sp>
        <p:nvSpPr>
          <p:cNvPr id="26" name="Espace réservé du texte 22">
            <a:extLst>
              <a:ext uri="{FF2B5EF4-FFF2-40B4-BE49-F238E27FC236}">
                <a16:creationId xmlns="" xmlns:a16="http://schemas.microsoft.com/office/drawing/2014/main" id="{2A19101D-7C37-42BF-8167-5391EA65EC3A}"/>
              </a:ext>
            </a:extLst>
          </p:cNvPr>
          <p:cNvSpPr>
            <a:spLocks noGrp="1"/>
          </p:cNvSpPr>
          <p:nvPr>
            <p:ph type="body" sz="quarter" idx="18" hasCustomPrompt="1"/>
          </p:nvPr>
        </p:nvSpPr>
        <p:spPr>
          <a:xfrm>
            <a:off x="719894"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p:txBody>
      </p:sp>
      <p:sp>
        <p:nvSpPr>
          <p:cNvPr id="27" name="Espace réservé du texte 22">
            <a:extLst>
              <a:ext uri="{FF2B5EF4-FFF2-40B4-BE49-F238E27FC236}">
                <a16:creationId xmlns="" xmlns:a16="http://schemas.microsoft.com/office/drawing/2014/main" id="{05F72315-51A9-431C-B80A-45E4FB1D6BD6}"/>
              </a:ext>
            </a:extLst>
          </p:cNvPr>
          <p:cNvSpPr>
            <a:spLocks noGrp="1"/>
          </p:cNvSpPr>
          <p:nvPr>
            <p:ph type="body" sz="quarter" idx="19" hasCustomPrompt="1"/>
          </p:nvPr>
        </p:nvSpPr>
        <p:spPr>
          <a:xfrm>
            <a:off x="2963912"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p:txBody>
      </p:sp>
      <p:sp>
        <p:nvSpPr>
          <p:cNvPr id="28" name="Espace réservé du texte 22">
            <a:extLst>
              <a:ext uri="{FF2B5EF4-FFF2-40B4-BE49-F238E27FC236}">
                <a16:creationId xmlns="" xmlns:a16="http://schemas.microsoft.com/office/drawing/2014/main" id="{883D1F0C-34F1-46E1-B178-E4AB82B14631}"/>
              </a:ext>
            </a:extLst>
          </p:cNvPr>
          <p:cNvSpPr>
            <a:spLocks noGrp="1"/>
          </p:cNvSpPr>
          <p:nvPr>
            <p:ph type="body" sz="quarter" idx="20" hasCustomPrompt="1"/>
          </p:nvPr>
        </p:nvSpPr>
        <p:spPr>
          <a:xfrm>
            <a:off x="5207930"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p:txBody>
      </p:sp>
      <p:sp>
        <p:nvSpPr>
          <p:cNvPr id="29" name="Espace réservé du texte 22">
            <a:extLst>
              <a:ext uri="{FF2B5EF4-FFF2-40B4-BE49-F238E27FC236}">
                <a16:creationId xmlns="" xmlns:a16="http://schemas.microsoft.com/office/drawing/2014/main" id="{7202A849-DF14-40E7-B38D-1185F72603EC}"/>
              </a:ext>
            </a:extLst>
          </p:cNvPr>
          <p:cNvSpPr>
            <a:spLocks noGrp="1"/>
          </p:cNvSpPr>
          <p:nvPr>
            <p:ph type="body" sz="quarter" idx="21" hasCustomPrompt="1"/>
          </p:nvPr>
        </p:nvSpPr>
        <p:spPr>
          <a:xfrm>
            <a:off x="7451948"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p:txBody>
      </p:sp>
      <p:sp>
        <p:nvSpPr>
          <p:cNvPr id="30" name="Espace réservé du texte 22">
            <a:extLst>
              <a:ext uri="{FF2B5EF4-FFF2-40B4-BE49-F238E27FC236}">
                <a16:creationId xmlns="" xmlns:a16="http://schemas.microsoft.com/office/drawing/2014/main" id="{CCFC1ADF-AC11-4CCD-AC2D-478B6FFEA5EA}"/>
              </a:ext>
            </a:extLst>
          </p:cNvPr>
          <p:cNvSpPr>
            <a:spLocks noGrp="1"/>
          </p:cNvSpPr>
          <p:nvPr>
            <p:ph type="body" sz="quarter" idx="22" hasCustomPrompt="1"/>
          </p:nvPr>
        </p:nvSpPr>
        <p:spPr>
          <a:xfrm>
            <a:off x="9695965"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p:txBody>
      </p:sp>
      <p:cxnSp>
        <p:nvCxnSpPr>
          <p:cNvPr id="7" name="Connecteur droit 6">
            <a:extLst>
              <a:ext uri="{FF2B5EF4-FFF2-40B4-BE49-F238E27FC236}">
                <a16:creationId xmlns=""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orme libre : Forme 34">
            <a:extLst>
              <a:ext uri="{FF2B5EF4-FFF2-40B4-BE49-F238E27FC236}">
                <a16:creationId xmlns=""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Tree>
    <p:extLst>
      <p:ext uri="{BB962C8B-B14F-4D97-AF65-F5344CB8AC3E}">
        <p14:creationId xmlns:p14="http://schemas.microsoft.com/office/powerpoint/2010/main" val="47626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 Section 3">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8" name="Forme libre : Forme 17">
            <a:extLst>
              <a:ext uri="{FF2B5EF4-FFF2-40B4-BE49-F238E27FC236}">
                <a16:creationId xmlns=""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2" name="Forme libre : Forme 11">
            <a:extLst>
              <a:ext uri="{FF2B5EF4-FFF2-40B4-BE49-F238E27FC236}">
                <a16:creationId xmlns=""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6" name="Groupe 5">
            <a:extLst>
              <a:ext uri="{FF2B5EF4-FFF2-40B4-BE49-F238E27FC236}">
                <a16:creationId xmlns=""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 Coin rogné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3" name="Rectangle : Coin rogné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6" name="Espace réservé du texte 22">
            <a:extLst>
              <a:ext uri="{FF2B5EF4-FFF2-40B4-BE49-F238E27FC236}">
                <a16:creationId xmlns="" xmlns:a16="http://schemas.microsoft.com/office/drawing/2014/main" id="{2A19101D-7C37-42BF-8167-5391EA65EC3A}"/>
              </a:ext>
            </a:extLst>
          </p:cNvPr>
          <p:cNvSpPr>
            <a:spLocks noGrp="1"/>
          </p:cNvSpPr>
          <p:nvPr>
            <p:ph type="body" sz="quarter" idx="18" hasCustomPrompt="1"/>
          </p:nvPr>
        </p:nvSpPr>
        <p:spPr>
          <a:xfrm>
            <a:off x="542094" y="4240093"/>
            <a:ext cx="3293306" cy="1463040"/>
          </a:xfrm>
        </p:spPr>
        <p:txBody>
          <a:bodyPr lIns="0" tIns="0" rIns="0" bIns="0" rtlCol="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p:txBody>
      </p:sp>
      <p:sp>
        <p:nvSpPr>
          <p:cNvPr id="35" name="Forme libre : Forme 34">
            <a:extLst>
              <a:ext uri="{FF2B5EF4-FFF2-40B4-BE49-F238E27FC236}">
                <a16:creationId xmlns=""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
        <p:nvSpPr>
          <p:cNvPr id="13" name="Espace réservé d’image 12">
            <a:extLst>
              <a:ext uri="{FF2B5EF4-FFF2-40B4-BE49-F238E27FC236}">
                <a16:creationId xmlns=""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rtlCol="0" anchor="ctr">
            <a:normAutofit/>
          </a:bodyPr>
          <a:lstStyle>
            <a:lvl1pPr marL="0" indent="0" algn="ctr">
              <a:buNone/>
              <a:defRPr sz="1400">
                <a:solidFill>
                  <a:schemeClr val="accent2"/>
                </a:solidFill>
                <a:latin typeface="Trade Gothic LT Pro" panose="020B0503040303020004" pitchFamily="34" charset="0"/>
              </a:defRPr>
            </a:lvl1pPr>
          </a:lstStyle>
          <a:p>
            <a:pPr rtl="0"/>
            <a:r>
              <a:rPr lang="fr-FR" noProof="0"/>
              <a:t>Insérer une image</a:t>
            </a:r>
          </a:p>
        </p:txBody>
      </p:sp>
      <p:sp>
        <p:nvSpPr>
          <p:cNvPr id="36" name="Espace réservé du texte 22">
            <a:extLst>
              <a:ext uri="{FF2B5EF4-FFF2-40B4-BE49-F238E27FC236}">
                <a16:creationId xmlns="" xmlns:a16="http://schemas.microsoft.com/office/drawing/2014/main" id="{642D3CE0-C3B4-4F3F-A650-AB452B3AD4BA}"/>
              </a:ext>
            </a:extLst>
          </p:cNvPr>
          <p:cNvSpPr>
            <a:spLocks noGrp="1"/>
          </p:cNvSpPr>
          <p:nvPr>
            <p:ph type="body" sz="quarter" idx="20" hasCustomPrompt="1"/>
          </p:nvPr>
        </p:nvSpPr>
        <p:spPr>
          <a:xfrm>
            <a:off x="4444169" y="4240093"/>
            <a:ext cx="3293306" cy="1463040"/>
          </a:xfrm>
        </p:spPr>
        <p:txBody>
          <a:bodyPr lIns="0" tIns="0" rIns="0" bIns="0" rtlCol="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p:txBody>
      </p:sp>
      <p:sp>
        <p:nvSpPr>
          <p:cNvPr id="37" name="Espace réservé du texte 22">
            <a:extLst>
              <a:ext uri="{FF2B5EF4-FFF2-40B4-BE49-F238E27FC236}">
                <a16:creationId xmlns="" xmlns:a16="http://schemas.microsoft.com/office/drawing/2014/main" id="{DBED2BB0-CDAD-40EE-8B35-C66DF45EE29D}"/>
              </a:ext>
            </a:extLst>
          </p:cNvPr>
          <p:cNvSpPr>
            <a:spLocks noGrp="1"/>
          </p:cNvSpPr>
          <p:nvPr>
            <p:ph type="body" sz="quarter" idx="21" hasCustomPrompt="1"/>
          </p:nvPr>
        </p:nvSpPr>
        <p:spPr>
          <a:xfrm>
            <a:off x="8346244" y="4240093"/>
            <a:ext cx="3293306" cy="1463040"/>
          </a:xfrm>
        </p:spPr>
        <p:txBody>
          <a:bodyPr lIns="0" tIns="0" rIns="0" bIns="0" rtlCol="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p:txBody>
      </p:sp>
    </p:spTree>
    <p:extLst>
      <p:ext uri="{BB962C8B-B14F-4D97-AF65-F5344CB8AC3E}">
        <p14:creationId xmlns:p14="http://schemas.microsoft.com/office/powerpoint/2010/main" val="1544745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texte">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8" name="Forme libre : Forme 17">
            <a:extLst>
              <a:ext uri="{FF2B5EF4-FFF2-40B4-BE49-F238E27FC236}">
                <a16:creationId xmlns=""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2" name="Forme libre : Forme 11">
            <a:extLst>
              <a:ext uri="{FF2B5EF4-FFF2-40B4-BE49-F238E27FC236}">
                <a16:creationId xmlns=""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6" name="Groupe 5">
            <a:extLst>
              <a:ext uri="{FF2B5EF4-FFF2-40B4-BE49-F238E27FC236}">
                <a16:creationId xmlns=""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 Coin rogné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3" name="Rectangle : Coin rogné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6" name="Espace réservé du texte 22">
            <a:extLst>
              <a:ext uri="{FF2B5EF4-FFF2-40B4-BE49-F238E27FC236}">
                <a16:creationId xmlns="" xmlns:a16="http://schemas.microsoft.com/office/drawing/2014/main" id="{2A19101D-7C37-42BF-8167-5391EA65EC3A}"/>
              </a:ext>
            </a:extLst>
          </p:cNvPr>
          <p:cNvSpPr>
            <a:spLocks noGrp="1"/>
          </p:cNvSpPr>
          <p:nvPr>
            <p:ph type="body" sz="quarter" idx="18" hasCustomPrompt="1"/>
          </p:nvPr>
        </p:nvSpPr>
        <p:spPr>
          <a:xfrm>
            <a:off x="542094" y="4240093"/>
            <a:ext cx="9402006" cy="1463040"/>
          </a:xfrm>
        </p:spPr>
        <p:txBody>
          <a:bodyPr lIns="0" tIns="0" rIns="0" bIns="0" rtlCol="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p:txBody>
      </p:sp>
      <p:sp>
        <p:nvSpPr>
          <p:cNvPr id="35" name="Forme libre : Forme 34">
            <a:extLst>
              <a:ext uri="{FF2B5EF4-FFF2-40B4-BE49-F238E27FC236}">
                <a16:creationId xmlns=""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
        <p:nvSpPr>
          <p:cNvPr id="13" name="Espace réservé d’image 12">
            <a:extLst>
              <a:ext uri="{FF2B5EF4-FFF2-40B4-BE49-F238E27FC236}">
                <a16:creationId xmlns=""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rtlCol="0" anchor="ctr">
            <a:normAutofit/>
          </a:bodyPr>
          <a:lstStyle>
            <a:lvl1pPr marL="0" indent="0" algn="ctr">
              <a:buNone/>
              <a:defRPr sz="1400">
                <a:solidFill>
                  <a:schemeClr val="accent2"/>
                </a:solidFill>
                <a:latin typeface="Trade Gothic LT Pro" panose="020B0503040303020004" pitchFamily="34" charset="0"/>
              </a:defRPr>
            </a:lvl1pPr>
          </a:lstStyle>
          <a:p>
            <a:pPr rtl="0"/>
            <a:r>
              <a:rPr lang="fr-FR" noProof="0"/>
              <a:t>Insérer une image</a:t>
            </a:r>
          </a:p>
        </p:txBody>
      </p:sp>
    </p:spTree>
    <p:extLst>
      <p:ext uri="{BB962C8B-B14F-4D97-AF65-F5344CB8AC3E}">
        <p14:creationId xmlns:p14="http://schemas.microsoft.com/office/powerpoint/2010/main" val="2486826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avec légende">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8" name="Forme libre : Forme 17">
            <a:extLst>
              <a:ext uri="{FF2B5EF4-FFF2-40B4-BE49-F238E27FC236}">
                <a16:creationId xmlns=""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2" name="Forme libre : Forme 11">
            <a:extLst>
              <a:ext uri="{FF2B5EF4-FFF2-40B4-BE49-F238E27FC236}">
                <a16:creationId xmlns=""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6" name="Groupe 5">
            <a:extLst>
              <a:ext uri="{FF2B5EF4-FFF2-40B4-BE49-F238E27FC236}">
                <a16:creationId xmlns=""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 Coin rogné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3" name="Rectangle : Coin rogné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35" name="Forme libre : Forme 34">
            <a:extLst>
              <a:ext uri="{FF2B5EF4-FFF2-40B4-BE49-F238E27FC236}">
                <a16:creationId xmlns=""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
        <p:nvSpPr>
          <p:cNvPr id="20" name="Espace réservé d’image 2">
            <a:extLst>
              <a:ext uri="{FF2B5EF4-FFF2-40B4-BE49-F238E27FC236}">
                <a16:creationId xmlns="" xmlns:a16="http://schemas.microsoft.com/office/drawing/2014/main" id="{30B3A574-7940-4E35-857E-5CA35A5910E5}"/>
              </a:ext>
            </a:extLst>
          </p:cNvPr>
          <p:cNvSpPr>
            <a:spLocks noGrp="1"/>
          </p:cNvSpPr>
          <p:nvPr>
            <p:ph type="pic" idx="1"/>
          </p:nvPr>
        </p:nvSpPr>
        <p:spPr>
          <a:xfrm>
            <a:off x="4110087" y="1444649"/>
            <a:ext cx="7548513" cy="4579079"/>
          </a:xfrm>
        </p:spPr>
        <p:txBody>
          <a:bodyPr rtlCol="0">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smtClean="0"/>
              <a:t>Cliquez sur l'icône pour ajouter une image</a:t>
            </a:r>
            <a:endParaRPr lang="fr-FR" noProof="0"/>
          </a:p>
        </p:txBody>
      </p:sp>
      <p:sp>
        <p:nvSpPr>
          <p:cNvPr id="21" name="Espace réservé du texte 3">
            <a:extLst>
              <a:ext uri="{FF2B5EF4-FFF2-40B4-BE49-F238E27FC236}">
                <a16:creationId xmlns="" xmlns:a16="http://schemas.microsoft.com/office/drawing/2014/main" id="{912B51EA-3E6F-4BF6-BE48-62128AF32B85}"/>
              </a:ext>
            </a:extLst>
          </p:cNvPr>
          <p:cNvSpPr>
            <a:spLocks noGrp="1"/>
          </p:cNvSpPr>
          <p:nvPr>
            <p:ph type="body" sz="half" idx="2" hasCustomPrompt="1"/>
          </p:nvPr>
        </p:nvSpPr>
        <p:spPr>
          <a:xfrm>
            <a:off x="443366" y="1444649"/>
            <a:ext cx="3365063" cy="4579079"/>
          </a:xfrm>
        </p:spPr>
        <p:txBody>
          <a:bodyPr rtlCol="0"/>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Tree>
    <p:extLst>
      <p:ext uri="{BB962C8B-B14F-4D97-AF65-F5344CB8AC3E}">
        <p14:creationId xmlns:p14="http://schemas.microsoft.com/office/powerpoint/2010/main" val="1540650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u avec légende">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8" name="Forme libre : Forme 17">
            <a:extLst>
              <a:ext uri="{FF2B5EF4-FFF2-40B4-BE49-F238E27FC236}">
                <a16:creationId xmlns=""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2" name="Forme libre : Forme 11">
            <a:extLst>
              <a:ext uri="{FF2B5EF4-FFF2-40B4-BE49-F238E27FC236}">
                <a16:creationId xmlns=""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6" name="Groupe 5">
            <a:extLst>
              <a:ext uri="{FF2B5EF4-FFF2-40B4-BE49-F238E27FC236}">
                <a16:creationId xmlns=""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 Coin rogné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3" name="Rectangle : Coin rogné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35" name="Forme libre : Forme 34">
            <a:extLst>
              <a:ext uri="{FF2B5EF4-FFF2-40B4-BE49-F238E27FC236}">
                <a16:creationId xmlns=""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
        <p:nvSpPr>
          <p:cNvPr id="21" name="Espace réservé du texte 3">
            <a:extLst>
              <a:ext uri="{FF2B5EF4-FFF2-40B4-BE49-F238E27FC236}">
                <a16:creationId xmlns="" xmlns:a16="http://schemas.microsoft.com/office/drawing/2014/main" id="{912B51EA-3E6F-4BF6-BE48-62128AF32B85}"/>
              </a:ext>
            </a:extLst>
          </p:cNvPr>
          <p:cNvSpPr>
            <a:spLocks noGrp="1"/>
          </p:cNvSpPr>
          <p:nvPr>
            <p:ph type="body" sz="half" idx="2" hasCustomPrompt="1"/>
          </p:nvPr>
        </p:nvSpPr>
        <p:spPr>
          <a:xfrm>
            <a:off x="443366" y="1444649"/>
            <a:ext cx="3365063" cy="4579079"/>
          </a:xfrm>
        </p:spPr>
        <p:txBody>
          <a:bodyPr rtlCol="0"/>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
        <p:nvSpPr>
          <p:cNvPr id="22" name="Espace réservé du contenu 2">
            <a:extLst>
              <a:ext uri="{FF2B5EF4-FFF2-40B4-BE49-F238E27FC236}">
                <a16:creationId xmlns="" xmlns:a16="http://schemas.microsoft.com/office/drawing/2014/main" id="{A015C605-1D30-48BC-A0D6-3B11AF56CC53}"/>
              </a:ext>
            </a:extLst>
          </p:cNvPr>
          <p:cNvSpPr>
            <a:spLocks noGrp="1"/>
          </p:cNvSpPr>
          <p:nvPr>
            <p:ph idx="1" hasCustomPrompt="1"/>
          </p:nvPr>
        </p:nvSpPr>
        <p:spPr>
          <a:xfrm>
            <a:off x="3964290" y="1444649"/>
            <a:ext cx="7694310" cy="4579079"/>
          </a:xfrm>
        </p:spPr>
        <p:txBody>
          <a:bodyPr rtlCol="0">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Tree>
    <p:extLst>
      <p:ext uri="{BB962C8B-B14F-4D97-AF65-F5344CB8AC3E}">
        <p14:creationId xmlns:p14="http://schemas.microsoft.com/office/powerpoint/2010/main" val="1212989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18" name="Rectangle 17">
            <a:extLst>
              <a:ext uri="{FF2B5EF4-FFF2-40B4-BE49-F238E27FC236}">
                <a16:creationId xmlns=""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9" name="Forme libre : Forme 9">
            <a:extLst>
              <a:ext uri="{FF2B5EF4-FFF2-40B4-BE49-F238E27FC236}">
                <a16:creationId xmlns=""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20" name="Forme libre : Forme 17">
            <a:extLst>
              <a:ext uri="{FF2B5EF4-FFF2-40B4-BE49-F238E27FC236}">
                <a16:creationId xmlns=""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21" name="Forme libre : Forme 11">
            <a:extLst>
              <a:ext uri="{FF2B5EF4-FFF2-40B4-BE49-F238E27FC236}">
                <a16:creationId xmlns=""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2" name="Forme libre : Forme 7">
            <a:extLst>
              <a:ext uri="{FF2B5EF4-FFF2-40B4-BE49-F238E27FC236}">
                <a16:creationId xmlns=""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nvGrpSpPr>
          <p:cNvPr id="24" name="Groupe 23">
            <a:extLst>
              <a:ext uri="{FF2B5EF4-FFF2-40B4-BE49-F238E27FC236}">
                <a16:creationId xmlns=""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orme libre : Forme 15">
              <a:extLst>
                <a:ext uri="{FF2B5EF4-FFF2-40B4-BE49-F238E27FC236}">
                  <a16:creationId xmlns=""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6" name="Forme libre : Forme 16">
              <a:extLst>
                <a:ext uri="{FF2B5EF4-FFF2-40B4-BE49-F238E27FC236}">
                  <a16:creationId xmlns=""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30" name="Forme libre : Forme 23">
            <a:extLst>
              <a:ext uri="{FF2B5EF4-FFF2-40B4-BE49-F238E27FC236}">
                <a16:creationId xmlns=""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31" name="Espace réservé du numéro de diapositive 4">
            <a:extLst>
              <a:ext uri="{FF2B5EF4-FFF2-40B4-BE49-F238E27FC236}">
                <a16:creationId xmlns=""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Tree>
    <p:extLst>
      <p:ext uri="{BB962C8B-B14F-4D97-AF65-F5344CB8AC3E}">
        <p14:creationId xmlns:p14="http://schemas.microsoft.com/office/powerpoint/2010/main" val="2672304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erci 1">
    <p:spTree>
      <p:nvGrpSpPr>
        <p:cNvPr id="1" name=""/>
        <p:cNvGrpSpPr/>
        <p:nvPr/>
      </p:nvGrpSpPr>
      <p:grpSpPr>
        <a:xfrm>
          <a:off x="0" y="0"/>
          <a:ext cx="0" cy="0"/>
          <a:chOff x="0" y="0"/>
          <a:chExt cx="0" cy="0"/>
        </a:xfrm>
      </p:grpSpPr>
      <p:sp>
        <p:nvSpPr>
          <p:cNvPr id="21" name="Rectangle 20">
            <a:extLst>
              <a:ext uri="{FF2B5EF4-FFF2-40B4-BE49-F238E27FC236}">
                <a16:creationId xmlns=""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5" name="Forme libre : Forme 14">
            <a:extLst>
              <a:ext uri="{FF2B5EF4-FFF2-40B4-BE49-F238E27FC236}">
                <a16:creationId xmlns=""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6" name="Forme libre : Forme 15">
            <a:extLst>
              <a:ext uri="{FF2B5EF4-FFF2-40B4-BE49-F238E27FC236}">
                <a16:creationId xmlns=""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0" name="Forme libre : Forme 19">
            <a:extLst>
              <a:ext uri="{FF2B5EF4-FFF2-40B4-BE49-F238E27FC236}">
                <a16:creationId xmlns=""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nvGrpSpPr>
          <p:cNvPr id="6" name="Groupe 5">
            <a:extLst>
              <a:ext uri="{FF2B5EF4-FFF2-40B4-BE49-F238E27FC236}">
                <a16:creationId xmlns=""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Triangle rectangle 16">
              <a:extLst>
                <a:ext uri="{FF2B5EF4-FFF2-40B4-BE49-F238E27FC236}">
                  <a16:creationId xmlns=""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8" name="Triangle droit 17">
              <a:extLst>
                <a:ext uri="{FF2B5EF4-FFF2-40B4-BE49-F238E27FC236}">
                  <a16:creationId xmlns=""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9" name="Triangle droit 18">
              <a:extLst>
                <a:ext uri="{FF2B5EF4-FFF2-40B4-BE49-F238E27FC236}">
                  <a16:creationId xmlns=""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 name="Titre 1">
            <a:extLst>
              <a:ext uri="{FF2B5EF4-FFF2-40B4-BE49-F238E27FC236}">
                <a16:creationId xmlns=""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rtl="0"/>
            <a:r>
              <a:rPr lang="fr-FR" noProof="0"/>
              <a:t>Merci</a:t>
            </a:r>
          </a:p>
        </p:txBody>
      </p:sp>
    </p:spTree>
    <p:extLst>
      <p:ext uri="{BB962C8B-B14F-4D97-AF65-F5344CB8AC3E}">
        <p14:creationId xmlns:p14="http://schemas.microsoft.com/office/powerpoint/2010/main" val="2236386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erci 2">
    <p:spTree>
      <p:nvGrpSpPr>
        <p:cNvPr id="1" name=""/>
        <p:cNvGrpSpPr/>
        <p:nvPr/>
      </p:nvGrpSpPr>
      <p:grpSpPr>
        <a:xfrm>
          <a:off x="0" y="0"/>
          <a:ext cx="0" cy="0"/>
          <a:chOff x="0" y="0"/>
          <a:chExt cx="0" cy="0"/>
        </a:xfrm>
      </p:grpSpPr>
      <p:sp>
        <p:nvSpPr>
          <p:cNvPr id="21" name="Rectangle 20">
            <a:extLst>
              <a:ext uri="{FF2B5EF4-FFF2-40B4-BE49-F238E27FC236}">
                <a16:creationId xmlns=""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5" name="Forme libre : Forme 14">
            <a:extLst>
              <a:ext uri="{FF2B5EF4-FFF2-40B4-BE49-F238E27FC236}">
                <a16:creationId xmlns=""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6" name="Forme libre : Forme 15">
            <a:extLst>
              <a:ext uri="{FF2B5EF4-FFF2-40B4-BE49-F238E27FC236}">
                <a16:creationId xmlns=""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0" name="Forme libre : Forme 19">
            <a:extLst>
              <a:ext uri="{FF2B5EF4-FFF2-40B4-BE49-F238E27FC236}">
                <a16:creationId xmlns=""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rtl="0"/>
            <a:r>
              <a:rPr lang="fr-FR" noProof="0"/>
              <a:t>Merci</a:t>
            </a:r>
          </a:p>
        </p:txBody>
      </p:sp>
      <p:sp>
        <p:nvSpPr>
          <p:cNvPr id="35" name="Forme libre : Forme 34">
            <a:extLst>
              <a:ext uri="{FF2B5EF4-FFF2-40B4-BE49-F238E27FC236}">
                <a16:creationId xmlns=""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32" name="Forme libre : Forme 31">
            <a:extLst>
              <a:ext uri="{FF2B5EF4-FFF2-40B4-BE49-F238E27FC236}">
                <a16:creationId xmlns=""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30" name="Forme libre : Forme 29">
            <a:extLst>
              <a:ext uri="{FF2B5EF4-FFF2-40B4-BE49-F238E27FC236}">
                <a16:creationId xmlns=""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tête de section">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9" name="Forme libre : Forme 8">
            <a:extLst>
              <a:ext uri="{FF2B5EF4-FFF2-40B4-BE49-F238E27FC236}">
                <a16:creationId xmlns=""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Triangle droit 9">
            <a:extLst>
              <a:ext uri="{FF2B5EF4-FFF2-40B4-BE49-F238E27FC236}">
                <a16:creationId xmlns=""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1" name="Forme libre : Forme 10">
            <a:extLst>
              <a:ext uri="{FF2B5EF4-FFF2-40B4-BE49-F238E27FC236}">
                <a16:creationId xmlns=""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2" name="Forme libre : Forme 11">
            <a:extLst>
              <a:ext uri="{FF2B5EF4-FFF2-40B4-BE49-F238E27FC236}">
                <a16:creationId xmlns=""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3" name="Forme libre : Forme 12">
            <a:extLst>
              <a:ext uri="{FF2B5EF4-FFF2-40B4-BE49-F238E27FC236}">
                <a16:creationId xmlns=""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4" name="Forme libre : Forme 13">
            <a:extLst>
              <a:ext uri="{FF2B5EF4-FFF2-40B4-BE49-F238E27FC236}">
                <a16:creationId xmlns=""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5" name="Forme libre : Forme 14">
            <a:extLst>
              <a:ext uri="{FF2B5EF4-FFF2-40B4-BE49-F238E27FC236}">
                <a16:creationId xmlns=""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grpSp>
        <p:nvGrpSpPr>
          <p:cNvPr id="16" name="Groupe 15">
            <a:extLst>
              <a:ext uri="{FF2B5EF4-FFF2-40B4-BE49-F238E27FC236}">
                <a16:creationId xmlns=""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orme libre : Forme 16">
              <a:extLst>
                <a:ext uri="{FF2B5EF4-FFF2-40B4-BE49-F238E27FC236}">
                  <a16:creationId xmlns=""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8" name="Forme libre : Forme 17">
              <a:extLst>
                <a:ext uri="{FF2B5EF4-FFF2-40B4-BE49-F238E27FC236}">
                  <a16:creationId xmlns=""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19" name="Groupe 18">
            <a:extLst>
              <a:ext uri="{FF2B5EF4-FFF2-40B4-BE49-F238E27FC236}">
                <a16:creationId xmlns=""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orme libre : Forme 19">
              <a:extLst>
                <a:ext uri="{FF2B5EF4-FFF2-40B4-BE49-F238E27FC236}">
                  <a16:creationId xmlns=""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1" name="Forme libre : Forme 20">
              <a:extLst>
                <a:ext uri="{FF2B5EF4-FFF2-40B4-BE49-F238E27FC236}">
                  <a16:creationId xmlns=""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3" name="Espace réservé du texte 2">
            <a:extLst>
              <a:ext uri="{FF2B5EF4-FFF2-40B4-BE49-F238E27FC236}">
                <a16:creationId xmlns="" xmlns:a16="http://schemas.microsoft.com/office/drawing/2014/main" id="{5E194264-A3F5-42E2-9A63-DCCED0457E1B}"/>
              </a:ext>
            </a:extLst>
          </p:cNvPr>
          <p:cNvSpPr>
            <a:spLocks noGrp="1"/>
          </p:cNvSpPr>
          <p:nvPr>
            <p:ph type="body" idx="1" hasCustomPrompt="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rtl="0"/>
            <a:r>
              <a:rPr lang="fr-FR" noProof="0"/>
              <a:t>Modifiez les styles du texte du masque</a:t>
            </a:r>
          </a:p>
        </p:txBody>
      </p:sp>
      <p:sp>
        <p:nvSpPr>
          <p:cNvPr id="22" name="Espace réservé du numéro de diapositive 4">
            <a:extLst>
              <a:ext uri="{FF2B5EF4-FFF2-40B4-BE49-F238E27FC236}">
                <a16:creationId xmlns=""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
        <p:nvSpPr>
          <p:cNvPr id="23" name="Titre 1">
            <a:extLst>
              <a:ext uri="{FF2B5EF4-FFF2-40B4-BE49-F238E27FC236}">
                <a16:creationId xmlns=""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rtl="0"/>
            <a:r>
              <a:rPr lang="fr-FR" noProof="0"/>
              <a:t>Titre de section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ALT">
    <p:spTree>
      <p:nvGrpSpPr>
        <p:cNvPr id="1" name=""/>
        <p:cNvGrpSpPr/>
        <p:nvPr/>
      </p:nvGrpSpPr>
      <p:grpSpPr>
        <a:xfrm>
          <a:off x="0" y="0"/>
          <a:ext cx="0" cy="0"/>
          <a:chOff x="0" y="0"/>
          <a:chExt cx="0" cy="0"/>
        </a:xfrm>
      </p:grpSpPr>
      <p:sp>
        <p:nvSpPr>
          <p:cNvPr id="22" name="Rectangle 21">
            <a:extLst>
              <a:ext uri="{FF2B5EF4-FFF2-40B4-BE49-F238E27FC236}">
                <a16:creationId xmlns=""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34" name="Forme libre : Forme 33">
            <a:extLst>
              <a:ext uri="{FF2B5EF4-FFF2-40B4-BE49-F238E27FC236}">
                <a16:creationId xmlns=""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24" name="Forme libre : Forme 23">
            <a:extLst>
              <a:ext uri="{FF2B5EF4-FFF2-40B4-BE49-F238E27FC236}">
                <a16:creationId xmlns=""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5" name="Forme libre : Forme 24">
            <a:extLst>
              <a:ext uri="{FF2B5EF4-FFF2-40B4-BE49-F238E27FC236}">
                <a16:creationId xmlns=""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nvGrpSpPr>
          <p:cNvPr id="26" name="Groupe 25">
            <a:extLst>
              <a:ext uri="{FF2B5EF4-FFF2-40B4-BE49-F238E27FC236}">
                <a16:creationId xmlns=""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orme libre : Forme 26">
              <a:extLst>
                <a:ext uri="{FF2B5EF4-FFF2-40B4-BE49-F238E27FC236}">
                  <a16:creationId xmlns=""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28" name="Forme libre : Forme 27">
              <a:extLst>
                <a:ext uri="{FF2B5EF4-FFF2-40B4-BE49-F238E27FC236}">
                  <a16:creationId xmlns=""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grpSp>
      <p:sp>
        <p:nvSpPr>
          <p:cNvPr id="29" name="Forme libre : Forme 28">
            <a:extLst>
              <a:ext uri="{FF2B5EF4-FFF2-40B4-BE49-F238E27FC236}">
                <a16:creationId xmlns=""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30" name="Forme libre : Forme 29">
            <a:extLst>
              <a:ext uri="{FF2B5EF4-FFF2-40B4-BE49-F238E27FC236}">
                <a16:creationId xmlns=""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grpSp>
        <p:nvGrpSpPr>
          <p:cNvPr id="31" name="Groupe 30">
            <a:extLst>
              <a:ext uri="{FF2B5EF4-FFF2-40B4-BE49-F238E27FC236}">
                <a16:creationId xmlns=""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orme libre : Forme 31">
              <a:extLst>
                <a:ext uri="{FF2B5EF4-FFF2-40B4-BE49-F238E27FC236}">
                  <a16:creationId xmlns=""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33" name="Forme libre : Forme 32">
              <a:extLst>
                <a:ext uri="{FF2B5EF4-FFF2-40B4-BE49-F238E27FC236}">
                  <a16:creationId xmlns=""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 name="Titre 1">
            <a:extLst>
              <a:ext uri="{FF2B5EF4-FFF2-40B4-BE49-F238E27FC236}">
                <a16:creationId xmlns=""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rtl="0"/>
            <a:r>
              <a:rPr lang="fr-FR" noProof="0"/>
              <a:t>Titre de section 01</a:t>
            </a:r>
          </a:p>
        </p:txBody>
      </p:sp>
      <p:sp>
        <p:nvSpPr>
          <p:cNvPr id="3" name="Espace réservé du texte 2">
            <a:extLst>
              <a:ext uri="{FF2B5EF4-FFF2-40B4-BE49-F238E27FC236}">
                <a16:creationId xmlns="" xmlns:a16="http://schemas.microsoft.com/office/drawing/2014/main" id="{5E194264-A3F5-42E2-9A63-DCCED0457E1B}"/>
              </a:ext>
            </a:extLst>
          </p:cNvPr>
          <p:cNvSpPr>
            <a:spLocks noGrp="1"/>
          </p:cNvSpPr>
          <p:nvPr>
            <p:ph type="body" idx="1" hasCustomPrompt="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rtl="0"/>
            <a:r>
              <a:rPr lang="fr-FR" noProof="0"/>
              <a:t>Modifiez les styles du texte du masque</a:t>
            </a:r>
          </a:p>
        </p:txBody>
      </p:sp>
      <p:sp>
        <p:nvSpPr>
          <p:cNvPr id="35" name="Espace réservé du numéro de diapositive 4">
            <a:extLst>
              <a:ext uri="{FF2B5EF4-FFF2-40B4-BE49-F238E27FC236}">
                <a16:creationId xmlns=""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citation">
    <p:spTree>
      <p:nvGrpSpPr>
        <p:cNvPr id="1" name=""/>
        <p:cNvGrpSpPr/>
        <p:nvPr/>
      </p:nvGrpSpPr>
      <p:grpSpPr>
        <a:xfrm>
          <a:off x="0" y="0"/>
          <a:ext cx="0" cy="0"/>
          <a:chOff x="0" y="0"/>
          <a:chExt cx="0" cy="0"/>
        </a:xfrm>
      </p:grpSpPr>
      <p:sp>
        <p:nvSpPr>
          <p:cNvPr id="22" name="Rectangle 21">
            <a:extLst>
              <a:ext uri="{FF2B5EF4-FFF2-40B4-BE49-F238E27FC236}">
                <a16:creationId xmlns=""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34" name="Forme libre : Forme 33">
            <a:extLst>
              <a:ext uri="{FF2B5EF4-FFF2-40B4-BE49-F238E27FC236}">
                <a16:creationId xmlns=""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24" name="Forme libre : Forme 23">
            <a:extLst>
              <a:ext uri="{FF2B5EF4-FFF2-40B4-BE49-F238E27FC236}">
                <a16:creationId xmlns=""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5" name="Forme libre : Forme 24">
            <a:extLst>
              <a:ext uri="{FF2B5EF4-FFF2-40B4-BE49-F238E27FC236}">
                <a16:creationId xmlns=""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4" name="Ovale 3">
            <a:extLst>
              <a:ext uri="{FF2B5EF4-FFF2-40B4-BE49-F238E27FC236}">
                <a16:creationId xmlns=""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8" name="Titre 1">
            <a:extLst>
              <a:ext uri="{FF2B5EF4-FFF2-40B4-BE49-F238E27FC236}">
                <a16:creationId xmlns=""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rtl="0"/>
            <a:r>
              <a:rPr lang="fr-FR" sz="18400" noProof="0">
                <a:solidFill>
                  <a:schemeClr val="accent1">
                    <a:lumMod val="60000"/>
                    <a:lumOff val="40000"/>
                  </a:schemeClr>
                </a:solidFill>
                <a:latin typeface="+mj-lt"/>
              </a:rPr>
              <a:t>“</a:t>
            </a:r>
          </a:p>
        </p:txBody>
      </p:sp>
      <p:sp>
        <p:nvSpPr>
          <p:cNvPr id="2" name="Titre 1">
            <a:extLst>
              <a:ext uri="{FF2B5EF4-FFF2-40B4-BE49-F238E27FC236}">
                <a16:creationId xmlns=""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rtl="0"/>
            <a:r>
              <a:rPr lang="fr-FR" noProof="0"/>
              <a:t>Guillemet</a:t>
            </a:r>
          </a:p>
        </p:txBody>
      </p:sp>
      <p:sp>
        <p:nvSpPr>
          <p:cNvPr id="19" name="Espace réservé du numéro de diapositive 4">
            <a:extLst>
              <a:ext uri="{FF2B5EF4-FFF2-40B4-BE49-F238E27FC236}">
                <a16:creationId xmlns=""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one+Titre">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3" name="Espace réservé du texte 22">
            <a:extLst>
              <a:ext uri="{FF2B5EF4-FFF2-40B4-BE49-F238E27FC236}">
                <a16:creationId xmlns="" xmlns:a16="http://schemas.microsoft.com/office/drawing/2014/main" id="{03618670-D1E4-466C-BDB5-FC890AC31457}"/>
              </a:ext>
            </a:extLst>
          </p:cNvPr>
          <p:cNvSpPr>
            <a:spLocks noGrp="1"/>
          </p:cNvSpPr>
          <p:nvPr>
            <p:ph type="body" sz="quarter" idx="13" hasCustomPrompt="1"/>
          </p:nvPr>
        </p:nvSpPr>
        <p:spPr>
          <a:xfrm>
            <a:off x="444500" y="1625385"/>
            <a:ext cx="6718300" cy="4093243"/>
          </a:xfrm>
        </p:spPr>
        <p:txBody>
          <a:bodyPr rtlCol="0">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fr-FR" noProof="0"/>
              <a:t>Modifiez les styles du texte du masque</a:t>
            </a:r>
          </a:p>
          <a:p>
            <a:pPr lvl="1" rtl="0"/>
            <a:r>
              <a:rPr lang="fr-FR" noProof="0"/>
              <a:t>Deuxième niveau</a:t>
            </a:r>
          </a:p>
          <a:p>
            <a:pPr lvl="2" rtl="0"/>
            <a:r>
              <a:rPr lang="fr-FR" noProof="0"/>
              <a:t>Troisième niveau</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uniquem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8" name="Forme libre : Forme 17">
            <a:extLst>
              <a:ext uri="{FF2B5EF4-FFF2-40B4-BE49-F238E27FC236}">
                <a16:creationId xmlns=""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2" name="Forme libre : Forme 11">
            <a:extLst>
              <a:ext uri="{FF2B5EF4-FFF2-40B4-BE49-F238E27FC236}">
                <a16:creationId xmlns=""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6" name="Groupe 5">
            <a:extLst>
              <a:ext uri="{FF2B5EF4-FFF2-40B4-BE49-F238E27FC236}">
                <a16:creationId xmlns=""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 Coin rogné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fr-FR" noProof="0"/>
            </a:p>
          </p:txBody>
        </p:sp>
        <p:sp>
          <p:nvSpPr>
            <p:cNvPr id="3" name="Rectangle : Coin rogné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4" name="Forme libre : Forme 23">
            <a:extLst>
              <a:ext uri="{FF2B5EF4-FFF2-40B4-BE49-F238E27FC236}">
                <a16:creationId xmlns=""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et contenu">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8" name="Forme libre : Forme 17">
            <a:extLst>
              <a:ext uri="{FF2B5EF4-FFF2-40B4-BE49-F238E27FC236}">
                <a16:creationId xmlns=""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2" name="Forme libre : Forme 11">
            <a:extLst>
              <a:ext uri="{FF2B5EF4-FFF2-40B4-BE49-F238E27FC236}">
                <a16:creationId xmlns=""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6" name="Groupe 5">
            <a:extLst>
              <a:ext uri="{FF2B5EF4-FFF2-40B4-BE49-F238E27FC236}">
                <a16:creationId xmlns=""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 Coin rogné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fr-FR" noProof="0"/>
            </a:p>
          </p:txBody>
        </p:sp>
        <p:sp>
          <p:nvSpPr>
            <p:cNvPr id="3" name="Rectangle : Coin rogné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4" name="Forme libre : Forme 23">
            <a:extLst>
              <a:ext uri="{FF2B5EF4-FFF2-40B4-BE49-F238E27FC236}">
                <a16:creationId xmlns=""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
        <p:nvSpPr>
          <p:cNvPr id="20" name="Espace réservé du contenu 2">
            <a:extLst>
              <a:ext uri="{FF2B5EF4-FFF2-40B4-BE49-F238E27FC236}">
                <a16:creationId xmlns="" xmlns:a16="http://schemas.microsoft.com/office/drawing/2014/main" id="{0103A49C-32FF-49E6-86F3-FC2E19517BD5}"/>
              </a:ext>
            </a:extLst>
          </p:cNvPr>
          <p:cNvSpPr>
            <a:spLocks noGrp="1"/>
          </p:cNvSpPr>
          <p:nvPr>
            <p:ph idx="1" hasCustomPrompt="1"/>
          </p:nvPr>
        </p:nvSpPr>
        <p:spPr>
          <a:xfrm>
            <a:off x="443365" y="1825625"/>
            <a:ext cx="11215235" cy="4351338"/>
          </a:xfrm>
        </p:spPr>
        <p:txBody>
          <a:bodyPr rtlCol="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Tree>
    <p:extLst>
      <p:ext uri="{BB962C8B-B14F-4D97-AF65-F5344CB8AC3E}">
        <p14:creationId xmlns:p14="http://schemas.microsoft.com/office/powerpoint/2010/main" val="263670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a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8" name="Forme libre : Forme 17">
            <a:extLst>
              <a:ext uri="{FF2B5EF4-FFF2-40B4-BE49-F238E27FC236}">
                <a16:creationId xmlns=""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2" name="Forme libre : Forme 11">
            <a:extLst>
              <a:ext uri="{FF2B5EF4-FFF2-40B4-BE49-F238E27FC236}">
                <a16:creationId xmlns=""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6" name="Groupe 5">
            <a:extLst>
              <a:ext uri="{FF2B5EF4-FFF2-40B4-BE49-F238E27FC236}">
                <a16:creationId xmlns=""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 Coin rogné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fr-FR" noProof="0"/>
            </a:p>
          </p:txBody>
        </p:sp>
        <p:sp>
          <p:nvSpPr>
            <p:cNvPr id="3" name="Rectangle : Coin rogné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4" name="Forme libre : Forme 23">
            <a:extLst>
              <a:ext uri="{FF2B5EF4-FFF2-40B4-BE49-F238E27FC236}">
                <a16:creationId xmlns=""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
        <p:nvSpPr>
          <p:cNvPr id="25" name="Espace réservé du texte 2">
            <a:extLst>
              <a:ext uri="{FF2B5EF4-FFF2-40B4-BE49-F238E27FC236}">
                <a16:creationId xmlns="" xmlns:a16="http://schemas.microsoft.com/office/drawing/2014/main" id="{7FA80A70-18DE-4DB9-9982-BA75BE54CF93}"/>
              </a:ext>
            </a:extLst>
          </p:cNvPr>
          <p:cNvSpPr>
            <a:spLocks noGrp="1"/>
          </p:cNvSpPr>
          <p:nvPr>
            <p:ph type="body" idx="1" hasCustomPrompt="1"/>
          </p:nvPr>
        </p:nvSpPr>
        <p:spPr>
          <a:xfrm>
            <a:off x="444500" y="1681163"/>
            <a:ext cx="5157787" cy="823912"/>
          </a:xfrm>
        </p:spPr>
        <p:txBody>
          <a:bodyPr rtlCol="0"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26" name="Espace réservé du texte 4">
            <a:extLst>
              <a:ext uri="{FF2B5EF4-FFF2-40B4-BE49-F238E27FC236}">
                <a16:creationId xmlns="" xmlns:a16="http://schemas.microsoft.com/office/drawing/2014/main" id="{2801C0EF-C078-44B0-AD01-4850E9A65EE0}"/>
              </a:ext>
            </a:extLst>
          </p:cNvPr>
          <p:cNvSpPr>
            <a:spLocks noGrp="1"/>
          </p:cNvSpPr>
          <p:nvPr>
            <p:ph type="body" sz="quarter" idx="3" hasCustomPrompt="1"/>
          </p:nvPr>
        </p:nvSpPr>
        <p:spPr>
          <a:xfrm>
            <a:off x="6500812" y="1681163"/>
            <a:ext cx="5157788" cy="823912"/>
          </a:xfrm>
        </p:spPr>
        <p:txBody>
          <a:bodyPr rtlCol="0"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27" name="Espace réservé du contenu 3">
            <a:extLst>
              <a:ext uri="{FF2B5EF4-FFF2-40B4-BE49-F238E27FC236}">
                <a16:creationId xmlns="" xmlns:a16="http://schemas.microsoft.com/office/drawing/2014/main" id="{7C9DED91-45F6-4308-A085-1EFACA6468CF}"/>
              </a:ext>
            </a:extLst>
          </p:cNvPr>
          <p:cNvSpPr>
            <a:spLocks noGrp="1"/>
          </p:cNvSpPr>
          <p:nvPr>
            <p:ph sz="half" idx="2" hasCustomPrompt="1"/>
          </p:nvPr>
        </p:nvSpPr>
        <p:spPr>
          <a:xfrm>
            <a:off x="444500" y="2505075"/>
            <a:ext cx="5157787" cy="3684588"/>
          </a:xfrm>
        </p:spPr>
        <p:txBody>
          <a:bodyPr rtlCol="0">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28" name="Espace réservé du contenu 5">
            <a:extLst>
              <a:ext uri="{FF2B5EF4-FFF2-40B4-BE49-F238E27FC236}">
                <a16:creationId xmlns="" xmlns:a16="http://schemas.microsoft.com/office/drawing/2014/main" id="{0574B5E7-B666-439B-9278-67BE1EA6EBC5}"/>
              </a:ext>
            </a:extLst>
          </p:cNvPr>
          <p:cNvSpPr>
            <a:spLocks noGrp="1"/>
          </p:cNvSpPr>
          <p:nvPr>
            <p:ph sz="quarter" idx="4" hasCustomPrompt="1"/>
          </p:nvPr>
        </p:nvSpPr>
        <p:spPr>
          <a:xfrm>
            <a:off x="6475412" y="2505075"/>
            <a:ext cx="5183188" cy="3684588"/>
          </a:xfrm>
        </p:spPr>
        <p:txBody>
          <a:bodyPr rtlCol="0">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Tree>
    <p:extLst>
      <p:ext uri="{BB962C8B-B14F-4D97-AF65-F5344CB8AC3E}">
        <p14:creationId xmlns:p14="http://schemas.microsoft.com/office/powerpoint/2010/main" val="3219167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eux contenus">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9">
            <a:extLst>
              <a:ext uri="{FF2B5EF4-FFF2-40B4-BE49-F238E27FC236}">
                <a16:creationId xmlns=""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8" name="Forme libre : Forme 17">
            <a:extLst>
              <a:ext uri="{FF2B5EF4-FFF2-40B4-BE49-F238E27FC236}">
                <a16:creationId xmlns=""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12" name="Forme libre : Forme 11">
            <a:extLst>
              <a:ext uri="{FF2B5EF4-FFF2-40B4-BE49-F238E27FC236}">
                <a16:creationId xmlns=""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8" name="Forme libre : Forme 7">
            <a:extLst>
              <a:ext uri="{FF2B5EF4-FFF2-40B4-BE49-F238E27FC236}">
                <a16:creationId xmlns=""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Titre 1">
            <a:extLst>
              <a:ext uri="{FF2B5EF4-FFF2-40B4-BE49-F238E27FC236}">
                <a16:creationId xmlns=""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fr-FR" noProof="0" smtClean="0"/>
              <a:t>Modifiez le style du titre</a:t>
            </a:r>
            <a:endParaRPr lang="fr-FR" noProof="0"/>
          </a:p>
        </p:txBody>
      </p:sp>
      <p:grpSp>
        <p:nvGrpSpPr>
          <p:cNvPr id="15" name="Groupe 14">
            <a:extLst>
              <a:ext uri="{FF2B5EF4-FFF2-40B4-BE49-F238E27FC236}">
                <a16:creationId xmlns=""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e libre : Form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7" name="Forme libre : Form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6" name="Groupe 5">
            <a:extLst>
              <a:ext uri="{FF2B5EF4-FFF2-40B4-BE49-F238E27FC236}">
                <a16:creationId xmlns=""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 Coin rogné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fr-FR" noProof="0"/>
            </a:p>
          </p:txBody>
        </p:sp>
        <p:sp>
          <p:nvSpPr>
            <p:cNvPr id="3" name="Rectangle : Coin rogné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24" name="Forme libre : Forme 23">
            <a:extLst>
              <a:ext uri="{FF2B5EF4-FFF2-40B4-BE49-F238E27FC236}">
                <a16:creationId xmlns=""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5" name="Espace réservé du numéro de diapositive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fr-FR" noProof="0" smtClean="0"/>
              <a:pPr/>
              <a:t>‹N°›</a:t>
            </a:fld>
            <a:endParaRPr lang="fr-FR" noProof="0"/>
          </a:p>
        </p:txBody>
      </p:sp>
      <p:sp>
        <p:nvSpPr>
          <p:cNvPr id="20" name="Espace réservé du contenu 2">
            <a:extLst>
              <a:ext uri="{FF2B5EF4-FFF2-40B4-BE49-F238E27FC236}">
                <a16:creationId xmlns="" xmlns:a16="http://schemas.microsoft.com/office/drawing/2014/main" id="{FE796BFF-6E5F-4DE7-B193-F501FC094D63}"/>
              </a:ext>
            </a:extLst>
          </p:cNvPr>
          <p:cNvSpPr>
            <a:spLocks noGrp="1"/>
          </p:cNvSpPr>
          <p:nvPr>
            <p:ph sz="half" idx="1" hasCustomPrompt="1"/>
          </p:nvPr>
        </p:nvSpPr>
        <p:spPr>
          <a:xfrm>
            <a:off x="443365" y="1517715"/>
            <a:ext cx="5184437" cy="4659248"/>
          </a:xfrm>
        </p:spPr>
        <p:txBody>
          <a:bodyPr rtlCol="0">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21" name="Espace réservé du contenu 3">
            <a:extLst>
              <a:ext uri="{FF2B5EF4-FFF2-40B4-BE49-F238E27FC236}">
                <a16:creationId xmlns="" xmlns:a16="http://schemas.microsoft.com/office/drawing/2014/main" id="{78622754-CA4D-4C27-A37F-B26E7B4C9CA2}"/>
              </a:ext>
            </a:extLst>
          </p:cNvPr>
          <p:cNvSpPr>
            <a:spLocks noGrp="1"/>
          </p:cNvSpPr>
          <p:nvPr>
            <p:ph sz="half" idx="2" hasCustomPrompt="1"/>
          </p:nvPr>
        </p:nvSpPr>
        <p:spPr>
          <a:xfrm>
            <a:off x="6474163" y="1517715"/>
            <a:ext cx="5184437" cy="4659248"/>
          </a:xfrm>
        </p:spPr>
        <p:txBody>
          <a:bodyPr rtlCol="0">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Tree>
    <p:extLst>
      <p:ext uri="{BB962C8B-B14F-4D97-AF65-F5344CB8AC3E}">
        <p14:creationId xmlns:p14="http://schemas.microsoft.com/office/powerpoint/2010/main" val="99959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pPr rtl="0"/>
            <a:r>
              <a:rPr lang="fr-FR" noProof="0"/>
              <a:t>Modifiez le style du titre</a:t>
            </a:r>
          </a:p>
        </p:txBody>
      </p:sp>
      <p:sp>
        <p:nvSpPr>
          <p:cNvPr id="3" name="Espace réservé du texte 2">
            <a:extLst>
              <a:ext uri="{FF2B5EF4-FFF2-40B4-BE49-F238E27FC236}">
                <a16:creationId xmlns=""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numéro de diapositive 5">
            <a:extLst>
              <a:ext uri="{FF2B5EF4-FFF2-40B4-BE49-F238E27FC236}">
                <a16:creationId xmlns=""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C263D6C4-4840-40CC-AC84-17E24B3B7BDE}" type="slidenum">
              <a:rPr lang="fr-FR" noProof="0" smtClean="0"/>
              <a:t>‹N°›</a:t>
            </a:fld>
            <a:endParaRPr lang="fr-FR" noProof="0"/>
          </a:p>
        </p:txBody>
      </p:sp>
      <p:sp>
        <p:nvSpPr>
          <p:cNvPr id="5" name="Rectangle 4">
            <a:extLst>
              <a:ext uri="{FF2B5EF4-FFF2-40B4-BE49-F238E27FC236}">
                <a16:creationId xmlns=""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7" name="Forme libre : Forme 9">
            <a:extLst>
              <a:ext uri="{FF2B5EF4-FFF2-40B4-BE49-F238E27FC236}">
                <a16:creationId xmlns=""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8" name="Forme libre : Forme 17">
            <a:extLst>
              <a:ext uri="{FF2B5EF4-FFF2-40B4-BE49-F238E27FC236}">
                <a16:creationId xmlns=""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fr-FR" noProof="0"/>
          </a:p>
        </p:txBody>
      </p:sp>
      <p:sp>
        <p:nvSpPr>
          <p:cNvPr id="9" name="Forme libre : Forme 11">
            <a:extLst>
              <a:ext uri="{FF2B5EF4-FFF2-40B4-BE49-F238E27FC236}">
                <a16:creationId xmlns=""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0" name="Forme libre : Forme 7">
            <a:extLst>
              <a:ext uri="{FF2B5EF4-FFF2-40B4-BE49-F238E27FC236}">
                <a16:creationId xmlns=""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1" name="Titre 1">
            <a:extLst>
              <a:ext uri="{FF2B5EF4-FFF2-40B4-BE49-F238E27FC236}">
                <a16:creationId xmlns=""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pPr rtl="0"/>
            <a:r>
              <a:rPr lang="fr-FR" noProof="0">
                <a:latin typeface="+mj-lt"/>
              </a:rPr>
              <a:t>Modifiez le style du titre</a:t>
            </a:r>
          </a:p>
        </p:txBody>
      </p:sp>
      <p:grpSp>
        <p:nvGrpSpPr>
          <p:cNvPr id="12" name="Groupe 11">
            <a:extLst>
              <a:ext uri="{FF2B5EF4-FFF2-40B4-BE49-F238E27FC236}">
                <a16:creationId xmlns=""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orme libre : Forme 15">
              <a:extLst>
                <a:ext uri="{FF2B5EF4-FFF2-40B4-BE49-F238E27FC236}">
                  <a16:creationId xmlns=""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4" name="Forme libre : Forme 16">
              <a:extLst>
                <a:ext uri="{FF2B5EF4-FFF2-40B4-BE49-F238E27FC236}">
                  <a16:creationId xmlns=""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grpSp>
        <p:nvGrpSpPr>
          <p:cNvPr id="15" name="Groupe 14">
            <a:extLst>
              <a:ext uri="{FF2B5EF4-FFF2-40B4-BE49-F238E27FC236}">
                <a16:creationId xmlns=""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 Coin rogné 18">
              <a:extLst>
                <a:ext uri="{FF2B5EF4-FFF2-40B4-BE49-F238E27FC236}">
                  <a16:creationId xmlns=""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fr-FR" noProof="0"/>
            </a:p>
          </p:txBody>
        </p:sp>
        <p:sp>
          <p:nvSpPr>
            <p:cNvPr id="17" name="Rectangle : Coin rogné 2">
              <a:extLst>
                <a:ext uri="{FF2B5EF4-FFF2-40B4-BE49-F238E27FC236}">
                  <a16:creationId xmlns=""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grpSp>
      <p:sp>
        <p:nvSpPr>
          <p:cNvPr id="18" name="Forme libre : Forme 23">
            <a:extLst>
              <a:ext uri="{FF2B5EF4-FFF2-40B4-BE49-F238E27FC236}">
                <a16:creationId xmlns=""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19" name="Espace réservé du numéro de diapositive 4">
            <a:extLst>
              <a:ext uri="{FF2B5EF4-FFF2-40B4-BE49-F238E27FC236}">
                <a16:creationId xmlns=""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rtlCol="0"/>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fld id="{C263D6C4-4840-40CC-AC84-17E24B3B7BDE}" type="slidenum">
              <a:rPr lang="fr-FR" noProof="0" smtClean="0"/>
              <a:pPr/>
              <a:t>‹N°›</a:t>
            </a:fld>
            <a:endParaRPr lang="fr-FR" noProof="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4" r:id="rId7"/>
    <p:sldLayoutId id="2147483665" r:id="rId8"/>
    <p:sldLayoutId id="2147483673" r:id="rId9"/>
    <p:sldLayoutId id="2147483662" r:id="rId10"/>
    <p:sldLayoutId id="2147483663" r:id="rId11"/>
    <p:sldLayoutId id="2147483664" r:id="rId12"/>
    <p:sldLayoutId id="2147483675" r:id="rId13"/>
    <p:sldLayoutId id="2147483676" r:id="rId14"/>
    <p:sldLayoutId id="2147483672" r:id="rId15"/>
    <p:sldLayoutId id="2147483667" r:id="rId16"/>
    <p:sldLayoutId id="214748366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32BE5BF-9922-45FB-8F3F-4446D40A051B}"/>
              </a:ext>
            </a:extLst>
          </p:cNvPr>
          <p:cNvSpPr>
            <a:spLocks noGrp="1"/>
          </p:cNvSpPr>
          <p:nvPr>
            <p:ph type="ctrTitle"/>
          </p:nvPr>
        </p:nvSpPr>
        <p:spPr>
          <a:xfrm>
            <a:off x="3313747" y="3965221"/>
            <a:ext cx="7077456" cy="1243584"/>
          </a:xfrm>
        </p:spPr>
        <p:txBody>
          <a:bodyPr rtlCol="0"/>
          <a:lstStyle/>
          <a:p>
            <a:pPr rtl="0"/>
            <a:r>
              <a:rPr lang="fr-FR" dirty="0" smtClean="0"/>
              <a:t>Les métiers en sciences et technologies</a:t>
            </a:r>
            <a:endParaRPr lang="fr-FR" dirty="0"/>
          </a:p>
        </p:txBody>
      </p:sp>
      <p:sp>
        <p:nvSpPr>
          <p:cNvPr id="3" name="Sous-titre 2">
            <a:extLst>
              <a:ext uri="{FF2B5EF4-FFF2-40B4-BE49-F238E27FC236}">
                <a16:creationId xmlns="" xmlns:a16="http://schemas.microsoft.com/office/drawing/2014/main" id="{0D537F64-4C96-4AA8-BB21-E8053A3186DD}"/>
              </a:ext>
            </a:extLst>
          </p:cNvPr>
          <p:cNvSpPr>
            <a:spLocks noGrp="1"/>
          </p:cNvSpPr>
          <p:nvPr>
            <p:ph type="subTitle" idx="1"/>
          </p:nvPr>
        </p:nvSpPr>
        <p:spPr>
          <a:xfrm>
            <a:off x="3152469" y="5591351"/>
            <a:ext cx="7077456" cy="868680"/>
          </a:xfrm>
        </p:spPr>
        <p:txBody>
          <a:bodyPr rtlCol="0"/>
          <a:lstStyle/>
          <a:p>
            <a:pPr marL="0" indent="0" rtl="0">
              <a:buNone/>
            </a:pPr>
            <a:r>
              <a:rPr lang="fr-FR" dirty="0" smtClean="0"/>
              <a:t>Cours LMD 1</a:t>
            </a:r>
            <a:r>
              <a:rPr lang="fr-FR" baseline="30000" dirty="0" smtClean="0"/>
              <a:t>ère</a:t>
            </a:r>
            <a:r>
              <a:rPr lang="fr-FR" dirty="0" smtClean="0"/>
              <a:t> Année sciences et technologies</a:t>
            </a:r>
            <a:endParaRPr lang="fr-FR" dirty="0"/>
          </a:p>
        </p:txBody>
      </p:sp>
      <p:sp>
        <p:nvSpPr>
          <p:cNvPr id="4" name="Sous-titre 2">
            <a:extLst>
              <a:ext uri="{FF2B5EF4-FFF2-40B4-BE49-F238E27FC236}">
                <a16:creationId xmlns="" xmlns:a16="http://schemas.microsoft.com/office/drawing/2014/main" id="{0D537F64-4C96-4AA8-BB21-E8053A3186DD}"/>
              </a:ext>
            </a:extLst>
          </p:cNvPr>
          <p:cNvSpPr txBox="1">
            <a:spLocks/>
          </p:cNvSpPr>
          <p:nvPr/>
        </p:nvSpPr>
        <p:spPr>
          <a:xfrm>
            <a:off x="4492225" y="298292"/>
            <a:ext cx="7077456" cy="138038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chemeClr val="accent2"/>
              </a:buClr>
              <a:buFont typeface="Arial" panose="020B0604020202020204" pitchFamily="34" charset="0"/>
              <a:buNone/>
              <a:defRPr lang="en-GB" sz="1800" kern="1200" spc="300" dirty="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r-FR" dirty="0" smtClean="0"/>
              <a:t>République algérienne démocratique et populaire</a:t>
            </a:r>
          </a:p>
          <a:p>
            <a:pPr algn="ctr"/>
            <a:r>
              <a:rPr lang="fr-FR" dirty="0" smtClean="0"/>
              <a:t>Ministère de l’enseignement supérieur et de la recherche scientifique </a:t>
            </a:r>
          </a:p>
          <a:p>
            <a:pPr algn="ctr"/>
            <a:r>
              <a:rPr lang="fr-FR" dirty="0" smtClean="0"/>
              <a:t>Université </a:t>
            </a:r>
            <a:r>
              <a:rPr lang="fr-FR" dirty="0" err="1" smtClean="0"/>
              <a:t>Badji</a:t>
            </a:r>
            <a:r>
              <a:rPr lang="fr-FR" dirty="0" smtClean="0"/>
              <a:t> Mokhtar</a:t>
            </a:r>
          </a:p>
          <a:p>
            <a:pPr algn="ctr"/>
            <a:endParaRPr lang="fr-FR" dirty="0"/>
          </a:p>
        </p:txBody>
      </p:sp>
      <p:pic>
        <p:nvPicPr>
          <p:cNvPr id="1026" name="Picture 2" descr="univ-annab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4878" y="658788"/>
            <a:ext cx="2278521" cy="1794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93459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00" y="542925"/>
            <a:ext cx="11214100" cy="535531"/>
          </a:xfrm>
        </p:spPr>
        <p:txBody>
          <a:bodyPr/>
          <a:lstStyle/>
          <a:p>
            <a:r>
              <a:rPr lang="pt-BR" dirty="0"/>
              <a:t>T E C H N O L O G I</a:t>
            </a:r>
            <a:r>
              <a:rPr lang="pt-BR" spc="-210" dirty="0"/>
              <a:t> </a:t>
            </a:r>
            <a:r>
              <a:rPr lang="pt-BR" dirty="0"/>
              <a:t>E</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10</a:t>
            </a:fld>
            <a:endParaRPr lang="fr-FR" noProof="0"/>
          </a:p>
        </p:txBody>
      </p:sp>
      <p:sp>
        <p:nvSpPr>
          <p:cNvPr id="4" name="Rectangle 3"/>
          <p:cNvSpPr/>
          <p:nvPr/>
        </p:nvSpPr>
        <p:spPr>
          <a:xfrm>
            <a:off x="3048000" y="3105835"/>
            <a:ext cx="6096000" cy="1384995"/>
          </a:xfrm>
          <a:prstGeom prst="rect">
            <a:avLst/>
          </a:prstGeom>
        </p:spPr>
        <p:txBody>
          <a:bodyPr>
            <a:spAutoFit/>
          </a:bodyPr>
          <a:lstStyle/>
          <a:p>
            <a:pPr marL="12065" marR="5080" indent="3810" algn="ctr">
              <a:lnSpc>
                <a:spcPct val="100000"/>
              </a:lnSpc>
              <a:spcBef>
                <a:spcPts val="100"/>
              </a:spcBef>
            </a:pPr>
            <a:r>
              <a:rPr lang="fr-FR" sz="2800" b="1" spc="-40" dirty="0">
                <a:solidFill>
                  <a:srgbClr val="63B7C6"/>
                </a:solidFill>
                <a:latin typeface="Calibri"/>
                <a:cs typeface="Calibri"/>
              </a:rPr>
              <a:t>Etude </a:t>
            </a:r>
            <a:r>
              <a:rPr lang="fr-FR" sz="2800" b="1" spc="-10" dirty="0">
                <a:solidFill>
                  <a:srgbClr val="63B7C6"/>
                </a:solidFill>
                <a:latin typeface="Calibri"/>
                <a:cs typeface="Calibri"/>
              </a:rPr>
              <a:t>des </a:t>
            </a:r>
            <a:r>
              <a:rPr lang="fr-FR" sz="2800" b="1" spc="-25" dirty="0">
                <a:solidFill>
                  <a:srgbClr val="63B7C6"/>
                </a:solidFill>
                <a:latin typeface="Calibri"/>
                <a:cs typeface="Calibri"/>
              </a:rPr>
              <a:t>techniques  </a:t>
            </a:r>
            <a:r>
              <a:rPr lang="fr-FR" sz="2800" b="1" spc="-20" dirty="0">
                <a:solidFill>
                  <a:srgbClr val="63B7C6"/>
                </a:solidFill>
                <a:latin typeface="Calibri"/>
                <a:cs typeface="Calibri"/>
              </a:rPr>
              <a:t>industrielles</a:t>
            </a:r>
            <a:r>
              <a:rPr lang="fr-FR" sz="2800" b="1" spc="-135" dirty="0">
                <a:solidFill>
                  <a:srgbClr val="63B7C6"/>
                </a:solidFill>
                <a:latin typeface="Calibri"/>
                <a:cs typeface="Calibri"/>
              </a:rPr>
              <a:t> </a:t>
            </a:r>
            <a:r>
              <a:rPr lang="fr-FR" sz="2800" b="1" spc="-20" dirty="0">
                <a:solidFill>
                  <a:srgbClr val="63B7C6"/>
                </a:solidFill>
                <a:latin typeface="Calibri"/>
                <a:cs typeface="Calibri"/>
              </a:rPr>
              <a:t>considérées  </a:t>
            </a:r>
            <a:r>
              <a:rPr lang="fr-FR" sz="2800" b="1" spc="-10" dirty="0">
                <a:solidFill>
                  <a:srgbClr val="63B7C6"/>
                </a:solidFill>
                <a:latin typeface="Calibri"/>
                <a:cs typeface="Calibri"/>
              </a:rPr>
              <a:t>dans leur ensemble </a:t>
            </a:r>
            <a:r>
              <a:rPr lang="fr-FR" sz="2800" b="1" dirty="0">
                <a:solidFill>
                  <a:srgbClr val="63B7C6"/>
                </a:solidFill>
                <a:latin typeface="Calibri"/>
                <a:cs typeface="Calibri"/>
              </a:rPr>
              <a:t>ou  </a:t>
            </a:r>
            <a:r>
              <a:rPr lang="fr-FR" sz="2800" b="1" spc="-15" dirty="0">
                <a:solidFill>
                  <a:srgbClr val="63B7C6"/>
                </a:solidFill>
                <a:latin typeface="Calibri"/>
                <a:cs typeface="Calibri"/>
              </a:rPr>
              <a:t>dans </a:t>
            </a:r>
            <a:r>
              <a:rPr lang="fr-FR" sz="2800" b="1" dirty="0">
                <a:solidFill>
                  <a:srgbClr val="63B7C6"/>
                </a:solidFill>
                <a:latin typeface="Calibri"/>
                <a:cs typeface="Calibri"/>
              </a:rPr>
              <a:t>un domaine  </a:t>
            </a:r>
            <a:r>
              <a:rPr lang="fr-FR" sz="2800" b="1" spc="-95" dirty="0">
                <a:solidFill>
                  <a:srgbClr val="63B7C6"/>
                </a:solidFill>
                <a:latin typeface="Calibri"/>
                <a:cs typeface="Calibri"/>
              </a:rPr>
              <a:t>d’activité</a:t>
            </a:r>
            <a:endParaRPr lang="fr-FR" sz="2800" dirty="0">
              <a:solidFill>
                <a:srgbClr val="63B7C6"/>
              </a:solidFill>
              <a:latin typeface="Calibri"/>
              <a:cs typeface="Calibri"/>
            </a:endParaRPr>
          </a:p>
        </p:txBody>
      </p:sp>
    </p:spTree>
    <p:extLst>
      <p:ext uri="{BB962C8B-B14F-4D97-AF65-F5344CB8AC3E}">
        <p14:creationId xmlns:p14="http://schemas.microsoft.com/office/powerpoint/2010/main" val="140211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1300" y="555804"/>
            <a:ext cx="11214100" cy="535531"/>
          </a:xfrm>
        </p:spPr>
        <p:txBody>
          <a:bodyPr/>
          <a:lstStyle/>
          <a:p>
            <a:r>
              <a:rPr lang="fr-FR" b="0" spc="-25" dirty="0">
                <a:latin typeface="Calibri"/>
                <a:cs typeface="Calibri"/>
              </a:rPr>
              <a:t>Secteurs </a:t>
            </a:r>
            <a:r>
              <a:rPr lang="fr-FR" b="0" spc="-20" dirty="0">
                <a:latin typeface="Calibri"/>
                <a:cs typeface="Calibri"/>
              </a:rPr>
              <a:t>économiques-Secteurs</a:t>
            </a:r>
            <a:r>
              <a:rPr lang="fr-FR" b="0" spc="-40" dirty="0">
                <a:latin typeface="Calibri"/>
                <a:cs typeface="Calibri"/>
              </a:rPr>
              <a:t> d’activité</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11</a:t>
            </a:fld>
            <a:endParaRPr lang="fr-FR" noProof="0"/>
          </a:p>
        </p:txBody>
      </p:sp>
      <p:sp>
        <p:nvSpPr>
          <p:cNvPr id="4" name="Rectangle 3"/>
          <p:cNvSpPr/>
          <p:nvPr/>
        </p:nvSpPr>
        <p:spPr>
          <a:xfrm>
            <a:off x="669701" y="1603214"/>
            <a:ext cx="10328857" cy="4380686"/>
          </a:xfrm>
          <a:prstGeom prst="rect">
            <a:avLst/>
          </a:prstGeom>
        </p:spPr>
        <p:txBody>
          <a:bodyPr wrap="square">
            <a:spAutoFit/>
          </a:bodyPr>
          <a:lstStyle/>
          <a:p>
            <a:pPr marL="355600" marR="5080" indent="-342900" algn="just">
              <a:lnSpc>
                <a:spcPct val="100000"/>
              </a:lnSpc>
              <a:spcBef>
                <a:spcPts val="100"/>
              </a:spcBef>
              <a:buFont typeface="Arial"/>
              <a:buChar char="•"/>
              <a:tabLst>
                <a:tab pos="355600" algn="l"/>
              </a:tabLst>
            </a:pPr>
            <a:r>
              <a:rPr lang="fr-FR" sz="2400" spc="-5" dirty="0">
                <a:solidFill>
                  <a:srgbClr val="63B7C6"/>
                </a:solidFill>
                <a:latin typeface="Calibri"/>
                <a:cs typeface="Calibri"/>
              </a:rPr>
              <a:t>Un </a:t>
            </a:r>
            <a:r>
              <a:rPr lang="fr-FR" sz="2400" b="1" spc="-10" dirty="0">
                <a:solidFill>
                  <a:srgbClr val="63B7C6"/>
                </a:solidFill>
                <a:latin typeface="Calibri"/>
                <a:cs typeface="Calibri"/>
              </a:rPr>
              <a:t>secteur d'activité économique </a:t>
            </a:r>
            <a:r>
              <a:rPr lang="fr-FR" sz="2400" spc="-15" dirty="0">
                <a:solidFill>
                  <a:srgbClr val="63B7C6"/>
                </a:solidFill>
                <a:latin typeface="Calibri"/>
                <a:cs typeface="Calibri"/>
              </a:rPr>
              <a:t>est </a:t>
            </a:r>
            <a:r>
              <a:rPr lang="fr-FR" sz="2400" dirty="0">
                <a:solidFill>
                  <a:srgbClr val="63B7C6"/>
                </a:solidFill>
                <a:latin typeface="Calibri"/>
                <a:cs typeface="Calibri"/>
              </a:rPr>
              <a:t>le </a:t>
            </a:r>
            <a:r>
              <a:rPr lang="fr-FR" sz="2400" spc="-25" dirty="0">
                <a:solidFill>
                  <a:srgbClr val="63B7C6"/>
                </a:solidFill>
                <a:latin typeface="Calibri"/>
                <a:cs typeface="Calibri"/>
              </a:rPr>
              <a:t>regroupement </a:t>
            </a:r>
            <a:r>
              <a:rPr lang="fr-FR" sz="2400" spc="-5" dirty="0">
                <a:solidFill>
                  <a:srgbClr val="63B7C6"/>
                </a:solidFill>
                <a:latin typeface="Calibri"/>
                <a:cs typeface="Calibri"/>
              </a:rPr>
              <a:t>des </a:t>
            </a:r>
            <a:r>
              <a:rPr lang="fr-FR" sz="2400" u="heavy" spc="-5" dirty="0">
                <a:solidFill>
                  <a:srgbClr val="63B7C6"/>
                </a:solidFill>
                <a:uFill>
                  <a:solidFill>
                    <a:srgbClr val="0000FF"/>
                  </a:solidFill>
                </a:uFill>
                <a:latin typeface="Calibri"/>
                <a:cs typeface="Calibri"/>
              </a:rPr>
              <a:t> </a:t>
            </a:r>
            <a:r>
              <a:rPr lang="fr-FR" sz="2400" u="heavy" spc="-15" dirty="0">
                <a:solidFill>
                  <a:srgbClr val="FFFF00"/>
                </a:solidFill>
                <a:uFill>
                  <a:solidFill>
                    <a:srgbClr val="0000FF"/>
                  </a:solidFill>
                </a:uFill>
                <a:latin typeface="Calibri"/>
                <a:cs typeface="Calibri"/>
              </a:rPr>
              <a:t>entreprises</a:t>
            </a:r>
            <a:r>
              <a:rPr lang="fr-FR" sz="2400" spc="-15" dirty="0">
                <a:solidFill>
                  <a:srgbClr val="63B7C6"/>
                </a:solidFill>
                <a:latin typeface="Calibri"/>
                <a:cs typeface="Calibri"/>
              </a:rPr>
              <a:t> </a:t>
            </a:r>
            <a:r>
              <a:rPr lang="fr-FR" sz="2400" spc="-5" dirty="0">
                <a:solidFill>
                  <a:srgbClr val="63B7C6"/>
                </a:solidFill>
                <a:latin typeface="Calibri"/>
                <a:cs typeface="Calibri"/>
              </a:rPr>
              <a:t>de </a:t>
            </a:r>
            <a:r>
              <a:rPr lang="fr-FR" sz="2400" spc="-25" dirty="0">
                <a:solidFill>
                  <a:srgbClr val="63B7C6"/>
                </a:solidFill>
                <a:latin typeface="Calibri"/>
                <a:cs typeface="Calibri"/>
              </a:rPr>
              <a:t>fabrication, </a:t>
            </a:r>
            <a:r>
              <a:rPr lang="fr-FR" sz="2400" spc="-10" dirty="0">
                <a:solidFill>
                  <a:srgbClr val="63B7C6"/>
                </a:solidFill>
                <a:latin typeface="Calibri"/>
                <a:cs typeface="Calibri"/>
              </a:rPr>
              <a:t>d'industrie, </a:t>
            </a:r>
            <a:r>
              <a:rPr lang="fr-FR" sz="2400" spc="-5" dirty="0">
                <a:solidFill>
                  <a:srgbClr val="63B7C6"/>
                </a:solidFill>
                <a:latin typeface="Calibri"/>
                <a:cs typeface="Calibri"/>
              </a:rPr>
              <a:t>de </a:t>
            </a:r>
            <a:r>
              <a:rPr lang="fr-FR" sz="2400" spc="-25" dirty="0">
                <a:solidFill>
                  <a:srgbClr val="63B7C6"/>
                </a:solidFill>
                <a:latin typeface="Calibri"/>
                <a:cs typeface="Calibri"/>
              </a:rPr>
              <a:t>commerce </a:t>
            </a:r>
            <a:r>
              <a:rPr lang="fr-FR" sz="2400" spc="-10" dirty="0">
                <a:solidFill>
                  <a:srgbClr val="63B7C6"/>
                </a:solidFill>
                <a:latin typeface="Calibri"/>
                <a:cs typeface="Calibri"/>
              </a:rPr>
              <a:t>ou </a:t>
            </a:r>
            <a:r>
              <a:rPr lang="fr-FR" sz="2400" spc="-15" dirty="0">
                <a:solidFill>
                  <a:srgbClr val="63B7C6"/>
                </a:solidFill>
                <a:latin typeface="Calibri"/>
                <a:cs typeface="Calibri"/>
              </a:rPr>
              <a:t>de  </a:t>
            </a:r>
            <a:r>
              <a:rPr lang="fr-FR" sz="2400" dirty="0">
                <a:solidFill>
                  <a:srgbClr val="63B7C6"/>
                </a:solidFill>
                <a:latin typeface="Calibri"/>
                <a:cs typeface="Calibri"/>
              </a:rPr>
              <a:t>service qui </a:t>
            </a:r>
            <a:r>
              <a:rPr lang="fr-FR" sz="2400" spc="-20" dirty="0">
                <a:solidFill>
                  <a:srgbClr val="63B7C6"/>
                </a:solidFill>
                <a:latin typeface="Calibri"/>
                <a:cs typeface="Calibri"/>
              </a:rPr>
              <a:t>ont </a:t>
            </a:r>
            <a:r>
              <a:rPr lang="fr-FR" sz="2400" dirty="0">
                <a:solidFill>
                  <a:srgbClr val="63B7C6"/>
                </a:solidFill>
                <a:latin typeface="Calibri"/>
                <a:cs typeface="Calibri"/>
              </a:rPr>
              <a:t>la même </a:t>
            </a:r>
            <a:r>
              <a:rPr lang="fr-FR" sz="2400" spc="-20" dirty="0">
                <a:solidFill>
                  <a:srgbClr val="63B7C6"/>
                </a:solidFill>
                <a:latin typeface="Calibri"/>
                <a:cs typeface="Calibri"/>
              </a:rPr>
              <a:t>activité</a:t>
            </a:r>
            <a:r>
              <a:rPr lang="fr-FR" sz="2400" spc="-105" dirty="0">
                <a:solidFill>
                  <a:srgbClr val="63B7C6"/>
                </a:solidFill>
                <a:latin typeface="Calibri"/>
                <a:cs typeface="Calibri"/>
              </a:rPr>
              <a:t> </a:t>
            </a:r>
            <a:r>
              <a:rPr lang="fr-FR" sz="2400" spc="-5" dirty="0">
                <a:solidFill>
                  <a:srgbClr val="63B7C6"/>
                </a:solidFill>
                <a:latin typeface="Calibri"/>
                <a:cs typeface="Calibri"/>
              </a:rPr>
              <a:t>principale.</a:t>
            </a:r>
            <a:endParaRPr lang="fr-FR" sz="2400" dirty="0">
              <a:solidFill>
                <a:srgbClr val="63B7C6"/>
              </a:solidFill>
              <a:latin typeface="Calibri"/>
              <a:cs typeface="Calibri"/>
            </a:endParaRPr>
          </a:p>
          <a:p>
            <a:pPr marL="355600" indent="-342900" algn="just">
              <a:lnSpc>
                <a:spcPct val="100000"/>
              </a:lnSpc>
              <a:spcBef>
                <a:spcPts val="600"/>
              </a:spcBef>
              <a:buFont typeface="Arial"/>
              <a:buChar char="•"/>
              <a:tabLst>
                <a:tab pos="355600" algn="l"/>
              </a:tabLst>
            </a:pPr>
            <a:r>
              <a:rPr lang="fr-FR" sz="2400" spc="-5" dirty="0">
                <a:solidFill>
                  <a:srgbClr val="63B7C6"/>
                </a:solidFill>
                <a:latin typeface="Calibri"/>
                <a:cs typeface="Calibri"/>
              </a:rPr>
              <a:t>On </a:t>
            </a:r>
            <a:r>
              <a:rPr lang="fr-FR" sz="2400" spc="-20" dirty="0">
                <a:solidFill>
                  <a:srgbClr val="63B7C6"/>
                </a:solidFill>
                <a:latin typeface="Calibri"/>
                <a:cs typeface="Calibri"/>
              </a:rPr>
              <a:t>distingue trois grands secteurs économiques</a:t>
            </a:r>
            <a:r>
              <a:rPr lang="fr-FR" sz="2400" spc="-50" dirty="0">
                <a:solidFill>
                  <a:srgbClr val="63B7C6"/>
                </a:solidFill>
                <a:latin typeface="Calibri"/>
                <a:cs typeface="Calibri"/>
              </a:rPr>
              <a:t> </a:t>
            </a:r>
            <a:r>
              <a:rPr lang="fr-FR" sz="2400" dirty="0">
                <a:solidFill>
                  <a:srgbClr val="63B7C6"/>
                </a:solidFill>
                <a:latin typeface="Calibri"/>
                <a:cs typeface="Calibri"/>
              </a:rPr>
              <a:t>:</a:t>
            </a:r>
          </a:p>
          <a:p>
            <a:pPr marL="756285" lvl="1" indent="-287020">
              <a:lnSpc>
                <a:spcPct val="100000"/>
              </a:lnSpc>
              <a:spcBef>
                <a:spcPts val="535"/>
              </a:spcBef>
              <a:buFont typeface="Arial"/>
              <a:buChar char="•"/>
              <a:tabLst>
                <a:tab pos="756285" algn="l"/>
                <a:tab pos="756920" algn="l"/>
              </a:tabLst>
            </a:pPr>
            <a:r>
              <a:rPr lang="fr-FR" sz="2000" b="1" spc="-20" dirty="0">
                <a:solidFill>
                  <a:srgbClr val="63B7C6"/>
                </a:solidFill>
                <a:latin typeface="Calibri"/>
                <a:cs typeface="Calibri"/>
              </a:rPr>
              <a:t>Primaire</a:t>
            </a:r>
            <a:endParaRPr lang="fr-FR" sz="2000" dirty="0">
              <a:solidFill>
                <a:srgbClr val="63B7C6"/>
              </a:solidFill>
              <a:latin typeface="Calibri"/>
              <a:cs typeface="Calibri"/>
            </a:endParaRPr>
          </a:p>
          <a:p>
            <a:pPr marL="756285" lvl="1" indent="-287020">
              <a:lnSpc>
                <a:spcPct val="100000"/>
              </a:lnSpc>
              <a:spcBef>
                <a:spcPts val="490"/>
              </a:spcBef>
              <a:buFont typeface="Arial"/>
              <a:buChar char="•"/>
              <a:tabLst>
                <a:tab pos="756285" algn="l"/>
                <a:tab pos="756920" algn="l"/>
              </a:tabLst>
            </a:pPr>
            <a:r>
              <a:rPr lang="fr-FR" sz="2000" b="1" spc="-15" dirty="0">
                <a:solidFill>
                  <a:srgbClr val="63B7C6"/>
                </a:solidFill>
                <a:latin typeface="Calibri"/>
                <a:cs typeface="Calibri"/>
              </a:rPr>
              <a:t>Secondaire</a:t>
            </a:r>
            <a:endParaRPr lang="fr-FR" sz="2000" dirty="0">
              <a:solidFill>
                <a:srgbClr val="63B7C6"/>
              </a:solidFill>
              <a:latin typeface="Calibri"/>
              <a:cs typeface="Calibri"/>
            </a:endParaRPr>
          </a:p>
          <a:p>
            <a:pPr marL="756285" lvl="1" indent="-287020">
              <a:lnSpc>
                <a:spcPct val="100000"/>
              </a:lnSpc>
              <a:spcBef>
                <a:spcPts val="505"/>
              </a:spcBef>
              <a:buFont typeface="Arial"/>
              <a:buChar char="•"/>
              <a:tabLst>
                <a:tab pos="756285" algn="l"/>
                <a:tab pos="756920" algn="l"/>
              </a:tabLst>
            </a:pPr>
            <a:r>
              <a:rPr lang="fr-FR" sz="2000" b="1" spc="-45" dirty="0">
                <a:solidFill>
                  <a:srgbClr val="63B7C6"/>
                </a:solidFill>
                <a:latin typeface="Calibri"/>
                <a:cs typeface="Calibri"/>
              </a:rPr>
              <a:t>Tertiaire</a:t>
            </a:r>
            <a:endParaRPr lang="fr-FR" sz="2000" dirty="0">
              <a:solidFill>
                <a:srgbClr val="63B7C6"/>
              </a:solidFill>
              <a:latin typeface="Calibri"/>
              <a:cs typeface="Calibri"/>
            </a:endParaRPr>
          </a:p>
          <a:p>
            <a:pPr marL="355600" indent="-342900">
              <a:lnSpc>
                <a:spcPct val="100000"/>
              </a:lnSpc>
              <a:spcBef>
                <a:spcPts val="475"/>
              </a:spcBef>
              <a:buFont typeface="Arial"/>
              <a:buChar char="•"/>
              <a:tabLst>
                <a:tab pos="354965" algn="l"/>
                <a:tab pos="355600" algn="l"/>
                <a:tab pos="1022985" algn="l"/>
                <a:tab pos="2181225" algn="l"/>
                <a:tab pos="3461385" algn="l"/>
                <a:tab pos="4740275" algn="l"/>
                <a:tab pos="5331460" algn="l"/>
                <a:tab pos="6244590" algn="l"/>
                <a:tab pos="6718934" algn="l"/>
              </a:tabLst>
            </a:pPr>
            <a:r>
              <a:rPr lang="fr-FR" sz="2400" spc="-5" dirty="0">
                <a:solidFill>
                  <a:srgbClr val="63B7C6"/>
                </a:solidFill>
                <a:latin typeface="Calibri"/>
                <a:cs typeface="Calibri"/>
              </a:rPr>
              <a:t>Une	</a:t>
            </a:r>
            <a:r>
              <a:rPr lang="fr-FR" sz="2400" u="heavy" spc="-20" dirty="0">
                <a:solidFill>
                  <a:srgbClr val="FFFF00"/>
                </a:solidFill>
                <a:uFill>
                  <a:solidFill>
                    <a:srgbClr val="0000FF"/>
                  </a:solidFill>
                </a:uFill>
                <a:latin typeface="Calibri"/>
                <a:cs typeface="Calibri"/>
              </a:rPr>
              <a:t>branche	d'activité</a:t>
            </a:r>
            <a:r>
              <a:rPr lang="fr-FR" sz="2400" spc="-20" dirty="0">
                <a:solidFill>
                  <a:srgbClr val="63B7C6"/>
                </a:solidFill>
                <a:latin typeface="Calibri"/>
                <a:cs typeface="Calibri"/>
              </a:rPr>
              <a:t>	</a:t>
            </a:r>
            <a:r>
              <a:rPr lang="fr-FR" sz="2400" spc="-25" dirty="0">
                <a:solidFill>
                  <a:srgbClr val="63B7C6"/>
                </a:solidFill>
                <a:latin typeface="Calibri"/>
                <a:cs typeface="Calibri"/>
              </a:rPr>
              <a:t>regroupe	</a:t>
            </a:r>
            <a:r>
              <a:rPr lang="fr-FR" sz="2400" spc="-5" dirty="0">
                <a:solidFill>
                  <a:srgbClr val="63B7C6"/>
                </a:solidFill>
                <a:latin typeface="Calibri"/>
                <a:cs typeface="Calibri"/>
              </a:rPr>
              <a:t>des	</a:t>
            </a:r>
            <a:r>
              <a:rPr lang="fr-FR" sz="2400" spc="-20" dirty="0">
                <a:solidFill>
                  <a:srgbClr val="63B7C6"/>
                </a:solidFill>
                <a:latin typeface="Calibri"/>
                <a:cs typeface="Calibri"/>
              </a:rPr>
              <a:t>unités	</a:t>
            </a:r>
            <a:r>
              <a:rPr lang="fr-FR" sz="2400" spc="-5" dirty="0">
                <a:solidFill>
                  <a:srgbClr val="63B7C6"/>
                </a:solidFill>
                <a:latin typeface="Calibri"/>
                <a:cs typeface="Calibri"/>
              </a:rPr>
              <a:t>de	</a:t>
            </a:r>
            <a:r>
              <a:rPr lang="fr-FR" sz="2400" spc="-20" dirty="0">
                <a:solidFill>
                  <a:srgbClr val="63B7C6"/>
                </a:solidFill>
                <a:latin typeface="Calibri"/>
                <a:cs typeface="Calibri"/>
              </a:rPr>
              <a:t>production</a:t>
            </a:r>
            <a:endParaRPr lang="fr-FR" sz="2400" dirty="0">
              <a:solidFill>
                <a:srgbClr val="63B7C6"/>
              </a:solidFill>
              <a:latin typeface="Calibri"/>
              <a:cs typeface="Calibri"/>
            </a:endParaRPr>
          </a:p>
          <a:p>
            <a:pPr marL="355600">
              <a:lnSpc>
                <a:spcPct val="100000"/>
              </a:lnSpc>
            </a:pPr>
            <a:r>
              <a:rPr lang="fr-FR" sz="2400" spc="-15" dirty="0">
                <a:solidFill>
                  <a:srgbClr val="63B7C6"/>
                </a:solidFill>
                <a:latin typeface="Calibri"/>
                <a:cs typeface="Calibri"/>
              </a:rPr>
              <a:t>homogènes.</a:t>
            </a:r>
            <a:endParaRPr lang="fr-FR" sz="2400" dirty="0">
              <a:solidFill>
                <a:srgbClr val="63B7C6"/>
              </a:solidFill>
              <a:latin typeface="Calibri"/>
              <a:cs typeface="Calibri"/>
            </a:endParaRPr>
          </a:p>
          <a:p>
            <a:pPr marL="355600" marR="6350" indent="-342900">
              <a:lnSpc>
                <a:spcPct val="100000"/>
              </a:lnSpc>
              <a:spcBef>
                <a:spcPts val="600"/>
              </a:spcBef>
              <a:buFont typeface="Arial"/>
              <a:buChar char="•"/>
              <a:tabLst>
                <a:tab pos="354965" algn="l"/>
                <a:tab pos="355600" algn="l"/>
                <a:tab pos="772795" algn="l"/>
                <a:tab pos="2473960" algn="l"/>
                <a:tab pos="3030220" algn="l"/>
                <a:tab pos="4188460" algn="l"/>
                <a:tab pos="5447665" algn="l"/>
                <a:tab pos="7124065" algn="l"/>
                <a:tab pos="7579995" algn="l"/>
              </a:tabLst>
            </a:pPr>
            <a:r>
              <a:rPr lang="fr-FR" sz="2400" spc="-5" dirty="0">
                <a:solidFill>
                  <a:srgbClr val="63B7C6"/>
                </a:solidFill>
                <a:latin typeface="Calibri"/>
                <a:cs typeface="Calibri"/>
              </a:rPr>
              <a:t>L</a:t>
            </a:r>
            <a:r>
              <a:rPr lang="fr-FR" sz="2400" dirty="0">
                <a:solidFill>
                  <a:srgbClr val="63B7C6"/>
                </a:solidFill>
                <a:latin typeface="Calibri"/>
                <a:cs typeface="Calibri"/>
              </a:rPr>
              <a:t>a	</a:t>
            </a:r>
            <a:r>
              <a:rPr lang="fr-FR" sz="2400" spc="-10" dirty="0">
                <a:solidFill>
                  <a:srgbClr val="63B7C6"/>
                </a:solidFill>
                <a:latin typeface="Calibri"/>
                <a:cs typeface="Calibri"/>
              </a:rPr>
              <a:t>c</a:t>
            </a:r>
            <a:r>
              <a:rPr lang="fr-FR" sz="2400" spc="-15" dirty="0">
                <a:solidFill>
                  <a:srgbClr val="63B7C6"/>
                </a:solidFill>
                <a:latin typeface="Calibri"/>
                <a:cs typeface="Calibri"/>
              </a:rPr>
              <a:t>l</a:t>
            </a:r>
            <a:r>
              <a:rPr lang="fr-FR" sz="2400" spc="-10" dirty="0">
                <a:solidFill>
                  <a:srgbClr val="63B7C6"/>
                </a:solidFill>
                <a:latin typeface="Calibri"/>
                <a:cs typeface="Calibri"/>
              </a:rPr>
              <a:t>a</a:t>
            </a:r>
            <a:r>
              <a:rPr lang="fr-FR" sz="2400" spc="-15" dirty="0">
                <a:solidFill>
                  <a:srgbClr val="63B7C6"/>
                </a:solidFill>
                <a:latin typeface="Calibri"/>
                <a:cs typeface="Calibri"/>
              </a:rPr>
              <a:t>ssifi</a:t>
            </a:r>
            <a:r>
              <a:rPr lang="fr-FR" sz="2400" spc="-35" dirty="0">
                <a:solidFill>
                  <a:srgbClr val="63B7C6"/>
                </a:solidFill>
                <a:latin typeface="Calibri"/>
                <a:cs typeface="Calibri"/>
              </a:rPr>
              <a:t>ca</a:t>
            </a:r>
            <a:r>
              <a:rPr lang="fr-FR" sz="2400" spc="-15" dirty="0">
                <a:solidFill>
                  <a:srgbClr val="63B7C6"/>
                </a:solidFill>
                <a:latin typeface="Calibri"/>
                <a:cs typeface="Calibri"/>
              </a:rPr>
              <a:t>ti</a:t>
            </a:r>
            <a:r>
              <a:rPr lang="fr-FR" sz="2400" spc="-20" dirty="0">
                <a:solidFill>
                  <a:srgbClr val="63B7C6"/>
                </a:solidFill>
                <a:latin typeface="Calibri"/>
                <a:cs typeface="Calibri"/>
              </a:rPr>
              <a:t>o</a:t>
            </a:r>
            <a:r>
              <a:rPr lang="fr-FR" sz="2400" dirty="0">
                <a:solidFill>
                  <a:srgbClr val="63B7C6"/>
                </a:solidFill>
                <a:latin typeface="Calibri"/>
                <a:cs typeface="Calibri"/>
              </a:rPr>
              <a:t>n	</a:t>
            </a:r>
            <a:r>
              <a:rPr lang="fr-FR" sz="2400" spc="-5" dirty="0">
                <a:solidFill>
                  <a:srgbClr val="63B7C6"/>
                </a:solidFill>
                <a:latin typeface="Calibri"/>
                <a:cs typeface="Calibri"/>
              </a:rPr>
              <a:t>pa</a:t>
            </a:r>
            <a:r>
              <a:rPr lang="fr-FR" sz="2400" dirty="0">
                <a:solidFill>
                  <a:srgbClr val="63B7C6"/>
                </a:solidFill>
                <a:latin typeface="Calibri"/>
                <a:cs typeface="Calibri"/>
              </a:rPr>
              <a:t>r	</a:t>
            </a:r>
            <a:r>
              <a:rPr lang="fr-FR" sz="2400" spc="-30" dirty="0">
                <a:solidFill>
                  <a:srgbClr val="63B7C6"/>
                </a:solidFill>
                <a:latin typeface="Calibri"/>
                <a:cs typeface="Calibri"/>
              </a:rPr>
              <a:t>s</a:t>
            </a:r>
            <a:r>
              <a:rPr lang="fr-FR" sz="2400" spc="-20" dirty="0">
                <a:solidFill>
                  <a:srgbClr val="63B7C6"/>
                </a:solidFill>
                <a:latin typeface="Calibri"/>
                <a:cs typeface="Calibri"/>
              </a:rPr>
              <a:t>ec</a:t>
            </a:r>
            <a:r>
              <a:rPr lang="fr-FR" sz="2400" spc="-40" dirty="0">
                <a:solidFill>
                  <a:srgbClr val="63B7C6"/>
                </a:solidFill>
                <a:latin typeface="Calibri"/>
                <a:cs typeface="Calibri"/>
              </a:rPr>
              <a:t>t</a:t>
            </a:r>
            <a:r>
              <a:rPr lang="fr-FR" sz="2400" dirty="0">
                <a:solidFill>
                  <a:srgbClr val="63B7C6"/>
                </a:solidFill>
                <a:latin typeface="Calibri"/>
                <a:cs typeface="Calibri"/>
              </a:rPr>
              <a:t>e</a:t>
            </a:r>
            <a:r>
              <a:rPr lang="fr-FR" sz="2400" spc="-35" dirty="0">
                <a:solidFill>
                  <a:srgbClr val="63B7C6"/>
                </a:solidFill>
                <a:latin typeface="Calibri"/>
                <a:cs typeface="Calibri"/>
              </a:rPr>
              <a:t>u</a:t>
            </a:r>
            <a:r>
              <a:rPr lang="fr-FR" sz="2400" spc="-45" dirty="0">
                <a:solidFill>
                  <a:srgbClr val="63B7C6"/>
                </a:solidFill>
                <a:latin typeface="Calibri"/>
                <a:cs typeface="Calibri"/>
              </a:rPr>
              <a:t>r</a:t>
            </a:r>
            <a:r>
              <a:rPr lang="fr-FR" sz="2400" dirty="0">
                <a:solidFill>
                  <a:srgbClr val="63B7C6"/>
                </a:solidFill>
                <a:latin typeface="Calibri"/>
                <a:cs typeface="Calibri"/>
              </a:rPr>
              <a:t>s	</a:t>
            </a:r>
            <a:r>
              <a:rPr lang="fr-FR" sz="2400" spc="-15" dirty="0">
                <a:solidFill>
                  <a:srgbClr val="63B7C6"/>
                </a:solidFill>
                <a:latin typeface="Calibri"/>
                <a:cs typeface="Calibri"/>
              </a:rPr>
              <a:t>d'</a:t>
            </a:r>
            <a:r>
              <a:rPr lang="fr-FR" sz="2400" spc="-10" dirty="0">
                <a:solidFill>
                  <a:srgbClr val="63B7C6"/>
                </a:solidFill>
                <a:latin typeface="Calibri"/>
                <a:cs typeface="Calibri"/>
              </a:rPr>
              <a:t>a</a:t>
            </a:r>
            <a:r>
              <a:rPr lang="fr-FR" sz="2400" spc="-20" dirty="0">
                <a:solidFill>
                  <a:srgbClr val="63B7C6"/>
                </a:solidFill>
                <a:latin typeface="Calibri"/>
                <a:cs typeface="Calibri"/>
              </a:rPr>
              <a:t>c</a:t>
            </a:r>
            <a:r>
              <a:rPr lang="fr-FR" sz="2400" spc="-15" dirty="0">
                <a:solidFill>
                  <a:srgbClr val="63B7C6"/>
                </a:solidFill>
                <a:latin typeface="Calibri"/>
                <a:cs typeface="Calibri"/>
              </a:rPr>
              <a:t>t</a:t>
            </a:r>
            <a:r>
              <a:rPr lang="fr-FR" sz="2400" spc="-25" dirty="0">
                <a:solidFill>
                  <a:srgbClr val="63B7C6"/>
                </a:solidFill>
                <a:latin typeface="Calibri"/>
                <a:cs typeface="Calibri"/>
              </a:rPr>
              <a:t>i</a:t>
            </a:r>
            <a:r>
              <a:rPr lang="fr-FR" sz="2400" spc="-20" dirty="0">
                <a:solidFill>
                  <a:srgbClr val="63B7C6"/>
                </a:solidFill>
                <a:latin typeface="Calibri"/>
                <a:cs typeface="Calibri"/>
              </a:rPr>
              <a:t>v</a:t>
            </a:r>
            <a:r>
              <a:rPr lang="fr-FR" sz="2400" spc="-15" dirty="0">
                <a:solidFill>
                  <a:srgbClr val="63B7C6"/>
                </a:solidFill>
                <a:latin typeface="Calibri"/>
                <a:cs typeface="Calibri"/>
              </a:rPr>
              <a:t>i</a:t>
            </a:r>
            <a:r>
              <a:rPr lang="fr-FR" sz="2400" spc="-40" dirty="0">
                <a:solidFill>
                  <a:srgbClr val="63B7C6"/>
                </a:solidFill>
                <a:latin typeface="Calibri"/>
                <a:cs typeface="Calibri"/>
              </a:rPr>
              <a:t>t</a:t>
            </a:r>
            <a:r>
              <a:rPr lang="fr-FR" sz="2400" dirty="0">
                <a:solidFill>
                  <a:srgbClr val="63B7C6"/>
                </a:solidFill>
                <a:latin typeface="Calibri"/>
                <a:cs typeface="Calibri"/>
              </a:rPr>
              <a:t>é	é</a:t>
            </a:r>
            <a:r>
              <a:rPr lang="fr-FR" sz="2400" spc="-40" dirty="0">
                <a:solidFill>
                  <a:srgbClr val="63B7C6"/>
                </a:solidFill>
                <a:latin typeface="Calibri"/>
                <a:cs typeface="Calibri"/>
              </a:rPr>
              <a:t>c</a:t>
            </a:r>
            <a:r>
              <a:rPr lang="fr-FR" sz="2400" spc="-20" dirty="0">
                <a:solidFill>
                  <a:srgbClr val="63B7C6"/>
                </a:solidFill>
                <a:latin typeface="Calibri"/>
                <a:cs typeface="Calibri"/>
              </a:rPr>
              <a:t>o</a:t>
            </a:r>
            <a:r>
              <a:rPr lang="fr-FR" sz="2400" spc="-5" dirty="0">
                <a:solidFill>
                  <a:srgbClr val="63B7C6"/>
                </a:solidFill>
                <a:latin typeface="Calibri"/>
                <a:cs typeface="Calibri"/>
              </a:rPr>
              <a:t>no</a:t>
            </a:r>
            <a:r>
              <a:rPr lang="fr-FR" sz="2400" spc="-20" dirty="0">
                <a:solidFill>
                  <a:srgbClr val="63B7C6"/>
                </a:solidFill>
                <a:latin typeface="Calibri"/>
                <a:cs typeface="Calibri"/>
              </a:rPr>
              <a:t>m</a:t>
            </a:r>
            <a:r>
              <a:rPr lang="fr-FR" sz="2400" spc="-15" dirty="0">
                <a:solidFill>
                  <a:srgbClr val="63B7C6"/>
                </a:solidFill>
                <a:latin typeface="Calibri"/>
                <a:cs typeface="Calibri"/>
              </a:rPr>
              <a:t>iqu</a:t>
            </a:r>
            <a:r>
              <a:rPr lang="fr-FR" sz="2400" dirty="0">
                <a:solidFill>
                  <a:srgbClr val="63B7C6"/>
                </a:solidFill>
                <a:latin typeface="Calibri"/>
                <a:cs typeface="Calibri"/>
              </a:rPr>
              <a:t>e	</a:t>
            </a:r>
            <a:r>
              <a:rPr lang="fr-FR" sz="2400" spc="-5" dirty="0">
                <a:solidFill>
                  <a:srgbClr val="63B7C6"/>
                </a:solidFill>
                <a:latin typeface="Calibri"/>
                <a:cs typeface="Calibri"/>
              </a:rPr>
              <a:t>n</a:t>
            </a:r>
            <a:r>
              <a:rPr lang="fr-FR" sz="2400" dirty="0">
                <a:solidFill>
                  <a:srgbClr val="63B7C6"/>
                </a:solidFill>
                <a:latin typeface="Calibri"/>
                <a:cs typeface="Calibri"/>
              </a:rPr>
              <a:t>e	</a:t>
            </a:r>
            <a:r>
              <a:rPr lang="fr-FR" sz="2400" spc="-15" dirty="0">
                <a:solidFill>
                  <a:srgbClr val="63B7C6"/>
                </a:solidFill>
                <a:latin typeface="Calibri"/>
                <a:cs typeface="Calibri"/>
              </a:rPr>
              <a:t>d</a:t>
            </a:r>
            <a:r>
              <a:rPr lang="fr-FR" sz="2400" spc="-20" dirty="0">
                <a:solidFill>
                  <a:srgbClr val="63B7C6"/>
                </a:solidFill>
                <a:latin typeface="Calibri"/>
                <a:cs typeface="Calibri"/>
              </a:rPr>
              <a:t>o</a:t>
            </a:r>
            <a:r>
              <a:rPr lang="fr-FR" sz="2400" spc="-15" dirty="0">
                <a:solidFill>
                  <a:srgbClr val="63B7C6"/>
                </a:solidFill>
                <a:latin typeface="Calibri"/>
                <a:cs typeface="Calibri"/>
              </a:rPr>
              <a:t>i</a:t>
            </a:r>
            <a:r>
              <a:rPr lang="fr-FR" sz="2400" dirty="0">
                <a:solidFill>
                  <a:srgbClr val="63B7C6"/>
                </a:solidFill>
                <a:latin typeface="Calibri"/>
                <a:cs typeface="Calibri"/>
              </a:rPr>
              <a:t>t  </a:t>
            </a:r>
            <a:r>
              <a:rPr lang="fr-FR" sz="2400" spc="-5" dirty="0">
                <a:solidFill>
                  <a:srgbClr val="63B7C6"/>
                </a:solidFill>
                <a:latin typeface="Calibri"/>
                <a:cs typeface="Calibri"/>
              </a:rPr>
              <a:t>pas </a:t>
            </a:r>
            <a:r>
              <a:rPr lang="fr-FR" sz="2400" spc="-20" dirty="0">
                <a:solidFill>
                  <a:srgbClr val="63B7C6"/>
                </a:solidFill>
                <a:latin typeface="Calibri"/>
                <a:cs typeface="Calibri"/>
              </a:rPr>
              <a:t>être </a:t>
            </a:r>
            <a:r>
              <a:rPr lang="fr-FR" sz="2400" spc="-25" dirty="0">
                <a:solidFill>
                  <a:srgbClr val="63B7C6"/>
                </a:solidFill>
                <a:latin typeface="Calibri"/>
                <a:cs typeface="Calibri"/>
              </a:rPr>
              <a:t>confondue </a:t>
            </a:r>
            <a:r>
              <a:rPr lang="fr-FR" sz="2400" spc="-35" dirty="0">
                <a:solidFill>
                  <a:srgbClr val="63B7C6"/>
                </a:solidFill>
                <a:latin typeface="Calibri"/>
                <a:cs typeface="Calibri"/>
              </a:rPr>
              <a:t>avec </a:t>
            </a:r>
            <a:r>
              <a:rPr lang="fr-FR" sz="2400" dirty="0">
                <a:solidFill>
                  <a:srgbClr val="63B7C6"/>
                </a:solidFill>
                <a:latin typeface="Calibri"/>
                <a:cs typeface="Calibri"/>
              </a:rPr>
              <a:t>les </a:t>
            </a:r>
            <a:r>
              <a:rPr lang="fr-FR" sz="2400" spc="-20" dirty="0">
                <a:solidFill>
                  <a:srgbClr val="63B7C6"/>
                </a:solidFill>
                <a:latin typeface="Calibri"/>
                <a:cs typeface="Calibri"/>
              </a:rPr>
              <a:t>classifications</a:t>
            </a:r>
            <a:r>
              <a:rPr lang="fr-FR" sz="2400" spc="-35" dirty="0">
                <a:solidFill>
                  <a:srgbClr val="63B7C6"/>
                </a:solidFill>
                <a:latin typeface="Calibri"/>
                <a:cs typeface="Calibri"/>
              </a:rPr>
              <a:t> </a:t>
            </a:r>
            <a:r>
              <a:rPr lang="fr-FR" sz="2400" spc="-20" dirty="0">
                <a:solidFill>
                  <a:srgbClr val="63B7C6"/>
                </a:solidFill>
                <a:latin typeface="Calibri"/>
                <a:cs typeface="Calibri"/>
              </a:rPr>
              <a:t>professionnelle</a:t>
            </a:r>
            <a:endParaRPr lang="fr-FR" dirty="0">
              <a:solidFill>
                <a:srgbClr val="63B7C6"/>
              </a:solidFill>
            </a:endParaRPr>
          </a:p>
        </p:txBody>
      </p:sp>
    </p:spTree>
    <p:extLst>
      <p:ext uri="{BB962C8B-B14F-4D97-AF65-F5344CB8AC3E}">
        <p14:creationId xmlns:p14="http://schemas.microsoft.com/office/powerpoint/2010/main" val="1305283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00" y="542925"/>
            <a:ext cx="11214100" cy="535531"/>
          </a:xfrm>
        </p:spPr>
        <p:txBody>
          <a:bodyPr/>
          <a:lstStyle/>
          <a:p>
            <a:r>
              <a:rPr lang="fr-FR" spc="-15" dirty="0"/>
              <a:t>Secteur</a:t>
            </a:r>
            <a:r>
              <a:rPr lang="fr-FR" spc="-170" dirty="0"/>
              <a:t> </a:t>
            </a:r>
            <a:r>
              <a:rPr lang="fr-FR" spc="-15" dirty="0"/>
              <a:t>primaire</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12</a:t>
            </a:fld>
            <a:endParaRPr lang="fr-FR" noProof="0"/>
          </a:p>
        </p:txBody>
      </p:sp>
      <p:sp>
        <p:nvSpPr>
          <p:cNvPr id="4" name="Rectangle 3"/>
          <p:cNvSpPr/>
          <p:nvPr/>
        </p:nvSpPr>
        <p:spPr>
          <a:xfrm>
            <a:off x="3048000" y="2636476"/>
            <a:ext cx="6096000" cy="1954381"/>
          </a:xfrm>
          <a:prstGeom prst="rect">
            <a:avLst/>
          </a:prstGeom>
        </p:spPr>
        <p:txBody>
          <a:bodyPr>
            <a:spAutoFit/>
          </a:bodyPr>
          <a:lstStyle/>
          <a:p>
            <a:pPr marL="469900" indent="-457200">
              <a:lnSpc>
                <a:spcPct val="100000"/>
              </a:lnSpc>
              <a:spcBef>
                <a:spcPts val="1100"/>
              </a:spcBef>
              <a:buAutoNum type="arabicPeriod"/>
              <a:tabLst>
                <a:tab pos="469900" algn="l"/>
              </a:tabLst>
            </a:pPr>
            <a:r>
              <a:rPr lang="fr-FR" sz="2400" b="1" spc="-70" dirty="0">
                <a:solidFill>
                  <a:srgbClr val="63B7C6"/>
                </a:solidFill>
                <a:latin typeface="Calibri"/>
                <a:cs typeface="Calibri"/>
              </a:rPr>
              <a:t>AGRICULTURE</a:t>
            </a:r>
            <a:endParaRPr lang="fr-FR" sz="2400" dirty="0">
              <a:solidFill>
                <a:srgbClr val="63B7C6"/>
              </a:solidFill>
              <a:latin typeface="Calibri"/>
              <a:cs typeface="Calibri"/>
            </a:endParaRPr>
          </a:p>
          <a:p>
            <a:pPr marL="469900" indent="-457200">
              <a:lnSpc>
                <a:spcPct val="100000"/>
              </a:lnSpc>
              <a:spcBef>
                <a:spcPts val="1000"/>
              </a:spcBef>
              <a:buAutoNum type="arabicPeriod"/>
              <a:tabLst>
                <a:tab pos="469900" algn="l"/>
              </a:tabLst>
            </a:pPr>
            <a:r>
              <a:rPr lang="fr-FR" sz="2400" b="1" spc="-125" dirty="0">
                <a:solidFill>
                  <a:srgbClr val="63B7C6"/>
                </a:solidFill>
                <a:latin typeface="Calibri"/>
                <a:cs typeface="Calibri"/>
              </a:rPr>
              <a:t>EXPLOITATION</a:t>
            </a:r>
            <a:r>
              <a:rPr lang="fr-FR" sz="2400" b="1" spc="-120" dirty="0">
                <a:solidFill>
                  <a:srgbClr val="63B7C6"/>
                </a:solidFill>
                <a:latin typeface="Calibri"/>
                <a:cs typeface="Calibri"/>
              </a:rPr>
              <a:t> </a:t>
            </a:r>
            <a:r>
              <a:rPr lang="fr-FR" sz="2400" b="1" spc="-20" dirty="0">
                <a:solidFill>
                  <a:srgbClr val="63B7C6"/>
                </a:solidFill>
                <a:latin typeface="Calibri"/>
                <a:cs typeface="Calibri"/>
              </a:rPr>
              <a:t>MINIERE</a:t>
            </a:r>
            <a:endParaRPr lang="fr-FR" sz="2400" dirty="0">
              <a:solidFill>
                <a:srgbClr val="63B7C6"/>
              </a:solidFill>
              <a:latin typeface="Calibri"/>
              <a:cs typeface="Calibri"/>
            </a:endParaRPr>
          </a:p>
          <a:p>
            <a:pPr marL="469900" indent="-457200">
              <a:lnSpc>
                <a:spcPct val="100000"/>
              </a:lnSpc>
              <a:spcBef>
                <a:spcPts val="1005"/>
              </a:spcBef>
              <a:buAutoNum type="arabicPeriod"/>
              <a:tabLst>
                <a:tab pos="469900" algn="l"/>
              </a:tabLst>
            </a:pPr>
            <a:r>
              <a:rPr lang="fr-FR" sz="2400" b="1" spc="-125" dirty="0">
                <a:solidFill>
                  <a:srgbClr val="63B7C6"/>
                </a:solidFill>
                <a:latin typeface="Calibri"/>
                <a:cs typeface="Calibri"/>
              </a:rPr>
              <a:t>EXPLOITATION</a:t>
            </a:r>
            <a:r>
              <a:rPr lang="fr-FR" sz="2400" b="1" spc="-155" dirty="0">
                <a:solidFill>
                  <a:srgbClr val="63B7C6"/>
                </a:solidFill>
                <a:latin typeface="Calibri"/>
                <a:cs typeface="Calibri"/>
              </a:rPr>
              <a:t> </a:t>
            </a:r>
            <a:r>
              <a:rPr lang="fr-FR" sz="2400" b="1" spc="-40" dirty="0">
                <a:solidFill>
                  <a:srgbClr val="63B7C6"/>
                </a:solidFill>
                <a:latin typeface="Calibri"/>
                <a:cs typeface="Calibri"/>
              </a:rPr>
              <a:t>FORESTIERE</a:t>
            </a:r>
            <a:endParaRPr lang="fr-FR" sz="2400" dirty="0">
              <a:solidFill>
                <a:srgbClr val="63B7C6"/>
              </a:solidFill>
              <a:latin typeface="Calibri"/>
              <a:cs typeface="Calibri"/>
            </a:endParaRPr>
          </a:p>
          <a:p>
            <a:pPr marL="469900" indent="-457200">
              <a:lnSpc>
                <a:spcPct val="100000"/>
              </a:lnSpc>
              <a:spcBef>
                <a:spcPts val="1000"/>
              </a:spcBef>
              <a:buAutoNum type="arabicPeriod"/>
              <a:tabLst>
                <a:tab pos="469900" algn="l"/>
              </a:tabLst>
            </a:pPr>
            <a:r>
              <a:rPr lang="fr-FR" sz="2400" b="1" spc="-40" dirty="0">
                <a:solidFill>
                  <a:srgbClr val="63B7C6"/>
                </a:solidFill>
                <a:latin typeface="Calibri"/>
                <a:cs typeface="Calibri"/>
              </a:rPr>
              <a:t>PECHE</a:t>
            </a:r>
            <a:endParaRPr lang="fr-FR" sz="2400" dirty="0">
              <a:solidFill>
                <a:srgbClr val="63B7C6"/>
              </a:solidFill>
              <a:latin typeface="Calibri"/>
              <a:cs typeface="Calibri"/>
            </a:endParaRPr>
          </a:p>
        </p:txBody>
      </p:sp>
    </p:spTree>
    <p:extLst>
      <p:ext uri="{BB962C8B-B14F-4D97-AF65-F5344CB8AC3E}">
        <p14:creationId xmlns:p14="http://schemas.microsoft.com/office/powerpoint/2010/main" val="3677192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00" y="542925"/>
            <a:ext cx="11214100" cy="535531"/>
          </a:xfrm>
        </p:spPr>
        <p:txBody>
          <a:bodyPr/>
          <a:lstStyle/>
          <a:p>
            <a:r>
              <a:rPr lang="fr-FR" spc="-15" dirty="0"/>
              <a:t>Secteur</a:t>
            </a:r>
            <a:r>
              <a:rPr lang="fr-FR" spc="-150" dirty="0"/>
              <a:t> </a:t>
            </a:r>
            <a:r>
              <a:rPr lang="fr-FR" spc="-15" dirty="0"/>
              <a:t>secondaire</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13</a:t>
            </a:fld>
            <a:endParaRPr lang="fr-FR" noProof="0"/>
          </a:p>
        </p:txBody>
      </p:sp>
      <p:grpSp>
        <p:nvGrpSpPr>
          <p:cNvPr id="4" name="Groupe 3"/>
          <p:cNvGrpSpPr/>
          <p:nvPr/>
        </p:nvGrpSpPr>
        <p:grpSpPr>
          <a:xfrm>
            <a:off x="1225296" y="1613153"/>
            <a:ext cx="8240395" cy="4476496"/>
            <a:chOff x="1225296" y="1613153"/>
            <a:chExt cx="8240395" cy="4476496"/>
          </a:xfrm>
        </p:grpSpPr>
        <p:sp>
          <p:nvSpPr>
            <p:cNvPr id="5" name="object 3"/>
            <p:cNvSpPr/>
            <p:nvPr/>
          </p:nvSpPr>
          <p:spPr>
            <a:xfrm>
              <a:off x="1225296" y="1615439"/>
              <a:ext cx="8240395" cy="4474210"/>
            </a:xfrm>
            <a:custGeom>
              <a:avLst/>
              <a:gdLst/>
              <a:ahLst/>
              <a:cxnLst/>
              <a:rect l="l" t="t" r="r" b="b"/>
              <a:pathLst>
                <a:path w="8240395" h="4474210">
                  <a:moveTo>
                    <a:pt x="8237093" y="0"/>
                  </a:moveTo>
                  <a:lnTo>
                    <a:pt x="3047" y="0"/>
                  </a:lnTo>
                  <a:lnTo>
                    <a:pt x="0" y="1524"/>
                  </a:lnTo>
                  <a:lnTo>
                    <a:pt x="0" y="4471035"/>
                  </a:lnTo>
                  <a:lnTo>
                    <a:pt x="3047" y="4474083"/>
                  </a:lnTo>
                  <a:lnTo>
                    <a:pt x="8237093" y="4474083"/>
                  </a:lnTo>
                  <a:lnTo>
                    <a:pt x="8240140" y="4471035"/>
                  </a:lnTo>
                  <a:lnTo>
                    <a:pt x="8240140" y="4467987"/>
                  </a:lnTo>
                  <a:lnTo>
                    <a:pt x="10667" y="4467987"/>
                  </a:lnTo>
                  <a:lnTo>
                    <a:pt x="4571" y="4463415"/>
                  </a:lnTo>
                  <a:lnTo>
                    <a:pt x="10667" y="4463415"/>
                  </a:lnTo>
                  <a:lnTo>
                    <a:pt x="10667" y="9144"/>
                  </a:lnTo>
                  <a:lnTo>
                    <a:pt x="4571" y="9144"/>
                  </a:lnTo>
                  <a:lnTo>
                    <a:pt x="10667" y="4572"/>
                  </a:lnTo>
                  <a:lnTo>
                    <a:pt x="8240140" y="4572"/>
                  </a:lnTo>
                  <a:lnTo>
                    <a:pt x="8240140" y="1524"/>
                  </a:lnTo>
                  <a:lnTo>
                    <a:pt x="8237093" y="0"/>
                  </a:lnTo>
                  <a:close/>
                </a:path>
              </a:pathLst>
            </a:custGeom>
            <a:solidFill>
              <a:srgbClr val="000000"/>
            </a:solidFill>
            <a:ln>
              <a:noFill/>
            </a:ln>
          </p:spPr>
          <p:txBody>
            <a:bodyPr wrap="square" lIns="0" tIns="0" rIns="0" bIns="0" rtlCol="0"/>
            <a:lstStyle/>
            <a:p>
              <a:endParaRPr>
                <a:solidFill>
                  <a:srgbClr val="63B7C6"/>
                </a:solidFill>
              </a:endParaRPr>
            </a:p>
          </p:txBody>
        </p:sp>
        <p:sp>
          <p:nvSpPr>
            <p:cNvPr id="6" name="object 4"/>
            <p:cNvSpPr/>
            <p:nvPr/>
          </p:nvSpPr>
          <p:spPr>
            <a:xfrm>
              <a:off x="1229867" y="6078854"/>
              <a:ext cx="6350" cy="5080"/>
            </a:xfrm>
            <a:custGeom>
              <a:avLst/>
              <a:gdLst/>
              <a:ahLst/>
              <a:cxnLst/>
              <a:rect l="l" t="t" r="r" b="b"/>
              <a:pathLst>
                <a:path w="6350" h="5079">
                  <a:moveTo>
                    <a:pt x="6095" y="0"/>
                  </a:moveTo>
                  <a:lnTo>
                    <a:pt x="0" y="0"/>
                  </a:lnTo>
                  <a:lnTo>
                    <a:pt x="6095" y="4571"/>
                  </a:lnTo>
                  <a:lnTo>
                    <a:pt x="6095" y="0"/>
                  </a:lnTo>
                  <a:close/>
                </a:path>
              </a:pathLst>
            </a:custGeom>
            <a:solidFill>
              <a:srgbClr val="000000"/>
            </a:solidFill>
            <a:ln>
              <a:noFill/>
            </a:ln>
          </p:spPr>
          <p:txBody>
            <a:bodyPr wrap="square" lIns="0" tIns="0" rIns="0" bIns="0" rtlCol="0"/>
            <a:lstStyle/>
            <a:p>
              <a:endParaRPr>
                <a:solidFill>
                  <a:srgbClr val="63B7C6"/>
                </a:solidFill>
              </a:endParaRPr>
            </a:p>
          </p:txBody>
        </p:sp>
        <p:sp>
          <p:nvSpPr>
            <p:cNvPr id="7" name="object 5"/>
            <p:cNvSpPr/>
            <p:nvPr/>
          </p:nvSpPr>
          <p:spPr>
            <a:xfrm>
              <a:off x="1235963" y="6081141"/>
              <a:ext cx="8218805" cy="0"/>
            </a:xfrm>
            <a:custGeom>
              <a:avLst/>
              <a:gdLst/>
              <a:ahLst/>
              <a:cxnLst/>
              <a:rect l="l" t="t" r="r" b="b"/>
              <a:pathLst>
                <a:path w="8218805">
                  <a:moveTo>
                    <a:pt x="0" y="0"/>
                  </a:moveTo>
                  <a:lnTo>
                    <a:pt x="8218805" y="0"/>
                  </a:lnTo>
                </a:path>
              </a:pathLst>
            </a:custGeom>
            <a:ln w="4571">
              <a:noFill/>
            </a:ln>
          </p:spPr>
          <p:txBody>
            <a:bodyPr wrap="square" lIns="0" tIns="0" rIns="0" bIns="0" rtlCol="0"/>
            <a:lstStyle/>
            <a:p>
              <a:endParaRPr>
                <a:solidFill>
                  <a:srgbClr val="63B7C6"/>
                </a:solidFill>
              </a:endParaRPr>
            </a:p>
          </p:txBody>
        </p:sp>
        <p:sp>
          <p:nvSpPr>
            <p:cNvPr id="8" name="object 6"/>
            <p:cNvSpPr/>
            <p:nvPr/>
          </p:nvSpPr>
          <p:spPr>
            <a:xfrm>
              <a:off x="9460103" y="1620011"/>
              <a:ext cx="0" cy="4463415"/>
            </a:xfrm>
            <a:custGeom>
              <a:avLst/>
              <a:gdLst/>
              <a:ahLst/>
              <a:cxnLst/>
              <a:rect l="l" t="t" r="r" b="b"/>
              <a:pathLst>
                <a:path h="4463415">
                  <a:moveTo>
                    <a:pt x="0" y="0"/>
                  </a:moveTo>
                  <a:lnTo>
                    <a:pt x="0" y="4463415"/>
                  </a:lnTo>
                </a:path>
              </a:pathLst>
            </a:custGeom>
            <a:ln w="10667">
              <a:noFill/>
            </a:ln>
          </p:spPr>
          <p:txBody>
            <a:bodyPr wrap="square" lIns="0" tIns="0" rIns="0" bIns="0" rtlCol="0"/>
            <a:lstStyle/>
            <a:p>
              <a:endParaRPr>
                <a:solidFill>
                  <a:srgbClr val="63B7C6"/>
                </a:solidFill>
              </a:endParaRPr>
            </a:p>
          </p:txBody>
        </p:sp>
        <p:sp>
          <p:nvSpPr>
            <p:cNvPr id="9" name="object 7"/>
            <p:cNvSpPr/>
            <p:nvPr/>
          </p:nvSpPr>
          <p:spPr>
            <a:xfrm>
              <a:off x="1229867" y="1620011"/>
              <a:ext cx="6350" cy="5080"/>
            </a:xfrm>
            <a:custGeom>
              <a:avLst/>
              <a:gdLst/>
              <a:ahLst/>
              <a:cxnLst/>
              <a:rect l="l" t="t" r="r" b="b"/>
              <a:pathLst>
                <a:path w="6350" h="5080">
                  <a:moveTo>
                    <a:pt x="6095" y="0"/>
                  </a:moveTo>
                  <a:lnTo>
                    <a:pt x="0" y="4572"/>
                  </a:lnTo>
                  <a:lnTo>
                    <a:pt x="6095" y="4572"/>
                  </a:lnTo>
                  <a:lnTo>
                    <a:pt x="6095" y="0"/>
                  </a:lnTo>
                  <a:close/>
                </a:path>
              </a:pathLst>
            </a:custGeom>
            <a:solidFill>
              <a:srgbClr val="000000"/>
            </a:solidFill>
            <a:ln>
              <a:noFill/>
            </a:ln>
          </p:spPr>
          <p:txBody>
            <a:bodyPr wrap="square" lIns="0" tIns="0" rIns="0" bIns="0" rtlCol="0"/>
            <a:lstStyle/>
            <a:p>
              <a:endParaRPr>
                <a:solidFill>
                  <a:srgbClr val="63B7C6"/>
                </a:solidFill>
              </a:endParaRPr>
            </a:p>
          </p:txBody>
        </p:sp>
        <p:sp>
          <p:nvSpPr>
            <p:cNvPr id="10" name="object 8"/>
            <p:cNvSpPr/>
            <p:nvPr/>
          </p:nvSpPr>
          <p:spPr>
            <a:xfrm>
              <a:off x="1235963" y="1622298"/>
              <a:ext cx="8218805" cy="0"/>
            </a:xfrm>
            <a:custGeom>
              <a:avLst/>
              <a:gdLst/>
              <a:ahLst/>
              <a:cxnLst/>
              <a:rect l="l" t="t" r="r" b="b"/>
              <a:pathLst>
                <a:path w="8218805">
                  <a:moveTo>
                    <a:pt x="0" y="0"/>
                  </a:moveTo>
                  <a:lnTo>
                    <a:pt x="8218805" y="0"/>
                  </a:lnTo>
                </a:path>
              </a:pathLst>
            </a:custGeom>
            <a:ln w="4570">
              <a:noFill/>
            </a:ln>
          </p:spPr>
          <p:txBody>
            <a:bodyPr wrap="square" lIns="0" tIns="0" rIns="0" bIns="0" rtlCol="0"/>
            <a:lstStyle/>
            <a:p>
              <a:endParaRPr>
                <a:solidFill>
                  <a:srgbClr val="63B7C6"/>
                </a:solidFill>
              </a:endParaRPr>
            </a:p>
          </p:txBody>
        </p:sp>
        <p:sp>
          <p:nvSpPr>
            <p:cNvPr id="11" name="object 9"/>
            <p:cNvSpPr txBox="1"/>
            <p:nvPr/>
          </p:nvSpPr>
          <p:spPr>
            <a:xfrm>
              <a:off x="7876158" y="1613153"/>
              <a:ext cx="1504315" cy="756920"/>
            </a:xfrm>
            <a:prstGeom prst="rect">
              <a:avLst/>
            </a:prstGeom>
            <a:ln>
              <a:noFill/>
            </a:ln>
          </p:spPr>
          <p:txBody>
            <a:bodyPr vert="horz" wrap="square" lIns="0" tIns="12700" rIns="0" bIns="0" rtlCol="0">
              <a:spAutoFit/>
            </a:bodyPr>
            <a:lstStyle/>
            <a:p>
              <a:pPr marL="12700" marR="5080" indent="33020">
                <a:lnSpc>
                  <a:spcPct val="100000"/>
                </a:lnSpc>
                <a:spcBef>
                  <a:spcPts val="100"/>
                </a:spcBef>
                <a:tabLst>
                  <a:tab pos="573405" algn="l"/>
                  <a:tab pos="868680" algn="l"/>
                  <a:tab pos="1274445" algn="l"/>
                </a:tabLst>
              </a:pPr>
              <a:r>
                <a:rPr sz="2400" dirty="0">
                  <a:solidFill>
                    <a:srgbClr val="63B7C6"/>
                  </a:solidFill>
                  <a:latin typeface="Calibri"/>
                  <a:cs typeface="Calibri"/>
                </a:rPr>
                <a:t>li</a:t>
              </a:r>
              <a:r>
                <a:rPr sz="2400" spc="5" dirty="0">
                  <a:solidFill>
                    <a:srgbClr val="63B7C6"/>
                  </a:solidFill>
                  <a:latin typeface="Calibri"/>
                  <a:cs typeface="Calibri"/>
                </a:rPr>
                <a:t>ée</a:t>
              </a:r>
              <a:r>
                <a:rPr sz="2400" dirty="0">
                  <a:solidFill>
                    <a:srgbClr val="63B7C6"/>
                  </a:solidFill>
                  <a:latin typeface="Calibri"/>
                  <a:cs typeface="Calibri"/>
                </a:rPr>
                <a:t>s	à	la  </a:t>
              </a:r>
              <a:r>
                <a:rPr sz="2400" spc="-5" dirty="0">
                  <a:solidFill>
                    <a:srgbClr val="63B7C6"/>
                  </a:solidFill>
                  <a:latin typeface="Calibri"/>
                  <a:cs typeface="Calibri"/>
                </a:rPr>
                <a:t>d</a:t>
              </a:r>
              <a:r>
                <a:rPr sz="2400" dirty="0">
                  <a:solidFill>
                    <a:srgbClr val="63B7C6"/>
                  </a:solidFill>
                  <a:latin typeface="Calibri"/>
                  <a:cs typeface="Calibri"/>
                </a:rPr>
                <a:t>u	</a:t>
              </a:r>
              <a:r>
                <a:rPr sz="2400" spc="-5" dirty="0">
                  <a:solidFill>
                    <a:srgbClr val="63B7C6"/>
                  </a:solidFill>
                  <a:latin typeface="Calibri"/>
                  <a:cs typeface="Calibri"/>
                </a:rPr>
                <a:t>s</a:t>
              </a:r>
              <a:r>
                <a:rPr sz="2400" spc="5" dirty="0">
                  <a:solidFill>
                    <a:srgbClr val="63B7C6"/>
                  </a:solidFill>
                  <a:latin typeface="Calibri"/>
                  <a:cs typeface="Calibri"/>
                </a:rPr>
                <a:t>e</a:t>
              </a:r>
              <a:r>
                <a:rPr sz="2400" spc="-10" dirty="0">
                  <a:solidFill>
                    <a:srgbClr val="63B7C6"/>
                  </a:solidFill>
                  <a:latin typeface="Calibri"/>
                  <a:cs typeface="Calibri"/>
                </a:rPr>
                <a:t>c</a:t>
              </a:r>
              <a:r>
                <a:rPr sz="2400" spc="-50" dirty="0">
                  <a:solidFill>
                    <a:srgbClr val="63B7C6"/>
                  </a:solidFill>
                  <a:latin typeface="Calibri"/>
                  <a:cs typeface="Calibri"/>
                </a:rPr>
                <a:t>t</a:t>
              </a:r>
              <a:r>
                <a:rPr sz="2400" spc="5" dirty="0">
                  <a:solidFill>
                    <a:srgbClr val="63B7C6"/>
                  </a:solidFill>
                  <a:latin typeface="Calibri"/>
                  <a:cs typeface="Calibri"/>
                </a:rPr>
                <a:t>e</a:t>
              </a:r>
              <a:r>
                <a:rPr sz="2400" spc="-5" dirty="0">
                  <a:solidFill>
                    <a:srgbClr val="63B7C6"/>
                  </a:solidFill>
                  <a:latin typeface="Calibri"/>
                  <a:cs typeface="Calibri"/>
                </a:rPr>
                <a:t>ur</a:t>
              </a:r>
              <a:endParaRPr sz="2400">
                <a:solidFill>
                  <a:srgbClr val="63B7C6"/>
                </a:solidFill>
                <a:latin typeface="Calibri"/>
                <a:cs typeface="Calibri"/>
              </a:endParaRPr>
            </a:p>
          </p:txBody>
        </p:sp>
        <p:sp>
          <p:nvSpPr>
            <p:cNvPr id="12" name="object 10"/>
            <p:cNvSpPr txBox="1"/>
            <p:nvPr/>
          </p:nvSpPr>
          <p:spPr>
            <a:xfrm>
              <a:off x="1308353" y="1613153"/>
              <a:ext cx="6377305" cy="1122680"/>
            </a:xfrm>
            <a:prstGeom prst="rect">
              <a:avLst/>
            </a:prstGeom>
            <a:ln>
              <a:noFill/>
            </a:ln>
          </p:spPr>
          <p:txBody>
            <a:bodyPr vert="horz" wrap="square" lIns="0" tIns="12700" rIns="0" bIns="0" rtlCol="0">
              <a:spAutoFit/>
            </a:bodyPr>
            <a:lstStyle/>
            <a:p>
              <a:pPr marL="12700" marR="5080" algn="just">
                <a:lnSpc>
                  <a:spcPct val="100000"/>
                </a:lnSpc>
                <a:spcBef>
                  <a:spcPts val="100"/>
                </a:spcBef>
              </a:pPr>
              <a:r>
                <a:rPr sz="2400" spc="-5" dirty="0">
                  <a:solidFill>
                    <a:srgbClr val="63B7C6"/>
                  </a:solidFill>
                  <a:latin typeface="Calibri"/>
                  <a:cs typeface="Calibri"/>
                </a:rPr>
                <a:t>Le </a:t>
              </a:r>
              <a:r>
                <a:rPr sz="2400" spc="-10" dirty="0">
                  <a:solidFill>
                    <a:srgbClr val="63B7C6"/>
                  </a:solidFill>
                  <a:latin typeface="Calibri"/>
                  <a:cs typeface="Calibri"/>
                </a:rPr>
                <a:t>secteur </a:t>
              </a:r>
              <a:r>
                <a:rPr sz="2400" spc="-20" dirty="0">
                  <a:solidFill>
                    <a:srgbClr val="63B7C6"/>
                  </a:solidFill>
                  <a:latin typeface="Calibri"/>
                  <a:cs typeface="Calibri"/>
                </a:rPr>
                <a:t>secondaire </a:t>
              </a:r>
              <a:r>
                <a:rPr sz="2400" spc="-25" dirty="0">
                  <a:solidFill>
                    <a:srgbClr val="63B7C6"/>
                  </a:solidFill>
                  <a:latin typeface="Calibri"/>
                  <a:cs typeface="Calibri"/>
                </a:rPr>
                <a:t>regroupe </a:t>
              </a:r>
              <a:r>
                <a:rPr sz="2400" spc="-5" dirty="0">
                  <a:solidFill>
                    <a:srgbClr val="63B7C6"/>
                  </a:solidFill>
                  <a:latin typeface="Calibri"/>
                  <a:cs typeface="Calibri"/>
                </a:rPr>
                <a:t>les </a:t>
              </a:r>
              <a:r>
                <a:rPr sz="2400" spc="-20" dirty="0">
                  <a:solidFill>
                    <a:srgbClr val="63B7C6"/>
                  </a:solidFill>
                  <a:latin typeface="Calibri"/>
                  <a:cs typeface="Calibri"/>
                </a:rPr>
                <a:t>activités  </a:t>
              </a:r>
              <a:r>
                <a:rPr sz="2400" spc="-30" dirty="0">
                  <a:solidFill>
                    <a:srgbClr val="63B7C6"/>
                  </a:solidFill>
                  <a:latin typeface="Calibri"/>
                  <a:cs typeface="Calibri"/>
                </a:rPr>
                <a:t>transformation </a:t>
              </a:r>
              <a:r>
                <a:rPr sz="2400" spc="-5" dirty="0">
                  <a:solidFill>
                    <a:srgbClr val="63B7C6"/>
                  </a:solidFill>
                  <a:latin typeface="Calibri"/>
                  <a:cs typeface="Calibri"/>
                </a:rPr>
                <a:t>des </a:t>
              </a:r>
              <a:r>
                <a:rPr sz="2400" spc="-20" dirty="0">
                  <a:solidFill>
                    <a:srgbClr val="63B7C6"/>
                  </a:solidFill>
                  <a:latin typeface="Calibri"/>
                  <a:cs typeface="Calibri"/>
                </a:rPr>
                <a:t>matières </a:t>
              </a:r>
              <a:r>
                <a:rPr sz="2400" spc="-15" dirty="0">
                  <a:solidFill>
                    <a:srgbClr val="63B7C6"/>
                  </a:solidFill>
                  <a:latin typeface="Calibri"/>
                  <a:cs typeface="Calibri"/>
                </a:rPr>
                <a:t>premières </a:t>
              </a:r>
              <a:r>
                <a:rPr sz="2400" spc="-5" dirty="0">
                  <a:solidFill>
                    <a:srgbClr val="63B7C6"/>
                  </a:solidFill>
                  <a:latin typeface="Calibri"/>
                  <a:cs typeface="Calibri"/>
                </a:rPr>
                <a:t>issues  </a:t>
              </a:r>
              <a:r>
                <a:rPr sz="2400" spc="-10" dirty="0">
                  <a:solidFill>
                    <a:srgbClr val="63B7C6"/>
                  </a:solidFill>
                  <a:latin typeface="Calibri"/>
                  <a:cs typeface="Calibri"/>
                </a:rPr>
                <a:t>primaire.</a:t>
              </a:r>
              <a:endParaRPr sz="2400" dirty="0">
                <a:solidFill>
                  <a:srgbClr val="63B7C6"/>
                </a:solidFill>
                <a:latin typeface="Calibri"/>
                <a:cs typeface="Calibri"/>
              </a:endParaRPr>
            </a:p>
          </p:txBody>
        </p:sp>
        <p:sp>
          <p:nvSpPr>
            <p:cNvPr id="13" name="object 11"/>
            <p:cNvSpPr txBox="1"/>
            <p:nvPr/>
          </p:nvSpPr>
          <p:spPr>
            <a:xfrm>
              <a:off x="1308353" y="2783281"/>
              <a:ext cx="8063230" cy="391795"/>
            </a:xfrm>
            <a:prstGeom prst="rect">
              <a:avLst/>
            </a:prstGeom>
            <a:ln>
              <a:noFill/>
            </a:ln>
          </p:spPr>
          <p:txBody>
            <a:bodyPr vert="horz" wrap="square" lIns="0" tIns="12700" rIns="0" bIns="0" rtlCol="0">
              <a:spAutoFit/>
            </a:bodyPr>
            <a:lstStyle/>
            <a:p>
              <a:pPr marL="355600" indent="-342900">
                <a:lnSpc>
                  <a:spcPct val="100000"/>
                </a:lnSpc>
                <a:spcBef>
                  <a:spcPts val="100"/>
                </a:spcBef>
                <a:buFont typeface="Arial"/>
                <a:buChar char="•"/>
                <a:tabLst>
                  <a:tab pos="354965" algn="l"/>
                  <a:tab pos="355600" algn="l"/>
                  <a:tab pos="1829435" algn="l"/>
                  <a:tab pos="3760470" algn="l"/>
                  <a:tab pos="5479415" algn="l"/>
                  <a:tab pos="7180580" algn="l"/>
                </a:tabLst>
              </a:pPr>
              <a:r>
                <a:rPr sz="2400" b="1" spc="-5" dirty="0">
                  <a:solidFill>
                    <a:srgbClr val="63B7C6"/>
                  </a:solidFill>
                  <a:latin typeface="Calibri"/>
                  <a:cs typeface="Calibri"/>
                </a:rPr>
                <a:t>Ind</a:t>
              </a:r>
              <a:r>
                <a:rPr sz="2400" b="1" spc="-10" dirty="0">
                  <a:solidFill>
                    <a:srgbClr val="63B7C6"/>
                  </a:solidFill>
                  <a:latin typeface="Calibri"/>
                  <a:cs typeface="Calibri"/>
                </a:rPr>
                <a:t>u</a:t>
              </a:r>
              <a:r>
                <a:rPr sz="2400" b="1" spc="-35" dirty="0">
                  <a:solidFill>
                    <a:srgbClr val="63B7C6"/>
                  </a:solidFill>
                  <a:latin typeface="Calibri"/>
                  <a:cs typeface="Calibri"/>
                </a:rPr>
                <a:t>s</a:t>
              </a:r>
              <a:r>
                <a:rPr sz="2400" b="1" dirty="0">
                  <a:solidFill>
                    <a:srgbClr val="63B7C6"/>
                  </a:solidFill>
                  <a:latin typeface="Calibri"/>
                  <a:cs typeface="Calibri"/>
                </a:rPr>
                <a:t>tr</a:t>
              </a:r>
              <a:r>
                <a:rPr sz="2400" b="1" spc="-15" dirty="0">
                  <a:solidFill>
                    <a:srgbClr val="63B7C6"/>
                  </a:solidFill>
                  <a:latin typeface="Calibri"/>
                  <a:cs typeface="Calibri"/>
                </a:rPr>
                <a:t>i</a:t>
              </a:r>
              <a:r>
                <a:rPr sz="2400" b="1" dirty="0">
                  <a:solidFill>
                    <a:srgbClr val="63B7C6"/>
                  </a:solidFill>
                  <a:latin typeface="Calibri"/>
                  <a:cs typeface="Calibri"/>
                </a:rPr>
                <a:t>e	</a:t>
              </a:r>
              <a:r>
                <a:rPr sz="2400" dirty="0">
                  <a:solidFill>
                    <a:srgbClr val="63B7C6"/>
                  </a:solidFill>
                  <a:latin typeface="Calibri"/>
                  <a:cs typeface="Calibri"/>
                </a:rPr>
                <a:t>(a</a:t>
              </a:r>
              <a:r>
                <a:rPr sz="2400" spc="-5" dirty="0">
                  <a:solidFill>
                    <a:srgbClr val="63B7C6"/>
                  </a:solidFill>
                  <a:latin typeface="Calibri"/>
                  <a:cs typeface="Calibri"/>
                </a:rPr>
                <a:t>u</a:t>
              </a:r>
              <a:r>
                <a:rPr sz="2400" spc="-50" dirty="0">
                  <a:solidFill>
                    <a:srgbClr val="63B7C6"/>
                  </a:solidFill>
                  <a:latin typeface="Calibri"/>
                  <a:cs typeface="Calibri"/>
                </a:rPr>
                <a:t>t</a:t>
              </a:r>
              <a:r>
                <a:rPr sz="2400" spc="-20" dirty="0">
                  <a:solidFill>
                    <a:srgbClr val="63B7C6"/>
                  </a:solidFill>
                  <a:latin typeface="Calibri"/>
                  <a:cs typeface="Calibri"/>
                </a:rPr>
                <a:t>o</a:t>
              </a:r>
              <a:r>
                <a:rPr sz="2400" dirty="0">
                  <a:solidFill>
                    <a:srgbClr val="63B7C6"/>
                  </a:solidFill>
                  <a:latin typeface="Calibri"/>
                  <a:cs typeface="Calibri"/>
                </a:rPr>
                <a:t>m</a:t>
              </a:r>
              <a:r>
                <a:rPr sz="2400" spc="-20" dirty="0">
                  <a:solidFill>
                    <a:srgbClr val="63B7C6"/>
                  </a:solidFill>
                  <a:latin typeface="Calibri"/>
                  <a:cs typeface="Calibri"/>
                </a:rPr>
                <a:t>o</a:t>
              </a:r>
              <a:r>
                <a:rPr sz="2400" spc="-5" dirty="0">
                  <a:solidFill>
                    <a:srgbClr val="63B7C6"/>
                  </a:solidFill>
                  <a:latin typeface="Calibri"/>
                  <a:cs typeface="Calibri"/>
                </a:rPr>
                <a:t>bi</a:t>
              </a:r>
              <a:r>
                <a:rPr sz="2400" dirty="0">
                  <a:solidFill>
                    <a:srgbClr val="63B7C6"/>
                  </a:solidFill>
                  <a:latin typeface="Calibri"/>
                  <a:cs typeface="Calibri"/>
                </a:rPr>
                <a:t>l</a:t>
              </a:r>
              <a:r>
                <a:rPr sz="2400" spc="-10" dirty="0">
                  <a:solidFill>
                    <a:srgbClr val="63B7C6"/>
                  </a:solidFill>
                  <a:latin typeface="Calibri"/>
                  <a:cs typeface="Calibri"/>
                </a:rPr>
                <a:t>e</a:t>
              </a:r>
              <a:r>
                <a:rPr sz="2400" dirty="0">
                  <a:solidFill>
                    <a:srgbClr val="63B7C6"/>
                  </a:solidFill>
                  <a:latin typeface="Calibri"/>
                  <a:cs typeface="Calibri"/>
                </a:rPr>
                <a:t>,	a</a:t>
              </a:r>
              <a:r>
                <a:rPr sz="2400" spc="-10" dirty="0">
                  <a:solidFill>
                    <a:srgbClr val="63B7C6"/>
                  </a:solidFill>
                  <a:latin typeface="Calibri"/>
                  <a:cs typeface="Calibri"/>
                </a:rPr>
                <a:t>r</a:t>
              </a:r>
              <a:r>
                <a:rPr sz="2400" dirty="0">
                  <a:solidFill>
                    <a:srgbClr val="63B7C6"/>
                  </a:solidFill>
                  <a:latin typeface="Calibri"/>
                  <a:cs typeface="Calibri"/>
                </a:rPr>
                <a:t>me</a:t>
              </a:r>
              <a:r>
                <a:rPr sz="2400" spc="5" dirty="0">
                  <a:solidFill>
                    <a:srgbClr val="63B7C6"/>
                  </a:solidFill>
                  <a:latin typeface="Calibri"/>
                  <a:cs typeface="Calibri"/>
                </a:rPr>
                <a:t>m</a:t>
              </a:r>
              <a:r>
                <a:rPr sz="2400" spc="-10" dirty="0">
                  <a:solidFill>
                    <a:srgbClr val="63B7C6"/>
                  </a:solidFill>
                  <a:latin typeface="Calibri"/>
                  <a:cs typeface="Calibri"/>
                </a:rPr>
                <a:t>e</a:t>
              </a:r>
              <a:r>
                <a:rPr sz="2400" spc="-55" dirty="0">
                  <a:solidFill>
                    <a:srgbClr val="63B7C6"/>
                  </a:solidFill>
                  <a:latin typeface="Calibri"/>
                  <a:cs typeface="Calibri"/>
                </a:rPr>
                <a:t>n</a:t>
              </a:r>
              <a:r>
                <a:rPr sz="2400" spc="-5" dirty="0">
                  <a:solidFill>
                    <a:srgbClr val="63B7C6"/>
                  </a:solidFill>
                  <a:latin typeface="Calibri"/>
                  <a:cs typeface="Calibri"/>
                </a:rPr>
                <a:t>t</a:t>
              </a:r>
              <a:r>
                <a:rPr sz="2400" dirty="0">
                  <a:solidFill>
                    <a:srgbClr val="63B7C6"/>
                  </a:solidFill>
                  <a:latin typeface="Calibri"/>
                  <a:cs typeface="Calibri"/>
                </a:rPr>
                <a:t>,	</a:t>
              </a:r>
              <a:r>
                <a:rPr sz="2400" spc="-125" dirty="0">
                  <a:solidFill>
                    <a:srgbClr val="63B7C6"/>
                  </a:solidFill>
                  <a:latin typeface="Calibri"/>
                  <a:cs typeface="Calibri"/>
                </a:rPr>
                <a:t>f</a:t>
              </a:r>
              <a:r>
                <a:rPr sz="2400" dirty="0">
                  <a:solidFill>
                    <a:srgbClr val="63B7C6"/>
                  </a:solidFill>
                  <a:latin typeface="Calibri"/>
                  <a:cs typeface="Calibri"/>
                </a:rPr>
                <a:t>er</a:t>
              </a:r>
              <a:r>
                <a:rPr sz="2400" spc="-70" dirty="0">
                  <a:solidFill>
                    <a:srgbClr val="63B7C6"/>
                  </a:solidFill>
                  <a:latin typeface="Calibri"/>
                  <a:cs typeface="Calibri"/>
                </a:rPr>
                <a:t>r</a:t>
              </a:r>
              <a:r>
                <a:rPr sz="2400" spc="-40" dirty="0">
                  <a:solidFill>
                    <a:srgbClr val="63B7C6"/>
                  </a:solidFill>
                  <a:latin typeface="Calibri"/>
                  <a:cs typeface="Calibri"/>
                </a:rPr>
                <a:t>o</a:t>
              </a:r>
              <a:r>
                <a:rPr sz="2400" dirty="0">
                  <a:solidFill>
                    <a:srgbClr val="63B7C6"/>
                  </a:solidFill>
                  <a:latin typeface="Calibri"/>
                  <a:cs typeface="Calibri"/>
                </a:rPr>
                <a:t>via</a:t>
              </a:r>
              <a:r>
                <a:rPr sz="2400" spc="-5" dirty="0">
                  <a:solidFill>
                    <a:srgbClr val="63B7C6"/>
                  </a:solidFill>
                  <a:latin typeface="Calibri"/>
                  <a:cs typeface="Calibri"/>
                </a:rPr>
                <a:t>i</a:t>
              </a:r>
              <a:r>
                <a:rPr sz="2400" spc="-70" dirty="0">
                  <a:solidFill>
                    <a:srgbClr val="63B7C6"/>
                  </a:solidFill>
                  <a:latin typeface="Calibri"/>
                  <a:cs typeface="Calibri"/>
                </a:rPr>
                <a:t>r</a:t>
              </a:r>
              <a:r>
                <a:rPr sz="2400" dirty="0">
                  <a:solidFill>
                    <a:srgbClr val="63B7C6"/>
                  </a:solidFill>
                  <a:latin typeface="Calibri"/>
                  <a:cs typeface="Calibri"/>
                </a:rPr>
                <a:t>e,	</a:t>
              </a:r>
              <a:r>
                <a:rPr sz="2400" spc="-5" dirty="0">
                  <a:solidFill>
                    <a:srgbClr val="63B7C6"/>
                  </a:solidFill>
                  <a:latin typeface="Calibri"/>
                  <a:cs typeface="Calibri"/>
                </a:rPr>
                <a:t>n</a:t>
              </a:r>
              <a:r>
                <a:rPr sz="2400" spc="-75" dirty="0">
                  <a:solidFill>
                    <a:srgbClr val="63B7C6"/>
                  </a:solidFill>
                  <a:latin typeface="Calibri"/>
                  <a:cs typeface="Calibri"/>
                </a:rPr>
                <a:t>a</a:t>
              </a:r>
              <a:r>
                <a:rPr sz="2400" spc="-80" dirty="0">
                  <a:solidFill>
                    <a:srgbClr val="63B7C6"/>
                  </a:solidFill>
                  <a:latin typeface="Calibri"/>
                  <a:cs typeface="Calibri"/>
                </a:rPr>
                <a:t>v</a:t>
              </a:r>
              <a:r>
                <a:rPr sz="2400" dirty="0">
                  <a:solidFill>
                    <a:srgbClr val="63B7C6"/>
                  </a:solidFill>
                  <a:latin typeface="Calibri"/>
                  <a:cs typeface="Calibri"/>
                </a:rPr>
                <a:t>a</a:t>
              </a:r>
              <a:r>
                <a:rPr sz="2400" spc="-15" dirty="0">
                  <a:solidFill>
                    <a:srgbClr val="63B7C6"/>
                  </a:solidFill>
                  <a:latin typeface="Calibri"/>
                  <a:cs typeface="Calibri"/>
                </a:rPr>
                <a:t>l</a:t>
              </a:r>
              <a:r>
                <a:rPr sz="2400" dirty="0">
                  <a:solidFill>
                    <a:srgbClr val="63B7C6"/>
                  </a:solidFill>
                  <a:latin typeface="Calibri"/>
                  <a:cs typeface="Calibri"/>
                </a:rPr>
                <a:t>e,</a:t>
              </a:r>
            </a:p>
          </p:txBody>
        </p:sp>
        <p:sp>
          <p:nvSpPr>
            <p:cNvPr id="14" name="object 12"/>
            <p:cNvSpPr txBox="1"/>
            <p:nvPr/>
          </p:nvSpPr>
          <p:spPr>
            <a:xfrm>
              <a:off x="1651254" y="3149600"/>
              <a:ext cx="1767839" cy="756920"/>
            </a:xfrm>
            <a:prstGeom prst="rect">
              <a:avLst/>
            </a:prstGeom>
            <a:ln>
              <a:noFill/>
            </a:ln>
          </p:spPr>
          <p:txBody>
            <a:bodyPr vert="horz" wrap="square" lIns="0" tIns="12700" rIns="0" bIns="0" rtlCol="0">
              <a:spAutoFit/>
            </a:bodyPr>
            <a:lstStyle/>
            <a:p>
              <a:pPr marL="12700" marR="5080">
                <a:lnSpc>
                  <a:spcPct val="100000"/>
                </a:lnSpc>
                <a:spcBef>
                  <a:spcPts val="100"/>
                </a:spcBef>
              </a:pPr>
              <a:r>
                <a:rPr sz="2400" dirty="0">
                  <a:solidFill>
                    <a:srgbClr val="63B7C6"/>
                  </a:solidFill>
                  <a:latin typeface="Calibri"/>
                  <a:cs typeface="Calibri"/>
                </a:rPr>
                <a:t>a</a:t>
              </a:r>
              <a:r>
                <a:rPr sz="2400" spc="5" dirty="0">
                  <a:solidFill>
                    <a:srgbClr val="63B7C6"/>
                  </a:solidFill>
                  <a:latin typeface="Calibri"/>
                  <a:cs typeface="Calibri"/>
                </a:rPr>
                <a:t>é</a:t>
              </a:r>
              <a:r>
                <a:rPr sz="2400" spc="-70" dirty="0">
                  <a:solidFill>
                    <a:srgbClr val="63B7C6"/>
                  </a:solidFill>
                  <a:latin typeface="Calibri"/>
                  <a:cs typeface="Calibri"/>
                </a:rPr>
                <a:t>r</a:t>
              </a:r>
              <a:r>
                <a:rPr sz="2400" spc="-20" dirty="0">
                  <a:solidFill>
                    <a:srgbClr val="63B7C6"/>
                  </a:solidFill>
                  <a:latin typeface="Calibri"/>
                  <a:cs typeface="Calibri"/>
                </a:rPr>
                <a:t>o</a:t>
              </a:r>
              <a:r>
                <a:rPr sz="2400" spc="-5" dirty="0">
                  <a:solidFill>
                    <a:srgbClr val="63B7C6"/>
                  </a:solidFill>
                  <a:latin typeface="Calibri"/>
                  <a:cs typeface="Calibri"/>
                </a:rPr>
                <a:t>nautiq</a:t>
              </a:r>
              <a:r>
                <a:rPr sz="2400" spc="5" dirty="0">
                  <a:solidFill>
                    <a:srgbClr val="63B7C6"/>
                  </a:solidFill>
                  <a:latin typeface="Calibri"/>
                  <a:cs typeface="Calibri"/>
                </a:rPr>
                <a:t>u</a:t>
              </a:r>
              <a:r>
                <a:rPr sz="2400" dirty="0">
                  <a:solidFill>
                    <a:srgbClr val="63B7C6"/>
                  </a:solidFill>
                  <a:latin typeface="Calibri"/>
                  <a:cs typeface="Calibri"/>
                </a:rPr>
                <a:t>e,  </a:t>
              </a:r>
              <a:r>
                <a:rPr sz="2400" spc="-15" dirty="0">
                  <a:solidFill>
                    <a:srgbClr val="63B7C6"/>
                  </a:solidFill>
                  <a:latin typeface="Calibri"/>
                  <a:cs typeface="Calibri"/>
                </a:rPr>
                <a:t>électronique,</a:t>
              </a:r>
              <a:endParaRPr sz="2400">
                <a:solidFill>
                  <a:srgbClr val="63B7C6"/>
                </a:solidFill>
                <a:latin typeface="Calibri"/>
                <a:cs typeface="Calibri"/>
              </a:endParaRPr>
            </a:p>
          </p:txBody>
        </p:sp>
        <p:sp>
          <p:nvSpPr>
            <p:cNvPr id="15" name="object 13"/>
            <p:cNvSpPr txBox="1"/>
            <p:nvPr/>
          </p:nvSpPr>
          <p:spPr>
            <a:xfrm>
              <a:off x="3654044" y="3149600"/>
              <a:ext cx="2199640" cy="756920"/>
            </a:xfrm>
            <a:prstGeom prst="rect">
              <a:avLst/>
            </a:prstGeom>
            <a:ln>
              <a:noFill/>
            </a:ln>
          </p:spPr>
          <p:txBody>
            <a:bodyPr vert="horz" wrap="square" lIns="0" tIns="12700" rIns="0" bIns="0" rtlCol="0">
              <a:spAutoFit/>
            </a:bodyPr>
            <a:lstStyle/>
            <a:p>
              <a:pPr marL="12700" marR="5080" indent="298450">
                <a:lnSpc>
                  <a:spcPct val="100000"/>
                </a:lnSpc>
                <a:spcBef>
                  <a:spcPts val="100"/>
                </a:spcBef>
              </a:pPr>
              <a:r>
                <a:rPr sz="2400" spc="-20" dirty="0">
                  <a:solidFill>
                    <a:srgbClr val="63B7C6"/>
                  </a:solidFill>
                  <a:latin typeface="Calibri"/>
                  <a:cs typeface="Calibri"/>
                </a:rPr>
                <a:t>astronautique,  </a:t>
              </a:r>
              <a:r>
                <a:rPr sz="2400" spc="5" dirty="0">
                  <a:solidFill>
                    <a:srgbClr val="63B7C6"/>
                  </a:solidFill>
                  <a:latin typeface="Calibri"/>
                  <a:cs typeface="Calibri"/>
                </a:rPr>
                <a:t>é</a:t>
              </a:r>
              <a:r>
                <a:rPr sz="2400" dirty="0">
                  <a:solidFill>
                    <a:srgbClr val="63B7C6"/>
                  </a:solidFill>
                  <a:latin typeface="Calibri"/>
                  <a:cs typeface="Calibri"/>
                </a:rPr>
                <a:t>l</a:t>
              </a:r>
              <a:r>
                <a:rPr sz="2400" spc="5" dirty="0">
                  <a:solidFill>
                    <a:srgbClr val="63B7C6"/>
                  </a:solidFill>
                  <a:latin typeface="Calibri"/>
                  <a:cs typeface="Calibri"/>
                </a:rPr>
                <a:t>ec</a:t>
              </a:r>
              <a:r>
                <a:rPr sz="2400" dirty="0">
                  <a:solidFill>
                    <a:srgbClr val="63B7C6"/>
                  </a:solidFill>
                  <a:latin typeface="Calibri"/>
                  <a:cs typeface="Calibri"/>
                </a:rPr>
                <a:t>t</a:t>
              </a:r>
              <a:r>
                <a:rPr sz="2400" spc="-70" dirty="0">
                  <a:solidFill>
                    <a:srgbClr val="63B7C6"/>
                  </a:solidFill>
                  <a:latin typeface="Calibri"/>
                  <a:cs typeface="Calibri"/>
                </a:rPr>
                <a:t>r</a:t>
              </a:r>
              <a:r>
                <a:rPr sz="2400" spc="-30" dirty="0">
                  <a:solidFill>
                    <a:srgbClr val="63B7C6"/>
                  </a:solidFill>
                  <a:latin typeface="Calibri"/>
                  <a:cs typeface="Calibri"/>
                </a:rPr>
                <a:t>o</a:t>
              </a:r>
              <a:r>
                <a:rPr sz="2400" spc="-60" dirty="0">
                  <a:solidFill>
                    <a:srgbClr val="63B7C6"/>
                  </a:solidFill>
                  <a:latin typeface="Calibri"/>
                  <a:cs typeface="Calibri"/>
                </a:rPr>
                <a:t>t</a:t>
              </a:r>
              <a:r>
                <a:rPr sz="2400" spc="5" dirty="0">
                  <a:solidFill>
                    <a:srgbClr val="63B7C6"/>
                  </a:solidFill>
                  <a:latin typeface="Calibri"/>
                  <a:cs typeface="Calibri"/>
                </a:rPr>
                <a:t>ec</a:t>
              </a:r>
              <a:r>
                <a:rPr sz="2400" spc="-5" dirty="0">
                  <a:solidFill>
                    <a:srgbClr val="63B7C6"/>
                  </a:solidFill>
                  <a:latin typeface="Calibri"/>
                  <a:cs typeface="Calibri"/>
                </a:rPr>
                <a:t>hniq</a:t>
              </a:r>
              <a:r>
                <a:rPr sz="2400" spc="-25" dirty="0">
                  <a:solidFill>
                    <a:srgbClr val="63B7C6"/>
                  </a:solidFill>
                  <a:latin typeface="Calibri"/>
                  <a:cs typeface="Calibri"/>
                </a:rPr>
                <a:t>u</a:t>
              </a:r>
              <a:r>
                <a:rPr sz="2400" spc="5" dirty="0">
                  <a:solidFill>
                    <a:srgbClr val="63B7C6"/>
                  </a:solidFill>
                  <a:latin typeface="Calibri"/>
                  <a:cs typeface="Calibri"/>
                </a:rPr>
                <a:t>e,</a:t>
              </a:r>
              <a:endParaRPr sz="2400">
                <a:solidFill>
                  <a:srgbClr val="63B7C6"/>
                </a:solidFill>
                <a:latin typeface="Calibri"/>
                <a:cs typeface="Calibri"/>
              </a:endParaRPr>
            </a:p>
          </p:txBody>
        </p:sp>
        <p:sp>
          <p:nvSpPr>
            <p:cNvPr id="16" name="object 14"/>
            <p:cNvSpPr txBox="1"/>
            <p:nvPr/>
          </p:nvSpPr>
          <p:spPr>
            <a:xfrm>
              <a:off x="6196329" y="3149600"/>
              <a:ext cx="1595120" cy="756920"/>
            </a:xfrm>
            <a:prstGeom prst="rect">
              <a:avLst/>
            </a:prstGeom>
            <a:ln>
              <a:noFill/>
            </a:ln>
          </p:spPr>
          <p:txBody>
            <a:bodyPr vert="horz" wrap="square" lIns="0" tIns="12700" rIns="0" bIns="0" rtlCol="0">
              <a:spAutoFit/>
            </a:bodyPr>
            <a:lstStyle/>
            <a:p>
              <a:pPr marL="12700" marR="5080" indent="121920">
                <a:lnSpc>
                  <a:spcPct val="100000"/>
                </a:lnSpc>
                <a:spcBef>
                  <a:spcPts val="100"/>
                </a:spcBef>
              </a:pPr>
              <a:r>
                <a:rPr sz="2400" spc="-15" dirty="0">
                  <a:solidFill>
                    <a:srgbClr val="63B7C6"/>
                  </a:solidFill>
                  <a:latin typeface="Calibri"/>
                  <a:cs typeface="Calibri"/>
                </a:rPr>
                <a:t>spatiale,  </a:t>
              </a:r>
              <a:r>
                <a:rPr sz="2400" spc="5" dirty="0">
                  <a:solidFill>
                    <a:srgbClr val="63B7C6"/>
                  </a:solidFill>
                  <a:latin typeface="Calibri"/>
                  <a:cs typeface="Calibri"/>
                </a:rPr>
                <a:t>é</a:t>
              </a:r>
              <a:r>
                <a:rPr sz="2400" spc="-5" dirty="0">
                  <a:solidFill>
                    <a:srgbClr val="63B7C6"/>
                  </a:solidFill>
                  <a:latin typeface="Calibri"/>
                  <a:cs typeface="Calibri"/>
                </a:rPr>
                <a:t>n</a:t>
              </a:r>
              <a:r>
                <a:rPr sz="2400" spc="5" dirty="0">
                  <a:solidFill>
                    <a:srgbClr val="63B7C6"/>
                  </a:solidFill>
                  <a:latin typeface="Calibri"/>
                  <a:cs typeface="Calibri"/>
                </a:rPr>
                <a:t>e</a:t>
              </a:r>
              <a:r>
                <a:rPr sz="2400" spc="-70" dirty="0">
                  <a:solidFill>
                    <a:srgbClr val="63B7C6"/>
                  </a:solidFill>
                  <a:latin typeface="Calibri"/>
                  <a:cs typeface="Calibri"/>
                </a:rPr>
                <a:t>r</a:t>
              </a:r>
              <a:r>
                <a:rPr sz="2400" spc="-65" dirty="0">
                  <a:solidFill>
                    <a:srgbClr val="63B7C6"/>
                  </a:solidFill>
                  <a:latin typeface="Calibri"/>
                  <a:cs typeface="Calibri"/>
                </a:rPr>
                <a:t>g</a:t>
              </a:r>
              <a:r>
                <a:rPr sz="2400" spc="-20" dirty="0">
                  <a:solidFill>
                    <a:srgbClr val="63B7C6"/>
                  </a:solidFill>
                  <a:latin typeface="Calibri"/>
                  <a:cs typeface="Calibri"/>
                </a:rPr>
                <a:t>é</a:t>
              </a:r>
              <a:r>
                <a:rPr sz="2400" dirty="0">
                  <a:solidFill>
                    <a:srgbClr val="63B7C6"/>
                  </a:solidFill>
                  <a:latin typeface="Calibri"/>
                  <a:cs typeface="Calibri"/>
                </a:rPr>
                <a:t>tiqu</a:t>
              </a:r>
              <a:r>
                <a:rPr sz="2400" spc="5" dirty="0">
                  <a:solidFill>
                    <a:srgbClr val="63B7C6"/>
                  </a:solidFill>
                  <a:latin typeface="Calibri"/>
                  <a:cs typeface="Calibri"/>
                </a:rPr>
                <a:t>e,</a:t>
              </a:r>
              <a:endParaRPr sz="2400" dirty="0">
                <a:solidFill>
                  <a:srgbClr val="63B7C6"/>
                </a:solidFill>
                <a:latin typeface="Calibri"/>
                <a:cs typeface="Calibri"/>
              </a:endParaRPr>
            </a:p>
          </p:txBody>
        </p:sp>
        <p:sp>
          <p:nvSpPr>
            <p:cNvPr id="17" name="object 15"/>
            <p:cNvSpPr txBox="1"/>
            <p:nvPr/>
          </p:nvSpPr>
          <p:spPr>
            <a:xfrm>
              <a:off x="7909686" y="3149600"/>
              <a:ext cx="1469390" cy="756920"/>
            </a:xfrm>
            <a:prstGeom prst="rect">
              <a:avLst/>
            </a:prstGeom>
            <a:ln>
              <a:noFill/>
            </a:ln>
          </p:spPr>
          <p:txBody>
            <a:bodyPr vert="horz" wrap="square" lIns="0" tIns="12700" rIns="0" bIns="0" rtlCol="0">
              <a:spAutoFit/>
            </a:bodyPr>
            <a:lstStyle/>
            <a:p>
              <a:pPr marL="234950" marR="5080" indent="-222885">
                <a:lnSpc>
                  <a:spcPct val="100000"/>
                </a:lnSpc>
                <a:spcBef>
                  <a:spcPts val="100"/>
                </a:spcBef>
              </a:pPr>
              <a:r>
                <a:rPr sz="2400" dirty="0">
                  <a:solidFill>
                    <a:srgbClr val="63B7C6"/>
                  </a:solidFill>
                  <a:latin typeface="Calibri"/>
                  <a:cs typeface="Calibri"/>
                </a:rPr>
                <a:t>m</a:t>
              </a:r>
              <a:r>
                <a:rPr sz="2400" spc="-10" dirty="0">
                  <a:solidFill>
                    <a:srgbClr val="63B7C6"/>
                  </a:solidFill>
                  <a:latin typeface="Calibri"/>
                  <a:cs typeface="Calibri"/>
                </a:rPr>
                <a:t>é</a:t>
              </a:r>
              <a:r>
                <a:rPr sz="2400" spc="-45" dirty="0">
                  <a:solidFill>
                    <a:srgbClr val="63B7C6"/>
                  </a:solidFill>
                  <a:latin typeface="Calibri"/>
                  <a:cs typeface="Calibri"/>
                </a:rPr>
                <a:t>c</a:t>
              </a:r>
              <a:r>
                <a:rPr sz="2400" dirty="0">
                  <a:solidFill>
                    <a:srgbClr val="63B7C6"/>
                  </a:solidFill>
                  <a:latin typeface="Calibri"/>
                  <a:cs typeface="Calibri"/>
                </a:rPr>
                <a:t>a</a:t>
              </a:r>
              <a:r>
                <a:rPr sz="2400" spc="-5" dirty="0">
                  <a:solidFill>
                    <a:srgbClr val="63B7C6"/>
                  </a:solidFill>
                  <a:latin typeface="Calibri"/>
                  <a:cs typeface="Calibri"/>
                </a:rPr>
                <a:t>n</a:t>
              </a:r>
              <a:r>
                <a:rPr sz="2400" spc="-15" dirty="0">
                  <a:solidFill>
                    <a:srgbClr val="63B7C6"/>
                  </a:solidFill>
                  <a:latin typeface="Calibri"/>
                  <a:cs typeface="Calibri"/>
                </a:rPr>
                <a:t>i</a:t>
              </a:r>
              <a:r>
                <a:rPr sz="2400" spc="-5" dirty="0">
                  <a:solidFill>
                    <a:srgbClr val="63B7C6"/>
                  </a:solidFill>
                  <a:latin typeface="Calibri"/>
                  <a:cs typeface="Calibri"/>
                </a:rPr>
                <a:t>qu</a:t>
              </a:r>
              <a:r>
                <a:rPr sz="2400" dirty="0">
                  <a:solidFill>
                    <a:srgbClr val="63B7C6"/>
                  </a:solidFill>
                  <a:latin typeface="Calibri"/>
                  <a:cs typeface="Calibri"/>
                </a:rPr>
                <a:t>e,  </a:t>
              </a:r>
              <a:r>
                <a:rPr sz="2400" spc="5" dirty="0">
                  <a:solidFill>
                    <a:srgbClr val="63B7C6"/>
                  </a:solidFill>
                  <a:latin typeface="Calibri"/>
                  <a:cs typeface="Calibri"/>
                </a:rPr>
                <a:t>c</a:t>
              </a:r>
              <a:r>
                <a:rPr sz="2400" spc="-5" dirty="0">
                  <a:solidFill>
                    <a:srgbClr val="63B7C6"/>
                  </a:solidFill>
                  <a:latin typeface="Calibri"/>
                  <a:cs typeface="Calibri"/>
                </a:rPr>
                <a:t>h</a:t>
              </a:r>
              <a:r>
                <a:rPr sz="2400" dirty="0">
                  <a:solidFill>
                    <a:srgbClr val="63B7C6"/>
                  </a:solidFill>
                  <a:latin typeface="Calibri"/>
                  <a:cs typeface="Calibri"/>
                </a:rPr>
                <a:t>im</a:t>
              </a:r>
              <a:r>
                <a:rPr sz="2400" spc="-15" dirty="0">
                  <a:solidFill>
                    <a:srgbClr val="63B7C6"/>
                  </a:solidFill>
                  <a:latin typeface="Calibri"/>
                  <a:cs typeface="Calibri"/>
                </a:rPr>
                <a:t>i</a:t>
              </a:r>
              <a:r>
                <a:rPr sz="2400" spc="-5" dirty="0">
                  <a:solidFill>
                    <a:srgbClr val="63B7C6"/>
                  </a:solidFill>
                  <a:latin typeface="Calibri"/>
                  <a:cs typeface="Calibri"/>
                </a:rPr>
                <a:t>qu</a:t>
              </a:r>
              <a:r>
                <a:rPr sz="2400" spc="5" dirty="0">
                  <a:solidFill>
                    <a:srgbClr val="63B7C6"/>
                  </a:solidFill>
                  <a:latin typeface="Calibri"/>
                  <a:cs typeface="Calibri"/>
                </a:rPr>
                <a:t>e,</a:t>
              </a:r>
              <a:endParaRPr sz="2400">
                <a:solidFill>
                  <a:srgbClr val="63B7C6"/>
                </a:solidFill>
                <a:latin typeface="Calibri"/>
                <a:cs typeface="Calibri"/>
              </a:endParaRPr>
            </a:p>
          </p:txBody>
        </p:sp>
        <p:sp>
          <p:nvSpPr>
            <p:cNvPr id="18" name="object 16"/>
            <p:cNvSpPr txBox="1"/>
            <p:nvPr/>
          </p:nvSpPr>
          <p:spPr>
            <a:xfrm>
              <a:off x="7344282" y="3881120"/>
              <a:ext cx="2027555" cy="391160"/>
            </a:xfrm>
            <a:prstGeom prst="rect">
              <a:avLst/>
            </a:prstGeom>
            <a:ln>
              <a:noFill/>
            </a:ln>
          </p:spPr>
          <p:txBody>
            <a:bodyPr vert="horz" wrap="square" lIns="0" tIns="12700" rIns="0" bIns="0" rtlCol="0">
              <a:spAutoFit/>
            </a:bodyPr>
            <a:lstStyle/>
            <a:p>
              <a:pPr marL="12700">
                <a:lnSpc>
                  <a:spcPct val="100000"/>
                </a:lnSpc>
                <a:spcBef>
                  <a:spcPts val="100"/>
                </a:spcBef>
                <a:tabLst>
                  <a:tab pos="1173480" algn="l"/>
                </a:tabLst>
              </a:pPr>
              <a:r>
                <a:rPr sz="2400" spc="-65" dirty="0">
                  <a:solidFill>
                    <a:srgbClr val="63B7C6"/>
                  </a:solidFill>
                  <a:latin typeface="Calibri"/>
                  <a:cs typeface="Calibri"/>
                </a:rPr>
                <a:t>papier,	</a:t>
              </a:r>
              <a:r>
                <a:rPr sz="2400" spc="-20" dirty="0">
                  <a:solidFill>
                    <a:srgbClr val="63B7C6"/>
                  </a:solidFill>
                  <a:latin typeface="Calibri"/>
                  <a:cs typeface="Calibri"/>
                </a:rPr>
                <a:t>textile,</a:t>
              </a:r>
              <a:endParaRPr sz="2400">
                <a:solidFill>
                  <a:srgbClr val="63B7C6"/>
                </a:solidFill>
                <a:latin typeface="Calibri"/>
                <a:cs typeface="Calibri"/>
              </a:endParaRPr>
            </a:p>
          </p:txBody>
        </p:sp>
        <p:sp>
          <p:nvSpPr>
            <p:cNvPr id="19" name="object 17"/>
            <p:cNvSpPr txBox="1"/>
            <p:nvPr/>
          </p:nvSpPr>
          <p:spPr>
            <a:xfrm>
              <a:off x="1308353" y="3881120"/>
              <a:ext cx="5742305" cy="2083435"/>
            </a:xfrm>
            <a:prstGeom prst="rect">
              <a:avLst/>
            </a:prstGeom>
            <a:ln>
              <a:noFill/>
            </a:ln>
          </p:spPr>
          <p:txBody>
            <a:bodyPr vert="horz" wrap="square" lIns="0" tIns="12700" rIns="0" bIns="0" rtlCol="0">
              <a:spAutoFit/>
            </a:bodyPr>
            <a:lstStyle/>
            <a:p>
              <a:pPr marL="355600" marR="5080">
                <a:lnSpc>
                  <a:spcPct val="100000"/>
                </a:lnSpc>
                <a:spcBef>
                  <a:spcPts val="100"/>
                </a:spcBef>
                <a:tabLst>
                  <a:tab pos="2795270" algn="l"/>
                  <a:tab pos="5145405" algn="l"/>
                </a:tabLst>
              </a:pPr>
              <a:r>
                <a:rPr sz="2400" spc="-5" dirty="0">
                  <a:solidFill>
                    <a:srgbClr val="63B7C6"/>
                  </a:solidFill>
                  <a:latin typeface="Calibri"/>
                  <a:cs typeface="Calibri"/>
                </a:rPr>
                <a:t>ph</a:t>
              </a:r>
              <a:r>
                <a:rPr sz="2400" dirty="0">
                  <a:solidFill>
                    <a:srgbClr val="63B7C6"/>
                  </a:solidFill>
                  <a:latin typeface="Calibri"/>
                  <a:cs typeface="Calibri"/>
                </a:rPr>
                <a:t>arm</a:t>
              </a:r>
              <a:r>
                <a:rPr sz="2400" spc="5" dirty="0">
                  <a:solidFill>
                    <a:srgbClr val="63B7C6"/>
                  </a:solidFill>
                  <a:latin typeface="Calibri"/>
                  <a:cs typeface="Calibri"/>
                </a:rPr>
                <a:t>a</a:t>
              </a:r>
              <a:r>
                <a:rPr sz="2400" dirty="0">
                  <a:solidFill>
                    <a:srgbClr val="63B7C6"/>
                  </a:solidFill>
                  <a:latin typeface="Calibri"/>
                  <a:cs typeface="Calibri"/>
                </a:rPr>
                <a:t>c</a:t>
              </a:r>
              <a:r>
                <a:rPr sz="2400" spc="10" dirty="0">
                  <a:solidFill>
                    <a:srgbClr val="63B7C6"/>
                  </a:solidFill>
                  <a:latin typeface="Calibri"/>
                  <a:cs typeface="Calibri"/>
                </a:rPr>
                <a:t>e</a:t>
              </a:r>
              <a:r>
                <a:rPr sz="2400" spc="-15" dirty="0">
                  <a:solidFill>
                    <a:srgbClr val="63B7C6"/>
                  </a:solidFill>
                  <a:latin typeface="Calibri"/>
                  <a:cs typeface="Calibri"/>
                </a:rPr>
                <a:t>uti</a:t>
              </a:r>
              <a:r>
                <a:rPr sz="2400" spc="-5" dirty="0">
                  <a:solidFill>
                    <a:srgbClr val="63B7C6"/>
                  </a:solidFill>
                  <a:latin typeface="Calibri"/>
                  <a:cs typeface="Calibri"/>
                </a:rPr>
                <a:t>qu</a:t>
              </a:r>
              <a:r>
                <a:rPr sz="2400" spc="5" dirty="0">
                  <a:solidFill>
                    <a:srgbClr val="63B7C6"/>
                  </a:solidFill>
                  <a:latin typeface="Calibri"/>
                  <a:cs typeface="Calibri"/>
                </a:rPr>
                <a:t>e</a:t>
              </a:r>
              <a:r>
                <a:rPr sz="2400" dirty="0">
                  <a:solidFill>
                    <a:srgbClr val="63B7C6"/>
                  </a:solidFill>
                  <a:latin typeface="Calibri"/>
                  <a:cs typeface="Calibri"/>
                </a:rPr>
                <a:t>,	a</a:t>
              </a:r>
              <a:r>
                <a:rPr sz="2400" spc="-5" dirty="0">
                  <a:solidFill>
                    <a:srgbClr val="63B7C6"/>
                  </a:solidFill>
                  <a:latin typeface="Calibri"/>
                  <a:cs typeface="Calibri"/>
                </a:rPr>
                <a:t>g</a:t>
              </a:r>
              <a:r>
                <a:rPr sz="2400" spc="-70" dirty="0">
                  <a:solidFill>
                    <a:srgbClr val="63B7C6"/>
                  </a:solidFill>
                  <a:latin typeface="Calibri"/>
                  <a:cs typeface="Calibri"/>
                </a:rPr>
                <a:t>r</a:t>
              </a:r>
              <a:r>
                <a:rPr sz="2400" spc="-30" dirty="0">
                  <a:solidFill>
                    <a:srgbClr val="63B7C6"/>
                  </a:solidFill>
                  <a:latin typeface="Calibri"/>
                  <a:cs typeface="Calibri"/>
                </a:rPr>
                <a:t>o</a:t>
              </a:r>
              <a:r>
                <a:rPr sz="2400" dirty="0">
                  <a:solidFill>
                    <a:srgbClr val="63B7C6"/>
                  </a:solidFill>
                  <a:latin typeface="Calibri"/>
                  <a:cs typeface="Calibri"/>
                </a:rPr>
                <a:t>alim</a:t>
              </a:r>
              <a:r>
                <a:rPr sz="2400" spc="15" dirty="0">
                  <a:solidFill>
                    <a:srgbClr val="63B7C6"/>
                  </a:solidFill>
                  <a:latin typeface="Calibri"/>
                  <a:cs typeface="Calibri"/>
                </a:rPr>
                <a:t>e</a:t>
              </a:r>
              <a:r>
                <a:rPr sz="2400" spc="-65" dirty="0">
                  <a:solidFill>
                    <a:srgbClr val="63B7C6"/>
                  </a:solidFill>
                  <a:latin typeface="Calibri"/>
                  <a:cs typeface="Calibri"/>
                </a:rPr>
                <a:t>n</a:t>
              </a:r>
              <a:r>
                <a:rPr sz="2400" spc="-50" dirty="0">
                  <a:solidFill>
                    <a:srgbClr val="63B7C6"/>
                  </a:solidFill>
                  <a:latin typeface="Calibri"/>
                  <a:cs typeface="Calibri"/>
                </a:rPr>
                <a:t>t</a:t>
              </a:r>
              <a:r>
                <a:rPr sz="2400" dirty="0">
                  <a:solidFill>
                    <a:srgbClr val="63B7C6"/>
                  </a:solidFill>
                  <a:latin typeface="Calibri"/>
                  <a:cs typeface="Calibri"/>
                </a:rPr>
                <a:t>ai</a:t>
              </a:r>
              <a:r>
                <a:rPr sz="2400" spc="-70" dirty="0">
                  <a:solidFill>
                    <a:srgbClr val="63B7C6"/>
                  </a:solidFill>
                  <a:latin typeface="Calibri"/>
                  <a:cs typeface="Calibri"/>
                </a:rPr>
                <a:t>r</a:t>
              </a:r>
              <a:r>
                <a:rPr sz="2400" spc="5" dirty="0">
                  <a:solidFill>
                    <a:srgbClr val="63B7C6"/>
                  </a:solidFill>
                  <a:latin typeface="Calibri"/>
                  <a:cs typeface="Calibri"/>
                </a:rPr>
                <a:t>e</a:t>
              </a:r>
              <a:r>
                <a:rPr sz="2400" dirty="0">
                  <a:solidFill>
                    <a:srgbClr val="63B7C6"/>
                  </a:solidFill>
                  <a:latin typeface="Calibri"/>
                  <a:cs typeface="Calibri"/>
                </a:rPr>
                <a:t>,	</a:t>
              </a:r>
              <a:r>
                <a:rPr sz="2400" spc="-5" dirty="0">
                  <a:solidFill>
                    <a:srgbClr val="63B7C6"/>
                  </a:solidFill>
                  <a:latin typeface="Calibri"/>
                  <a:cs typeface="Calibri"/>
                </a:rPr>
                <a:t>b</a:t>
              </a:r>
              <a:r>
                <a:rPr sz="2400" spc="-20" dirty="0">
                  <a:solidFill>
                    <a:srgbClr val="63B7C6"/>
                  </a:solidFill>
                  <a:latin typeface="Calibri"/>
                  <a:cs typeface="Calibri"/>
                </a:rPr>
                <a:t>o</a:t>
              </a:r>
              <a:r>
                <a:rPr sz="2400" dirty="0">
                  <a:solidFill>
                    <a:srgbClr val="63B7C6"/>
                  </a:solidFill>
                  <a:latin typeface="Calibri"/>
                  <a:cs typeface="Calibri"/>
                </a:rPr>
                <a:t>i</a:t>
              </a:r>
              <a:r>
                <a:rPr sz="2400" spc="-5" dirty="0">
                  <a:solidFill>
                    <a:srgbClr val="63B7C6"/>
                  </a:solidFill>
                  <a:latin typeface="Calibri"/>
                  <a:cs typeface="Calibri"/>
                </a:rPr>
                <a:t>s</a:t>
              </a:r>
              <a:r>
                <a:rPr sz="2400" dirty="0">
                  <a:solidFill>
                    <a:srgbClr val="63B7C6"/>
                  </a:solidFill>
                  <a:latin typeface="Calibri"/>
                  <a:cs typeface="Calibri"/>
                </a:rPr>
                <a:t>,  </a:t>
              </a:r>
              <a:r>
                <a:rPr sz="2400" spc="-20" dirty="0">
                  <a:solidFill>
                    <a:srgbClr val="63B7C6"/>
                  </a:solidFill>
                  <a:latin typeface="Calibri"/>
                  <a:cs typeface="Calibri"/>
                </a:rPr>
                <a:t>production </a:t>
              </a:r>
              <a:r>
                <a:rPr sz="2400" spc="-45" dirty="0">
                  <a:solidFill>
                    <a:srgbClr val="63B7C6"/>
                  </a:solidFill>
                  <a:latin typeface="Calibri"/>
                  <a:cs typeface="Calibri"/>
                </a:rPr>
                <a:t>d’énergie, </a:t>
              </a:r>
              <a:r>
                <a:rPr sz="2400" spc="-40" dirty="0">
                  <a:solidFill>
                    <a:srgbClr val="63B7C6"/>
                  </a:solidFill>
                  <a:latin typeface="Calibri"/>
                  <a:cs typeface="Calibri"/>
                </a:rPr>
                <a:t>électroménager,</a:t>
              </a:r>
              <a:r>
                <a:rPr sz="2400" spc="-30" dirty="0">
                  <a:solidFill>
                    <a:srgbClr val="63B7C6"/>
                  </a:solidFill>
                  <a:latin typeface="Calibri"/>
                  <a:cs typeface="Calibri"/>
                </a:rPr>
                <a:t> </a:t>
              </a:r>
              <a:r>
                <a:rPr sz="2400" spc="-5" dirty="0">
                  <a:solidFill>
                    <a:srgbClr val="63B7C6"/>
                  </a:solidFill>
                  <a:latin typeface="Calibri"/>
                  <a:cs typeface="Calibri"/>
                </a:rPr>
                <a:t>…)</a:t>
              </a:r>
              <a:endParaRPr sz="2400"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sz="2400" b="1" spc="-20" dirty="0">
                  <a:solidFill>
                    <a:srgbClr val="63B7C6"/>
                  </a:solidFill>
                  <a:latin typeface="Calibri"/>
                  <a:cs typeface="Calibri"/>
                </a:rPr>
                <a:t>Bâtiment </a:t>
              </a:r>
              <a:r>
                <a:rPr sz="2400" b="1" spc="-5" dirty="0">
                  <a:solidFill>
                    <a:srgbClr val="63B7C6"/>
                  </a:solidFill>
                  <a:latin typeface="Calibri"/>
                  <a:cs typeface="Calibri"/>
                </a:rPr>
                <a:t>et </a:t>
              </a:r>
              <a:r>
                <a:rPr sz="2400" b="1" spc="-40" dirty="0">
                  <a:solidFill>
                    <a:srgbClr val="63B7C6"/>
                  </a:solidFill>
                  <a:latin typeface="Calibri"/>
                  <a:cs typeface="Calibri"/>
                </a:rPr>
                <a:t>travaux</a:t>
              </a:r>
              <a:r>
                <a:rPr sz="2400" b="1" spc="10" dirty="0">
                  <a:solidFill>
                    <a:srgbClr val="63B7C6"/>
                  </a:solidFill>
                  <a:latin typeface="Calibri"/>
                  <a:cs typeface="Calibri"/>
                </a:rPr>
                <a:t> </a:t>
              </a:r>
              <a:r>
                <a:rPr sz="2400" b="1" spc="-5" dirty="0">
                  <a:solidFill>
                    <a:srgbClr val="63B7C6"/>
                  </a:solidFill>
                  <a:latin typeface="Calibri"/>
                  <a:cs typeface="Calibri"/>
                </a:rPr>
                <a:t>publics</a:t>
              </a:r>
              <a:endParaRPr sz="2400"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sz="2400" b="1" spc="-20" dirty="0">
                  <a:solidFill>
                    <a:srgbClr val="63B7C6"/>
                  </a:solidFill>
                  <a:latin typeface="Calibri"/>
                  <a:cs typeface="Calibri"/>
                </a:rPr>
                <a:t>Habitat</a:t>
              </a:r>
              <a:endParaRPr sz="2400"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sz="2400" b="1" spc="-20" dirty="0">
                  <a:solidFill>
                    <a:srgbClr val="63B7C6"/>
                  </a:solidFill>
                  <a:latin typeface="Calibri"/>
                  <a:cs typeface="Calibri"/>
                </a:rPr>
                <a:t>Artisanat</a:t>
              </a:r>
              <a:endParaRPr sz="2400" dirty="0">
                <a:solidFill>
                  <a:srgbClr val="63B7C6"/>
                </a:solidFill>
                <a:latin typeface="Calibri"/>
                <a:cs typeface="Calibri"/>
              </a:endParaRPr>
            </a:p>
          </p:txBody>
        </p:sp>
      </p:grpSp>
    </p:spTree>
    <p:extLst>
      <p:ext uri="{BB962C8B-B14F-4D97-AF65-F5344CB8AC3E}">
        <p14:creationId xmlns:p14="http://schemas.microsoft.com/office/powerpoint/2010/main" val="95544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00" y="542925"/>
            <a:ext cx="11214100" cy="535531"/>
          </a:xfrm>
        </p:spPr>
        <p:txBody>
          <a:bodyPr/>
          <a:lstStyle/>
          <a:p>
            <a:r>
              <a:rPr lang="fr-FR" spc="-15" dirty="0"/>
              <a:t>Secteur</a:t>
            </a:r>
            <a:r>
              <a:rPr lang="fr-FR" spc="-130" dirty="0"/>
              <a:t> </a:t>
            </a:r>
            <a:r>
              <a:rPr lang="fr-FR" spc="-25" dirty="0"/>
              <a:t>tertiaire</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14</a:t>
            </a:fld>
            <a:endParaRPr lang="fr-FR" noProof="0"/>
          </a:p>
        </p:txBody>
      </p:sp>
      <p:sp>
        <p:nvSpPr>
          <p:cNvPr id="4" name="Rectangle 3"/>
          <p:cNvSpPr/>
          <p:nvPr/>
        </p:nvSpPr>
        <p:spPr>
          <a:xfrm>
            <a:off x="1901780" y="1532800"/>
            <a:ext cx="6096000" cy="4616648"/>
          </a:xfrm>
          <a:prstGeom prst="rect">
            <a:avLst/>
          </a:prstGeom>
        </p:spPr>
        <p:txBody>
          <a:bodyPr>
            <a:spAutoFit/>
          </a:bodyPr>
          <a:lstStyle/>
          <a:p>
            <a:pPr marL="355600" indent="-342900">
              <a:lnSpc>
                <a:spcPct val="100000"/>
              </a:lnSpc>
              <a:spcBef>
                <a:spcPts val="695"/>
              </a:spcBef>
              <a:buFont typeface="Arial"/>
              <a:buChar char="•"/>
              <a:tabLst>
                <a:tab pos="354965" algn="l"/>
                <a:tab pos="355600" algn="l"/>
              </a:tabLst>
            </a:pPr>
            <a:r>
              <a:rPr lang="fr-FR" b="1" spc="-15" dirty="0">
                <a:solidFill>
                  <a:srgbClr val="63B7C6"/>
                </a:solidFill>
                <a:latin typeface="Calibri"/>
                <a:cs typeface="Calibri"/>
              </a:rPr>
              <a:t>SANTE</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45" dirty="0">
                <a:solidFill>
                  <a:srgbClr val="63B7C6"/>
                </a:solidFill>
                <a:latin typeface="Calibri"/>
                <a:cs typeface="Calibri"/>
              </a:rPr>
              <a:t>EDUCATION </a:t>
            </a:r>
            <a:r>
              <a:rPr lang="fr-FR" b="1" dirty="0">
                <a:solidFill>
                  <a:srgbClr val="63B7C6"/>
                </a:solidFill>
                <a:latin typeface="Calibri"/>
                <a:cs typeface="Calibri"/>
              </a:rPr>
              <a:t>–</a:t>
            </a:r>
            <a:r>
              <a:rPr lang="fr-FR" b="1" spc="-20" dirty="0">
                <a:solidFill>
                  <a:srgbClr val="63B7C6"/>
                </a:solidFill>
                <a:latin typeface="Calibri"/>
                <a:cs typeface="Calibri"/>
              </a:rPr>
              <a:t> </a:t>
            </a:r>
            <a:r>
              <a:rPr lang="fr-FR" b="1" spc="-60" dirty="0">
                <a:solidFill>
                  <a:srgbClr val="63B7C6"/>
                </a:solidFill>
                <a:latin typeface="Calibri"/>
                <a:cs typeface="Calibri"/>
              </a:rPr>
              <a:t>FORMATION</a:t>
            </a:r>
            <a:endParaRPr lang="fr-FR" dirty="0">
              <a:solidFill>
                <a:srgbClr val="63B7C6"/>
              </a:solidFill>
              <a:latin typeface="Calibri"/>
              <a:cs typeface="Calibri"/>
            </a:endParaRPr>
          </a:p>
          <a:p>
            <a:pPr marL="355600" indent="-342900">
              <a:lnSpc>
                <a:spcPct val="100000"/>
              </a:lnSpc>
              <a:spcBef>
                <a:spcPts val="605"/>
              </a:spcBef>
              <a:buFont typeface="Arial"/>
              <a:buChar char="•"/>
              <a:tabLst>
                <a:tab pos="354965" algn="l"/>
                <a:tab pos="355600" algn="l"/>
              </a:tabLst>
            </a:pPr>
            <a:r>
              <a:rPr lang="fr-FR" b="1" spc="-5" dirty="0">
                <a:solidFill>
                  <a:srgbClr val="63B7C6"/>
                </a:solidFill>
                <a:latin typeface="Calibri"/>
                <a:cs typeface="Calibri"/>
              </a:rPr>
              <a:t>ENSEIGNEMENT SUPERIEUR </a:t>
            </a:r>
            <a:r>
              <a:rPr lang="fr-FR" b="1" dirty="0">
                <a:solidFill>
                  <a:srgbClr val="63B7C6"/>
                </a:solidFill>
                <a:latin typeface="Calibri"/>
                <a:cs typeface="Calibri"/>
              </a:rPr>
              <a:t>&amp; </a:t>
            </a:r>
            <a:r>
              <a:rPr lang="fr-FR" b="1" spc="-20" dirty="0">
                <a:solidFill>
                  <a:srgbClr val="63B7C6"/>
                </a:solidFill>
                <a:latin typeface="Calibri"/>
                <a:cs typeface="Calibri"/>
              </a:rPr>
              <a:t>RECHERCHE</a:t>
            </a:r>
            <a:r>
              <a:rPr lang="fr-FR" b="1" spc="-135" dirty="0">
                <a:solidFill>
                  <a:srgbClr val="63B7C6"/>
                </a:solidFill>
                <a:latin typeface="Calibri"/>
                <a:cs typeface="Calibri"/>
              </a:rPr>
              <a:t> </a:t>
            </a:r>
            <a:r>
              <a:rPr lang="fr-FR" b="1" spc="-5" dirty="0">
                <a:solidFill>
                  <a:srgbClr val="63B7C6"/>
                </a:solidFill>
                <a:latin typeface="Calibri"/>
                <a:cs typeface="Calibri"/>
              </a:rPr>
              <a:t>SCIENTIFIQUE</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15" dirty="0">
                <a:solidFill>
                  <a:srgbClr val="63B7C6"/>
                </a:solidFill>
                <a:latin typeface="Calibri"/>
                <a:cs typeface="Calibri"/>
              </a:rPr>
              <a:t>JUSTICE</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60" dirty="0">
                <a:solidFill>
                  <a:srgbClr val="63B7C6"/>
                </a:solidFill>
                <a:latin typeface="Calibri"/>
                <a:cs typeface="Calibri"/>
              </a:rPr>
              <a:t>CULTURE</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15" dirty="0">
                <a:solidFill>
                  <a:srgbClr val="63B7C6"/>
                </a:solidFill>
                <a:latin typeface="Calibri"/>
                <a:cs typeface="Calibri"/>
              </a:rPr>
              <a:t>COMMERCE</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10" dirty="0">
                <a:solidFill>
                  <a:srgbClr val="63B7C6"/>
                </a:solidFill>
                <a:latin typeface="Calibri"/>
                <a:cs typeface="Calibri"/>
              </a:rPr>
              <a:t>FINANCES </a:t>
            </a:r>
            <a:r>
              <a:rPr lang="fr-FR" b="1" dirty="0">
                <a:solidFill>
                  <a:srgbClr val="63B7C6"/>
                </a:solidFill>
                <a:latin typeface="Calibri"/>
                <a:cs typeface="Calibri"/>
              </a:rPr>
              <a:t>–</a:t>
            </a:r>
            <a:r>
              <a:rPr lang="fr-FR" b="1" spc="-45" dirty="0">
                <a:solidFill>
                  <a:srgbClr val="63B7C6"/>
                </a:solidFill>
                <a:latin typeface="Calibri"/>
                <a:cs typeface="Calibri"/>
              </a:rPr>
              <a:t> </a:t>
            </a:r>
            <a:r>
              <a:rPr lang="fr-FR" b="1" spc="-10" dirty="0">
                <a:solidFill>
                  <a:srgbClr val="63B7C6"/>
                </a:solidFill>
                <a:latin typeface="Calibri"/>
                <a:cs typeface="Calibri"/>
              </a:rPr>
              <a:t>ASSURANCES</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10" dirty="0">
                <a:solidFill>
                  <a:srgbClr val="63B7C6"/>
                </a:solidFill>
                <a:latin typeface="Calibri"/>
                <a:cs typeface="Calibri"/>
              </a:rPr>
              <a:t>TRANSPORT </a:t>
            </a:r>
            <a:r>
              <a:rPr lang="fr-FR" b="1" dirty="0">
                <a:solidFill>
                  <a:srgbClr val="63B7C6"/>
                </a:solidFill>
                <a:latin typeface="Calibri"/>
                <a:cs typeface="Calibri"/>
              </a:rPr>
              <a:t>-</a:t>
            </a:r>
            <a:r>
              <a:rPr lang="fr-FR" b="1" spc="-65" dirty="0">
                <a:solidFill>
                  <a:srgbClr val="63B7C6"/>
                </a:solidFill>
                <a:latin typeface="Calibri"/>
                <a:cs typeface="Calibri"/>
              </a:rPr>
              <a:t> </a:t>
            </a:r>
            <a:r>
              <a:rPr lang="fr-FR" b="1" spc="-20" dirty="0">
                <a:solidFill>
                  <a:srgbClr val="63B7C6"/>
                </a:solidFill>
                <a:latin typeface="Calibri"/>
                <a:cs typeface="Calibri"/>
              </a:rPr>
              <a:t>LOGISTIQUE</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20" dirty="0">
                <a:solidFill>
                  <a:srgbClr val="63B7C6"/>
                </a:solidFill>
                <a:latin typeface="Calibri"/>
                <a:cs typeface="Calibri"/>
              </a:rPr>
              <a:t>TOURISME</a:t>
            </a:r>
            <a:endParaRPr lang="fr-FR" dirty="0">
              <a:solidFill>
                <a:srgbClr val="63B7C6"/>
              </a:solidFill>
              <a:latin typeface="Calibri"/>
              <a:cs typeface="Calibri"/>
            </a:endParaRPr>
          </a:p>
          <a:p>
            <a:pPr marL="355600" indent="-342900">
              <a:lnSpc>
                <a:spcPct val="100000"/>
              </a:lnSpc>
              <a:spcBef>
                <a:spcPts val="605"/>
              </a:spcBef>
              <a:buFont typeface="Arial"/>
              <a:buChar char="•"/>
              <a:tabLst>
                <a:tab pos="354965" algn="l"/>
                <a:tab pos="355600" algn="l"/>
              </a:tabLst>
            </a:pPr>
            <a:r>
              <a:rPr lang="fr-FR" b="1" spc="-15" dirty="0">
                <a:solidFill>
                  <a:srgbClr val="63B7C6"/>
                </a:solidFill>
                <a:latin typeface="Calibri"/>
                <a:cs typeface="Calibri"/>
              </a:rPr>
              <a:t>SECURITE </a:t>
            </a:r>
            <a:r>
              <a:rPr lang="fr-FR" b="1" dirty="0">
                <a:solidFill>
                  <a:srgbClr val="63B7C6"/>
                </a:solidFill>
                <a:latin typeface="Calibri"/>
                <a:cs typeface="Calibri"/>
              </a:rPr>
              <a:t>–</a:t>
            </a:r>
            <a:r>
              <a:rPr lang="fr-FR" b="1" spc="-20" dirty="0">
                <a:solidFill>
                  <a:srgbClr val="63B7C6"/>
                </a:solidFill>
                <a:latin typeface="Calibri"/>
                <a:cs typeface="Calibri"/>
              </a:rPr>
              <a:t> </a:t>
            </a:r>
            <a:r>
              <a:rPr lang="fr-FR" b="1" spc="-10" dirty="0">
                <a:solidFill>
                  <a:srgbClr val="63B7C6"/>
                </a:solidFill>
                <a:latin typeface="Calibri"/>
                <a:cs typeface="Calibri"/>
              </a:rPr>
              <a:t>ENVIRONNEMENT</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20" dirty="0">
                <a:solidFill>
                  <a:srgbClr val="63B7C6"/>
                </a:solidFill>
                <a:latin typeface="Calibri"/>
                <a:cs typeface="Calibri"/>
              </a:rPr>
              <a:t>SPORTS</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40" dirty="0">
                <a:solidFill>
                  <a:srgbClr val="63B7C6"/>
                </a:solidFill>
                <a:latin typeface="Calibri"/>
                <a:cs typeface="Calibri"/>
              </a:rPr>
              <a:t>EAU </a:t>
            </a:r>
            <a:r>
              <a:rPr lang="fr-FR" b="1" dirty="0">
                <a:solidFill>
                  <a:srgbClr val="63B7C6"/>
                </a:solidFill>
                <a:latin typeface="Calibri"/>
                <a:cs typeface="Calibri"/>
              </a:rPr>
              <a:t>–</a:t>
            </a:r>
            <a:r>
              <a:rPr lang="fr-FR" b="1" spc="-35" dirty="0">
                <a:solidFill>
                  <a:srgbClr val="63B7C6"/>
                </a:solidFill>
                <a:latin typeface="Calibri"/>
                <a:cs typeface="Calibri"/>
              </a:rPr>
              <a:t> </a:t>
            </a:r>
            <a:r>
              <a:rPr lang="fr-FR" b="1" spc="-5" dirty="0">
                <a:solidFill>
                  <a:srgbClr val="63B7C6"/>
                </a:solidFill>
                <a:latin typeface="Calibri"/>
                <a:cs typeface="Calibri"/>
              </a:rPr>
              <a:t>TIC</a:t>
            </a:r>
            <a:endParaRPr lang="fr-FR" dirty="0">
              <a:solidFill>
                <a:srgbClr val="63B7C6"/>
              </a:solidFill>
              <a:latin typeface="Calibri"/>
              <a:cs typeface="Calibri"/>
            </a:endParaRPr>
          </a:p>
          <a:p>
            <a:pPr marL="355600" indent="-342900">
              <a:lnSpc>
                <a:spcPct val="100000"/>
              </a:lnSpc>
              <a:spcBef>
                <a:spcPts val="600"/>
              </a:spcBef>
              <a:buFont typeface="Arial"/>
              <a:buChar char="•"/>
              <a:tabLst>
                <a:tab pos="354965" algn="l"/>
                <a:tab pos="355600" algn="l"/>
              </a:tabLst>
            </a:pPr>
            <a:r>
              <a:rPr lang="fr-FR" b="1" spc="-20" dirty="0">
                <a:solidFill>
                  <a:srgbClr val="63B7C6"/>
                </a:solidFill>
                <a:latin typeface="Calibri"/>
                <a:cs typeface="Calibri"/>
              </a:rPr>
              <a:t>SERVICES</a:t>
            </a:r>
            <a:r>
              <a:rPr lang="fr-FR" b="1" spc="-15" dirty="0">
                <a:solidFill>
                  <a:srgbClr val="63B7C6"/>
                </a:solidFill>
                <a:latin typeface="Calibri"/>
                <a:cs typeface="Calibri"/>
              </a:rPr>
              <a:t> </a:t>
            </a:r>
            <a:r>
              <a:rPr lang="fr-FR" b="1" spc="-20" dirty="0">
                <a:solidFill>
                  <a:srgbClr val="63B7C6"/>
                </a:solidFill>
                <a:latin typeface="Calibri"/>
                <a:cs typeface="Calibri"/>
              </a:rPr>
              <a:t>AUTRES</a:t>
            </a:r>
            <a:endParaRPr lang="fr-FR" dirty="0">
              <a:solidFill>
                <a:srgbClr val="63B7C6"/>
              </a:solidFill>
              <a:latin typeface="Calibri"/>
              <a:cs typeface="Calibri"/>
            </a:endParaRPr>
          </a:p>
        </p:txBody>
      </p:sp>
    </p:spTree>
    <p:extLst>
      <p:ext uri="{BB962C8B-B14F-4D97-AF65-F5344CB8AC3E}">
        <p14:creationId xmlns:p14="http://schemas.microsoft.com/office/powerpoint/2010/main" val="2801003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00" y="542925"/>
            <a:ext cx="11214100" cy="535531"/>
          </a:xfrm>
        </p:spPr>
        <p:txBody>
          <a:bodyPr/>
          <a:lstStyle/>
          <a:p>
            <a:r>
              <a:rPr lang="fr-FR" spc="-15" dirty="0"/>
              <a:t>DES METIERS </a:t>
            </a:r>
            <a:r>
              <a:rPr lang="fr-FR" spc="-75" dirty="0"/>
              <a:t>PAR</a:t>
            </a:r>
            <a:r>
              <a:rPr lang="fr-FR" spc="-225" dirty="0"/>
              <a:t> </a:t>
            </a:r>
            <a:r>
              <a:rPr lang="fr-FR" spc="-10" dirty="0"/>
              <a:t>SECTEUR</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15</a:t>
            </a:fld>
            <a:endParaRPr lang="fr-FR" noProof="0"/>
          </a:p>
        </p:txBody>
      </p:sp>
      <p:sp>
        <p:nvSpPr>
          <p:cNvPr id="5" name="Rectangle 4"/>
          <p:cNvSpPr/>
          <p:nvPr/>
        </p:nvSpPr>
        <p:spPr>
          <a:xfrm>
            <a:off x="2017690" y="2191668"/>
            <a:ext cx="7654344" cy="2882840"/>
          </a:xfrm>
          <a:prstGeom prst="rect">
            <a:avLst/>
          </a:prstGeom>
        </p:spPr>
        <p:txBody>
          <a:bodyPr wrap="square">
            <a:spAutoFit/>
          </a:bodyPr>
          <a:lstStyle/>
          <a:p>
            <a:pPr marL="355600" marR="5080" indent="-342900" algn="just">
              <a:lnSpc>
                <a:spcPct val="100000"/>
              </a:lnSpc>
              <a:spcBef>
                <a:spcPts val="105"/>
              </a:spcBef>
              <a:buFont typeface="Arial"/>
              <a:buChar char="•"/>
              <a:tabLst>
                <a:tab pos="355600" algn="l"/>
              </a:tabLst>
            </a:pPr>
            <a:r>
              <a:rPr lang="fr-FR" sz="2400" spc="-20" dirty="0">
                <a:solidFill>
                  <a:srgbClr val="63B7C6"/>
                </a:solidFill>
                <a:latin typeface="Calibri"/>
                <a:cs typeface="Calibri"/>
              </a:rPr>
              <a:t>CHAQUE </a:t>
            </a:r>
            <a:r>
              <a:rPr lang="fr-FR" sz="2400" spc="-15" dirty="0">
                <a:solidFill>
                  <a:srgbClr val="63B7C6"/>
                </a:solidFill>
                <a:latin typeface="Calibri"/>
                <a:cs typeface="Calibri"/>
              </a:rPr>
              <a:t>SECTEUR </a:t>
            </a:r>
            <a:r>
              <a:rPr lang="fr-FR" sz="2400" spc="-85" dirty="0">
                <a:solidFill>
                  <a:srgbClr val="63B7C6"/>
                </a:solidFill>
                <a:latin typeface="Calibri"/>
                <a:cs typeface="Calibri"/>
              </a:rPr>
              <a:t>D’ACTIVITE </a:t>
            </a:r>
            <a:r>
              <a:rPr lang="fr-FR" sz="2400" spc="-20" dirty="0">
                <a:solidFill>
                  <a:srgbClr val="63B7C6"/>
                </a:solidFill>
                <a:latin typeface="Calibri"/>
                <a:cs typeface="Calibri"/>
              </a:rPr>
              <a:t>REGROUPE </a:t>
            </a:r>
            <a:r>
              <a:rPr lang="fr-FR" sz="2400" spc="-10" dirty="0">
                <a:solidFill>
                  <a:srgbClr val="63B7C6"/>
                </a:solidFill>
                <a:latin typeface="Calibri"/>
                <a:cs typeface="Calibri"/>
              </a:rPr>
              <a:t>EN  </a:t>
            </a:r>
            <a:r>
              <a:rPr lang="fr-FR" sz="2400" spc="-5" dirty="0">
                <a:solidFill>
                  <a:srgbClr val="63B7C6"/>
                </a:solidFill>
                <a:latin typeface="Calibri"/>
                <a:cs typeface="Calibri"/>
              </a:rPr>
              <a:t>SON SEIN DIFFERENTS</a:t>
            </a:r>
            <a:r>
              <a:rPr lang="fr-FR" sz="2400" spc="-15" dirty="0">
                <a:solidFill>
                  <a:srgbClr val="63B7C6"/>
                </a:solidFill>
                <a:latin typeface="Calibri"/>
                <a:cs typeface="Calibri"/>
              </a:rPr>
              <a:t> </a:t>
            </a:r>
            <a:r>
              <a:rPr lang="fr-FR" sz="2400" spc="-20" dirty="0">
                <a:solidFill>
                  <a:srgbClr val="63B7C6"/>
                </a:solidFill>
                <a:latin typeface="Calibri"/>
                <a:cs typeface="Calibri"/>
              </a:rPr>
              <a:t>METIERS.</a:t>
            </a:r>
            <a:endParaRPr lang="fr-FR" sz="2400" dirty="0">
              <a:solidFill>
                <a:srgbClr val="63B7C6"/>
              </a:solidFill>
              <a:latin typeface="Calibri"/>
              <a:cs typeface="Calibri"/>
            </a:endParaRPr>
          </a:p>
          <a:p>
            <a:pPr marL="355600" marR="6985" indent="-342900" algn="just">
              <a:lnSpc>
                <a:spcPct val="100000"/>
              </a:lnSpc>
              <a:spcBef>
                <a:spcPts val="795"/>
              </a:spcBef>
              <a:buFont typeface="Arial"/>
              <a:buChar char="•"/>
              <a:tabLst>
                <a:tab pos="355600" algn="l"/>
              </a:tabLst>
            </a:pPr>
            <a:r>
              <a:rPr lang="fr-FR" sz="2400" spc="-5" dirty="0">
                <a:solidFill>
                  <a:srgbClr val="63B7C6"/>
                </a:solidFill>
                <a:latin typeface="Calibri"/>
                <a:cs typeface="Calibri"/>
              </a:rPr>
              <a:t>IL </a:t>
            </a:r>
            <a:r>
              <a:rPr lang="fr-FR" sz="2400" spc="-75" dirty="0">
                <a:solidFill>
                  <a:srgbClr val="63B7C6"/>
                </a:solidFill>
                <a:latin typeface="Calibri"/>
                <a:cs typeface="Calibri"/>
              </a:rPr>
              <a:t>FAUDRA </a:t>
            </a:r>
            <a:r>
              <a:rPr lang="fr-FR" sz="2400" spc="-40" dirty="0">
                <a:solidFill>
                  <a:srgbClr val="63B7C6"/>
                </a:solidFill>
                <a:latin typeface="Calibri"/>
                <a:cs typeface="Calibri"/>
              </a:rPr>
              <a:t>BEAUCOUP </a:t>
            </a:r>
            <a:r>
              <a:rPr lang="fr-FR" sz="2400" dirty="0">
                <a:solidFill>
                  <a:srgbClr val="63B7C6"/>
                </a:solidFill>
                <a:latin typeface="Calibri"/>
                <a:cs typeface="Calibri"/>
              </a:rPr>
              <a:t>DE </a:t>
            </a:r>
            <a:r>
              <a:rPr lang="fr-FR" sz="2400" spc="-10" dirty="0">
                <a:solidFill>
                  <a:srgbClr val="63B7C6"/>
                </a:solidFill>
                <a:latin typeface="Calibri"/>
                <a:cs typeface="Calibri"/>
              </a:rPr>
              <a:t>TEMPS </a:t>
            </a:r>
            <a:r>
              <a:rPr lang="fr-FR" sz="2400" spc="-5" dirty="0">
                <a:solidFill>
                  <a:srgbClr val="63B7C6"/>
                </a:solidFill>
                <a:latin typeface="Calibri"/>
                <a:cs typeface="Calibri"/>
              </a:rPr>
              <a:t>POUR </a:t>
            </a:r>
            <a:r>
              <a:rPr lang="fr-FR" sz="2400" spc="-25" dirty="0">
                <a:solidFill>
                  <a:srgbClr val="63B7C6"/>
                </a:solidFill>
                <a:latin typeface="Calibri"/>
                <a:cs typeface="Calibri"/>
              </a:rPr>
              <a:t>LES  </a:t>
            </a:r>
            <a:r>
              <a:rPr lang="fr-FR" sz="2400" spc="-20" dirty="0">
                <a:solidFill>
                  <a:srgbClr val="63B7C6"/>
                </a:solidFill>
                <a:latin typeface="Calibri"/>
                <a:cs typeface="Calibri"/>
              </a:rPr>
              <a:t>DECRIRE</a:t>
            </a:r>
            <a:r>
              <a:rPr lang="fr-FR" sz="2400" spc="30" dirty="0">
                <a:solidFill>
                  <a:srgbClr val="63B7C6"/>
                </a:solidFill>
                <a:latin typeface="Calibri"/>
                <a:cs typeface="Calibri"/>
              </a:rPr>
              <a:t> </a:t>
            </a:r>
            <a:r>
              <a:rPr lang="fr-FR" sz="2400" spc="-40" dirty="0">
                <a:solidFill>
                  <a:srgbClr val="63B7C6"/>
                </a:solidFill>
                <a:latin typeface="Calibri"/>
                <a:cs typeface="Calibri"/>
              </a:rPr>
              <a:t>TOUS.</a:t>
            </a:r>
            <a:endParaRPr lang="fr-FR" sz="2400" dirty="0">
              <a:solidFill>
                <a:srgbClr val="63B7C6"/>
              </a:solidFill>
              <a:latin typeface="Calibri"/>
              <a:cs typeface="Calibri"/>
            </a:endParaRPr>
          </a:p>
          <a:p>
            <a:pPr marL="355600" marR="5080" indent="-342900" algn="just">
              <a:lnSpc>
                <a:spcPct val="100000"/>
              </a:lnSpc>
              <a:spcBef>
                <a:spcPts val="805"/>
              </a:spcBef>
              <a:buFont typeface="Arial"/>
              <a:buChar char="•"/>
              <a:tabLst>
                <a:tab pos="355600" algn="l"/>
                <a:tab pos="4632325" algn="l"/>
              </a:tabLst>
            </a:pPr>
            <a:r>
              <a:rPr lang="fr-FR" sz="2400" dirty="0">
                <a:solidFill>
                  <a:srgbClr val="63B7C6"/>
                </a:solidFill>
                <a:latin typeface="Calibri"/>
                <a:cs typeface="Calibri"/>
              </a:rPr>
              <a:t>ON </a:t>
            </a:r>
            <a:r>
              <a:rPr lang="fr-FR" sz="2400" spc="-5" dirty="0">
                <a:solidFill>
                  <a:srgbClr val="63B7C6"/>
                </a:solidFill>
                <a:latin typeface="Calibri"/>
                <a:cs typeface="Calibri"/>
              </a:rPr>
              <a:t>NE </a:t>
            </a:r>
            <a:r>
              <a:rPr lang="fr-FR" sz="2400" spc="-15" dirty="0">
                <a:solidFill>
                  <a:srgbClr val="63B7C6"/>
                </a:solidFill>
                <a:latin typeface="Calibri"/>
                <a:cs typeface="Calibri"/>
              </a:rPr>
              <a:t>S’INTERESSE </a:t>
            </a:r>
            <a:r>
              <a:rPr lang="fr-FR" sz="2400" spc="-5" dirty="0">
                <a:solidFill>
                  <a:srgbClr val="63B7C6"/>
                </a:solidFill>
                <a:latin typeface="Calibri"/>
                <a:cs typeface="Calibri"/>
              </a:rPr>
              <a:t>DONC </a:t>
            </a:r>
            <a:r>
              <a:rPr lang="fr-FR" sz="2400" spc="-185" dirty="0">
                <a:solidFill>
                  <a:srgbClr val="63B7C6"/>
                </a:solidFill>
                <a:latin typeface="Calibri"/>
                <a:cs typeface="Calibri"/>
              </a:rPr>
              <a:t>QU’A </a:t>
            </a:r>
            <a:r>
              <a:rPr lang="fr-FR" sz="2400" spc="-5" dirty="0">
                <a:solidFill>
                  <a:srgbClr val="63B7C6"/>
                </a:solidFill>
                <a:latin typeface="Calibri"/>
                <a:cs typeface="Calibri"/>
              </a:rPr>
              <a:t>CEUX  </a:t>
            </a:r>
            <a:r>
              <a:rPr lang="fr-FR" sz="2400" spc="-65" dirty="0">
                <a:solidFill>
                  <a:srgbClr val="63B7C6"/>
                </a:solidFill>
                <a:latin typeface="Calibri"/>
                <a:cs typeface="Calibri"/>
              </a:rPr>
              <a:t>NECESSITANT</a:t>
            </a:r>
            <a:r>
              <a:rPr lang="fr-FR" sz="2400" spc="590" dirty="0">
                <a:solidFill>
                  <a:srgbClr val="63B7C6"/>
                </a:solidFill>
                <a:latin typeface="Calibri"/>
                <a:cs typeface="Calibri"/>
              </a:rPr>
              <a:t> </a:t>
            </a:r>
            <a:r>
              <a:rPr lang="fr-FR" sz="2400" spc="-5" dirty="0">
                <a:solidFill>
                  <a:srgbClr val="63B7C6"/>
                </a:solidFill>
                <a:latin typeface="Calibri"/>
                <a:cs typeface="Calibri"/>
              </a:rPr>
              <a:t>UNE </a:t>
            </a:r>
            <a:r>
              <a:rPr lang="fr-FR" sz="2400" spc="-65" dirty="0">
                <a:solidFill>
                  <a:srgbClr val="63B7C6"/>
                </a:solidFill>
                <a:latin typeface="Calibri"/>
                <a:cs typeface="Calibri"/>
              </a:rPr>
              <a:t>FORMATION </a:t>
            </a:r>
            <a:r>
              <a:rPr lang="fr-FR" sz="2400" dirty="0">
                <a:solidFill>
                  <a:srgbClr val="63B7C6"/>
                </a:solidFill>
                <a:latin typeface="Calibri"/>
                <a:cs typeface="Calibri"/>
              </a:rPr>
              <a:t>EN </a:t>
            </a:r>
            <a:r>
              <a:rPr lang="fr-FR" sz="2400" spc="-10" dirty="0">
                <a:solidFill>
                  <a:srgbClr val="63B7C6"/>
                </a:solidFill>
                <a:latin typeface="Calibri"/>
                <a:cs typeface="Calibri"/>
              </a:rPr>
              <a:t>SCIENCES  </a:t>
            </a:r>
            <a:r>
              <a:rPr lang="fr-FR" sz="2400" spc="-5" dirty="0">
                <a:solidFill>
                  <a:srgbClr val="63B7C6"/>
                </a:solidFill>
                <a:latin typeface="Calibri"/>
                <a:cs typeface="Calibri"/>
              </a:rPr>
              <a:t>ET</a:t>
            </a:r>
            <a:r>
              <a:rPr lang="fr-FR" sz="2400" spc="330" dirty="0">
                <a:solidFill>
                  <a:srgbClr val="63B7C6"/>
                </a:solidFill>
                <a:latin typeface="Calibri"/>
                <a:cs typeface="Calibri"/>
              </a:rPr>
              <a:t> </a:t>
            </a:r>
            <a:r>
              <a:rPr lang="fr-FR" sz="2400" spc="-25" dirty="0" smtClean="0">
                <a:solidFill>
                  <a:srgbClr val="63B7C6"/>
                </a:solidFill>
                <a:latin typeface="Calibri"/>
                <a:cs typeface="Calibri"/>
              </a:rPr>
              <a:t>TECHNIQUES              </a:t>
            </a:r>
            <a:r>
              <a:rPr lang="fr-FR" sz="2400" spc="20" dirty="0" smtClean="0">
                <a:solidFill>
                  <a:srgbClr val="63B7C6"/>
                </a:solidFill>
                <a:latin typeface="Calibri"/>
                <a:cs typeface="Calibri"/>
              </a:rPr>
              <a:t>C’EST </a:t>
            </a:r>
            <a:r>
              <a:rPr lang="fr-FR" sz="2400" spc="-100" dirty="0">
                <a:solidFill>
                  <a:srgbClr val="63B7C6"/>
                </a:solidFill>
                <a:latin typeface="Calibri"/>
                <a:cs typeface="Calibri"/>
              </a:rPr>
              <a:t>L’OBJET </a:t>
            </a:r>
            <a:r>
              <a:rPr lang="fr-FR" sz="2400" dirty="0">
                <a:solidFill>
                  <a:srgbClr val="63B7C6"/>
                </a:solidFill>
                <a:latin typeface="Calibri"/>
                <a:cs typeface="Calibri"/>
              </a:rPr>
              <a:t>DE </a:t>
            </a:r>
            <a:r>
              <a:rPr lang="fr-FR" sz="2400" spc="-10" dirty="0">
                <a:solidFill>
                  <a:srgbClr val="63B7C6"/>
                </a:solidFill>
                <a:latin typeface="Calibri"/>
                <a:cs typeface="Calibri"/>
              </a:rPr>
              <a:t>CE  </a:t>
            </a:r>
            <a:r>
              <a:rPr lang="fr-FR" sz="2400" spc="-25" dirty="0">
                <a:solidFill>
                  <a:srgbClr val="63B7C6"/>
                </a:solidFill>
                <a:latin typeface="Calibri"/>
                <a:cs typeface="Calibri"/>
              </a:rPr>
              <a:t>COURS</a:t>
            </a:r>
            <a:endParaRPr lang="fr-FR" sz="2400" dirty="0">
              <a:solidFill>
                <a:srgbClr val="63B7C6"/>
              </a:solidFill>
              <a:latin typeface="Calibri"/>
              <a:cs typeface="Calibri"/>
            </a:endParaRPr>
          </a:p>
        </p:txBody>
      </p:sp>
      <p:sp>
        <p:nvSpPr>
          <p:cNvPr id="6" name="Flèche droite 5"/>
          <p:cNvSpPr/>
          <p:nvPr/>
        </p:nvSpPr>
        <p:spPr>
          <a:xfrm>
            <a:off x="7843235" y="4327301"/>
            <a:ext cx="940158" cy="270688"/>
          </a:xfrm>
          <a:prstGeom prst="rightArrow">
            <a:avLst/>
          </a:prstGeom>
          <a:solidFill>
            <a:srgbClr val="63B7C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ln w="22225">
                  <a:solidFill>
                    <a:schemeClr val="accent2"/>
                  </a:solidFill>
                  <a:prstDash val="solid"/>
                </a:ln>
                <a:solidFill>
                  <a:schemeClr val="accent2">
                    <a:lumMod val="40000"/>
                    <a:lumOff val="60000"/>
                  </a:schemeClr>
                </a:solidFill>
              </a:rPr>
              <a:t> </a:t>
            </a:r>
            <a:endParaRPr lang="fr-FR"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387695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00" y="542925"/>
            <a:ext cx="11214100" cy="535531"/>
          </a:xfrm>
        </p:spPr>
        <p:txBody>
          <a:bodyPr/>
          <a:lstStyle/>
          <a:p>
            <a:r>
              <a:rPr lang="fr-FR" b="0" dirty="0">
                <a:latin typeface="Calibri"/>
                <a:cs typeface="Calibri"/>
              </a:rPr>
              <a:t>Quelques </a:t>
            </a:r>
            <a:r>
              <a:rPr lang="fr-FR" b="0" spc="-25" dirty="0">
                <a:latin typeface="Calibri"/>
                <a:cs typeface="Calibri"/>
              </a:rPr>
              <a:t>exemples </a:t>
            </a:r>
            <a:r>
              <a:rPr lang="fr-FR" b="0" dirty="0">
                <a:latin typeface="Calibri"/>
                <a:cs typeface="Calibri"/>
              </a:rPr>
              <a:t>de</a:t>
            </a:r>
            <a:r>
              <a:rPr lang="fr-FR" b="0" spc="-220" dirty="0">
                <a:latin typeface="Calibri"/>
                <a:cs typeface="Calibri"/>
              </a:rPr>
              <a:t> </a:t>
            </a:r>
            <a:r>
              <a:rPr lang="fr-FR" b="0" spc="-10" dirty="0">
                <a:latin typeface="Calibri"/>
                <a:cs typeface="Calibri"/>
              </a:rPr>
              <a:t>métiers</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16</a:t>
            </a:fld>
            <a:endParaRPr lang="fr-FR" noProof="0"/>
          </a:p>
        </p:txBody>
      </p:sp>
      <p:sp>
        <p:nvSpPr>
          <p:cNvPr id="4" name="Rectangle 3"/>
          <p:cNvSpPr/>
          <p:nvPr/>
        </p:nvSpPr>
        <p:spPr>
          <a:xfrm>
            <a:off x="1141926" y="1955829"/>
            <a:ext cx="2992192" cy="3693319"/>
          </a:xfrm>
          <a:prstGeom prst="rect">
            <a:avLst/>
          </a:prstGeom>
        </p:spPr>
        <p:txBody>
          <a:bodyPr wrap="square">
            <a:spAutoFit/>
          </a:bodyPr>
          <a:lstStyle/>
          <a:p>
            <a:pPr marL="355600" indent="-342900">
              <a:lnSpc>
                <a:spcPct val="100000"/>
              </a:lnSpc>
              <a:spcBef>
                <a:spcPts val="95"/>
              </a:spcBef>
              <a:buFont typeface="Arial"/>
              <a:buChar char="•"/>
              <a:tabLst>
                <a:tab pos="354965" algn="l"/>
                <a:tab pos="355600" algn="l"/>
              </a:tabLst>
            </a:pPr>
            <a:r>
              <a:rPr lang="fr-FR" spc="-15" dirty="0">
                <a:solidFill>
                  <a:srgbClr val="63B7C6"/>
                </a:solidFill>
              </a:rPr>
              <a:t>Professeur</a:t>
            </a:r>
          </a:p>
          <a:p>
            <a:pPr marL="355600" indent="-342900">
              <a:lnSpc>
                <a:spcPct val="100000"/>
              </a:lnSpc>
              <a:buFont typeface="Arial"/>
              <a:buChar char="•"/>
              <a:tabLst>
                <a:tab pos="354965" algn="l"/>
                <a:tab pos="355600" algn="l"/>
              </a:tabLst>
            </a:pPr>
            <a:r>
              <a:rPr lang="fr-FR" spc="-15" dirty="0">
                <a:solidFill>
                  <a:srgbClr val="63B7C6"/>
                </a:solidFill>
              </a:rPr>
              <a:t>Chercheur</a:t>
            </a:r>
            <a:r>
              <a:rPr lang="fr-FR" spc="-60" dirty="0">
                <a:solidFill>
                  <a:srgbClr val="63B7C6"/>
                </a:solidFill>
              </a:rPr>
              <a:t> </a:t>
            </a:r>
            <a:r>
              <a:rPr lang="fr-FR" spc="-20" dirty="0">
                <a:solidFill>
                  <a:srgbClr val="63B7C6"/>
                </a:solidFill>
              </a:rPr>
              <a:t>Scientifique</a:t>
            </a:r>
          </a:p>
          <a:p>
            <a:pPr marL="355600" indent="-342900">
              <a:lnSpc>
                <a:spcPct val="100000"/>
              </a:lnSpc>
              <a:buFont typeface="Arial"/>
              <a:buChar char="•"/>
              <a:tabLst>
                <a:tab pos="354965" algn="l"/>
                <a:tab pos="355600" algn="l"/>
              </a:tabLst>
            </a:pPr>
            <a:r>
              <a:rPr lang="fr-FR" spc="-20" dirty="0">
                <a:solidFill>
                  <a:srgbClr val="63B7C6"/>
                </a:solidFill>
              </a:rPr>
              <a:t>Instituteur</a:t>
            </a:r>
          </a:p>
          <a:p>
            <a:pPr marL="355600" indent="-342900">
              <a:lnSpc>
                <a:spcPct val="100000"/>
              </a:lnSpc>
              <a:buFont typeface="Arial"/>
              <a:buChar char="•"/>
              <a:tabLst>
                <a:tab pos="354965" algn="l"/>
                <a:tab pos="355600" algn="l"/>
              </a:tabLst>
            </a:pPr>
            <a:r>
              <a:rPr lang="fr-FR" spc="-15" dirty="0">
                <a:solidFill>
                  <a:srgbClr val="63B7C6"/>
                </a:solidFill>
              </a:rPr>
              <a:t>Ingénieur-</a:t>
            </a:r>
            <a:r>
              <a:rPr lang="fr-FR" dirty="0">
                <a:solidFill>
                  <a:srgbClr val="63B7C6"/>
                </a:solidFill>
              </a:rPr>
              <a:t> </a:t>
            </a:r>
            <a:r>
              <a:rPr lang="fr-FR" spc="-30" dirty="0">
                <a:solidFill>
                  <a:srgbClr val="63B7C6"/>
                </a:solidFill>
              </a:rPr>
              <a:t>Architecte</a:t>
            </a:r>
          </a:p>
          <a:p>
            <a:pPr marL="355600" indent="-342900">
              <a:lnSpc>
                <a:spcPct val="100000"/>
              </a:lnSpc>
              <a:buFont typeface="Arial"/>
              <a:buChar char="•"/>
              <a:tabLst>
                <a:tab pos="354965" algn="l"/>
                <a:tab pos="355600" algn="l"/>
              </a:tabLst>
            </a:pPr>
            <a:r>
              <a:rPr lang="fr-FR" spc="-5" dirty="0">
                <a:solidFill>
                  <a:srgbClr val="63B7C6"/>
                </a:solidFill>
              </a:rPr>
              <a:t>Pharmacien –</a:t>
            </a:r>
            <a:r>
              <a:rPr lang="fr-FR" spc="-165" dirty="0">
                <a:solidFill>
                  <a:srgbClr val="63B7C6"/>
                </a:solidFill>
              </a:rPr>
              <a:t> </a:t>
            </a:r>
            <a:r>
              <a:rPr lang="fr-FR" spc="-20" dirty="0">
                <a:solidFill>
                  <a:srgbClr val="63B7C6"/>
                </a:solidFill>
              </a:rPr>
              <a:t>Médecin</a:t>
            </a:r>
          </a:p>
          <a:p>
            <a:pPr marL="355600" indent="-342900">
              <a:lnSpc>
                <a:spcPct val="100000"/>
              </a:lnSpc>
              <a:buFont typeface="Arial"/>
              <a:buChar char="•"/>
              <a:tabLst>
                <a:tab pos="354965" algn="l"/>
                <a:tab pos="355600" algn="l"/>
              </a:tabLst>
            </a:pPr>
            <a:r>
              <a:rPr lang="fr-FR" spc="-20" dirty="0">
                <a:solidFill>
                  <a:srgbClr val="63B7C6"/>
                </a:solidFill>
              </a:rPr>
              <a:t>Laborantin</a:t>
            </a:r>
          </a:p>
          <a:p>
            <a:pPr marL="355600" indent="-342900">
              <a:lnSpc>
                <a:spcPct val="100000"/>
              </a:lnSpc>
              <a:buFont typeface="Arial"/>
              <a:buChar char="•"/>
              <a:tabLst>
                <a:tab pos="354965" algn="l"/>
                <a:tab pos="355600" algn="l"/>
              </a:tabLst>
            </a:pPr>
            <a:r>
              <a:rPr lang="fr-FR" spc="-15" dirty="0">
                <a:solidFill>
                  <a:srgbClr val="63B7C6"/>
                </a:solidFill>
              </a:rPr>
              <a:t>Magistrat </a:t>
            </a:r>
            <a:r>
              <a:rPr lang="fr-FR" spc="-5" dirty="0">
                <a:solidFill>
                  <a:srgbClr val="63B7C6"/>
                </a:solidFill>
              </a:rPr>
              <a:t>–</a:t>
            </a:r>
            <a:r>
              <a:rPr lang="fr-FR" spc="-60" dirty="0">
                <a:solidFill>
                  <a:srgbClr val="63B7C6"/>
                </a:solidFill>
              </a:rPr>
              <a:t> </a:t>
            </a:r>
            <a:r>
              <a:rPr lang="fr-FR" spc="-20" dirty="0">
                <a:solidFill>
                  <a:srgbClr val="63B7C6"/>
                </a:solidFill>
              </a:rPr>
              <a:t>Militaire</a:t>
            </a:r>
          </a:p>
          <a:p>
            <a:pPr marL="355600" indent="-342900">
              <a:lnSpc>
                <a:spcPct val="100000"/>
              </a:lnSpc>
              <a:spcBef>
                <a:spcPts val="5"/>
              </a:spcBef>
              <a:buFont typeface="Arial"/>
              <a:buChar char="•"/>
              <a:tabLst>
                <a:tab pos="354965" algn="l"/>
                <a:tab pos="355600" algn="l"/>
              </a:tabLst>
            </a:pPr>
            <a:r>
              <a:rPr lang="fr-FR" spc="-15" dirty="0">
                <a:solidFill>
                  <a:srgbClr val="63B7C6"/>
                </a:solidFill>
              </a:rPr>
              <a:t>Journaliste</a:t>
            </a:r>
          </a:p>
          <a:p>
            <a:pPr marL="355600" indent="-342900">
              <a:lnSpc>
                <a:spcPct val="100000"/>
              </a:lnSpc>
              <a:buFont typeface="Arial"/>
              <a:buChar char="•"/>
              <a:tabLst>
                <a:tab pos="354965" algn="l"/>
                <a:tab pos="355600" algn="l"/>
              </a:tabLst>
            </a:pPr>
            <a:r>
              <a:rPr lang="fr-FR" spc="-15" dirty="0">
                <a:solidFill>
                  <a:srgbClr val="63B7C6"/>
                </a:solidFill>
              </a:rPr>
              <a:t>Pilote </a:t>
            </a:r>
            <a:r>
              <a:rPr lang="fr-FR" spc="-5" dirty="0">
                <a:solidFill>
                  <a:srgbClr val="63B7C6"/>
                </a:solidFill>
              </a:rPr>
              <a:t>– </a:t>
            </a:r>
            <a:r>
              <a:rPr lang="fr-FR" spc="-15" dirty="0">
                <a:solidFill>
                  <a:srgbClr val="63B7C6"/>
                </a:solidFill>
              </a:rPr>
              <a:t>Chauffeur</a:t>
            </a:r>
          </a:p>
          <a:p>
            <a:pPr marL="355600" indent="-342900">
              <a:lnSpc>
                <a:spcPct val="100000"/>
              </a:lnSpc>
              <a:buFont typeface="Arial"/>
              <a:buChar char="•"/>
              <a:tabLst>
                <a:tab pos="354965" algn="l"/>
                <a:tab pos="355600" algn="l"/>
              </a:tabLst>
            </a:pPr>
            <a:r>
              <a:rPr lang="fr-FR" spc="-15" dirty="0">
                <a:solidFill>
                  <a:srgbClr val="63B7C6"/>
                </a:solidFill>
              </a:rPr>
              <a:t>Comptable</a:t>
            </a:r>
          </a:p>
          <a:p>
            <a:pPr marL="355600" indent="-342900">
              <a:lnSpc>
                <a:spcPct val="100000"/>
              </a:lnSpc>
              <a:buFont typeface="Arial"/>
              <a:buChar char="•"/>
              <a:tabLst>
                <a:tab pos="354965" algn="l"/>
                <a:tab pos="355600" algn="l"/>
              </a:tabLst>
            </a:pPr>
            <a:r>
              <a:rPr lang="fr-FR" spc="-30" dirty="0">
                <a:solidFill>
                  <a:srgbClr val="63B7C6"/>
                </a:solidFill>
              </a:rPr>
              <a:t>Traducteur</a:t>
            </a:r>
          </a:p>
          <a:p>
            <a:pPr marL="355600" indent="-342900">
              <a:lnSpc>
                <a:spcPct val="100000"/>
              </a:lnSpc>
              <a:buFont typeface="Arial"/>
              <a:buChar char="•"/>
              <a:tabLst>
                <a:tab pos="354965" algn="l"/>
                <a:tab pos="355600" algn="l"/>
              </a:tabLst>
            </a:pPr>
            <a:r>
              <a:rPr lang="fr-FR" spc="-15" dirty="0">
                <a:solidFill>
                  <a:srgbClr val="63B7C6"/>
                </a:solidFill>
              </a:rPr>
              <a:t>Administrateur</a:t>
            </a:r>
          </a:p>
          <a:p>
            <a:pPr marL="355600" indent="-342900">
              <a:lnSpc>
                <a:spcPct val="100000"/>
              </a:lnSpc>
              <a:buFont typeface="Arial"/>
              <a:buChar char="•"/>
              <a:tabLst>
                <a:tab pos="354965" algn="l"/>
                <a:tab pos="355600" algn="l"/>
              </a:tabLst>
            </a:pPr>
            <a:r>
              <a:rPr lang="fr-FR" spc="-20" dirty="0">
                <a:solidFill>
                  <a:srgbClr val="63B7C6"/>
                </a:solidFill>
              </a:rPr>
              <a:t>Acteur </a:t>
            </a:r>
            <a:r>
              <a:rPr lang="fr-FR" spc="-5" dirty="0">
                <a:solidFill>
                  <a:srgbClr val="63B7C6"/>
                </a:solidFill>
              </a:rPr>
              <a:t>-</a:t>
            </a:r>
            <a:r>
              <a:rPr lang="fr-FR" spc="-20" dirty="0">
                <a:solidFill>
                  <a:srgbClr val="63B7C6"/>
                </a:solidFill>
              </a:rPr>
              <a:t> </a:t>
            </a:r>
            <a:r>
              <a:rPr lang="fr-FR" spc="-15" dirty="0">
                <a:solidFill>
                  <a:srgbClr val="63B7C6"/>
                </a:solidFill>
              </a:rPr>
              <a:t>Musicien</a:t>
            </a:r>
          </a:p>
        </p:txBody>
      </p:sp>
      <p:sp>
        <p:nvSpPr>
          <p:cNvPr id="5" name="Rectangle 4"/>
          <p:cNvSpPr/>
          <p:nvPr/>
        </p:nvSpPr>
        <p:spPr>
          <a:xfrm>
            <a:off x="4310129" y="1933920"/>
            <a:ext cx="3069465" cy="3416320"/>
          </a:xfrm>
          <a:prstGeom prst="rect">
            <a:avLst/>
          </a:prstGeom>
        </p:spPr>
        <p:txBody>
          <a:bodyPr wrap="square">
            <a:spAutoFit/>
          </a:bodyPr>
          <a:lstStyle/>
          <a:p>
            <a:pPr marL="355600" indent="-342900">
              <a:lnSpc>
                <a:spcPct val="100000"/>
              </a:lnSpc>
              <a:spcBef>
                <a:spcPts val="95"/>
              </a:spcBef>
              <a:buFont typeface="Arial"/>
              <a:buChar char="•"/>
              <a:tabLst>
                <a:tab pos="354965" algn="l"/>
                <a:tab pos="355600" algn="l"/>
              </a:tabLst>
            </a:pPr>
            <a:r>
              <a:rPr lang="fr-FR" spc="-20" dirty="0">
                <a:solidFill>
                  <a:srgbClr val="63B7C6"/>
                </a:solidFill>
              </a:rPr>
              <a:t>Agriculteur </a:t>
            </a:r>
            <a:r>
              <a:rPr lang="fr-FR" spc="-5" dirty="0">
                <a:solidFill>
                  <a:srgbClr val="63B7C6"/>
                </a:solidFill>
              </a:rPr>
              <a:t>–</a:t>
            </a:r>
            <a:r>
              <a:rPr lang="fr-FR" spc="25" dirty="0">
                <a:solidFill>
                  <a:srgbClr val="63B7C6"/>
                </a:solidFill>
              </a:rPr>
              <a:t> </a:t>
            </a:r>
            <a:r>
              <a:rPr lang="fr-FR" spc="-15" dirty="0">
                <a:solidFill>
                  <a:srgbClr val="63B7C6"/>
                </a:solidFill>
              </a:rPr>
              <a:t>Pêcheur</a:t>
            </a:r>
          </a:p>
          <a:p>
            <a:pPr marL="355600" indent="-342900">
              <a:lnSpc>
                <a:spcPct val="100000"/>
              </a:lnSpc>
              <a:buFont typeface="Arial"/>
              <a:buChar char="•"/>
              <a:tabLst>
                <a:tab pos="354965" algn="l"/>
                <a:tab pos="355600" algn="l"/>
              </a:tabLst>
            </a:pPr>
            <a:r>
              <a:rPr lang="fr-FR" spc="-15" dirty="0">
                <a:solidFill>
                  <a:srgbClr val="63B7C6"/>
                </a:solidFill>
              </a:rPr>
              <a:t>Hôtelier</a:t>
            </a:r>
          </a:p>
          <a:p>
            <a:pPr marL="355600" indent="-342900">
              <a:lnSpc>
                <a:spcPct val="100000"/>
              </a:lnSpc>
              <a:buFont typeface="Arial"/>
              <a:buChar char="•"/>
              <a:tabLst>
                <a:tab pos="354965" algn="l"/>
                <a:tab pos="355600" algn="l"/>
              </a:tabLst>
            </a:pPr>
            <a:r>
              <a:rPr lang="fr-FR" spc="-15" dirty="0">
                <a:solidFill>
                  <a:srgbClr val="63B7C6"/>
                </a:solidFill>
              </a:rPr>
              <a:t>Boulanger </a:t>
            </a:r>
            <a:r>
              <a:rPr lang="fr-FR" spc="-5" dirty="0">
                <a:solidFill>
                  <a:srgbClr val="63B7C6"/>
                </a:solidFill>
              </a:rPr>
              <a:t>-</a:t>
            </a:r>
            <a:r>
              <a:rPr lang="fr-FR" spc="-10" dirty="0">
                <a:solidFill>
                  <a:srgbClr val="63B7C6"/>
                </a:solidFill>
              </a:rPr>
              <a:t> </a:t>
            </a:r>
            <a:r>
              <a:rPr lang="fr-FR" spc="-15" dirty="0">
                <a:solidFill>
                  <a:srgbClr val="63B7C6"/>
                </a:solidFill>
              </a:rPr>
              <a:t>Pâtissier</a:t>
            </a:r>
          </a:p>
          <a:p>
            <a:pPr marL="355600" indent="-342900">
              <a:lnSpc>
                <a:spcPct val="100000"/>
              </a:lnSpc>
              <a:buFont typeface="Arial"/>
              <a:buChar char="•"/>
              <a:tabLst>
                <a:tab pos="354965" algn="l"/>
                <a:tab pos="355600" algn="l"/>
              </a:tabLst>
            </a:pPr>
            <a:r>
              <a:rPr lang="fr-FR" spc="-20" dirty="0">
                <a:solidFill>
                  <a:srgbClr val="63B7C6"/>
                </a:solidFill>
              </a:rPr>
              <a:t>Mécanicien </a:t>
            </a:r>
            <a:r>
              <a:rPr lang="fr-FR" spc="-5" dirty="0">
                <a:solidFill>
                  <a:srgbClr val="63B7C6"/>
                </a:solidFill>
              </a:rPr>
              <a:t>–</a:t>
            </a:r>
            <a:r>
              <a:rPr lang="fr-FR" spc="30" dirty="0">
                <a:solidFill>
                  <a:srgbClr val="63B7C6"/>
                </a:solidFill>
              </a:rPr>
              <a:t> </a:t>
            </a:r>
            <a:r>
              <a:rPr lang="fr-FR" spc="-20" dirty="0">
                <a:solidFill>
                  <a:srgbClr val="63B7C6"/>
                </a:solidFill>
              </a:rPr>
              <a:t>Electricien</a:t>
            </a:r>
          </a:p>
          <a:p>
            <a:pPr marL="355600" indent="-342900">
              <a:lnSpc>
                <a:spcPct val="100000"/>
              </a:lnSpc>
              <a:buFont typeface="Arial"/>
              <a:buChar char="•"/>
              <a:tabLst>
                <a:tab pos="354965" algn="l"/>
                <a:tab pos="355600" algn="l"/>
              </a:tabLst>
            </a:pPr>
            <a:r>
              <a:rPr lang="fr-FR" spc="-15" dirty="0">
                <a:solidFill>
                  <a:srgbClr val="63B7C6"/>
                </a:solidFill>
              </a:rPr>
              <a:t>Chauffagiste </a:t>
            </a:r>
            <a:r>
              <a:rPr lang="fr-FR" spc="-5" dirty="0">
                <a:solidFill>
                  <a:srgbClr val="63B7C6"/>
                </a:solidFill>
              </a:rPr>
              <a:t>–</a:t>
            </a:r>
            <a:r>
              <a:rPr lang="fr-FR" spc="-25" dirty="0">
                <a:solidFill>
                  <a:srgbClr val="63B7C6"/>
                </a:solidFill>
              </a:rPr>
              <a:t> </a:t>
            </a:r>
            <a:r>
              <a:rPr lang="fr-FR" spc="-15" dirty="0">
                <a:solidFill>
                  <a:srgbClr val="63B7C6"/>
                </a:solidFill>
              </a:rPr>
              <a:t>Plombier</a:t>
            </a:r>
          </a:p>
          <a:p>
            <a:pPr marL="355600" indent="-342900">
              <a:lnSpc>
                <a:spcPct val="100000"/>
              </a:lnSpc>
              <a:buFont typeface="Arial"/>
              <a:buChar char="•"/>
              <a:tabLst>
                <a:tab pos="354965" algn="l"/>
                <a:tab pos="355600" algn="l"/>
              </a:tabLst>
            </a:pPr>
            <a:r>
              <a:rPr lang="fr-FR" spc="-15" dirty="0">
                <a:solidFill>
                  <a:srgbClr val="63B7C6"/>
                </a:solidFill>
              </a:rPr>
              <a:t>Maçon </a:t>
            </a:r>
            <a:r>
              <a:rPr lang="fr-FR" spc="-5" dirty="0">
                <a:solidFill>
                  <a:srgbClr val="63B7C6"/>
                </a:solidFill>
              </a:rPr>
              <a:t>– </a:t>
            </a:r>
            <a:r>
              <a:rPr lang="fr-FR" spc="-25" dirty="0">
                <a:solidFill>
                  <a:srgbClr val="63B7C6"/>
                </a:solidFill>
              </a:rPr>
              <a:t>Peintre</a:t>
            </a:r>
            <a:r>
              <a:rPr lang="fr-FR" spc="-45" dirty="0">
                <a:solidFill>
                  <a:srgbClr val="63B7C6"/>
                </a:solidFill>
              </a:rPr>
              <a:t> </a:t>
            </a:r>
            <a:r>
              <a:rPr lang="fr-FR" spc="-20" dirty="0">
                <a:solidFill>
                  <a:srgbClr val="63B7C6"/>
                </a:solidFill>
              </a:rPr>
              <a:t>–Menuisier</a:t>
            </a:r>
          </a:p>
          <a:p>
            <a:pPr marL="355600" indent="-342900">
              <a:lnSpc>
                <a:spcPct val="100000"/>
              </a:lnSpc>
              <a:buFont typeface="Arial"/>
              <a:buChar char="•"/>
              <a:tabLst>
                <a:tab pos="354965" algn="l"/>
                <a:tab pos="355600" algn="l"/>
              </a:tabLst>
            </a:pPr>
            <a:r>
              <a:rPr lang="fr-FR" spc="-30" dirty="0">
                <a:solidFill>
                  <a:srgbClr val="63B7C6"/>
                </a:solidFill>
              </a:rPr>
              <a:t>Tailleur</a:t>
            </a:r>
          </a:p>
          <a:p>
            <a:pPr marL="355600" indent="-342900">
              <a:lnSpc>
                <a:spcPct val="100000"/>
              </a:lnSpc>
              <a:spcBef>
                <a:spcPts val="5"/>
              </a:spcBef>
              <a:buFont typeface="Arial"/>
              <a:buChar char="•"/>
              <a:tabLst>
                <a:tab pos="354965" algn="l"/>
                <a:tab pos="355600" algn="l"/>
              </a:tabLst>
            </a:pPr>
            <a:r>
              <a:rPr lang="fr-FR" spc="-15" dirty="0">
                <a:solidFill>
                  <a:srgbClr val="63B7C6"/>
                </a:solidFill>
              </a:rPr>
              <a:t>Pompier</a:t>
            </a:r>
          </a:p>
          <a:p>
            <a:pPr marL="355600" indent="-342900">
              <a:lnSpc>
                <a:spcPct val="100000"/>
              </a:lnSpc>
              <a:buFont typeface="Arial"/>
              <a:buChar char="•"/>
              <a:tabLst>
                <a:tab pos="354965" algn="l"/>
                <a:tab pos="355600" algn="l"/>
              </a:tabLst>
            </a:pPr>
            <a:r>
              <a:rPr lang="fr-FR" spc="-30" dirty="0">
                <a:solidFill>
                  <a:srgbClr val="63B7C6"/>
                </a:solidFill>
              </a:rPr>
              <a:t>Facteur</a:t>
            </a:r>
          </a:p>
          <a:p>
            <a:pPr marL="355600" indent="-342900">
              <a:lnSpc>
                <a:spcPct val="100000"/>
              </a:lnSpc>
              <a:buFont typeface="Arial"/>
              <a:buChar char="•"/>
              <a:tabLst>
                <a:tab pos="354965" algn="l"/>
                <a:tab pos="355600" algn="l"/>
              </a:tabLst>
            </a:pPr>
            <a:r>
              <a:rPr lang="fr-FR" spc="-15" dirty="0">
                <a:solidFill>
                  <a:srgbClr val="63B7C6"/>
                </a:solidFill>
              </a:rPr>
              <a:t>Eboueur</a:t>
            </a:r>
          </a:p>
          <a:p>
            <a:pPr marL="355600" indent="-342900">
              <a:lnSpc>
                <a:spcPct val="100000"/>
              </a:lnSpc>
              <a:buFont typeface="Arial"/>
              <a:buChar char="•"/>
              <a:tabLst>
                <a:tab pos="354965" algn="l"/>
                <a:tab pos="355600" algn="l"/>
              </a:tabLst>
            </a:pPr>
            <a:r>
              <a:rPr lang="fr-FR" spc="-5" dirty="0">
                <a:solidFill>
                  <a:srgbClr val="63B7C6"/>
                </a:solidFill>
              </a:rPr>
              <a:t>Sportif </a:t>
            </a:r>
            <a:r>
              <a:rPr lang="fr-FR" spc="-15" dirty="0">
                <a:solidFill>
                  <a:srgbClr val="63B7C6"/>
                </a:solidFill>
              </a:rPr>
              <a:t>(Foot, </a:t>
            </a:r>
            <a:r>
              <a:rPr lang="fr-FR" spc="-25" dirty="0">
                <a:solidFill>
                  <a:srgbClr val="63B7C6"/>
                </a:solidFill>
              </a:rPr>
              <a:t>Boxe,</a:t>
            </a:r>
            <a:r>
              <a:rPr lang="fr-FR" spc="-40" dirty="0">
                <a:solidFill>
                  <a:srgbClr val="63B7C6"/>
                </a:solidFill>
              </a:rPr>
              <a:t> </a:t>
            </a:r>
            <a:r>
              <a:rPr lang="fr-FR" spc="-10" dirty="0">
                <a:solidFill>
                  <a:srgbClr val="63B7C6"/>
                </a:solidFill>
              </a:rPr>
              <a:t>…)</a:t>
            </a:r>
          </a:p>
        </p:txBody>
      </p:sp>
    </p:spTree>
    <p:extLst>
      <p:ext uri="{BB962C8B-B14F-4D97-AF65-F5344CB8AC3E}">
        <p14:creationId xmlns:p14="http://schemas.microsoft.com/office/powerpoint/2010/main" val="673950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00" y="542925"/>
            <a:ext cx="11214100" cy="535531"/>
          </a:xfrm>
        </p:spPr>
        <p:txBody>
          <a:bodyPr/>
          <a:lstStyle/>
          <a:p>
            <a:r>
              <a:rPr lang="fr-FR" b="0" spc="-35" dirty="0">
                <a:latin typeface="Calibri"/>
                <a:cs typeface="Calibri"/>
              </a:rPr>
              <a:t>Licence/Master</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17</a:t>
            </a:fld>
            <a:endParaRPr lang="fr-FR" noProof="0"/>
          </a:p>
        </p:txBody>
      </p:sp>
      <p:sp>
        <p:nvSpPr>
          <p:cNvPr id="13" name="Rectangle 12"/>
          <p:cNvSpPr/>
          <p:nvPr/>
        </p:nvSpPr>
        <p:spPr>
          <a:xfrm>
            <a:off x="1068946" y="1351351"/>
            <a:ext cx="8474299" cy="6324808"/>
          </a:xfrm>
          <a:prstGeom prst="rect">
            <a:avLst/>
          </a:prstGeom>
        </p:spPr>
        <p:txBody>
          <a:bodyPr wrap="square">
            <a:spAutoFit/>
          </a:bodyPr>
          <a:lstStyle/>
          <a:p>
            <a:pPr marR="6350">
              <a:lnSpc>
                <a:spcPts val="3670"/>
              </a:lnSpc>
              <a:spcBef>
                <a:spcPts val="105"/>
              </a:spcBef>
              <a:tabLst>
                <a:tab pos="7813040" algn="l"/>
              </a:tabLst>
            </a:pPr>
            <a:r>
              <a:rPr lang="fr-FR" sz="2400" spc="-95" dirty="0" smtClean="0">
                <a:solidFill>
                  <a:srgbClr val="63B7C6"/>
                </a:solidFill>
                <a:latin typeface="Calibri"/>
                <a:cs typeface="Calibri"/>
              </a:rPr>
              <a:t>P</a:t>
            </a:r>
            <a:r>
              <a:rPr lang="fr-FR" sz="2400" spc="-25" dirty="0" smtClean="0">
                <a:solidFill>
                  <a:srgbClr val="63B7C6"/>
                </a:solidFill>
                <a:latin typeface="Calibri"/>
                <a:cs typeface="Calibri"/>
              </a:rPr>
              <a:t>ar</a:t>
            </a:r>
            <a:r>
              <a:rPr lang="fr-FR" sz="2400" spc="-20" dirty="0" smtClean="0">
                <a:solidFill>
                  <a:srgbClr val="63B7C6"/>
                </a:solidFill>
                <a:latin typeface="Calibri"/>
                <a:cs typeface="Calibri"/>
              </a:rPr>
              <a:t>m</a:t>
            </a:r>
            <a:r>
              <a:rPr lang="fr-FR" sz="2400" dirty="0" smtClean="0">
                <a:solidFill>
                  <a:srgbClr val="63B7C6"/>
                </a:solidFill>
                <a:latin typeface="Calibri"/>
                <a:cs typeface="Calibri"/>
              </a:rPr>
              <a:t>i</a:t>
            </a:r>
            <a:r>
              <a:rPr lang="fr-FR" sz="2400" spc="290" dirty="0" smtClean="0">
                <a:solidFill>
                  <a:srgbClr val="63B7C6"/>
                </a:solidFill>
                <a:latin typeface="Calibri"/>
                <a:cs typeface="Calibri"/>
              </a:rPr>
              <a:t> </a:t>
            </a:r>
            <a:r>
              <a:rPr lang="fr-FR" sz="2400" spc="-30" dirty="0" smtClean="0">
                <a:solidFill>
                  <a:srgbClr val="63B7C6"/>
                </a:solidFill>
                <a:latin typeface="Calibri"/>
                <a:cs typeface="Calibri"/>
              </a:rPr>
              <a:t>l</a:t>
            </a:r>
            <a:r>
              <a:rPr lang="fr-FR" sz="2400" spc="-250" dirty="0" smtClean="0">
                <a:solidFill>
                  <a:srgbClr val="63B7C6"/>
                </a:solidFill>
                <a:latin typeface="Calibri"/>
                <a:cs typeface="Calibri"/>
              </a:rPr>
              <a:t>’</a:t>
            </a:r>
            <a:r>
              <a:rPr lang="fr-FR" sz="2400" spc="-25" dirty="0" smtClean="0">
                <a:solidFill>
                  <a:srgbClr val="63B7C6"/>
                </a:solidFill>
                <a:latin typeface="Calibri"/>
                <a:cs typeface="Calibri"/>
              </a:rPr>
              <a:t>e</a:t>
            </a:r>
            <a:r>
              <a:rPr lang="fr-FR" sz="2400" spc="-30" dirty="0" smtClean="0">
                <a:solidFill>
                  <a:srgbClr val="63B7C6"/>
                </a:solidFill>
                <a:latin typeface="Calibri"/>
                <a:cs typeface="Calibri"/>
              </a:rPr>
              <a:t>ns</a:t>
            </a:r>
            <a:r>
              <a:rPr lang="fr-FR" sz="2400" spc="-25" dirty="0" smtClean="0">
                <a:solidFill>
                  <a:srgbClr val="63B7C6"/>
                </a:solidFill>
                <a:latin typeface="Calibri"/>
                <a:cs typeface="Calibri"/>
              </a:rPr>
              <a:t>e</a:t>
            </a:r>
            <a:r>
              <a:rPr lang="fr-FR" sz="2400" spc="-30" dirty="0" smtClean="0">
                <a:solidFill>
                  <a:srgbClr val="63B7C6"/>
                </a:solidFill>
                <a:latin typeface="Calibri"/>
                <a:cs typeface="Calibri"/>
              </a:rPr>
              <a:t>mbl</a:t>
            </a:r>
            <a:r>
              <a:rPr lang="fr-FR" sz="2400" dirty="0" smtClean="0">
                <a:solidFill>
                  <a:srgbClr val="63B7C6"/>
                </a:solidFill>
                <a:latin typeface="Calibri"/>
                <a:cs typeface="Calibri"/>
              </a:rPr>
              <a:t>e</a:t>
            </a:r>
            <a:r>
              <a:rPr lang="fr-FR" sz="2400" spc="295" dirty="0" smtClean="0">
                <a:solidFill>
                  <a:srgbClr val="63B7C6"/>
                </a:solidFill>
                <a:latin typeface="Calibri"/>
                <a:cs typeface="Calibri"/>
              </a:rPr>
              <a:t> </a:t>
            </a:r>
            <a:r>
              <a:rPr lang="fr-FR" sz="2400" spc="-5" dirty="0" smtClean="0">
                <a:solidFill>
                  <a:srgbClr val="63B7C6"/>
                </a:solidFill>
                <a:latin typeface="Calibri"/>
                <a:cs typeface="Calibri"/>
              </a:rPr>
              <a:t>de</a:t>
            </a:r>
            <a:r>
              <a:rPr lang="fr-FR" sz="2400" dirty="0" smtClean="0">
                <a:solidFill>
                  <a:srgbClr val="63B7C6"/>
                </a:solidFill>
                <a:latin typeface="Calibri"/>
                <a:cs typeface="Calibri"/>
              </a:rPr>
              <a:t>s</a:t>
            </a:r>
            <a:r>
              <a:rPr lang="fr-FR" sz="2400" spc="305" dirty="0" smtClean="0">
                <a:solidFill>
                  <a:srgbClr val="63B7C6"/>
                </a:solidFill>
                <a:latin typeface="Calibri"/>
                <a:cs typeface="Calibri"/>
              </a:rPr>
              <a:t> </a:t>
            </a:r>
            <a:r>
              <a:rPr lang="fr-FR" sz="2400" spc="-30" dirty="0" smtClean="0">
                <a:solidFill>
                  <a:srgbClr val="63B7C6"/>
                </a:solidFill>
                <a:latin typeface="Calibri"/>
                <a:cs typeface="Calibri"/>
              </a:rPr>
              <a:t>m</a:t>
            </a:r>
            <a:r>
              <a:rPr lang="fr-FR" sz="2400" spc="-25" dirty="0" smtClean="0">
                <a:solidFill>
                  <a:srgbClr val="63B7C6"/>
                </a:solidFill>
                <a:latin typeface="Calibri"/>
                <a:cs typeface="Calibri"/>
              </a:rPr>
              <a:t>é</a:t>
            </a:r>
            <a:r>
              <a:rPr lang="fr-FR" sz="2400" spc="-20" dirty="0" smtClean="0">
                <a:solidFill>
                  <a:srgbClr val="63B7C6"/>
                </a:solidFill>
                <a:latin typeface="Calibri"/>
                <a:cs typeface="Calibri"/>
              </a:rPr>
              <a:t>t</a:t>
            </a:r>
            <a:r>
              <a:rPr lang="fr-FR" sz="2400" spc="-15" dirty="0" smtClean="0">
                <a:solidFill>
                  <a:srgbClr val="63B7C6"/>
                </a:solidFill>
                <a:latin typeface="Calibri"/>
                <a:cs typeface="Calibri"/>
              </a:rPr>
              <a:t>ie</a:t>
            </a:r>
            <a:r>
              <a:rPr lang="fr-FR" sz="2400" spc="-75" dirty="0" smtClean="0">
                <a:solidFill>
                  <a:srgbClr val="63B7C6"/>
                </a:solidFill>
                <a:latin typeface="Calibri"/>
                <a:cs typeface="Calibri"/>
              </a:rPr>
              <a:t>r</a:t>
            </a:r>
            <a:r>
              <a:rPr lang="fr-FR" sz="2400" dirty="0" smtClean="0">
                <a:solidFill>
                  <a:srgbClr val="63B7C6"/>
                </a:solidFill>
                <a:latin typeface="Calibri"/>
                <a:cs typeface="Calibri"/>
              </a:rPr>
              <a:t>s</a:t>
            </a:r>
            <a:r>
              <a:rPr lang="fr-FR" sz="2400" spc="285" dirty="0" smtClean="0">
                <a:solidFill>
                  <a:srgbClr val="63B7C6"/>
                </a:solidFill>
                <a:latin typeface="Calibri"/>
                <a:cs typeface="Calibri"/>
              </a:rPr>
              <a:t> </a:t>
            </a:r>
            <a:r>
              <a:rPr lang="fr-FR" sz="2400" spc="-5" dirty="0" smtClean="0">
                <a:solidFill>
                  <a:srgbClr val="63B7C6"/>
                </a:solidFill>
                <a:latin typeface="Calibri"/>
                <a:cs typeface="Calibri"/>
              </a:rPr>
              <a:t>qu</a:t>
            </a:r>
            <a:r>
              <a:rPr lang="fr-FR" sz="2400" dirty="0" smtClean="0">
                <a:solidFill>
                  <a:srgbClr val="63B7C6"/>
                </a:solidFill>
                <a:latin typeface="Calibri"/>
                <a:cs typeface="Calibri"/>
              </a:rPr>
              <a:t>i nécessitent une  formation  universitaire dans le  </a:t>
            </a:r>
            <a:r>
              <a:rPr lang="fr-FR" sz="2400" spc="-30" dirty="0" smtClean="0">
                <a:solidFill>
                  <a:srgbClr val="63B7C6"/>
                </a:solidFill>
                <a:latin typeface="Calibri"/>
                <a:cs typeface="Calibri"/>
              </a:rPr>
              <a:t>domaine  des </a:t>
            </a:r>
            <a:r>
              <a:rPr lang="fr-FR" sz="2400" spc="-10" dirty="0" smtClean="0">
                <a:solidFill>
                  <a:srgbClr val="63B7C6"/>
                </a:solidFill>
                <a:latin typeface="Calibri"/>
                <a:cs typeface="Calibri"/>
              </a:rPr>
              <a:t>sciences </a:t>
            </a:r>
            <a:r>
              <a:rPr lang="fr-FR" sz="2400" spc="-15" dirty="0" smtClean="0">
                <a:solidFill>
                  <a:srgbClr val="63B7C6"/>
                </a:solidFill>
                <a:latin typeface="Calibri"/>
                <a:cs typeface="Calibri"/>
              </a:rPr>
              <a:t>et technologie, </a:t>
            </a:r>
            <a:r>
              <a:rPr lang="fr-FR" sz="2400" spc="-5" dirty="0" smtClean="0">
                <a:solidFill>
                  <a:srgbClr val="63B7C6"/>
                </a:solidFill>
                <a:latin typeface="Calibri"/>
                <a:cs typeface="Calibri"/>
              </a:rPr>
              <a:t>celui du licencier </a:t>
            </a:r>
            <a:r>
              <a:rPr lang="fr-FR" sz="2400" spc="-10" dirty="0" smtClean="0">
                <a:solidFill>
                  <a:srgbClr val="63B7C6"/>
                </a:solidFill>
                <a:latin typeface="Calibri"/>
                <a:cs typeface="Calibri"/>
              </a:rPr>
              <a:t>et </a:t>
            </a:r>
            <a:r>
              <a:rPr lang="fr-FR" sz="2400" spc="20" dirty="0" smtClean="0">
                <a:solidFill>
                  <a:srgbClr val="63B7C6"/>
                </a:solidFill>
                <a:latin typeface="Calibri"/>
                <a:cs typeface="Calibri"/>
              </a:rPr>
              <a:t>du  </a:t>
            </a:r>
            <a:r>
              <a:rPr lang="fr-FR" sz="2400" spc="-15" dirty="0" smtClean="0">
                <a:solidFill>
                  <a:srgbClr val="63B7C6"/>
                </a:solidFill>
                <a:latin typeface="Calibri"/>
                <a:cs typeface="Calibri"/>
              </a:rPr>
              <a:t>master </a:t>
            </a:r>
            <a:r>
              <a:rPr lang="fr-FR" sz="2400" spc="-50" dirty="0" smtClean="0">
                <a:solidFill>
                  <a:srgbClr val="63B7C6"/>
                </a:solidFill>
                <a:latin typeface="Calibri"/>
                <a:cs typeface="Calibri"/>
              </a:rPr>
              <a:t>reste </a:t>
            </a:r>
            <a:r>
              <a:rPr lang="fr-FR" sz="2400" spc="-5" dirty="0" smtClean="0">
                <a:solidFill>
                  <a:srgbClr val="63B7C6"/>
                </a:solidFill>
                <a:latin typeface="Calibri"/>
                <a:cs typeface="Calibri"/>
              </a:rPr>
              <a:t>le plus </a:t>
            </a:r>
            <a:r>
              <a:rPr lang="fr-FR" sz="2400" dirty="0" smtClean="0">
                <a:solidFill>
                  <a:srgbClr val="63B7C6"/>
                </a:solidFill>
                <a:latin typeface="Calibri"/>
                <a:cs typeface="Calibri"/>
              </a:rPr>
              <a:t>indiqué </a:t>
            </a:r>
            <a:r>
              <a:rPr lang="fr-FR" sz="2400" spc="-15" dirty="0" smtClean="0">
                <a:solidFill>
                  <a:srgbClr val="63B7C6"/>
                </a:solidFill>
                <a:latin typeface="Calibri"/>
                <a:cs typeface="Calibri"/>
              </a:rPr>
              <a:t>car </a:t>
            </a:r>
            <a:r>
              <a:rPr lang="fr-FR" sz="2400" dirty="0" smtClean="0">
                <a:solidFill>
                  <a:srgbClr val="63B7C6"/>
                </a:solidFill>
                <a:latin typeface="Calibri"/>
                <a:cs typeface="Calibri"/>
              </a:rPr>
              <a:t>on </a:t>
            </a:r>
            <a:r>
              <a:rPr lang="fr-FR" sz="2400" spc="-5" dirty="0" smtClean="0">
                <a:solidFill>
                  <a:srgbClr val="63B7C6"/>
                </a:solidFill>
                <a:latin typeface="Calibri"/>
                <a:cs typeface="Calibri"/>
              </a:rPr>
              <a:t>le </a:t>
            </a:r>
            <a:r>
              <a:rPr lang="fr-FR" sz="2400" spc="-45" dirty="0" smtClean="0">
                <a:solidFill>
                  <a:srgbClr val="63B7C6"/>
                </a:solidFill>
                <a:latin typeface="Calibri"/>
                <a:cs typeface="Calibri"/>
              </a:rPr>
              <a:t>retrouve </a:t>
            </a:r>
            <a:r>
              <a:rPr lang="fr-FR" sz="2400" spc="-5" dirty="0" smtClean="0">
                <a:solidFill>
                  <a:srgbClr val="63B7C6"/>
                </a:solidFill>
                <a:latin typeface="Calibri"/>
                <a:cs typeface="Calibri"/>
              </a:rPr>
              <a:t>dans  </a:t>
            </a:r>
            <a:r>
              <a:rPr lang="fr-FR" sz="2400" spc="-20" dirty="0" smtClean="0">
                <a:solidFill>
                  <a:srgbClr val="63B7C6"/>
                </a:solidFill>
                <a:latin typeface="Calibri"/>
                <a:cs typeface="Calibri"/>
              </a:rPr>
              <a:t>presque tous </a:t>
            </a:r>
            <a:r>
              <a:rPr lang="fr-FR" sz="2400" dirty="0" smtClean="0">
                <a:solidFill>
                  <a:srgbClr val="63B7C6"/>
                </a:solidFill>
                <a:latin typeface="Calibri"/>
                <a:cs typeface="Calibri"/>
              </a:rPr>
              <a:t>les </a:t>
            </a:r>
            <a:r>
              <a:rPr lang="fr-FR" sz="2400" spc="-25" dirty="0" smtClean="0">
                <a:solidFill>
                  <a:srgbClr val="63B7C6"/>
                </a:solidFill>
                <a:latin typeface="Calibri"/>
                <a:cs typeface="Calibri"/>
              </a:rPr>
              <a:t>secteurs </a:t>
            </a:r>
            <a:r>
              <a:rPr lang="fr-FR" sz="2400" spc="-55" dirty="0" smtClean="0">
                <a:solidFill>
                  <a:srgbClr val="63B7C6"/>
                </a:solidFill>
                <a:latin typeface="Calibri"/>
                <a:cs typeface="Calibri"/>
              </a:rPr>
              <a:t>d’activité </a:t>
            </a:r>
            <a:r>
              <a:rPr lang="fr-FR" sz="2400" spc="-15" dirty="0" smtClean="0">
                <a:solidFill>
                  <a:srgbClr val="63B7C6"/>
                </a:solidFill>
                <a:latin typeface="Calibri"/>
                <a:cs typeface="Calibri"/>
              </a:rPr>
              <a:t>et </a:t>
            </a:r>
            <a:r>
              <a:rPr lang="fr-FR" sz="2400" spc="-25" dirty="0" smtClean="0">
                <a:solidFill>
                  <a:srgbClr val="63B7C6"/>
                </a:solidFill>
                <a:latin typeface="Calibri"/>
                <a:cs typeface="Calibri"/>
              </a:rPr>
              <a:t>couvre </a:t>
            </a:r>
            <a:r>
              <a:rPr lang="fr-FR" sz="2400" spc="-5" dirty="0" smtClean="0">
                <a:solidFill>
                  <a:srgbClr val="63B7C6"/>
                </a:solidFill>
                <a:latin typeface="Calibri"/>
                <a:cs typeface="Calibri"/>
              </a:rPr>
              <a:t>un  </a:t>
            </a:r>
            <a:r>
              <a:rPr lang="fr-FR" sz="2400" spc="-25" dirty="0" smtClean="0">
                <a:solidFill>
                  <a:srgbClr val="63B7C6"/>
                </a:solidFill>
                <a:latin typeface="Calibri"/>
                <a:cs typeface="Calibri"/>
              </a:rPr>
              <a:t>grand </a:t>
            </a:r>
            <a:r>
              <a:rPr lang="fr-FR" sz="2400" spc="-20" dirty="0" smtClean="0">
                <a:solidFill>
                  <a:srgbClr val="63B7C6"/>
                </a:solidFill>
                <a:latin typeface="Calibri"/>
                <a:cs typeface="Calibri"/>
              </a:rPr>
              <a:t>nombre </a:t>
            </a:r>
            <a:r>
              <a:rPr lang="fr-FR" sz="2400" spc="-5" dirty="0" smtClean="0">
                <a:solidFill>
                  <a:srgbClr val="63B7C6"/>
                </a:solidFill>
                <a:latin typeface="Calibri"/>
                <a:cs typeface="Calibri"/>
              </a:rPr>
              <a:t>de </a:t>
            </a:r>
            <a:r>
              <a:rPr lang="fr-FR" sz="2400" spc="-15" dirty="0" smtClean="0">
                <a:solidFill>
                  <a:srgbClr val="63B7C6"/>
                </a:solidFill>
                <a:latin typeface="Calibri"/>
                <a:cs typeface="Calibri"/>
              </a:rPr>
              <a:t>spécialités</a:t>
            </a:r>
            <a:r>
              <a:rPr lang="fr-FR" sz="2400" spc="-35" dirty="0" smtClean="0">
                <a:solidFill>
                  <a:srgbClr val="63B7C6"/>
                </a:solidFill>
                <a:latin typeface="Calibri"/>
                <a:cs typeface="Calibri"/>
              </a:rPr>
              <a:t> </a:t>
            </a:r>
            <a:r>
              <a:rPr lang="fr-FR" sz="2400" spc="-15" dirty="0" smtClean="0">
                <a:solidFill>
                  <a:srgbClr val="63B7C6"/>
                </a:solidFill>
                <a:latin typeface="Calibri"/>
                <a:cs typeface="Calibri"/>
              </a:rPr>
              <a:t>comme:</a:t>
            </a:r>
          </a:p>
          <a:p>
            <a:pPr marR="6350">
              <a:lnSpc>
                <a:spcPts val="3670"/>
              </a:lnSpc>
              <a:spcBef>
                <a:spcPts val="105"/>
              </a:spcBef>
              <a:tabLst>
                <a:tab pos="7813040" algn="l"/>
              </a:tabLst>
            </a:pPr>
            <a:r>
              <a:rPr lang="fr-FR" sz="2400" spc="-15" dirty="0">
                <a:solidFill>
                  <a:srgbClr val="63B7C6"/>
                </a:solidFill>
                <a:latin typeface="Calibri"/>
                <a:cs typeface="Calibri"/>
              </a:rPr>
              <a:t>L</a:t>
            </a:r>
            <a:r>
              <a:rPr lang="fr-FR" sz="2400" dirty="0">
                <a:solidFill>
                  <a:srgbClr val="63B7C6"/>
                </a:solidFill>
                <a:latin typeface="Calibri"/>
                <a:cs typeface="Calibri"/>
              </a:rPr>
              <a:t>a</a:t>
            </a:r>
            <a:r>
              <a:rPr lang="fr-FR" sz="2400" spc="-5" dirty="0">
                <a:solidFill>
                  <a:srgbClr val="63B7C6"/>
                </a:solidFill>
                <a:latin typeface="Calibri"/>
                <a:cs typeface="Calibri"/>
              </a:rPr>
              <a:t> </a:t>
            </a:r>
            <a:r>
              <a:rPr lang="fr-FR" sz="2400" spc="-15" dirty="0" smtClean="0">
                <a:solidFill>
                  <a:srgbClr val="63B7C6"/>
                </a:solidFill>
                <a:latin typeface="Calibri"/>
                <a:cs typeface="Calibri"/>
              </a:rPr>
              <a:t>m</a:t>
            </a:r>
            <a:r>
              <a:rPr lang="fr-FR" sz="2400" dirty="0" smtClean="0">
                <a:solidFill>
                  <a:srgbClr val="63B7C6"/>
                </a:solidFill>
                <a:latin typeface="Calibri"/>
                <a:cs typeface="Calibri"/>
              </a:rPr>
              <a:t>é</a:t>
            </a:r>
            <a:r>
              <a:rPr lang="fr-FR" sz="2400" spc="-50" dirty="0" smtClean="0">
                <a:solidFill>
                  <a:srgbClr val="63B7C6"/>
                </a:solidFill>
                <a:latin typeface="Calibri"/>
                <a:cs typeface="Calibri"/>
              </a:rPr>
              <a:t>c</a:t>
            </a:r>
            <a:r>
              <a:rPr lang="fr-FR" sz="2400" dirty="0" smtClean="0">
                <a:solidFill>
                  <a:srgbClr val="63B7C6"/>
                </a:solidFill>
                <a:latin typeface="Calibri"/>
                <a:cs typeface="Calibri"/>
              </a:rPr>
              <a:t>an</a:t>
            </a:r>
            <a:r>
              <a:rPr lang="fr-FR" sz="2400" spc="-10" dirty="0" smtClean="0">
                <a:solidFill>
                  <a:srgbClr val="63B7C6"/>
                </a:solidFill>
                <a:latin typeface="Calibri"/>
                <a:cs typeface="Calibri"/>
              </a:rPr>
              <a:t>i</a:t>
            </a:r>
            <a:r>
              <a:rPr lang="fr-FR" sz="2400" spc="-5" dirty="0" smtClean="0">
                <a:solidFill>
                  <a:srgbClr val="63B7C6"/>
                </a:solidFill>
                <a:latin typeface="Calibri"/>
                <a:cs typeface="Calibri"/>
              </a:rPr>
              <a:t>qu</a:t>
            </a:r>
            <a:r>
              <a:rPr lang="fr-FR" sz="2400" dirty="0" smtClean="0">
                <a:solidFill>
                  <a:srgbClr val="63B7C6"/>
                </a:solidFill>
                <a:latin typeface="Calibri"/>
                <a:cs typeface="Calibri"/>
              </a:rPr>
              <a:t>e, </a:t>
            </a:r>
            <a:r>
              <a:rPr lang="fr-FR" sz="2400" spc="-5" dirty="0">
                <a:solidFill>
                  <a:srgbClr val="63B7C6"/>
                </a:solidFill>
                <a:latin typeface="Calibri"/>
                <a:cs typeface="Calibri"/>
              </a:rPr>
              <a:t>l</a:t>
            </a:r>
            <a:r>
              <a:rPr lang="fr-FR" sz="2400" dirty="0">
                <a:solidFill>
                  <a:srgbClr val="63B7C6"/>
                </a:solidFill>
                <a:latin typeface="Calibri"/>
                <a:cs typeface="Calibri"/>
              </a:rPr>
              <a:t>’</a:t>
            </a:r>
            <a:r>
              <a:rPr lang="fr-FR" sz="2400" spc="-125" dirty="0">
                <a:solidFill>
                  <a:srgbClr val="63B7C6"/>
                </a:solidFill>
                <a:latin typeface="Calibri"/>
                <a:cs typeface="Calibri"/>
              </a:rPr>
              <a:t>h</a:t>
            </a:r>
            <a:r>
              <a:rPr lang="fr-FR" sz="2400" spc="-75" dirty="0">
                <a:solidFill>
                  <a:srgbClr val="63B7C6"/>
                </a:solidFill>
                <a:latin typeface="Calibri"/>
                <a:cs typeface="Calibri"/>
              </a:rPr>
              <a:t>y</a:t>
            </a:r>
            <a:r>
              <a:rPr lang="fr-FR" sz="2400" spc="-5" dirty="0">
                <a:solidFill>
                  <a:srgbClr val="63B7C6"/>
                </a:solidFill>
                <a:latin typeface="Calibri"/>
                <a:cs typeface="Calibri"/>
              </a:rPr>
              <a:t>d</a:t>
            </a:r>
            <a:r>
              <a:rPr lang="fr-FR" sz="2400" spc="-125" dirty="0">
                <a:solidFill>
                  <a:srgbClr val="63B7C6"/>
                </a:solidFill>
                <a:latin typeface="Calibri"/>
                <a:cs typeface="Calibri"/>
              </a:rPr>
              <a:t>r</a:t>
            </a:r>
            <a:r>
              <a:rPr lang="fr-FR" sz="2400" dirty="0">
                <a:solidFill>
                  <a:srgbClr val="63B7C6"/>
                </a:solidFill>
                <a:latin typeface="Calibri"/>
                <a:cs typeface="Calibri"/>
              </a:rPr>
              <a:t>a</a:t>
            </a:r>
            <a:r>
              <a:rPr lang="fr-FR" sz="2400" spc="-5" dirty="0">
                <a:solidFill>
                  <a:srgbClr val="63B7C6"/>
                </a:solidFill>
                <a:latin typeface="Calibri"/>
                <a:cs typeface="Calibri"/>
              </a:rPr>
              <a:t>uliqu</a:t>
            </a:r>
            <a:r>
              <a:rPr lang="fr-FR" sz="2400" dirty="0">
                <a:solidFill>
                  <a:srgbClr val="63B7C6"/>
                </a:solidFill>
                <a:latin typeface="Calibri"/>
                <a:cs typeface="Calibri"/>
              </a:rPr>
              <a:t>e</a:t>
            </a:r>
            <a:r>
              <a:rPr lang="fr-FR" sz="2400" dirty="0" smtClean="0">
                <a:solidFill>
                  <a:srgbClr val="63B7C6"/>
                </a:solidFill>
                <a:latin typeface="Calibri"/>
                <a:cs typeface="Calibri"/>
              </a:rPr>
              <a:t>,</a:t>
            </a:r>
            <a:r>
              <a:rPr lang="fr-FR" sz="2400" spc="-5" dirty="0">
                <a:solidFill>
                  <a:srgbClr val="63B7C6"/>
                </a:solidFill>
                <a:latin typeface="Calibri"/>
                <a:cs typeface="Calibri"/>
              </a:rPr>
              <a:t> l</a:t>
            </a:r>
            <a:r>
              <a:rPr lang="fr-FR" sz="2400" spc="-455" dirty="0">
                <a:solidFill>
                  <a:srgbClr val="63B7C6"/>
                </a:solidFill>
                <a:latin typeface="Calibri"/>
                <a:cs typeface="Calibri"/>
              </a:rPr>
              <a:t>’</a:t>
            </a:r>
            <a:r>
              <a:rPr lang="fr-FR" sz="2400" dirty="0">
                <a:solidFill>
                  <a:srgbClr val="63B7C6"/>
                </a:solidFill>
                <a:latin typeface="Calibri"/>
                <a:cs typeface="Calibri"/>
              </a:rPr>
              <a:t>ag</a:t>
            </a:r>
            <a:r>
              <a:rPr lang="fr-FR" sz="2400" spc="-110" dirty="0">
                <a:solidFill>
                  <a:srgbClr val="63B7C6"/>
                </a:solidFill>
                <a:latin typeface="Calibri"/>
                <a:cs typeface="Calibri"/>
              </a:rPr>
              <a:t>r</a:t>
            </a:r>
            <a:r>
              <a:rPr lang="fr-FR" sz="2400" spc="-5" dirty="0">
                <a:solidFill>
                  <a:srgbClr val="63B7C6"/>
                </a:solidFill>
                <a:latin typeface="Calibri"/>
                <a:cs typeface="Calibri"/>
              </a:rPr>
              <a:t>onomie, </a:t>
            </a:r>
            <a:r>
              <a:rPr lang="fr-FR" sz="2400" spc="-45" dirty="0">
                <a:solidFill>
                  <a:srgbClr val="63B7C6"/>
                </a:solidFill>
                <a:latin typeface="Calibri"/>
                <a:cs typeface="Calibri"/>
              </a:rPr>
              <a:t>l’électronique</a:t>
            </a:r>
            <a:r>
              <a:rPr lang="fr-FR" sz="2400" spc="-45" dirty="0" smtClean="0">
                <a:solidFill>
                  <a:srgbClr val="63B7C6"/>
                </a:solidFill>
                <a:latin typeface="Calibri"/>
                <a:cs typeface="Calibri"/>
              </a:rPr>
              <a:t>,</a:t>
            </a:r>
            <a:r>
              <a:rPr lang="fr-FR" sz="2400" spc="-40" dirty="0">
                <a:solidFill>
                  <a:srgbClr val="63B7C6"/>
                </a:solidFill>
                <a:latin typeface="Calibri"/>
                <a:cs typeface="Calibri"/>
              </a:rPr>
              <a:t> l’électrotechnique,</a:t>
            </a:r>
            <a:endParaRPr lang="fr-FR" sz="2400" dirty="0">
              <a:solidFill>
                <a:srgbClr val="63B7C6"/>
              </a:solidFill>
              <a:latin typeface="Calibri"/>
              <a:cs typeface="Calibri"/>
            </a:endParaRPr>
          </a:p>
          <a:p>
            <a:pPr marR="6350">
              <a:lnSpc>
                <a:spcPts val="3670"/>
              </a:lnSpc>
              <a:spcBef>
                <a:spcPts val="105"/>
              </a:spcBef>
              <a:tabLst>
                <a:tab pos="7813040" algn="l"/>
              </a:tabLst>
            </a:pPr>
            <a:r>
              <a:rPr lang="fr-FR" sz="2400" dirty="0">
                <a:solidFill>
                  <a:srgbClr val="63B7C6"/>
                </a:solidFill>
                <a:latin typeface="Calibri"/>
                <a:cs typeface="Calibri"/>
              </a:rPr>
              <a:t>l</a:t>
            </a:r>
            <a:r>
              <a:rPr lang="fr-FR" sz="2400" dirty="0" smtClean="0">
                <a:solidFill>
                  <a:srgbClr val="63B7C6"/>
                </a:solidFill>
                <a:latin typeface="Calibri"/>
                <a:cs typeface="Calibri"/>
              </a:rPr>
              <a:t>es </a:t>
            </a:r>
            <a:r>
              <a:rPr lang="fr-FR" sz="2400" spc="-90" dirty="0" smtClean="0">
                <a:solidFill>
                  <a:srgbClr val="63B7C6"/>
                </a:solidFill>
                <a:latin typeface="Calibri"/>
                <a:cs typeface="Calibri"/>
              </a:rPr>
              <a:t>t</a:t>
            </a:r>
            <a:r>
              <a:rPr lang="fr-FR" sz="2400" dirty="0" smtClean="0">
                <a:solidFill>
                  <a:srgbClr val="63B7C6"/>
                </a:solidFill>
                <a:latin typeface="Calibri"/>
                <a:cs typeface="Calibri"/>
              </a:rPr>
              <a:t>él</a:t>
            </a:r>
            <a:r>
              <a:rPr lang="fr-FR" sz="2400" spc="-5" dirty="0" smtClean="0">
                <a:solidFill>
                  <a:srgbClr val="63B7C6"/>
                </a:solidFill>
                <a:latin typeface="Calibri"/>
                <a:cs typeface="Calibri"/>
              </a:rPr>
              <a:t>é</a:t>
            </a:r>
            <a:r>
              <a:rPr lang="fr-FR" sz="2400" spc="-45" dirty="0" smtClean="0">
                <a:solidFill>
                  <a:srgbClr val="63B7C6"/>
                </a:solidFill>
                <a:latin typeface="Calibri"/>
                <a:cs typeface="Calibri"/>
              </a:rPr>
              <a:t>c</a:t>
            </a:r>
            <a:r>
              <a:rPr lang="fr-FR" sz="2400" dirty="0" smtClean="0">
                <a:solidFill>
                  <a:srgbClr val="63B7C6"/>
                </a:solidFill>
                <a:latin typeface="Calibri"/>
                <a:cs typeface="Calibri"/>
              </a:rPr>
              <a:t>o</a:t>
            </a:r>
            <a:r>
              <a:rPr lang="fr-FR" sz="2400" spc="-20" dirty="0" smtClean="0">
                <a:solidFill>
                  <a:srgbClr val="63B7C6"/>
                </a:solidFill>
                <a:latin typeface="Calibri"/>
                <a:cs typeface="Calibri"/>
              </a:rPr>
              <a:t>mm</a:t>
            </a:r>
            <a:r>
              <a:rPr lang="fr-FR" sz="2400" spc="-5" dirty="0" smtClean="0">
                <a:solidFill>
                  <a:srgbClr val="63B7C6"/>
                </a:solidFill>
                <a:latin typeface="Calibri"/>
                <a:cs typeface="Calibri"/>
              </a:rPr>
              <a:t>uni</a:t>
            </a:r>
            <a:r>
              <a:rPr lang="fr-FR" sz="2400" spc="-60" dirty="0" smtClean="0">
                <a:solidFill>
                  <a:srgbClr val="63B7C6"/>
                </a:solidFill>
                <a:latin typeface="Calibri"/>
                <a:cs typeface="Calibri"/>
              </a:rPr>
              <a:t>c</a:t>
            </a:r>
            <a:r>
              <a:rPr lang="fr-FR" sz="2400" spc="-50" dirty="0" smtClean="0">
                <a:solidFill>
                  <a:srgbClr val="63B7C6"/>
                </a:solidFill>
                <a:latin typeface="Calibri"/>
                <a:cs typeface="Calibri"/>
              </a:rPr>
              <a:t>a</a:t>
            </a:r>
            <a:r>
              <a:rPr lang="fr-FR" sz="2400" spc="-20" dirty="0" smtClean="0">
                <a:solidFill>
                  <a:srgbClr val="63B7C6"/>
                </a:solidFill>
                <a:latin typeface="Calibri"/>
                <a:cs typeface="Calibri"/>
              </a:rPr>
              <a:t>t</a:t>
            </a:r>
            <a:r>
              <a:rPr lang="fr-FR" sz="2400" spc="-5" dirty="0" smtClean="0">
                <a:solidFill>
                  <a:srgbClr val="63B7C6"/>
                </a:solidFill>
                <a:latin typeface="Calibri"/>
                <a:cs typeface="Calibri"/>
              </a:rPr>
              <a:t>ions, l</a:t>
            </a:r>
            <a:r>
              <a:rPr lang="fr-FR" sz="2400" spc="15" dirty="0" smtClean="0">
                <a:solidFill>
                  <a:srgbClr val="63B7C6"/>
                </a:solidFill>
                <a:latin typeface="Calibri"/>
                <a:cs typeface="Calibri"/>
              </a:rPr>
              <a:t>’</a:t>
            </a:r>
            <a:r>
              <a:rPr lang="fr-FR" sz="2400" spc="-5" dirty="0" smtClean="0">
                <a:solidFill>
                  <a:srgbClr val="63B7C6"/>
                </a:solidFill>
                <a:latin typeface="Calibri"/>
                <a:cs typeface="Calibri"/>
              </a:rPr>
              <a:t>i</a:t>
            </a:r>
            <a:r>
              <a:rPr lang="fr-FR" sz="2400" spc="-40" dirty="0" smtClean="0">
                <a:solidFill>
                  <a:srgbClr val="63B7C6"/>
                </a:solidFill>
                <a:latin typeface="Calibri"/>
                <a:cs typeface="Calibri"/>
              </a:rPr>
              <a:t>n</a:t>
            </a:r>
            <a:r>
              <a:rPr lang="fr-FR" sz="2400" spc="-165" dirty="0" smtClean="0">
                <a:solidFill>
                  <a:srgbClr val="63B7C6"/>
                </a:solidFill>
                <a:latin typeface="Calibri"/>
                <a:cs typeface="Calibri"/>
              </a:rPr>
              <a:t>f</a:t>
            </a:r>
            <a:r>
              <a:rPr lang="fr-FR" sz="2400" spc="-5" dirty="0" smtClean="0">
                <a:solidFill>
                  <a:srgbClr val="63B7C6"/>
                </a:solidFill>
                <a:latin typeface="Calibri"/>
                <a:cs typeface="Calibri"/>
              </a:rPr>
              <a:t>or</a:t>
            </a:r>
            <a:r>
              <a:rPr lang="fr-FR" sz="2400" dirty="0" smtClean="0">
                <a:solidFill>
                  <a:srgbClr val="63B7C6"/>
                </a:solidFill>
                <a:latin typeface="Calibri"/>
                <a:cs typeface="Calibri"/>
              </a:rPr>
              <a:t>m</a:t>
            </a:r>
            <a:r>
              <a:rPr lang="fr-FR" sz="2400" spc="-50" dirty="0" smtClean="0">
                <a:solidFill>
                  <a:srgbClr val="63B7C6"/>
                </a:solidFill>
                <a:latin typeface="Calibri"/>
                <a:cs typeface="Calibri"/>
              </a:rPr>
              <a:t>a</a:t>
            </a:r>
            <a:r>
              <a:rPr lang="fr-FR" sz="2400" spc="-20" dirty="0" smtClean="0">
                <a:solidFill>
                  <a:srgbClr val="63B7C6"/>
                </a:solidFill>
                <a:latin typeface="Calibri"/>
                <a:cs typeface="Calibri"/>
              </a:rPr>
              <a:t>t</a:t>
            </a:r>
            <a:r>
              <a:rPr lang="fr-FR" sz="2400" spc="-5" dirty="0" smtClean="0">
                <a:solidFill>
                  <a:srgbClr val="63B7C6"/>
                </a:solidFill>
                <a:latin typeface="Calibri"/>
                <a:cs typeface="Calibri"/>
              </a:rPr>
              <a:t>iqu</a:t>
            </a:r>
            <a:r>
              <a:rPr lang="fr-FR" sz="2400" dirty="0" smtClean="0">
                <a:solidFill>
                  <a:srgbClr val="63B7C6"/>
                </a:solidFill>
                <a:latin typeface="Calibri"/>
                <a:cs typeface="Calibri"/>
              </a:rPr>
              <a:t>e, le génie civil, </a:t>
            </a:r>
            <a:r>
              <a:rPr lang="fr-FR" sz="2400" spc="-60" dirty="0">
                <a:solidFill>
                  <a:srgbClr val="63B7C6"/>
                </a:solidFill>
                <a:latin typeface="Calibri"/>
                <a:cs typeface="Calibri"/>
              </a:rPr>
              <a:t>l’architecture</a:t>
            </a:r>
            <a:r>
              <a:rPr lang="fr-FR" sz="2400" spc="-60" dirty="0" smtClean="0">
                <a:solidFill>
                  <a:srgbClr val="63B7C6"/>
                </a:solidFill>
                <a:latin typeface="Calibri"/>
                <a:cs typeface="Calibri"/>
              </a:rPr>
              <a:t>, le génie des procèdes, la métallurgie, l’électromécanique , l’industrie pétrochimique  etc……….</a:t>
            </a:r>
            <a:endParaRPr lang="fr-FR" sz="2400" dirty="0" smtClean="0">
              <a:solidFill>
                <a:srgbClr val="63B7C6"/>
              </a:solidFill>
              <a:latin typeface="Calibri"/>
              <a:cs typeface="Calibri"/>
            </a:endParaRPr>
          </a:p>
          <a:p>
            <a:pPr marR="6350">
              <a:lnSpc>
                <a:spcPts val="3670"/>
              </a:lnSpc>
              <a:spcBef>
                <a:spcPts val="105"/>
              </a:spcBef>
              <a:tabLst>
                <a:tab pos="7813040" algn="l"/>
              </a:tabLst>
            </a:pPr>
            <a:endParaRPr lang="fr-FR" sz="2400" dirty="0" smtClean="0">
              <a:solidFill>
                <a:srgbClr val="63B7C6"/>
              </a:solidFill>
              <a:latin typeface="Calibri"/>
              <a:cs typeface="Calibri"/>
            </a:endParaRPr>
          </a:p>
          <a:p>
            <a:pPr marR="6350">
              <a:lnSpc>
                <a:spcPts val="3670"/>
              </a:lnSpc>
              <a:spcBef>
                <a:spcPts val="105"/>
              </a:spcBef>
              <a:tabLst>
                <a:tab pos="7813040" algn="l"/>
              </a:tabLst>
            </a:pPr>
            <a:endParaRPr lang="fr-FR" sz="2400" spc="330" dirty="0" smtClean="0">
              <a:solidFill>
                <a:srgbClr val="63B7C6"/>
              </a:solidFill>
              <a:latin typeface="Calibri"/>
              <a:cs typeface="Calibri"/>
            </a:endParaRPr>
          </a:p>
          <a:p>
            <a:pPr marR="6350">
              <a:lnSpc>
                <a:spcPts val="3670"/>
              </a:lnSpc>
              <a:spcBef>
                <a:spcPts val="105"/>
              </a:spcBef>
              <a:tabLst>
                <a:tab pos="7813040" algn="l"/>
              </a:tabLst>
            </a:pPr>
            <a:endParaRPr lang="fr-FR" sz="2400" spc="330" dirty="0">
              <a:solidFill>
                <a:srgbClr val="63B7C6"/>
              </a:solidFill>
              <a:latin typeface="Calibri"/>
              <a:cs typeface="Calibri"/>
            </a:endParaRPr>
          </a:p>
        </p:txBody>
      </p:sp>
    </p:spTree>
    <p:extLst>
      <p:ext uri="{BB962C8B-B14F-4D97-AF65-F5344CB8AC3E}">
        <p14:creationId xmlns:p14="http://schemas.microsoft.com/office/powerpoint/2010/main" val="2516789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500" y="542925"/>
            <a:ext cx="11214100" cy="535531"/>
          </a:xfrm>
        </p:spPr>
        <p:txBody>
          <a:bodyPr/>
          <a:lstStyle/>
          <a:p>
            <a:r>
              <a:rPr lang="fr-FR" b="0" spc="-20" dirty="0">
                <a:latin typeface="Calibri"/>
                <a:cs typeface="Calibri"/>
              </a:rPr>
              <a:t>Introduction </a:t>
            </a:r>
            <a:r>
              <a:rPr lang="fr-FR" b="0" spc="-5" dirty="0" smtClean="0">
                <a:latin typeface="Calibri"/>
                <a:cs typeface="Calibri"/>
              </a:rPr>
              <a:t>aux </a:t>
            </a:r>
            <a:r>
              <a:rPr lang="fr-FR" b="0" spc="-15" dirty="0" smtClean="0">
                <a:latin typeface="Calibri"/>
                <a:cs typeface="Calibri"/>
              </a:rPr>
              <a:t>métiers</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18</a:t>
            </a:fld>
            <a:endParaRPr lang="fr-FR" noProof="0"/>
          </a:p>
        </p:txBody>
      </p:sp>
      <p:sp>
        <p:nvSpPr>
          <p:cNvPr id="4" name="Rectangle 3"/>
          <p:cNvSpPr/>
          <p:nvPr/>
        </p:nvSpPr>
        <p:spPr>
          <a:xfrm>
            <a:off x="549498" y="1585675"/>
            <a:ext cx="8040710" cy="3803605"/>
          </a:xfrm>
          <a:prstGeom prst="rect">
            <a:avLst/>
          </a:prstGeom>
        </p:spPr>
        <p:txBody>
          <a:bodyPr wrap="square">
            <a:spAutoFit/>
          </a:bodyPr>
          <a:lstStyle/>
          <a:p>
            <a:pPr marL="93980" marR="113030">
              <a:lnSpc>
                <a:spcPct val="100000"/>
              </a:lnSpc>
              <a:spcBef>
                <a:spcPts val="100"/>
              </a:spcBef>
              <a:buAutoNum type="arabicPeriod"/>
              <a:tabLst>
                <a:tab pos="837565" algn="l"/>
                <a:tab pos="838200" algn="l"/>
                <a:tab pos="2814955" algn="l"/>
                <a:tab pos="5861685" algn="l"/>
              </a:tabLst>
            </a:pPr>
            <a:r>
              <a:rPr lang="fr-FR" sz="2000" spc="-5" dirty="0">
                <a:solidFill>
                  <a:srgbClr val="63B7C6"/>
                </a:solidFill>
                <a:latin typeface="Calibri"/>
                <a:cs typeface="Calibri"/>
              </a:rPr>
              <a:t>Le </a:t>
            </a:r>
            <a:r>
              <a:rPr lang="fr-FR" sz="2000" dirty="0">
                <a:solidFill>
                  <a:srgbClr val="63B7C6"/>
                </a:solidFill>
                <a:latin typeface="Calibri"/>
                <a:cs typeface="Calibri"/>
              </a:rPr>
              <a:t>métier d</a:t>
            </a:r>
            <a:r>
              <a:rPr lang="fr-FR" sz="2000" b="1" dirty="0">
                <a:solidFill>
                  <a:srgbClr val="63B7C6"/>
                </a:solidFill>
                <a:latin typeface="Calibri"/>
                <a:cs typeface="Calibri"/>
              </a:rPr>
              <a:t>‘un </a:t>
            </a:r>
            <a:r>
              <a:rPr lang="fr-FR" sz="2000" b="1" spc="-5" dirty="0">
                <a:solidFill>
                  <a:srgbClr val="63B7C6"/>
                </a:solidFill>
                <a:latin typeface="Calibri"/>
                <a:cs typeface="Calibri"/>
              </a:rPr>
              <a:t>licencier </a:t>
            </a:r>
            <a:r>
              <a:rPr lang="fr-FR" sz="2000" b="1" dirty="0">
                <a:solidFill>
                  <a:srgbClr val="63B7C6"/>
                </a:solidFill>
                <a:latin typeface="Calibri"/>
                <a:cs typeface="Calibri"/>
              </a:rPr>
              <a:t>ou</a:t>
            </a:r>
            <a:r>
              <a:rPr lang="fr-FR" sz="2000" b="1" spc="-130" dirty="0">
                <a:solidFill>
                  <a:srgbClr val="63B7C6"/>
                </a:solidFill>
                <a:latin typeface="Calibri"/>
                <a:cs typeface="Calibri"/>
              </a:rPr>
              <a:t> </a:t>
            </a:r>
            <a:r>
              <a:rPr lang="fr-FR" sz="2000" b="1" spc="-10" dirty="0">
                <a:solidFill>
                  <a:srgbClr val="63B7C6"/>
                </a:solidFill>
                <a:latin typeface="Calibri"/>
                <a:cs typeface="Calibri"/>
              </a:rPr>
              <a:t>d’un</a:t>
            </a:r>
            <a:r>
              <a:rPr lang="fr-FR" sz="2000" b="1" spc="-15" dirty="0">
                <a:solidFill>
                  <a:srgbClr val="63B7C6"/>
                </a:solidFill>
                <a:latin typeface="Calibri"/>
                <a:cs typeface="Calibri"/>
              </a:rPr>
              <a:t> </a:t>
            </a:r>
            <a:r>
              <a:rPr lang="fr-FR" sz="2000" b="1" spc="-15" dirty="0" smtClean="0">
                <a:solidFill>
                  <a:srgbClr val="63B7C6"/>
                </a:solidFill>
                <a:latin typeface="Calibri"/>
                <a:cs typeface="Calibri"/>
              </a:rPr>
              <a:t>master </a:t>
            </a:r>
            <a:r>
              <a:rPr lang="fr-FR" sz="2000" spc="-15" dirty="0" smtClean="0">
                <a:solidFill>
                  <a:srgbClr val="63B7C6"/>
                </a:solidFill>
                <a:latin typeface="Calibri"/>
                <a:cs typeface="Calibri"/>
              </a:rPr>
              <a:t>est </a:t>
            </a:r>
            <a:r>
              <a:rPr lang="fr-FR" sz="2000" spc="-5" dirty="0">
                <a:solidFill>
                  <a:srgbClr val="63B7C6"/>
                </a:solidFill>
                <a:latin typeface="Calibri"/>
                <a:cs typeface="Calibri"/>
              </a:rPr>
              <a:t>un</a:t>
            </a:r>
            <a:r>
              <a:rPr lang="fr-FR" sz="2000" spc="-110" dirty="0">
                <a:solidFill>
                  <a:srgbClr val="63B7C6"/>
                </a:solidFill>
                <a:latin typeface="Calibri"/>
                <a:cs typeface="Calibri"/>
              </a:rPr>
              <a:t> </a:t>
            </a:r>
            <a:r>
              <a:rPr lang="fr-FR" sz="2000" spc="-5" dirty="0">
                <a:solidFill>
                  <a:srgbClr val="63B7C6"/>
                </a:solidFill>
                <a:latin typeface="Calibri"/>
                <a:cs typeface="Calibri"/>
              </a:rPr>
              <a:t>métier  </a:t>
            </a:r>
            <a:r>
              <a:rPr lang="fr-FR" sz="2000" spc="-20" dirty="0">
                <a:solidFill>
                  <a:srgbClr val="63B7C6"/>
                </a:solidFill>
                <a:latin typeface="Calibri"/>
                <a:cs typeface="Calibri"/>
              </a:rPr>
              <a:t>évolutif </a:t>
            </a:r>
            <a:r>
              <a:rPr lang="fr-FR" sz="2000" spc="-5" dirty="0">
                <a:solidFill>
                  <a:srgbClr val="63B7C6"/>
                </a:solidFill>
                <a:latin typeface="Calibri"/>
                <a:cs typeface="Calibri"/>
              </a:rPr>
              <a:t>qui</a:t>
            </a:r>
            <a:r>
              <a:rPr lang="fr-FR" sz="2000" spc="20" dirty="0">
                <a:solidFill>
                  <a:srgbClr val="63B7C6"/>
                </a:solidFill>
                <a:latin typeface="Calibri"/>
                <a:cs typeface="Calibri"/>
              </a:rPr>
              <a:t> </a:t>
            </a:r>
            <a:r>
              <a:rPr lang="fr-FR" sz="2000" spc="-25" dirty="0">
                <a:solidFill>
                  <a:srgbClr val="63B7C6"/>
                </a:solidFill>
                <a:latin typeface="Calibri"/>
                <a:cs typeface="Calibri"/>
              </a:rPr>
              <a:t>exige</a:t>
            </a:r>
            <a:r>
              <a:rPr lang="fr-FR" sz="2000" spc="-45" dirty="0">
                <a:solidFill>
                  <a:srgbClr val="63B7C6"/>
                </a:solidFill>
                <a:latin typeface="Calibri"/>
                <a:cs typeface="Calibri"/>
              </a:rPr>
              <a:t> </a:t>
            </a:r>
            <a:r>
              <a:rPr lang="fr-FR" sz="2000" spc="-5" dirty="0" smtClean="0">
                <a:solidFill>
                  <a:srgbClr val="63B7C6"/>
                </a:solidFill>
                <a:latin typeface="Calibri"/>
                <a:cs typeface="Calibri"/>
              </a:rPr>
              <a:t>des </a:t>
            </a:r>
            <a:r>
              <a:rPr lang="fr-FR" sz="2000" spc="-20" dirty="0" smtClean="0">
                <a:solidFill>
                  <a:srgbClr val="63B7C6"/>
                </a:solidFill>
                <a:latin typeface="Calibri"/>
                <a:cs typeface="Calibri"/>
              </a:rPr>
              <a:t>compétences</a:t>
            </a:r>
            <a:r>
              <a:rPr lang="fr-FR" sz="2000" spc="-20" dirty="0">
                <a:solidFill>
                  <a:srgbClr val="63B7C6"/>
                </a:solidFill>
                <a:latin typeface="Calibri"/>
                <a:cs typeface="Calibri"/>
              </a:rPr>
              <a:t>, </a:t>
            </a:r>
            <a:r>
              <a:rPr lang="fr-FR" sz="2000" spc="-5" dirty="0">
                <a:solidFill>
                  <a:srgbClr val="63B7C6"/>
                </a:solidFill>
                <a:latin typeface="Calibri"/>
                <a:cs typeface="Calibri"/>
              </a:rPr>
              <a:t>de </a:t>
            </a:r>
            <a:r>
              <a:rPr lang="fr-FR" sz="2000" spc="-15" dirty="0">
                <a:solidFill>
                  <a:srgbClr val="63B7C6"/>
                </a:solidFill>
                <a:latin typeface="Calibri"/>
                <a:cs typeface="Calibri"/>
              </a:rPr>
              <a:t>l’intuition, </a:t>
            </a:r>
            <a:r>
              <a:rPr lang="fr-FR" sz="2000" spc="-5" dirty="0">
                <a:solidFill>
                  <a:srgbClr val="63B7C6"/>
                </a:solidFill>
                <a:latin typeface="Calibri"/>
                <a:cs typeface="Calibri"/>
              </a:rPr>
              <a:t>de </a:t>
            </a:r>
            <a:r>
              <a:rPr lang="fr-FR" sz="2000" dirty="0">
                <a:solidFill>
                  <a:srgbClr val="63B7C6"/>
                </a:solidFill>
                <a:latin typeface="Calibri"/>
                <a:cs typeface="Calibri"/>
              </a:rPr>
              <a:t>la  </a:t>
            </a:r>
            <a:r>
              <a:rPr lang="fr-FR" sz="2000" spc="-15" dirty="0">
                <a:solidFill>
                  <a:srgbClr val="63B7C6"/>
                </a:solidFill>
                <a:latin typeface="Calibri"/>
                <a:cs typeface="Calibri"/>
              </a:rPr>
              <a:t>méthodologie </a:t>
            </a:r>
            <a:r>
              <a:rPr lang="fr-FR" sz="2000" spc="-5" dirty="0">
                <a:solidFill>
                  <a:srgbClr val="63B7C6"/>
                </a:solidFill>
                <a:latin typeface="Calibri"/>
                <a:cs typeface="Calibri"/>
              </a:rPr>
              <a:t>et</a:t>
            </a:r>
            <a:r>
              <a:rPr lang="fr-FR" sz="2000" spc="20" dirty="0">
                <a:solidFill>
                  <a:srgbClr val="63B7C6"/>
                </a:solidFill>
                <a:latin typeface="Calibri"/>
                <a:cs typeface="Calibri"/>
              </a:rPr>
              <a:t> </a:t>
            </a:r>
            <a:r>
              <a:rPr lang="fr-FR" sz="2000" dirty="0">
                <a:solidFill>
                  <a:srgbClr val="63B7C6"/>
                </a:solidFill>
                <a:latin typeface="Calibri"/>
                <a:cs typeface="Calibri"/>
              </a:rPr>
              <a:t>une</a:t>
            </a:r>
          </a:p>
          <a:p>
            <a:pPr marL="93980">
              <a:lnSpc>
                <a:spcPct val="100000"/>
              </a:lnSpc>
            </a:pPr>
            <a:r>
              <a:rPr lang="fr-FR" sz="2000" spc="-20" dirty="0">
                <a:solidFill>
                  <a:srgbClr val="63B7C6"/>
                </a:solidFill>
                <a:latin typeface="Calibri"/>
                <a:cs typeface="Calibri"/>
              </a:rPr>
              <a:t>grande capacité </a:t>
            </a:r>
            <a:r>
              <a:rPr lang="fr-FR" sz="2000" spc="-45" dirty="0">
                <a:solidFill>
                  <a:srgbClr val="63B7C6"/>
                </a:solidFill>
                <a:latin typeface="Calibri"/>
                <a:cs typeface="Calibri"/>
              </a:rPr>
              <a:t>d’adaptation.</a:t>
            </a:r>
            <a:endParaRPr lang="fr-FR" sz="2000" dirty="0">
              <a:solidFill>
                <a:srgbClr val="63B7C6"/>
              </a:solidFill>
              <a:latin typeface="Calibri"/>
              <a:cs typeface="Calibri"/>
            </a:endParaRPr>
          </a:p>
          <a:p>
            <a:pPr marL="367665" marR="1493520" indent="-326390">
              <a:lnSpc>
                <a:spcPct val="100000"/>
              </a:lnSpc>
              <a:spcBef>
                <a:spcPts val="215"/>
              </a:spcBef>
              <a:buAutoNum type="arabicPeriod" startAt="2"/>
              <a:tabLst>
                <a:tab pos="368300" algn="l"/>
              </a:tabLst>
            </a:pPr>
            <a:r>
              <a:rPr lang="fr-FR" sz="2000" b="1" spc="-10" dirty="0">
                <a:solidFill>
                  <a:srgbClr val="63B7C6"/>
                </a:solidFill>
                <a:latin typeface="Calibri"/>
                <a:cs typeface="Calibri"/>
              </a:rPr>
              <a:t>Le </a:t>
            </a:r>
            <a:r>
              <a:rPr lang="fr-FR" sz="2000" b="1" spc="-25" dirty="0">
                <a:solidFill>
                  <a:srgbClr val="63B7C6"/>
                </a:solidFill>
                <a:latin typeface="Calibri"/>
                <a:cs typeface="Calibri"/>
              </a:rPr>
              <a:t>licencier </a:t>
            </a:r>
            <a:r>
              <a:rPr lang="fr-FR" sz="2000" b="1" spc="-10" dirty="0">
                <a:solidFill>
                  <a:srgbClr val="63B7C6"/>
                </a:solidFill>
                <a:latin typeface="Calibri"/>
                <a:cs typeface="Calibri"/>
              </a:rPr>
              <a:t>ou </a:t>
            </a:r>
            <a:r>
              <a:rPr lang="fr-FR" sz="2000" b="1" spc="-15" dirty="0">
                <a:solidFill>
                  <a:srgbClr val="63B7C6"/>
                </a:solidFill>
                <a:latin typeface="Calibri"/>
                <a:cs typeface="Calibri"/>
              </a:rPr>
              <a:t>le </a:t>
            </a:r>
            <a:r>
              <a:rPr lang="fr-FR" sz="2000" b="1" spc="-30" dirty="0">
                <a:solidFill>
                  <a:srgbClr val="63B7C6"/>
                </a:solidFill>
                <a:latin typeface="Calibri"/>
                <a:cs typeface="Calibri"/>
              </a:rPr>
              <a:t>master </a:t>
            </a:r>
            <a:r>
              <a:rPr lang="fr-FR" sz="2000" spc="-5" dirty="0">
                <a:solidFill>
                  <a:srgbClr val="63B7C6"/>
                </a:solidFill>
                <a:latin typeface="Calibri"/>
                <a:cs typeface="Calibri"/>
              </a:rPr>
              <a:t>peut </a:t>
            </a:r>
            <a:r>
              <a:rPr lang="fr-FR" sz="2000" spc="-15" dirty="0">
                <a:solidFill>
                  <a:srgbClr val="63B7C6"/>
                </a:solidFill>
                <a:latin typeface="Calibri"/>
                <a:cs typeface="Calibri"/>
              </a:rPr>
              <a:t>assurer</a:t>
            </a:r>
            <a:r>
              <a:rPr lang="fr-FR" sz="2000" spc="-175" dirty="0">
                <a:solidFill>
                  <a:srgbClr val="63B7C6"/>
                </a:solidFill>
                <a:latin typeface="Calibri"/>
                <a:cs typeface="Calibri"/>
              </a:rPr>
              <a:t> </a:t>
            </a:r>
            <a:r>
              <a:rPr lang="fr-FR" sz="2000" spc="-20" dirty="0">
                <a:solidFill>
                  <a:srgbClr val="63B7C6"/>
                </a:solidFill>
                <a:latin typeface="Calibri"/>
                <a:cs typeface="Calibri"/>
              </a:rPr>
              <a:t>plusieurs  fonctions </a:t>
            </a:r>
            <a:r>
              <a:rPr lang="fr-FR" sz="2000" spc="-15" dirty="0">
                <a:solidFill>
                  <a:srgbClr val="63B7C6"/>
                </a:solidFill>
                <a:latin typeface="Calibri"/>
                <a:cs typeface="Calibri"/>
              </a:rPr>
              <a:t>comme</a:t>
            </a:r>
            <a:r>
              <a:rPr lang="fr-FR" sz="2000" spc="-45" dirty="0">
                <a:solidFill>
                  <a:srgbClr val="63B7C6"/>
                </a:solidFill>
                <a:latin typeface="Calibri"/>
                <a:cs typeface="Calibri"/>
              </a:rPr>
              <a:t> </a:t>
            </a:r>
            <a:r>
              <a:rPr lang="fr-FR" sz="2000" dirty="0">
                <a:solidFill>
                  <a:srgbClr val="63B7C6"/>
                </a:solidFill>
                <a:latin typeface="Calibri"/>
                <a:cs typeface="Calibri"/>
              </a:rPr>
              <a:t>:</a:t>
            </a:r>
          </a:p>
          <a:p>
            <a:pPr marL="299085" indent="-287020">
              <a:lnSpc>
                <a:spcPct val="100000"/>
              </a:lnSpc>
              <a:buFont typeface="Arial"/>
              <a:buChar char="–"/>
              <a:tabLst>
                <a:tab pos="299720" algn="l"/>
              </a:tabLst>
            </a:pPr>
            <a:r>
              <a:rPr lang="fr-FR" sz="2000" dirty="0">
                <a:solidFill>
                  <a:srgbClr val="63B7C6"/>
                </a:solidFill>
                <a:latin typeface="Calibri"/>
                <a:cs typeface="Calibri"/>
              </a:rPr>
              <a:t>la </a:t>
            </a:r>
            <a:r>
              <a:rPr lang="fr-FR" sz="2000" spc="-20" dirty="0">
                <a:solidFill>
                  <a:srgbClr val="63B7C6"/>
                </a:solidFill>
                <a:latin typeface="Calibri"/>
                <a:cs typeface="Calibri"/>
              </a:rPr>
              <a:t>conception, </a:t>
            </a:r>
            <a:r>
              <a:rPr lang="fr-FR" sz="2000" spc="-5" dirty="0">
                <a:solidFill>
                  <a:srgbClr val="63B7C6"/>
                </a:solidFill>
                <a:latin typeface="Calibri"/>
                <a:cs typeface="Calibri"/>
              </a:rPr>
              <a:t>(Design </a:t>
            </a:r>
            <a:r>
              <a:rPr lang="fr-FR" sz="2000" dirty="0">
                <a:solidFill>
                  <a:srgbClr val="63B7C6"/>
                </a:solidFill>
                <a:latin typeface="Calibri"/>
                <a:cs typeface="Calibri"/>
              </a:rPr>
              <a:t>en</a:t>
            </a:r>
            <a:r>
              <a:rPr lang="fr-FR" sz="2000" spc="-65" dirty="0">
                <a:solidFill>
                  <a:srgbClr val="63B7C6"/>
                </a:solidFill>
                <a:latin typeface="Calibri"/>
                <a:cs typeface="Calibri"/>
              </a:rPr>
              <a:t> </a:t>
            </a:r>
            <a:r>
              <a:rPr lang="fr-FR" sz="2000" dirty="0">
                <a:solidFill>
                  <a:srgbClr val="63B7C6"/>
                </a:solidFill>
                <a:latin typeface="Calibri"/>
                <a:cs typeface="Calibri"/>
              </a:rPr>
              <a:t>anglais)</a:t>
            </a:r>
          </a:p>
          <a:p>
            <a:pPr marL="299085" indent="-287020">
              <a:lnSpc>
                <a:spcPct val="100000"/>
              </a:lnSpc>
              <a:buFont typeface="Arial"/>
              <a:buChar char="–"/>
              <a:tabLst>
                <a:tab pos="299720" algn="l"/>
              </a:tabLst>
            </a:pPr>
            <a:r>
              <a:rPr lang="fr-FR" sz="2000" dirty="0">
                <a:solidFill>
                  <a:srgbClr val="63B7C6"/>
                </a:solidFill>
                <a:latin typeface="Calibri"/>
                <a:cs typeface="Calibri"/>
              </a:rPr>
              <a:t>la</a:t>
            </a:r>
            <a:r>
              <a:rPr lang="fr-FR" sz="2000" spc="-30" dirty="0">
                <a:solidFill>
                  <a:srgbClr val="63B7C6"/>
                </a:solidFill>
                <a:latin typeface="Calibri"/>
                <a:cs typeface="Calibri"/>
              </a:rPr>
              <a:t> </a:t>
            </a:r>
            <a:r>
              <a:rPr lang="fr-FR" sz="2000" spc="-20" dirty="0">
                <a:solidFill>
                  <a:srgbClr val="63B7C6"/>
                </a:solidFill>
                <a:latin typeface="Calibri"/>
                <a:cs typeface="Calibri"/>
              </a:rPr>
              <a:t>réalisation,</a:t>
            </a:r>
            <a:endParaRPr lang="fr-FR" sz="2000" dirty="0">
              <a:solidFill>
                <a:srgbClr val="63B7C6"/>
              </a:solidFill>
              <a:latin typeface="Calibri"/>
              <a:cs typeface="Calibri"/>
            </a:endParaRPr>
          </a:p>
          <a:p>
            <a:pPr marL="299085" indent="-287020">
              <a:lnSpc>
                <a:spcPct val="100000"/>
              </a:lnSpc>
              <a:buFont typeface="Arial"/>
              <a:buChar char="–"/>
              <a:tabLst>
                <a:tab pos="299720" algn="l"/>
              </a:tabLst>
            </a:pPr>
            <a:r>
              <a:rPr lang="fr-FR" sz="2000" spc="-20" dirty="0">
                <a:solidFill>
                  <a:srgbClr val="63B7C6"/>
                </a:solidFill>
                <a:latin typeface="Calibri"/>
                <a:cs typeface="Calibri"/>
              </a:rPr>
              <a:t>l'exploitation,</a:t>
            </a:r>
            <a:endParaRPr lang="fr-FR" sz="2000" dirty="0">
              <a:solidFill>
                <a:srgbClr val="63B7C6"/>
              </a:solidFill>
              <a:latin typeface="Calibri"/>
              <a:cs typeface="Calibri"/>
            </a:endParaRPr>
          </a:p>
          <a:p>
            <a:pPr marL="299085" indent="-287020">
              <a:lnSpc>
                <a:spcPct val="100000"/>
              </a:lnSpc>
              <a:buFont typeface="Arial"/>
              <a:buChar char="–"/>
              <a:tabLst>
                <a:tab pos="299720" algn="l"/>
              </a:tabLst>
            </a:pPr>
            <a:r>
              <a:rPr lang="fr-FR" sz="2000" dirty="0">
                <a:solidFill>
                  <a:srgbClr val="63B7C6"/>
                </a:solidFill>
                <a:latin typeface="Calibri"/>
                <a:cs typeface="Calibri"/>
              </a:rPr>
              <a:t>la</a:t>
            </a:r>
            <a:r>
              <a:rPr lang="fr-FR" sz="2000" spc="-40" dirty="0">
                <a:solidFill>
                  <a:srgbClr val="63B7C6"/>
                </a:solidFill>
                <a:latin typeface="Calibri"/>
                <a:cs typeface="Calibri"/>
              </a:rPr>
              <a:t> </a:t>
            </a:r>
            <a:r>
              <a:rPr lang="fr-FR" sz="2000" spc="-15" dirty="0">
                <a:solidFill>
                  <a:srgbClr val="63B7C6"/>
                </a:solidFill>
                <a:latin typeface="Calibri"/>
                <a:cs typeface="Calibri"/>
              </a:rPr>
              <a:t>maintenance,</a:t>
            </a:r>
            <a:endParaRPr lang="fr-FR" sz="2000" dirty="0">
              <a:solidFill>
                <a:srgbClr val="63B7C6"/>
              </a:solidFill>
              <a:latin typeface="Calibri"/>
              <a:cs typeface="Calibri"/>
            </a:endParaRPr>
          </a:p>
          <a:p>
            <a:pPr marL="299085" indent="-287020">
              <a:lnSpc>
                <a:spcPct val="100000"/>
              </a:lnSpc>
              <a:buFont typeface="Arial"/>
              <a:buChar char="–"/>
              <a:tabLst>
                <a:tab pos="299720" algn="l"/>
              </a:tabLst>
            </a:pPr>
            <a:r>
              <a:rPr lang="fr-FR" sz="2000" dirty="0">
                <a:solidFill>
                  <a:srgbClr val="63B7C6"/>
                </a:solidFill>
                <a:latin typeface="Calibri"/>
                <a:cs typeface="Calibri"/>
              </a:rPr>
              <a:t>la</a:t>
            </a:r>
            <a:r>
              <a:rPr lang="fr-FR" sz="2000" spc="-40" dirty="0">
                <a:solidFill>
                  <a:srgbClr val="63B7C6"/>
                </a:solidFill>
                <a:latin typeface="Calibri"/>
                <a:cs typeface="Calibri"/>
              </a:rPr>
              <a:t> </a:t>
            </a:r>
            <a:r>
              <a:rPr lang="fr-FR" sz="2000" spc="-20" dirty="0">
                <a:solidFill>
                  <a:srgbClr val="63B7C6"/>
                </a:solidFill>
                <a:latin typeface="Calibri"/>
                <a:cs typeface="Calibri"/>
              </a:rPr>
              <a:t>distribution,</a:t>
            </a:r>
            <a:endParaRPr lang="fr-FR" sz="2000" dirty="0">
              <a:solidFill>
                <a:srgbClr val="63B7C6"/>
              </a:solidFill>
              <a:latin typeface="Calibri"/>
              <a:cs typeface="Calibri"/>
            </a:endParaRPr>
          </a:p>
          <a:p>
            <a:pPr marL="299085" marR="5080" indent="-287020" algn="just">
              <a:lnSpc>
                <a:spcPct val="79800"/>
              </a:lnSpc>
              <a:spcBef>
                <a:spcPts val="925"/>
              </a:spcBef>
              <a:buFont typeface="Arial"/>
              <a:buChar char="–"/>
              <a:tabLst>
                <a:tab pos="531495" algn="l"/>
              </a:tabLst>
            </a:pPr>
            <a:r>
              <a:rPr lang="fr-FR" sz="2000" dirty="0" smtClean="0">
                <a:solidFill>
                  <a:srgbClr val="63B7C6"/>
                </a:solidFill>
                <a:latin typeface="Calibri"/>
                <a:cs typeface="Calibri"/>
              </a:rPr>
              <a:t>la </a:t>
            </a:r>
            <a:r>
              <a:rPr lang="fr-FR" sz="2000" spc="-35" dirty="0">
                <a:solidFill>
                  <a:srgbClr val="63B7C6"/>
                </a:solidFill>
                <a:latin typeface="Calibri"/>
                <a:cs typeface="Calibri"/>
              </a:rPr>
              <a:t>vente </a:t>
            </a:r>
            <a:r>
              <a:rPr lang="fr-FR" sz="2000" spc="-15" dirty="0">
                <a:solidFill>
                  <a:srgbClr val="63B7C6"/>
                </a:solidFill>
                <a:latin typeface="Calibri"/>
                <a:cs typeface="Calibri"/>
              </a:rPr>
              <a:t>technique </a:t>
            </a:r>
            <a:r>
              <a:rPr lang="fr-FR" sz="2000" spc="-5" dirty="0">
                <a:solidFill>
                  <a:srgbClr val="63B7C6"/>
                </a:solidFill>
                <a:latin typeface="Calibri"/>
                <a:cs typeface="Calibri"/>
              </a:rPr>
              <a:t>ou </a:t>
            </a:r>
            <a:r>
              <a:rPr lang="fr-FR" sz="2000" spc="-10" dirty="0">
                <a:solidFill>
                  <a:srgbClr val="63B7C6"/>
                </a:solidFill>
                <a:latin typeface="Calibri"/>
                <a:cs typeface="Calibri"/>
              </a:rPr>
              <a:t>le </a:t>
            </a:r>
            <a:r>
              <a:rPr lang="fr-FR" sz="2000" dirty="0">
                <a:solidFill>
                  <a:srgbClr val="63B7C6"/>
                </a:solidFill>
                <a:latin typeface="Calibri"/>
                <a:cs typeface="Calibri"/>
              </a:rPr>
              <a:t>service </a:t>
            </a:r>
            <a:r>
              <a:rPr lang="fr-FR" sz="2000" spc="-25" dirty="0">
                <a:solidFill>
                  <a:srgbClr val="63B7C6"/>
                </a:solidFill>
                <a:latin typeface="Calibri"/>
                <a:cs typeface="Calibri"/>
              </a:rPr>
              <a:t>après-vente  </a:t>
            </a:r>
            <a:r>
              <a:rPr lang="fr-FR" sz="2000" spc="-10" dirty="0">
                <a:solidFill>
                  <a:srgbClr val="63B7C6"/>
                </a:solidFill>
                <a:latin typeface="Calibri"/>
                <a:cs typeface="Calibri"/>
              </a:rPr>
              <a:t>d'équipements, </a:t>
            </a:r>
            <a:r>
              <a:rPr lang="fr-FR" sz="2000" spc="-5" dirty="0">
                <a:solidFill>
                  <a:srgbClr val="63B7C6"/>
                </a:solidFill>
                <a:latin typeface="Calibri"/>
                <a:cs typeface="Calibri"/>
              </a:rPr>
              <a:t>de </a:t>
            </a:r>
            <a:r>
              <a:rPr lang="fr-FR" sz="2000" spc="-20" dirty="0">
                <a:solidFill>
                  <a:srgbClr val="63B7C6"/>
                </a:solidFill>
                <a:latin typeface="Calibri"/>
                <a:cs typeface="Calibri"/>
              </a:rPr>
              <a:t>produits, </a:t>
            </a:r>
            <a:r>
              <a:rPr lang="fr-FR" sz="2000" spc="-5" dirty="0">
                <a:solidFill>
                  <a:srgbClr val="63B7C6"/>
                </a:solidFill>
                <a:latin typeface="Calibri"/>
                <a:cs typeface="Calibri"/>
              </a:rPr>
              <a:t>de </a:t>
            </a:r>
            <a:r>
              <a:rPr lang="fr-FR" sz="2000" spc="-15" dirty="0">
                <a:solidFill>
                  <a:srgbClr val="63B7C6"/>
                </a:solidFill>
                <a:latin typeface="Calibri"/>
                <a:cs typeface="Calibri"/>
              </a:rPr>
              <a:t>procédés, </a:t>
            </a:r>
            <a:r>
              <a:rPr lang="fr-FR" sz="2000" spc="-5" dirty="0">
                <a:solidFill>
                  <a:srgbClr val="63B7C6"/>
                </a:solidFill>
                <a:latin typeface="Calibri"/>
                <a:cs typeface="Calibri"/>
              </a:rPr>
              <a:t>de </a:t>
            </a:r>
            <a:r>
              <a:rPr lang="fr-FR" sz="2000" spc="-35" dirty="0">
                <a:solidFill>
                  <a:srgbClr val="63B7C6"/>
                </a:solidFill>
                <a:latin typeface="Calibri"/>
                <a:cs typeface="Calibri"/>
              </a:rPr>
              <a:t>systèmes  </a:t>
            </a:r>
            <a:r>
              <a:rPr lang="fr-FR" sz="2000" dirty="0">
                <a:solidFill>
                  <a:srgbClr val="63B7C6"/>
                </a:solidFill>
                <a:latin typeface="Calibri"/>
                <a:cs typeface="Calibri"/>
              </a:rPr>
              <a:t>logiques </a:t>
            </a:r>
            <a:r>
              <a:rPr lang="fr-FR" sz="2000" spc="-5" dirty="0">
                <a:solidFill>
                  <a:srgbClr val="63B7C6"/>
                </a:solidFill>
                <a:latin typeface="Calibri"/>
                <a:cs typeface="Calibri"/>
              </a:rPr>
              <a:t>ou de </a:t>
            </a:r>
            <a:r>
              <a:rPr lang="fr-FR" sz="2000" dirty="0">
                <a:solidFill>
                  <a:srgbClr val="63B7C6"/>
                </a:solidFill>
                <a:latin typeface="Calibri"/>
                <a:cs typeface="Calibri"/>
              </a:rPr>
              <a:t>services à </a:t>
            </a:r>
            <a:r>
              <a:rPr lang="fr-FR" sz="2000" spc="-20" dirty="0">
                <a:solidFill>
                  <a:srgbClr val="63B7C6"/>
                </a:solidFill>
                <a:latin typeface="Calibri"/>
                <a:cs typeface="Calibri"/>
              </a:rPr>
              <a:t>dominante</a:t>
            </a:r>
            <a:r>
              <a:rPr lang="fr-FR" sz="2000" spc="-114" dirty="0">
                <a:solidFill>
                  <a:srgbClr val="63B7C6"/>
                </a:solidFill>
                <a:latin typeface="Calibri"/>
                <a:cs typeface="Calibri"/>
              </a:rPr>
              <a:t> </a:t>
            </a:r>
            <a:r>
              <a:rPr lang="fr-FR" sz="2000" spc="-15" dirty="0">
                <a:solidFill>
                  <a:srgbClr val="63B7C6"/>
                </a:solidFill>
                <a:latin typeface="Calibri"/>
                <a:cs typeface="Calibri"/>
              </a:rPr>
              <a:t>technique</a:t>
            </a:r>
            <a:endParaRPr lang="fr-FR" sz="2000" dirty="0">
              <a:solidFill>
                <a:srgbClr val="63B7C6"/>
              </a:solidFill>
              <a:latin typeface="Calibri"/>
              <a:cs typeface="Calibri"/>
            </a:endParaRPr>
          </a:p>
        </p:txBody>
      </p:sp>
    </p:spTree>
    <p:extLst>
      <p:ext uri="{BB962C8B-B14F-4D97-AF65-F5344CB8AC3E}">
        <p14:creationId xmlns:p14="http://schemas.microsoft.com/office/powerpoint/2010/main" val="31692072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0" spc="-20" dirty="0">
                <a:latin typeface="Calibri"/>
                <a:cs typeface="Calibri"/>
              </a:rPr>
              <a:t>Introduction </a:t>
            </a:r>
            <a:r>
              <a:rPr lang="fr-FR" b="0" spc="-5" dirty="0">
                <a:latin typeface="Calibri"/>
                <a:cs typeface="Calibri"/>
              </a:rPr>
              <a:t>aux </a:t>
            </a:r>
            <a:r>
              <a:rPr lang="fr-FR" b="0" spc="-15" dirty="0">
                <a:latin typeface="Calibri"/>
                <a:cs typeface="Calibri"/>
              </a:rPr>
              <a:t>métiers</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19</a:t>
            </a:fld>
            <a:endParaRPr lang="fr-FR" noProof="0"/>
          </a:p>
        </p:txBody>
      </p:sp>
      <p:sp>
        <p:nvSpPr>
          <p:cNvPr id="4" name="object 2"/>
          <p:cNvSpPr txBox="1"/>
          <p:nvPr/>
        </p:nvSpPr>
        <p:spPr>
          <a:xfrm>
            <a:off x="887938" y="1966478"/>
            <a:ext cx="7751445" cy="3236142"/>
          </a:xfrm>
          <a:prstGeom prst="rect">
            <a:avLst/>
          </a:prstGeom>
        </p:spPr>
        <p:txBody>
          <a:bodyPr vert="horz" wrap="square" lIns="0" tIns="12065" rIns="0" bIns="0" rtlCol="0">
            <a:spAutoFit/>
          </a:bodyPr>
          <a:lstStyle/>
          <a:p>
            <a:pPr marL="527685" marR="5080" indent="-515620">
              <a:lnSpc>
                <a:spcPct val="100000"/>
              </a:lnSpc>
              <a:spcBef>
                <a:spcPts val="95"/>
              </a:spcBef>
              <a:buAutoNum type="arabicPeriod" startAt="3"/>
              <a:tabLst>
                <a:tab pos="527685" algn="l"/>
                <a:tab pos="528320" algn="l"/>
                <a:tab pos="6174105" algn="l"/>
              </a:tabLst>
            </a:pPr>
            <a:r>
              <a:rPr sz="2400" spc="-25" dirty="0">
                <a:solidFill>
                  <a:srgbClr val="63B7C6"/>
                </a:solidFill>
                <a:latin typeface="Calibri"/>
                <a:cs typeface="Calibri"/>
              </a:rPr>
              <a:t>Participe </a:t>
            </a:r>
            <a:r>
              <a:rPr sz="2400" spc="-5" dirty="0">
                <a:solidFill>
                  <a:srgbClr val="63B7C6"/>
                </a:solidFill>
                <a:latin typeface="Calibri"/>
                <a:cs typeface="Calibri"/>
              </a:rPr>
              <a:t>à </a:t>
            </a:r>
            <a:r>
              <a:rPr sz="2400" spc="-15" dirty="0">
                <a:solidFill>
                  <a:srgbClr val="63B7C6"/>
                </a:solidFill>
                <a:latin typeface="Calibri"/>
                <a:cs typeface="Calibri"/>
              </a:rPr>
              <a:t>la </a:t>
            </a:r>
            <a:r>
              <a:rPr sz="2400" spc="-25" dirty="0">
                <a:solidFill>
                  <a:srgbClr val="63B7C6"/>
                </a:solidFill>
                <a:latin typeface="Calibri"/>
                <a:cs typeface="Calibri"/>
              </a:rPr>
              <a:t>recherche portant</a:t>
            </a:r>
            <a:r>
              <a:rPr sz="2400" spc="50" dirty="0">
                <a:solidFill>
                  <a:srgbClr val="63B7C6"/>
                </a:solidFill>
                <a:latin typeface="Calibri"/>
                <a:cs typeface="Calibri"/>
              </a:rPr>
              <a:t> </a:t>
            </a:r>
            <a:r>
              <a:rPr sz="2400" spc="-15" dirty="0">
                <a:solidFill>
                  <a:srgbClr val="63B7C6"/>
                </a:solidFill>
                <a:latin typeface="Calibri"/>
                <a:cs typeface="Calibri"/>
              </a:rPr>
              <a:t>sur</a:t>
            </a:r>
            <a:r>
              <a:rPr sz="2400" spc="15" dirty="0">
                <a:solidFill>
                  <a:srgbClr val="63B7C6"/>
                </a:solidFill>
                <a:latin typeface="Calibri"/>
                <a:cs typeface="Calibri"/>
              </a:rPr>
              <a:t> </a:t>
            </a:r>
            <a:r>
              <a:rPr sz="2400" spc="-15" dirty="0">
                <a:solidFill>
                  <a:srgbClr val="63B7C6"/>
                </a:solidFill>
                <a:latin typeface="Calibri"/>
                <a:cs typeface="Calibri"/>
              </a:rPr>
              <a:t>les	sciences</a:t>
            </a:r>
            <a:r>
              <a:rPr sz="2400" spc="-65" dirty="0">
                <a:solidFill>
                  <a:srgbClr val="63B7C6"/>
                </a:solidFill>
                <a:latin typeface="Calibri"/>
                <a:cs typeface="Calibri"/>
              </a:rPr>
              <a:t> </a:t>
            </a:r>
            <a:r>
              <a:rPr sz="2400" spc="-15" dirty="0">
                <a:solidFill>
                  <a:srgbClr val="63B7C6"/>
                </a:solidFill>
                <a:latin typeface="Calibri"/>
                <a:cs typeface="Calibri"/>
              </a:rPr>
              <a:t>et  </a:t>
            </a:r>
            <a:r>
              <a:rPr sz="2400" spc="-20" dirty="0">
                <a:solidFill>
                  <a:srgbClr val="63B7C6"/>
                </a:solidFill>
                <a:latin typeface="Calibri"/>
                <a:cs typeface="Calibri"/>
              </a:rPr>
              <a:t>techniques</a:t>
            </a:r>
            <a:endParaRPr sz="2400" dirty="0">
              <a:solidFill>
                <a:srgbClr val="63B7C6"/>
              </a:solidFill>
              <a:latin typeface="Calibri"/>
              <a:cs typeface="Calibri"/>
            </a:endParaRPr>
          </a:p>
          <a:p>
            <a:pPr marL="527685" marR="361950" indent="-515620">
              <a:lnSpc>
                <a:spcPct val="100000"/>
              </a:lnSpc>
              <a:spcBef>
                <a:spcPts val="710"/>
              </a:spcBef>
              <a:buAutoNum type="arabicPeriod" startAt="3"/>
              <a:tabLst>
                <a:tab pos="527685" algn="l"/>
                <a:tab pos="528320" algn="l"/>
              </a:tabLst>
            </a:pPr>
            <a:r>
              <a:rPr sz="2400" spc="-20" dirty="0">
                <a:solidFill>
                  <a:srgbClr val="63B7C6"/>
                </a:solidFill>
                <a:latin typeface="Calibri"/>
                <a:cs typeface="Calibri"/>
              </a:rPr>
              <a:t>Ils </a:t>
            </a:r>
            <a:r>
              <a:rPr sz="2400" spc="-30" dirty="0">
                <a:solidFill>
                  <a:srgbClr val="63B7C6"/>
                </a:solidFill>
                <a:latin typeface="Calibri"/>
                <a:cs typeface="Calibri"/>
              </a:rPr>
              <a:t>sont </a:t>
            </a:r>
            <a:r>
              <a:rPr sz="2400" spc="-25" dirty="0">
                <a:solidFill>
                  <a:srgbClr val="63B7C6"/>
                </a:solidFill>
                <a:latin typeface="Calibri"/>
                <a:cs typeface="Calibri"/>
              </a:rPr>
              <a:t>employés </a:t>
            </a:r>
            <a:r>
              <a:rPr sz="2400" spc="-10" dirty="0">
                <a:solidFill>
                  <a:srgbClr val="63B7C6"/>
                </a:solidFill>
                <a:latin typeface="Calibri"/>
                <a:cs typeface="Calibri"/>
              </a:rPr>
              <a:t>par </a:t>
            </a:r>
            <a:r>
              <a:rPr sz="2400" spc="-15" dirty="0">
                <a:solidFill>
                  <a:srgbClr val="63B7C6"/>
                </a:solidFill>
                <a:latin typeface="Calibri"/>
                <a:cs typeface="Calibri"/>
              </a:rPr>
              <a:t>des </a:t>
            </a:r>
            <a:r>
              <a:rPr sz="2400" spc="-25" dirty="0">
                <a:solidFill>
                  <a:srgbClr val="63B7C6"/>
                </a:solidFill>
                <a:latin typeface="Calibri"/>
                <a:cs typeface="Calibri"/>
              </a:rPr>
              <a:t>entreprises  industrielles </a:t>
            </a:r>
            <a:r>
              <a:rPr sz="2400" spc="-5" dirty="0">
                <a:solidFill>
                  <a:srgbClr val="63B7C6"/>
                </a:solidFill>
                <a:latin typeface="Calibri"/>
                <a:cs typeface="Calibri"/>
              </a:rPr>
              <a:t>ou de services, </a:t>
            </a:r>
            <a:r>
              <a:rPr sz="2400" spc="-15" dirty="0">
                <a:solidFill>
                  <a:srgbClr val="63B7C6"/>
                </a:solidFill>
                <a:latin typeface="Calibri"/>
                <a:cs typeface="Calibri"/>
              </a:rPr>
              <a:t>des </a:t>
            </a:r>
            <a:r>
              <a:rPr sz="2400" spc="-25" dirty="0">
                <a:solidFill>
                  <a:srgbClr val="63B7C6"/>
                </a:solidFill>
                <a:latin typeface="Calibri"/>
                <a:cs typeface="Calibri"/>
              </a:rPr>
              <a:t>organismes  </a:t>
            </a:r>
            <a:r>
              <a:rPr sz="2400" spc="-20" dirty="0">
                <a:solidFill>
                  <a:srgbClr val="63B7C6"/>
                </a:solidFill>
                <a:latin typeface="Calibri"/>
                <a:cs typeface="Calibri"/>
              </a:rPr>
              <a:t>publics, </a:t>
            </a:r>
            <a:r>
              <a:rPr sz="2400" spc="-15" dirty="0">
                <a:solidFill>
                  <a:srgbClr val="63B7C6"/>
                </a:solidFill>
                <a:latin typeface="Calibri"/>
                <a:cs typeface="Calibri"/>
              </a:rPr>
              <a:t>semi-publics, </a:t>
            </a:r>
            <a:r>
              <a:rPr sz="2400" spc="-20" dirty="0">
                <a:solidFill>
                  <a:srgbClr val="63B7C6"/>
                </a:solidFill>
                <a:latin typeface="Calibri"/>
                <a:cs typeface="Calibri"/>
              </a:rPr>
              <a:t>privés, </a:t>
            </a:r>
            <a:r>
              <a:rPr sz="2400" spc="-15" dirty="0">
                <a:solidFill>
                  <a:srgbClr val="63B7C6"/>
                </a:solidFill>
                <a:latin typeface="Calibri"/>
                <a:cs typeface="Calibri"/>
              </a:rPr>
              <a:t>des </a:t>
            </a:r>
            <a:r>
              <a:rPr sz="2400" spc="-20" dirty="0">
                <a:solidFill>
                  <a:srgbClr val="63B7C6"/>
                </a:solidFill>
                <a:latin typeface="Calibri"/>
                <a:cs typeface="Calibri"/>
              </a:rPr>
              <a:t>collectivités </a:t>
            </a:r>
            <a:r>
              <a:rPr sz="2400" spc="-10" dirty="0">
                <a:solidFill>
                  <a:srgbClr val="63B7C6"/>
                </a:solidFill>
                <a:latin typeface="Calibri"/>
                <a:cs typeface="Calibri"/>
              </a:rPr>
              <a:t>ou  </a:t>
            </a:r>
            <a:r>
              <a:rPr sz="2400" spc="-40" dirty="0">
                <a:solidFill>
                  <a:srgbClr val="63B7C6"/>
                </a:solidFill>
                <a:latin typeface="Calibri"/>
                <a:cs typeface="Calibri"/>
              </a:rPr>
              <a:t>l'État.</a:t>
            </a:r>
            <a:endParaRPr sz="2400" dirty="0">
              <a:solidFill>
                <a:srgbClr val="63B7C6"/>
              </a:solidFill>
              <a:latin typeface="Calibri"/>
              <a:cs typeface="Calibri"/>
            </a:endParaRPr>
          </a:p>
          <a:p>
            <a:pPr marL="527685" indent="-515620">
              <a:lnSpc>
                <a:spcPct val="100000"/>
              </a:lnSpc>
              <a:spcBef>
                <a:spcPts val="700"/>
              </a:spcBef>
              <a:buAutoNum type="arabicPeriod" startAt="6"/>
              <a:tabLst>
                <a:tab pos="527685" algn="l"/>
                <a:tab pos="528320" algn="l"/>
              </a:tabLst>
            </a:pPr>
            <a:r>
              <a:rPr sz="2400" spc="-20" dirty="0">
                <a:solidFill>
                  <a:srgbClr val="63B7C6"/>
                </a:solidFill>
                <a:latin typeface="Calibri"/>
                <a:cs typeface="Calibri"/>
              </a:rPr>
              <a:t>Aussi, </a:t>
            </a:r>
            <a:r>
              <a:rPr sz="2400" spc="-15" dirty="0">
                <a:solidFill>
                  <a:srgbClr val="63B7C6"/>
                </a:solidFill>
                <a:latin typeface="Calibri"/>
                <a:cs typeface="Calibri"/>
              </a:rPr>
              <a:t>ils </a:t>
            </a:r>
            <a:r>
              <a:rPr sz="2400" spc="-25" dirty="0">
                <a:solidFill>
                  <a:srgbClr val="63B7C6"/>
                </a:solidFill>
                <a:latin typeface="Calibri"/>
                <a:cs typeface="Calibri"/>
              </a:rPr>
              <a:t>peuvent </a:t>
            </a:r>
            <a:r>
              <a:rPr sz="2400" spc="-20" dirty="0">
                <a:solidFill>
                  <a:srgbClr val="63B7C6"/>
                </a:solidFill>
                <a:latin typeface="Calibri"/>
                <a:cs typeface="Calibri"/>
              </a:rPr>
              <a:t>créer </a:t>
            </a:r>
            <a:r>
              <a:rPr sz="2400" spc="-5" dirty="0">
                <a:solidFill>
                  <a:srgbClr val="63B7C6"/>
                </a:solidFill>
                <a:latin typeface="Calibri"/>
                <a:cs typeface="Calibri"/>
              </a:rPr>
              <a:t>leur </a:t>
            </a:r>
            <a:r>
              <a:rPr sz="2400" spc="-40" dirty="0">
                <a:solidFill>
                  <a:srgbClr val="63B7C6"/>
                </a:solidFill>
                <a:latin typeface="Calibri"/>
                <a:cs typeface="Calibri"/>
              </a:rPr>
              <a:t>propre</a:t>
            </a:r>
            <a:r>
              <a:rPr sz="2400" spc="160" dirty="0">
                <a:solidFill>
                  <a:srgbClr val="63B7C6"/>
                </a:solidFill>
                <a:latin typeface="Calibri"/>
                <a:cs typeface="Calibri"/>
              </a:rPr>
              <a:t> </a:t>
            </a:r>
            <a:r>
              <a:rPr sz="2400" spc="-25" dirty="0">
                <a:solidFill>
                  <a:srgbClr val="63B7C6"/>
                </a:solidFill>
                <a:latin typeface="Calibri"/>
                <a:cs typeface="Calibri"/>
              </a:rPr>
              <a:t>entreprise</a:t>
            </a:r>
            <a:endParaRPr sz="2400" dirty="0">
              <a:solidFill>
                <a:srgbClr val="63B7C6"/>
              </a:solidFill>
              <a:latin typeface="Calibri"/>
              <a:cs typeface="Calibri"/>
            </a:endParaRPr>
          </a:p>
          <a:p>
            <a:pPr marL="527685" marR="544195" indent="-515620">
              <a:lnSpc>
                <a:spcPct val="100000"/>
              </a:lnSpc>
              <a:spcBef>
                <a:spcPts val="695"/>
              </a:spcBef>
              <a:buAutoNum type="arabicPeriod" startAt="6"/>
              <a:tabLst>
                <a:tab pos="527685" algn="l"/>
                <a:tab pos="528320" algn="l"/>
                <a:tab pos="1473835" algn="l"/>
              </a:tabLst>
            </a:pPr>
            <a:r>
              <a:rPr sz="2400" spc="-25" dirty="0">
                <a:solidFill>
                  <a:srgbClr val="63B7C6"/>
                </a:solidFill>
                <a:latin typeface="Calibri"/>
                <a:cs typeface="Calibri"/>
              </a:rPr>
              <a:t>Après expérience, </a:t>
            </a:r>
            <a:r>
              <a:rPr sz="2400" spc="-15" dirty="0">
                <a:solidFill>
                  <a:srgbClr val="63B7C6"/>
                </a:solidFill>
                <a:latin typeface="Calibri"/>
                <a:cs typeface="Calibri"/>
              </a:rPr>
              <a:t>ils </a:t>
            </a:r>
            <a:r>
              <a:rPr sz="2400" spc="-25" dirty="0">
                <a:solidFill>
                  <a:srgbClr val="63B7C6"/>
                </a:solidFill>
                <a:latin typeface="Calibri"/>
                <a:cs typeface="Calibri"/>
              </a:rPr>
              <a:t>peuvent </a:t>
            </a:r>
            <a:r>
              <a:rPr sz="2400" spc="-5" dirty="0">
                <a:solidFill>
                  <a:srgbClr val="63B7C6"/>
                </a:solidFill>
                <a:latin typeface="Calibri"/>
                <a:cs typeface="Calibri"/>
              </a:rPr>
              <a:t>aussi occuper </a:t>
            </a:r>
            <a:r>
              <a:rPr sz="2400" spc="-10" dirty="0">
                <a:solidFill>
                  <a:srgbClr val="63B7C6"/>
                </a:solidFill>
                <a:latin typeface="Calibri"/>
                <a:cs typeface="Calibri"/>
              </a:rPr>
              <a:t>un  </a:t>
            </a:r>
            <a:r>
              <a:rPr sz="2400" spc="-40" dirty="0">
                <a:solidFill>
                  <a:srgbClr val="63B7C6"/>
                </a:solidFill>
                <a:latin typeface="Calibri"/>
                <a:cs typeface="Calibri"/>
              </a:rPr>
              <a:t>poste	</a:t>
            </a:r>
            <a:r>
              <a:rPr sz="2400" spc="-5" dirty="0">
                <a:solidFill>
                  <a:srgbClr val="63B7C6"/>
                </a:solidFill>
                <a:latin typeface="Calibri"/>
                <a:cs typeface="Calibri"/>
              </a:rPr>
              <a:t>de </a:t>
            </a:r>
            <a:r>
              <a:rPr sz="2400" spc="-70" dirty="0">
                <a:solidFill>
                  <a:srgbClr val="63B7C6"/>
                </a:solidFill>
                <a:latin typeface="Calibri"/>
                <a:cs typeface="Calibri"/>
              </a:rPr>
              <a:t>manager, </a:t>
            </a:r>
            <a:r>
              <a:rPr sz="2400" spc="-10" dirty="0">
                <a:solidFill>
                  <a:srgbClr val="63B7C6"/>
                </a:solidFill>
                <a:latin typeface="Calibri"/>
                <a:cs typeface="Calibri"/>
              </a:rPr>
              <a:t>dans </a:t>
            </a:r>
            <a:r>
              <a:rPr sz="2400" spc="-20" dirty="0">
                <a:solidFill>
                  <a:srgbClr val="63B7C6"/>
                </a:solidFill>
                <a:latin typeface="Calibri"/>
                <a:cs typeface="Calibri"/>
              </a:rPr>
              <a:t>tous </a:t>
            </a:r>
            <a:r>
              <a:rPr sz="2400" spc="-15" dirty="0">
                <a:solidFill>
                  <a:srgbClr val="63B7C6"/>
                </a:solidFill>
                <a:latin typeface="Calibri"/>
                <a:cs typeface="Calibri"/>
              </a:rPr>
              <a:t>les </a:t>
            </a:r>
            <a:r>
              <a:rPr sz="2400" spc="-20" dirty="0">
                <a:solidFill>
                  <a:srgbClr val="63B7C6"/>
                </a:solidFill>
                <a:latin typeface="Calibri"/>
                <a:cs typeface="Calibri"/>
              </a:rPr>
              <a:t>domaines  d'activité.</a:t>
            </a:r>
            <a:endParaRPr sz="2400" dirty="0">
              <a:solidFill>
                <a:srgbClr val="63B7C6"/>
              </a:solidFill>
              <a:latin typeface="Calibri"/>
              <a:cs typeface="Calibri"/>
            </a:endParaRPr>
          </a:p>
        </p:txBody>
      </p:sp>
    </p:spTree>
    <p:extLst>
      <p:ext uri="{BB962C8B-B14F-4D97-AF65-F5344CB8AC3E}">
        <p14:creationId xmlns:p14="http://schemas.microsoft.com/office/powerpoint/2010/main" val="4205910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 xmlns:a16="http://schemas.microsoft.com/office/drawing/2014/main" id="{0B24BF10-2B55-43AB-9F77-F1A1410384A9}"/>
              </a:ext>
            </a:extLst>
          </p:cNvPr>
          <p:cNvSpPr>
            <a:spLocks noGrp="1"/>
          </p:cNvSpPr>
          <p:nvPr>
            <p:ph type="sldNum" sz="quarter" idx="12"/>
          </p:nvPr>
        </p:nvSpPr>
        <p:spPr/>
        <p:txBody>
          <a:bodyPr rtlCol="0"/>
          <a:lstStyle/>
          <a:p>
            <a:pPr rtl="0"/>
            <a:fld id="{C263D6C4-4840-40CC-AC84-17E24B3B7BDE}" type="slidenum">
              <a:rPr lang="fr-FR" smtClean="0"/>
              <a:pPr/>
              <a:t>2</a:t>
            </a:fld>
            <a:endParaRPr lang="fr-FR"/>
          </a:p>
        </p:txBody>
      </p:sp>
      <p:sp>
        <p:nvSpPr>
          <p:cNvPr id="6" name="Rectangle 5"/>
          <p:cNvSpPr/>
          <p:nvPr/>
        </p:nvSpPr>
        <p:spPr>
          <a:xfrm>
            <a:off x="965915" y="1811198"/>
            <a:ext cx="7392473" cy="2462213"/>
          </a:xfrm>
          <a:prstGeom prst="rect">
            <a:avLst/>
          </a:prstGeom>
        </p:spPr>
        <p:txBody>
          <a:bodyPr wrap="square">
            <a:spAutoFit/>
          </a:bodyPr>
          <a:lstStyle/>
          <a:p>
            <a:r>
              <a:rPr lang="fr-FR" sz="2800" b="1" dirty="0">
                <a:solidFill>
                  <a:srgbClr val="FFFF00"/>
                </a:solidFill>
              </a:rPr>
              <a:t>Objectif de la matière </a:t>
            </a:r>
            <a:r>
              <a:rPr lang="fr-FR" sz="2800" b="1" dirty="0" smtClean="0">
                <a:solidFill>
                  <a:srgbClr val="FFFF00"/>
                </a:solidFill>
              </a:rPr>
              <a:t>:</a:t>
            </a:r>
          </a:p>
          <a:p>
            <a:endParaRPr lang="fr-FR" dirty="0">
              <a:solidFill>
                <a:srgbClr val="63B7C6"/>
              </a:solidFill>
            </a:endParaRPr>
          </a:p>
          <a:p>
            <a:pPr algn="just"/>
            <a:r>
              <a:rPr lang="fr-FR" dirty="0" smtClean="0">
                <a:solidFill>
                  <a:srgbClr val="63B7C6"/>
                </a:solidFill>
              </a:rPr>
              <a:t>Faire </a:t>
            </a:r>
            <a:r>
              <a:rPr lang="fr-FR" dirty="0">
                <a:solidFill>
                  <a:srgbClr val="63B7C6"/>
                </a:solidFill>
              </a:rPr>
              <a:t>découvrir à l’étudiant,  dans une première étape, l’ensemble des filières qui sont couverts par le Domaine des Sciences et Technologies et dans une seconde étape une panoplie des métiers sur lesquels débouchent ces filières. Dans le même contexte, cette matière introduit à l’étudiant les nouveaux enjeux du développement durable ainsi que les nouveaux métiers qui peuvent en découler.</a:t>
            </a:r>
          </a:p>
        </p:txBody>
      </p:sp>
    </p:spTree>
    <p:extLst>
      <p:ext uri="{BB962C8B-B14F-4D97-AF65-F5344CB8AC3E}">
        <p14:creationId xmlns:p14="http://schemas.microsoft.com/office/powerpoint/2010/main" val="290279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0" spc="-20" dirty="0">
                <a:latin typeface="Calibri"/>
                <a:cs typeface="Calibri"/>
              </a:rPr>
              <a:t>Introduction </a:t>
            </a:r>
            <a:r>
              <a:rPr lang="fr-FR" b="0" spc="-5" dirty="0">
                <a:latin typeface="Calibri"/>
                <a:cs typeface="Calibri"/>
              </a:rPr>
              <a:t>aux </a:t>
            </a:r>
            <a:r>
              <a:rPr lang="fr-FR" b="0" spc="-15" dirty="0">
                <a:latin typeface="Calibri"/>
                <a:cs typeface="Calibri"/>
              </a:rPr>
              <a:t>métiers</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20</a:t>
            </a:fld>
            <a:endParaRPr lang="fr-FR" noProof="0"/>
          </a:p>
        </p:txBody>
      </p:sp>
      <p:sp>
        <p:nvSpPr>
          <p:cNvPr id="4" name="object 2"/>
          <p:cNvSpPr txBox="1"/>
          <p:nvPr/>
        </p:nvSpPr>
        <p:spPr>
          <a:xfrm>
            <a:off x="801008" y="1854948"/>
            <a:ext cx="9321786" cy="3336811"/>
          </a:xfrm>
          <a:prstGeom prst="rect">
            <a:avLst/>
          </a:prstGeom>
        </p:spPr>
        <p:txBody>
          <a:bodyPr vert="horz" wrap="square" lIns="0" tIns="12700" rIns="0" bIns="0" rtlCol="0">
            <a:spAutoFit/>
          </a:bodyPr>
          <a:lstStyle/>
          <a:p>
            <a:pPr marL="469900" marR="5080" indent="-457834" algn="just">
              <a:lnSpc>
                <a:spcPct val="100000"/>
              </a:lnSpc>
              <a:spcBef>
                <a:spcPts val="100"/>
              </a:spcBef>
              <a:buAutoNum type="arabicPeriod" startAt="8"/>
              <a:tabLst>
                <a:tab pos="470534" algn="l"/>
              </a:tabLst>
            </a:pPr>
            <a:r>
              <a:rPr sz="2400" spc="-105" dirty="0">
                <a:solidFill>
                  <a:srgbClr val="63B7C6"/>
                </a:solidFill>
                <a:latin typeface="Calibri"/>
                <a:cs typeface="Calibri"/>
              </a:rPr>
              <a:t>Tout </a:t>
            </a:r>
            <a:r>
              <a:rPr sz="2400" dirty="0">
                <a:solidFill>
                  <a:srgbClr val="63B7C6"/>
                </a:solidFill>
                <a:latin typeface="Calibri"/>
                <a:cs typeface="Calibri"/>
              </a:rPr>
              <a:t>en </a:t>
            </a:r>
            <a:r>
              <a:rPr sz="2400" spc="-20" dirty="0">
                <a:solidFill>
                  <a:srgbClr val="63B7C6"/>
                </a:solidFill>
                <a:latin typeface="Calibri"/>
                <a:cs typeface="Calibri"/>
              </a:rPr>
              <a:t>respectant </a:t>
            </a:r>
            <a:r>
              <a:rPr sz="2400" dirty="0">
                <a:solidFill>
                  <a:srgbClr val="63B7C6"/>
                </a:solidFill>
                <a:latin typeface="Calibri"/>
                <a:cs typeface="Calibri"/>
              </a:rPr>
              <a:t>les </a:t>
            </a:r>
            <a:r>
              <a:rPr sz="2400" spc="-10" dirty="0">
                <a:solidFill>
                  <a:srgbClr val="63B7C6"/>
                </a:solidFill>
                <a:latin typeface="Calibri"/>
                <a:cs typeface="Calibri"/>
              </a:rPr>
              <a:t>normes minimales </a:t>
            </a:r>
            <a:r>
              <a:rPr sz="2400" spc="-5" dirty="0">
                <a:solidFill>
                  <a:srgbClr val="63B7C6"/>
                </a:solidFill>
                <a:latin typeface="Calibri"/>
                <a:cs typeface="Calibri"/>
              </a:rPr>
              <a:t>qui </a:t>
            </a:r>
            <a:r>
              <a:rPr sz="2400" spc="-15" dirty="0">
                <a:solidFill>
                  <a:srgbClr val="63B7C6"/>
                </a:solidFill>
                <a:latin typeface="Calibri"/>
                <a:cs typeface="Calibri"/>
              </a:rPr>
              <a:t>lui </a:t>
            </a:r>
            <a:r>
              <a:rPr sz="2400" spc="-20" dirty="0">
                <a:solidFill>
                  <a:srgbClr val="63B7C6"/>
                </a:solidFill>
                <a:latin typeface="Calibri"/>
                <a:cs typeface="Calibri"/>
              </a:rPr>
              <a:t>sont fixées, </a:t>
            </a:r>
            <a:r>
              <a:rPr sz="2400" spc="-15" dirty="0">
                <a:solidFill>
                  <a:srgbClr val="63B7C6"/>
                </a:solidFill>
                <a:latin typeface="Calibri"/>
                <a:cs typeface="Calibri"/>
              </a:rPr>
              <a:t>le  </a:t>
            </a:r>
            <a:r>
              <a:rPr sz="2400" spc="-10" dirty="0">
                <a:solidFill>
                  <a:srgbClr val="63B7C6"/>
                </a:solidFill>
                <a:latin typeface="Calibri"/>
                <a:cs typeface="Calibri"/>
              </a:rPr>
              <a:t>licencier ou le </a:t>
            </a:r>
            <a:r>
              <a:rPr sz="2400" spc="-20" dirty="0">
                <a:solidFill>
                  <a:srgbClr val="63B7C6"/>
                </a:solidFill>
                <a:latin typeface="Calibri"/>
                <a:cs typeface="Calibri"/>
              </a:rPr>
              <a:t>master </a:t>
            </a:r>
            <a:r>
              <a:rPr sz="2400" spc="-5" dirty="0">
                <a:solidFill>
                  <a:srgbClr val="63B7C6"/>
                </a:solidFill>
                <a:latin typeface="Calibri"/>
                <a:cs typeface="Calibri"/>
              </a:rPr>
              <a:t>vise </a:t>
            </a:r>
            <a:r>
              <a:rPr sz="2400" dirty="0">
                <a:solidFill>
                  <a:srgbClr val="63B7C6"/>
                </a:solidFill>
                <a:latin typeface="Calibri"/>
                <a:cs typeface="Calibri"/>
              </a:rPr>
              <a:t>à </a:t>
            </a:r>
            <a:r>
              <a:rPr sz="2400" spc="-20" dirty="0">
                <a:solidFill>
                  <a:srgbClr val="63B7C6"/>
                </a:solidFill>
                <a:latin typeface="Calibri"/>
                <a:cs typeface="Calibri"/>
              </a:rPr>
              <a:t>l'optimisation </a:t>
            </a:r>
            <a:r>
              <a:rPr sz="2400" spc="-5" dirty="0">
                <a:solidFill>
                  <a:srgbClr val="63B7C6"/>
                </a:solidFill>
                <a:latin typeface="Calibri"/>
                <a:cs typeface="Calibri"/>
              </a:rPr>
              <a:t>du </a:t>
            </a:r>
            <a:r>
              <a:rPr sz="2400" spc="-30" dirty="0">
                <a:solidFill>
                  <a:srgbClr val="63B7C6"/>
                </a:solidFill>
                <a:latin typeface="Calibri"/>
                <a:cs typeface="Calibri"/>
              </a:rPr>
              <a:t>résultat </a:t>
            </a:r>
            <a:r>
              <a:rPr sz="2400" spc="-5" dirty="0">
                <a:solidFill>
                  <a:srgbClr val="63B7C6"/>
                </a:solidFill>
                <a:latin typeface="Calibri"/>
                <a:cs typeface="Calibri"/>
              </a:rPr>
              <a:t>de </a:t>
            </a:r>
            <a:r>
              <a:rPr sz="2400" spc="-15" dirty="0">
                <a:solidFill>
                  <a:srgbClr val="63B7C6"/>
                </a:solidFill>
                <a:latin typeface="Calibri"/>
                <a:cs typeface="Calibri"/>
              </a:rPr>
              <a:t>sa  </a:t>
            </a:r>
            <a:r>
              <a:rPr sz="2400" spc="-10" dirty="0">
                <a:solidFill>
                  <a:srgbClr val="63B7C6"/>
                </a:solidFill>
                <a:latin typeface="Calibri"/>
                <a:cs typeface="Calibri"/>
              </a:rPr>
              <a:t>mission, dans </a:t>
            </a:r>
            <a:r>
              <a:rPr sz="2400" dirty="0">
                <a:solidFill>
                  <a:srgbClr val="63B7C6"/>
                </a:solidFill>
                <a:latin typeface="Calibri"/>
                <a:cs typeface="Calibri"/>
              </a:rPr>
              <a:t>les </a:t>
            </a:r>
            <a:r>
              <a:rPr sz="2400" spc="-10" dirty="0">
                <a:solidFill>
                  <a:srgbClr val="63B7C6"/>
                </a:solidFill>
                <a:latin typeface="Calibri"/>
                <a:cs typeface="Calibri"/>
              </a:rPr>
              <a:t>domaines de la </a:t>
            </a:r>
            <a:r>
              <a:rPr sz="2400" spc="-20" dirty="0">
                <a:solidFill>
                  <a:srgbClr val="63B7C6"/>
                </a:solidFill>
                <a:latin typeface="Calibri"/>
                <a:cs typeface="Calibri"/>
              </a:rPr>
              <a:t>sécurité, </a:t>
            </a:r>
            <a:r>
              <a:rPr sz="2400" spc="-5" dirty="0">
                <a:solidFill>
                  <a:srgbClr val="63B7C6"/>
                </a:solidFill>
                <a:latin typeface="Calibri"/>
                <a:cs typeface="Calibri"/>
              </a:rPr>
              <a:t>de </a:t>
            </a:r>
            <a:r>
              <a:rPr sz="2400" spc="-10" dirty="0">
                <a:solidFill>
                  <a:srgbClr val="63B7C6"/>
                </a:solidFill>
                <a:latin typeface="Calibri"/>
                <a:cs typeface="Calibri"/>
              </a:rPr>
              <a:t>la </a:t>
            </a:r>
            <a:r>
              <a:rPr sz="2400" spc="-25" dirty="0">
                <a:solidFill>
                  <a:srgbClr val="63B7C6"/>
                </a:solidFill>
                <a:latin typeface="Calibri"/>
                <a:cs typeface="Calibri"/>
              </a:rPr>
              <a:t>protection </a:t>
            </a:r>
            <a:r>
              <a:rPr sz="2400" spc="-5" dirty="0">
                <a:solidFill>
                  <a:srgbClr val="63B7C6"/>
                </a:solidFill>
                <a:latin typeface="Calibri"/>
                <a:cs typeface="Calibri"/>
              </a:rPr>
              <a:t>de  </a:t>
            </a:r>
            <a:r>
              <a:rPr sz="2400" spc="-20" dirty="0">
                <a:solidFill>
                  <a:srgbClr val="63B7C6"/>
                </a:solidFill>
                <a:latin typeface="Calibri"/>
                <a:cs typeface="Calibri"/>
              </a:rPr>
              <a:t>l'environnement, </a:t>
            </a:r>
            <a:r>
              <a:rPr sz="2400" dirty="0">
                <a:solidFill>
                  <a:srgbClr val="63B7C6"/>
                </a:solidFill>
                <a:latin typeface="Calibri"/>
                <a:cs typeface="Calibri"/>
              </a:rPr>
              <a:t>de </a:t>
            </a:r>
            <a:r>
              <a:rPr sz="2400" spc="-10" dirty="0">
                <a:solidFill>
                  <a:srgbClr val="63B7C6"/>
                </a:solidFill>
                <a:latin typeface="Calibri"/>
                <a:cs typeface="Calibri"/>
              </a:rPr>
              <a:t>la </a:t>
            </a:r>
            <a:r>
              <a:rPr sz="2400" spc="-15" dirty="0">
                <a:solidFill>
                  <a:srgbClr val="63B7C6"/>
                </a:solidFill>
                <a:latin typeface="Calibri"/>
                <a:cs typeface="Calibri"/>
              </a:rPr>
              <a:t>qualité, </a:t>
            </a:r>
            <a:r>
              <a:rPr sz="2400" spc="-5" dirty="0">
                <a:solidFill>
                  <a:srgbClr val="63B7C6"/>
                </a:solidFill>
                <a:latin typeface="Calibri"/>
                <a:cs typeface="Calibri"/>
              </a:rPr>
              <a:t>du </a:t>
            </a:r>
            <a:r>
              <a:rPr sz="2400" spc="-20" dirty="0">
                <a:solidFill>
                  <a:srgbClr val="63B7C6"/>
                </a:solidFill>
                <a:latin typeface="Calibri"/>
                <a:cs typeface="Calibri"/>
              </a:rPr>
              <a:t>coût </a:t>
            </a:r>
            <a:r>
              <a:rPr sz="2400" spc="-15" dirty="0">
                <a:solidFill>
                  <a:srgbClr val="63B7C6"/>
                </a:solidFill>
                <a:latin typeface="Calibri"/>
                <a:cs typeface="Calibri"/>
              </a:rPr>
              <a:t>économique </a:t>
            </a:r>
            <a:r>
              <a:rPr sz="2400" spc="-5" dirty="0">
                <a:solidFill>
                  <a:srgbClr val="63B7C6"/>
                </a:solidFill>
                <a:latin typeface="Calibri"/>
                <a:cs typeface="Calibri"/>
              </a:rPr>
              <a:t>et </a:t>
            </a:r>
            <a:r>
              <a:rPr sz="2400" spc="-45" dirty="0">
                <a:solidFill>
                  <a:srgbClr val="63B7C6"/>
                </a:solidFill>
                <a:latin typeface="Calibri"/>
                <a:cs typeface="Calibri"/>
              </a:rPr>
              <a:t>financier,  </a:t>
            </a:r>
            <a:r>
              <a:rPr sz="2400" spc="-5" dirty="0">
                <a:solidFill>
                  <a:srgbClr val="63B7C6"/>
                </a:solidFill>
                <a:latin typeface="Calibri"/>
                <a:cs typeface="Calibri"/>
              </a:rPr>
              <a:t>de </a:t>
            </a:r>
            <a:r>
              <a:rPr sz="2400" spc="-10" dirty="0">
                <a:solidFill>
                  <a:srgbClr val="63B7C6"/>
                </a:solidFill>
                <a:latin typeface="Calibri"/>
                <a:cs typeface="Calibri"/>
              </a:rPr>
              <a:t>la </a:t>
            </a:r>
            <a:r>
              <a:rPr sz="2400" spc="-25" dirty="0">
                <a:solidFill>
                  <a:srgbClr val="63B7C6"/>
                </a:solidFill>
                <a:latin typeface="Calibri"/>
                <a:cs typeface="Calibri"/>
              </a:rPr>
              <a:t>commodité </a:t>
            </a:r>
            <a:r>
              <a:rPr sz="2400" spc="-15" dirty="0">
                <a:solidFill>
                  <a:srgbClr val="63B7C6"/>
                </a:solidFill>
                <a:latin typeface="Calibri"/>
                <a:cs typeface="Calibri"/>
              </a:rPr>
              <a:t>d'entretien </a:t>
            </a:r>
            <a:r>
              <a:rPr sz="2400" spc="-5" dirty="0">
                <a:solidFill>
                  <a:srgbClr val="63B7C6"/>
                </a:solidFill>
                <a:latin typeface="Calibri"/>
                <a:cs typeface="Calibri"/>
              </a:rPr>
              <a:t>et </a:t>
            </a:r>
            <a:r>
              <a:rPr sz="2400" spc="-10" dirty="0">
                <a:solidFill>
                  <a:srgbClr val="63B7C6"/>
                </a:solidFill>
                <a:latin typeface="Calibri"/>
                <a:cs typeface="Calibri"/>
              </a:rPr>
              <a:t>de la </a:t>
            </a:r>
            <a:r>
              <a:rPr sz="2400" spc="-15" dirty="0">
                <a:solidFill>
                  <a:srgbClr val="63B7C6"/>
                </a:solidFill>
                <a:latin typeface="Calibri"/>
                <a:cs typeface="Calibri"/>
              </a:rPr>
              <a:t>maintenance, </a:t>
            </a:r>
            <a:r>
              <a:rPr sz="2400" spc="-5" dirty="0">
                <a:solidFill>
                  <a:srgbClr val="63B7C6"/>
                </a:solidFill>
                <a:latin typeface="Calibri"/>
                <a:cs typeface="Calibri"/>
              </a:rPr>
              <a:t>de </a:t>
            </a:r>
            <a:r>
              <a:rPr sz="2400" spc="-10" dirty="0">
                <a:solidFill>
                  <a:srgbClr val="63B7C6"/>
                </a:solidFill>
                <a:latin typeface="Calibri"/>
                <a:cs typeface="Calibri"/>
              </a:rPr>
              <a:t>la </a:t>
            </a:r>
            <a:r>
              <a:rPr sz="2400" spc="-25" dirty="0">
                <a:solidFill>
                  <a:srgbClr val="63B7C6"/>
                </a:solidFill>
                <a:latin typeface="Calibri"/>
                <a:cs typeface="Calibri"/>
              </a:rPr>
              <a:t>facilité  </a:t>
            </a:r>
            <a:r>
              <a:rPr sz="2400" spc="-5" dirty="0">
                <a:solidFill>
                  <a:srgbClr val="63B7C6"/>
                </a:solidFill>
                <a:latin typeface="Calibri"/>
                <a:cs typeface="Calibri"/>
              </a:rPr>
              <a:t>et de </a:t>
            </a:r>
            <a:r>
              <a:rPr sz="2400" spc="-20" dirty="0">
                <a:solidFill>
                  <a:srgbClr val="63B7C6"/>
                </a:solidFill>
                <a:latin typeface="Calibri"/>
                <a:cs typeface="Calibri"/>
              </a:rPr>
              <a:t>l'agrément </a:t>
            </a:r>
            <a:r>
              <a:rPr sz="2400" spc="-5" dirty="0">
                <a:solidFill>
                  <a:srgbClr val="63B7C6"/>
                </a:solidFill>
                <a:latin typeface="Calibri"/>
                <a:cs typeface="Calibri"/>
              </a:rPr>
              <a:t>de </a:t>
            </a:r>
            <a:r>
              <a:rPr sz="2400" spc="-20" dirty="0">
                <a:solidFill>
                  <a:srgbClr val="63B7C6"/>
                </a:solidFill>
                <a:latin typeface="Calibri"/>
                <a:cs typeface="Calibri"/>
              </a:rPr>
              <a:t>l'utilisation, </a:t>
            </a:r>
            <a:r>
              <a:rPr sz="2400" spc="-5" dirty="0">
                <a:solidFill>
                  <a:srgbClr val="63B7C6"/>
                </a:solidFill>
                <a:latin typeface="Calibri"/>
                <a:cs typeface="Calibri"/>
              </a:rPr>
              <a:t>du </a:t>
            </a:r>
            <a:r>
              <a:rPr sz="2400" spc="-15" dirty="0">
                <a:solidFill>
                  <a:srgbClr val="63B7C6"/>
                </a:solidFill>
                <a:latin typeface="Calibri"/>
                <a:cs typeface="Calibri"/>
              </a:rPr>
              <a:t>respect </a:t>
            </a:r>
            <a:r>
              <a:rPr sz="2400" spc="-5" dirty="0">
                <a:solidFill>
                  <a:srgbClr val="63B7C6"/>
                </a:solidFill>
                <a:latin typeface="Calibri"/>
                <a:cs typeface="Calibri"/>
              </a:rPr>
              <a:t>des échéances  </a:t>
            </a:r>
            <a:r>
              <a:rPr sz="2400" spc="-20" dirty="0">
                <a:solidFill>
                  <a:srgbClr val="63B7C6"/>
                </a:solidFill>
                <a:latin typeface="Calibri"/>
                <a:cs typeface="Calibri"/>
              </a:rPr>
              <a:t>convenues </a:t>
            </a:r>
            <a:r>
              <a:rPr sz="2400" spc="-5" dirty="0">
                <a:solidFill>
                  <a:srgbClr val="63B7C6"/>
                </a:solidFill>
                <a:latin typeface="Calibri"/>
                <a:cs typeface="Calibri"/>
              </a:rPr>
              <a:t>dans </a:t>
            </a:r>
            <a:r>
              <a:rPr sz="2400" dirty="0">
                <a:solidFill>
                  <a:srgbClr val="63B7C6"/>
                </a:solidFill>
                <a:latin typeface="Calibri"/>
                <a:cs typeface="Calibri"/>
              </a:rPr>
              <a:t>le </a:t>
            </a:r>
            <a:r>
              <a:rPr sz="2400" spc="-20" dirty="0">
                <a:solidFill>
                  <a:srgbClr val="63B7C6"/>
                </a:solidFill>
                <a:latin typeface="Calibri"/>
                <a:cs typeface="Calibri"/>
              </a:rPr>
              <a:t>cadre </a:t>
            </a:r>
            <a:r>
              <a:rPr sz="2400" spc="-15" dirty="0">
                <a:solidFill>
                  <a:srgbClr val="63B7C6"/>
                </a:solidFill>
                <a:latin typeface="Calibri"/>
                <a:cs typeface="Calibri"/>
              </a:rPr>
              <a:t>d'activités </a:t>
            </a:r>
            <a:r>
              <a:rPr sz="2400" spc="-25" dirty="0">
                <a:solidFill>
                  <a:srgbClr val="63B7C6"/>
                </a:solidFill>
                <a:latin typeface="Calibri"/>
                <a:cs typeface="Calibri"/>
              </a:rPr>
              <a:t>relevant </a:t>
            </a:r>
            <a:r>
              <a:rPr sz="2400" spc="-5" dirty="0">
                <a:solidFill>
                  <a:srgbClr val="63B7C6"/>
                </a:solidFill>
                <a:latin typeface="Calibri"/>
                <a:cs typeface="Calibri"/>
              </a:rPr>
              <a:t>de son</a:t>
            </a:r>
            <a:r>
              <a:rPr sz="2400" spc="330" dirty="0">
                <a:solidFill>
                  <a:srgbClr val="63B7C6"/>
                </a:solidFill>
                <a:latin typeface="Calibri"/>
                <a:cs typeface="Calibri"/>
              </a:rPr>
              <a:t> </a:t>
            </a:r>
            <a:r>
              <a:rPr sz="2400" spc="-40" dirty="0">
                <a:solidFill>
                  <a:srgbClr val="63B7C6"/>
                </a:solidFill>
                <a:latin typeface="Calibri"/>
                <a:cs typeface="Calibri"/>
              </a:rPr>
              <a:t>métier.</a:t>
            </a:r>
            <a:endParaRPr sz="2400" dirty="0">
              <a:solidFill>
                <a:srgbClr val="63B7C6"/>
              </a:solidFill>
              <a:latin typeface="Calibri"/>
              <a:cs typeface="Calibri"/>
            </a:endParaRPr>
          </a:p>
          <a:p>
            <a:pPr marL="469900" indent="-457834" algn="just">
              <a:lnSpc>
                <a:spcPct val="100000"/>
              </a:lnSpc>
              <a:buAutoNum type="arabicPeriod" startAt="8"/>
              <a:tabLst>
                <a:tab pos="470534" algn="l"/>
              </a:tabLst>
            </a:pPr>
            <a:r>
              <a:rPr sz="2400" spc="-5" dirty="0">
                <a:solidFill>
                  <a:srgbClr val="63B7C6"/>
                </a:solidFill>
                <a:latin typeface="Calibri"/>
                <a:cs typeface="Calibri"/>
              </a:rPr>
              <a:t>Ou nommé </a:t>
            </a:r>
            <a:r>
              <a:rPr sz="2400" b="1" spc="-5" dirty="0">
                <a:solidFill>
                  <a:srgbClr val="63B7C6"/>
                </a:solidFill>
                <a:latin typeface="Calibri"/>
                <a:cs typeface="Calibri"/>
              </a:rPr>
              <a:t>conseiller </a:t>
            </a:r>
            <a:r>
              <a:rPr sz="2400" b="1" spc="-20" dirty="0">
                <a:solidFill>
                  <a:srgbClr val="63B7C6"/>
                </a:solidFill>
                <a:latin typeface="Calibri"/>
                <a:cs typeface="Calibri"/>
              </a:rPr>
              <a:t>professionnel </a:t>
            </a:r>
            <a:r>
              <a:rPr sz="2400" b="1" dirty="0">
                <a:solidFill>
                  <a:srgbClr val="63B7C6"/>
                </a:solidFill>
                <a:latin typeface="Calibri"/>
                <a:cs typeface="Calibri"/>
              </a:rPr>
              <a:t>: </a:t>
            </a:r>
            <a:r>
              <a:rPr sz="2400" spc="-5" dirty="0">
                <a:solidFill>
                  <a:srgbClr val="63B7C6"/>
                </a:solidFill>
                <a:latin typeface="Calibri"/>
                <a:cs typeface="Calibri"/>
              </a:rPr>
              <a:t>qui</a:t>
            </a:r>
            <a:r>
              <a:rPr sz="2400" spc="-155" dirty="0">
                <a:solidFill>
                  <a:srgbClr val="63B7C6"/>
                </a:solidFill>
                <a:latin typeface="Calibri"/>
                <a:cs typeface="Calibri"/>
              </a:rPr>
              <a:t> </a:t>
            </a:r>
            <a:r>
              <a:rPr sz="2400" spc="-15" dirty="0" err="1" smtClean="0">
                <a:solidFill>
                  <a:srgbClr val="63B7C6"/>
                </a:solidFill>
                <a:latin typeface="Calibri"/>
                <a:cs typeface="Calibri"/>
              </a:rPr>
              <a:t>donne</a:t>
            </a:r>
            <a:r>
              <a:rPr lang="fr-FR" sz="2400" spc="-15" dirty="0">
                <a:solidFill>
                  <a:srgbClr val="63B7C6"/>
                </a:solidFill>
                <a:latin typeface="Calibri"/>
                <a:cs typeface="Calibri"/>
              </a:rPr>
              <a:t> </a:t>
            </a:r>
            <a:r>
              <a:rPr sz="2400" dirty="0" smtClean="0">
                <a:solidFill>
                  <a:srgbClr val="63B7C6"/>
                </a:solidFill>
                <a:latin typeface="Calibri"/>
                <a:cs typeface="Calibri"/>
              </a:rPr>
              <a:t>des </a:t>
            </a:r>
            <a:r>
              <a:rPr sz="2400" spc="-10" dirty="0">
                <a:solidFill>
                  <a:srgbClr val="63B7C6"/>
                </a:solidFill>
                <a:latin typeface="Calibri"/>
                <a:cs typeface="Calibri"/>
              </a:rPr>
              <a:t>conseils, </a:t>
            </a:r>
            <a:r>
              <a:rPr sz="2400" spc="-15" dirty="0">
                <a:solidFill>
                  <a:srgbClr val="63B7C6"/>
                </a:solidFill>
                <a:latin typeface="Calibri"/>
                <a:cs typeface="Calibri"/>
              </a:rPr>
              <a:t>établit </a:t>
            </a:r>
            <a:r>
              <a:rPr sz="2400" spc="-5" dirty="0">
                <a:solidFill>
                  <a:srgbClr val="63B7C6"/>
                </a:solidFill>
                <a:latin typeface="Calibri"/>
                <a:cs typeface="Calibri"/>
              </a:rPr>
              <a:t>des </a:t>
            </a:r>
            <a:r>
              <a:rPr sz="2400" spc="-15" dirty="0">
                <a:solidFill>
                  <a:srgbClr val="63B7C6"/>
                </a:solidFill>
                <a:latin typeface="Calibri"/>
                <a:cs typeface="Calibri"/>
              </a:rPr>
              <a:t>projets, </a:t>
            </a:r>
            <a:r>
              <a:rPr sz="2400" spc="-5" dirty="0">
                <a:solidFill>
                  <a:srgbClr val="63B7C6"/>
                </a:solidFill>
                <a:latin typeface="Calibri"/>
                <a:cs typeface="Calibri"/>
              </a:rPr>
              <a:t>suit </a:t>
            </a:r>
            <a:r>
              <a:rPr sz="2400" dirty="0">
                <a:solidFill>
                  <a:srgbClr val="63B7C6"/>
                </a:solidFill>
                <a:latin typeface="Calibri"/>
                <a:cs typeface="Calibri"/>
              </a:rPr>
              <a:t>des </a:t>
            </a:r>
            <a:r>
              <a:rPr sz="2400" spc="-35" dirty="0">
                <a:solidFill>
                  <a:srgbClr val="63B7C6"/>
                </a:solidFill>
                <a:latin typeface="Calibri"/>
                <a:cs typeface="Calibri"/>
              </a:rPr>
              <a:t>travaux, </a:t>
            </a:r>
            <a:r>
              <a:rPr sz="2400" spc="-20" dirty="0">
                <a:solidFill>
                  <a:srgbClr val="63B7C6"/>
                </a:solidFill>
                <a:latin typeface="Calibri"/>
                <a:cs typeface="Calibri"/>
              </a:rPr>
              <a:t>assiste </a:t>
            </a:r>
            <a:r>
              <a:rPr sz="2400" dirty="0">
                <a:solidFill>
                  <a:srgbClr val="63B7C6"/>
                </a:solidFill>
                <a:latin typeface="Calibri"/>
                <a:cs typeface="Calibri"/>
              </a:rPr>
              <a:t>aux </a:t>
            </a:r>
            <a:r>
              <a:rPr lang="fr-FR" sz="2400" spc="-5" dirty="0" smtClean="0">
                <a:solidFill>
                  <a:srgbClr val="63B7C6"/>
                </a:solidFill>
                <a:latin typeface="Calibri"/>
                <a:cs typeface="Calibri"/>
              </a:rPr>
              <a:t>e</a:t>
            </a:r>
            <a:r>
              <a:rPr sz="2400" spc="-5" dirty="0" err="1" smtClean="0">
                <a:solidFill>
                  <a:srgbClr val="63B7C6"/>
                </a:solidFill>
                <a:latin typeface="Calibri"/>
                <a:cs typeface="Calibri"/>
              </a:rPr>
              <a:t>xpertises</a:t>
            </a:r>
            <a:r>
              <a:rPr sz="2400" spc="-5" dirty="0">
                <a:solidFill>
                  <a:srgbClr val="63B7C6"/>
                </a:solidFill>
                <a:latin typeface="Calibri"/>
                <a:cs typeface="Calibri"/>
              </a:rPr>
              <a:t>.</a:t>
            </a:r>
            <a:endParaRPr sz="2400" dirty="0">
              <a:solidFill>
                <a:srgbClr val="63B7C6"/>
              </a:solidFill>
              <a:latin typeface="Calibri"/>
              <a:cs typeface="Calibri"/>
            </a:endParaRPr>
          </a:p>
        </p:txBody>
      </p:sp>
    </p:spTree>
    <p:extLst>
      <p:ext uri="{BB962C8B-B14F-4D97-AF65-F5344CB8AC3E}">
        <p14:creationId xmlns:p14="http://schemas.microsoft.com/office/powerpoint/2010/main" val="1310352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 xmlns:a16="http://schemas.microsoft.com/office/drawing/2014/main" id="{8B065C75-272B-4BB5-BA23-D80E8654D621}"/>
              </a:ext>
            </a:extLst>
          </p:cNvPr>
          <p:cNvSpPr>
            <a:spLocks noGrp="1"/>
          </p:cNvSpPr>
          <p:nvPr>
            <p:ph type="sldNum" sz="quarter" idx="12"/>
          </p:nvPr>
        </p:nvSpPr>
        <p:spPr/>
        <p:txBody>
          <a:bodyPr rtlCol="0"/>
          <a:lstStyle/>
          <a:p>
            <a:pPr rtl="0"/>
            <a:fld id="{C263D6C4-4840-40CC-AC84-17E24B3B7BDE}" type="slidenum">
              <a:rPr lang="fr-FR" smtClean="0"/>
              <a:pPr/>
              <a:t>3</a:t>
            </a:fld>
            <a:endParaRPr lang="fr-FR"/>
          </a:p>
        </p:txBody>
      </p:sp>
      <p:sp>
        <p:nvSpPr>
          <p:cNvPr id="7" name="Rectangle 6"/>
          <p:cNvSpPr/>
          <p:nvPr/>
        </p:nvSpPr>
        <p:spPr>
          <a:xfrm>
            <a:off x="1296473" y="2697644"/>
            <a:ext cx="6096000" cy="2003625"/>
          </a:xfrm>
          <a:prstGeom prst="rect">
            <a:avLst/>
          </a:prstGeom>
        </p:spPr>
        <p:txBody>
          <a:bodyPr>
            <a:spAutoFit/>
          </a:bodyPr>
          <a:lstStyle/>
          <a:p>
            <a:pPr algn="just">
              <a:lnSpc>
                <a:spcPct val="115000"/>
              </a:lnSpc>
              <a:spcAft>
                <a:spcPts val="0"/>
              </a:spcAft>
            </a:pPr>
            <a:r>
              <a:rPr lang="fr-FR" b="1" dirty="0">
                <a:solidFill>
                  <a:srgbClr val="63B7C6"/>
                </a:solidFill>
                <a:latin typeface="Cambria" panose="02040503050406030204" pitchFamily="18" charset="0"/>
                <a:ea typeface="SimSun" panose="02010600030101010101" pitchFamily="2" charset="-122"/>
                <a:cs typeface="Calibri" panose="020F0502020204030204" pitchFamily="34" charset="0"/>
              </a:rPr>
              <a:t>Semestre: 2</a:t>
            </a:r>
            <a:endParaRPr lang="fr-FR" dirty="0">
              <a:solidFill>
                <a:srgbClr val="63B7C6"/>
              </a:solidFill>
              <a:latin typeface="Times New Roman" panose="02020603050405020304" pitchFamily="18" charset="0"/>
              <a:ea typeface="SimSun" panose="02010600030101010101" pitchFamily="2" charset="-122"/>
            </a:endParaRPr>
          </a:p>
          <a:p>
            <a:pPr algn="just">
              <a:lnSpc>
                <a:spcPct val="115000"/>
              </a:lnSpc>
              <a:spcAft>
                <a:spcPts val="0"/>
              </a:spcAft>
            </a:pPr>
            <a:r>
              <a:rPr lang="fr-FR" b="1" dirty="0">
                <a:solidFill>
                  <a:srgbClr val="63B7C6"/>
                </a:solidFill>
                <a:latin typeface="Cambria" panose="02040503050406030204" pitchFamily="18" charset="0"/>
                <a:ea typeface="SimSun" panose="02010600030101010101" pitchFamily="2" charset="-122"/>
                <a:cs typeface="Calibri" panose="020F0502020204030204" pitchFamily="34" charset="0"/>
              </a:rPr>
              <a:t>Unité d’enseignement: UED 1.2</a:t>
            </a:r>
            <a:endParaRPr lang="fr-FR" dirty="0">
              <a:solidFill>
                <a:srgbClr val="63B7C6"/>
              </a:solidFill>
              <a:latin typeface="Times New Roman" panose="02020603050405020304" pitchFamily="18" charset="0"/>
              <a:ea typeface="SimSun" panose="02010600030101010101" pitchFamily="2" charset="-122"/>
            </a:endParaRPr>
          </a:p>
          <a:p>
            <a:pPr algn="just">
              <a:lnSpc>
                <a:spcPct val="115000"/>
              </a:lnSpc>
              <a:spcAft>
                <a:spcPts val="0"/>
              </a:spcAft>
            </a:pPr>
            <a:r>
              <a:rPr lang="fr-FR" b="1" dirty="0">
                <a:solidFill>
                  <a:srgbClr val="63B7C6"/>
                </a:solidFill>
                <a:latin typeface="Cambria" panose="02040503050406030204" pitchFamily="18" charset="0"/>
                <a:ea typeface="SimSun" panose="02010600030101010101" pitchFamily="2" charset="-122"/>
                <a:cs typeface="Calibri" panose="020F0502020204030204" pitchFamily="34" charset="0"/>
              </a:rPr>
              <a:t>Matière 1: Les métiers en Sciences et Technologies 2</a:t>
            </a:r>
            <a:endParaRPr lang="fr-FR" dirty="0">
              <a:solidFill>
                <a:srgbClr val="63B7C6"/>
              </a:solidFill>
              <a:latin typeface="Times New Roman" panose="02020603050405020304" pitchFamily="18" charset="0"/>
              <a:ea typeface="SimSun" panose="02010600030101010101" pitchFamily="2" charset="-122"/>
            </a:endParaRPr>
          </a:p>
          <a:p>
            <a:pPr algn="just">
              <a:lnSpc>
                <a:spcPct val="115000"/>
              </a:lnSpc>
              <a:spcAft>
                <a:spcPts val="0"/>
              </a:spcAft>
            </a:pPr>
            <a:r>
              <a:rPr lang="fr-FR" b="1" dirty="0">
                <a:solidFill>
                  <a:srgbClr val="63B7C6"/>
                </a:solidFill>
                <a:latin typeface="Cambria" panose="02040503050406030204" pitchFamily="18" charset="0"/>
                <a:ea typeface="Times New Roman" panose="02020603050405020304" pitchFamily="18" charset="0"/>
                <a:cs typeface="Calibri" panose="020F0502020204030204" pitchFamily="34" charset="0"/>
              </a:rPr>
              <a:t>VHS: 22h30 (Cours: 1h30)</a:t>
            </a:r>
            <a:endParaRPr lang="fr-FR" dirty="0">
              <a:solidFill>
                <a:srgbClr val="63B7C6"/>
              </a:solidFill>
              <a:latin typeface="Times New Roman" panose="02020603050405020304" pitchFamily="18" charset="0"/>
              <a:ea typeface="SimSun" panose="02010600030101010101" pitchFamily="2" charset="-122"/>
            </a:endParaRPr>
          </a:p>
          <a:p>
            <a:pPr algn="just">
              <a:lnSpc>
                <a:spcPct val="115000"/>
              </a:lnSpc>
              <a:spcAft>
                <a:spcPts val="0"/>
              </a:spcAft>
            </a:pPr>
            <a:r>
              <a:rPr lang="fr-FR" b="1" dirty="0">
                <a:solidFill>
                  <a:srgbClr val="63B7C6"/>
                </a:solidFill>
                <a:latin typeface="Cambria" panose="02040503050406030204" pitchFamily="18" charset="0"/>
                <a:ea typeface="SimSun" panose="02010600030101010101" pitchFamily="2" charset="-122"/>
                <a:cs typeface="Calibri" panose="020F0502020204030204" pitchFamily="34" charset="0"/>
              </a:rPr>
              <a:t>Crédits: 1</a:t>
            </a:r>
            <a:endParaRPr lang="fr-FR" dirty="0">
              <a:solidFill>
                <a:srgbClr val="63B7C6"/>
              </a:solidFill>
              <a:latin typeface="Times New Roman" panose="02020603050405020304" pitchFamily="18" charset="0"/>
              <a:ea typeface="SimSun" panose="02010600030101010101" pitchFamily="2" charset="-122"/>
            </a:endParaRPr>
          </a:p>
          <a:p>
            <a:pPr algn="just">
              <a:lnSpc>
                <a:spcPct val="115000"/>
              </a:lnSpc>
              <a:spcAft>
                <a:spcPts val="0"/>
              </a:spcAft>
            </a:pPr>
            <a:r>
              <a:rPr lang="fr-FR" b="1" dirty="0">
                <a:solidFill>
                  <a:srgbClr val="63B7C6"/>
                </a:solidFill>
                <a:latin typeface="Cambria" panose="02040503050406030204" pitchFamily="18" charset="0"/>
                <a:ea typeface="SimSun" panose="02010600030101010101" pitchFamily="2" charset="-122"/>
                <a:cs typeface="Calibri" panose="020F0502020204030204" pitchFamily="34" charset="0"/>
              </a:rPr>
              <a:t>Coefficient: 1</a:t>
            </a:r>
            <a:endParaRPr lang="fr-FR" dirty="0">
              <a:solidFill>
                <a:srgbClr val="63B7C6"/>
              </a:solidFill>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70982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 xmlns:a16="http://schemas.microsoft.com/office/drawing/2014/main" id="{BE9800F6-D571-48C4-8466-12AA1ADB6599}"/>
              </a:ext>
            </a:extLst>
          </p:cNvPr>
          <p:cNvSpPr>
            <a:spLocks noGrp="1"/>
          </p:cNvSpPr>
          <p:nvPr>
            <p:ph type="sldNum" sz="quarter" idx="12"/>
          </p:nvPr>
        </p:nvSpPr>
        <p:spPr/>
        <p:txBody>
          <a:bodyPr rtlCol="0"/>
          <a:lstStyle/>
          <a:p>
            <a:pPr rtl="0"/>
            <a:fld id="{C263D6C4-4840-40CC-AC84-17E24B3B7BDE}" type="slidenum">
              <a:rPr lang="fr-FR" smtClean="0"/>
              <a:pPr/>
              <a:t>4</a:t>
            </a:fld>
            <a:endParaRPr lang="fr-FR"/>
          </a:p>
        </p:txBody>
      </p:sp>
      <p:grpSp>
        <p:nvGrpSpPr>
          <p:cNvPr id="5" name="Groupe 4"/>
          <p:cNvGrpSpPr/>
          <p:nvPr/>
        </p:nvGrpSpPr>
        <p:grpSpPr>
          <a:xfrm>
            <a:off x="415272" y="1808855"/>
            <a:ext cx="9810356" cy="4244757"/>
            <a:chOff x="1007698" y="1177785"/>
            <a:chExt cx="9810356" cy="4244757"/>
          </a:xfrm>
        </p:grpSpPr>
        <p:sp>
          <p:nvSpPr>
            <p:cNvPr id="6" name="Rectangle 5"/>
            <p:cNvSpPr/>
            <p:nvPr/>
          </p:nvSpPr>
          <p:spPr>
            <a:xfrm>
              <a:off x="4623093" y="1177785"/>
              <a:ext cx="2475914" cy="646331"/>
            </a:xfrm>
            <a:prstGeom prst="rect">
              <a:avLst/>
            </a:prstGeom>
            <a:solidFill>
              <a:srgbClr val="A0EBDC"/>
            </a:solidFill>
          </p:spPr>
          <p:txBody>
            <a:bodyPr wrap="square">
              <a:spAutoFit/>
            </a:bodyPr>
            <a:lstStyle/>
            <a:p>
              <a:pPr algn="ctr"/>
              <a:r>
                <a:rPr lang="fr-FR" sz="3600" dirty="0" smtClean="0">
                  <a:latin typeface="Times New Roman" panose="02020603050405020304" pitchFamily="18" charset="0"/>
                  <a:cs typeface="Times New Roman" panose="02020603050405020304" pitchFamily="18" charset="0"/>
                </a:rPr>
                <a:t>M.S.T</a:t>
              </a:r>
              <a:r>
                <a:rPr lang="fr-FR" sz="3600" dirty="0" smtClean="0">
                  <a:latin typeface="Calibri" panose="020F0502020204030204" pitchFamily="34" charset="0"/>
                </a:rPr>
                <a:t>.</a:t>
              </a:r>
              <a:endParaRPr lang="fr-FR" sz="3600" dirty="0">
                <a:latin typeface="Calibri" panose="020F0502020204030204" pitchFamily="34" charset="0"/>
              </a:endParaRPr>
            </a:p>
          </p:txBody>
        </p:sp>
        <p:sp>
          <p:nvSpPr>
            <p:cNvPr id="8" name="Rectangle 7"/>
            <p:cNvSpPr/>
            <p:nvPr/>
          </p:nvSpPr>
          <p:spPr>
            <a:xfrm>
              <a:off x="4623093" y="2891699"/>
              <a:ext cx="2475914" cy="646331"/>
            </a:xfrm>
            <a:prstGeom prst="rect">
              <a:avLst/>
            </a:prstGeom>
            <a:solidFill>
              <a:srgbClr val="A0EBDC"/>
            </a:solidFill>
          </p:spPr>
          <p:txBody>
            <a:bodyPr wrap="square">
              <a:spAutoFit/>
            </a:bodyPr>
            <a:lstStyle/>
            <a:p>
              <a:pPr algn="ctr"/>
              <a:r>
                <a:rPr lang="fr-FR" sz="3600" dirty="0" smtClean="0">
                  <a:latin typeface="Times New Roman" panose="02020603050405020304" pitchFamily="18" charset="0"/>
                  <a:cs typeface="Times New Roman" panose="02020603050405020304" pitchFamily="18" charset="0"/>
                </a:rPr>
                <a:t>SCIENCE</a:t>
              </a:r>
              <a:endParaRPr lang="fr-FR" sz="3600" dirty="0">
                <a:latin typeface="Times New Roman" panose="02020603050405020304" pitchFamily="18" charset="0"/>
                <a:cs typeface="Times New Roman" panose="02020603050405020304" pitchFamily="18" charset="0"/>
              </a:endParaRPr>
            </a:p>
          </p:txBody>
        </p:sp>
        <p:sp>
          <p:nvSpPr>
            <p:cNvPr id="9" name="Rectangle 8"/>
            <p:cNvSpPr/>
            <p:nvPr/>
          </p:nvSpPr>
          <p:spPr>
            <a:xfrm>
              <a:off x="7982925" y="2897176"/>
              <a:ext cx="2835129" cy="646331"/>
            </a:xfrm>
            <a:prstGeom prst="rect">
              <a:avLst/>
            </a:prstGeom>
            <a:solidFill>
              <a:srgbClr val="A0EBDC"/>
            </a:solidFill>
          </p:spPr>
          <p:txBody>
            <a:bodyPr wrap="square">
              <a:spAutoFit/>
            </a:bodyPr>
            <a:lstStyle/>
            <a:p>
              <a:pPr algn="ctr"/>
              <a:r>
                <a:rPr lang="fr-FR" sz="3600" dirty="0" smtClean="0">
                  <a:latin typeface="Times New Roman" panose="02020603050405020304" pitchFamily="18" charset="0"/>
                  <a:cs typeface="Times New Roman" panose="02020603050405020304" pitchFamily="18" charset="0"/>
                </a:rPr>
                <a:t>TECHNIQUE</a:t>
              </a:r>
              <a:endParaRPr lang="fr-FR" sz="3600" dirty="0">
                <a:latin typeface="Times New Roman" panose="02020603050405020304" pitchFamily="18" charset="0"/>
                <a:cs typeface="Times New Roman" panose="02020603050405020304" pitchFamily="18" charset="0"/>
              </a:endParaRPr>
            </a:p>
          </p:txBody>
        </p:sp>
        <p:sp>
          <p:nvSpPr>
            <p:cNvPr id="11" name="Rectangle 10"/>
            <p:cNvSpPr/>
            <p:nvPr/>
          </p:nvSpPr>
          <p:spPr>
            <a:xfrm>
              <a:off x="1007698" y="2900234"/>
              <a:ext cx="2475914" cy="646331"/>
            </a:xfrm>
            <a:prstGeom prst="rect">
              <a:avLst/>
            </a:prstGeom>
            <a:solidFill>
              <a:srgbClr val="A0EBDC"/>
            </a:solidFill>
          </p:spPr>
          <p:txBody>
            <a:bodyPr wrap="square">
              <a:spAutoFit/>
            </a:bodyPr>
            <a:lstStyle/>
            <a:p>
              <a:pPr algn="ctr"/>
              <a:r>
                <a:rPr lang="fr-FR" sz="3600" dirty="0" smtClean="0">
                  <a:latin typeface="Times New Roman" panose="02020603050405020304" pitchFamily="18" charset="0"/>
                  <a:cs typeface="Times New Roman" panose="02020603050405020304" pitchFamily="18" charset="0"/>
                </a:rPr>
                <a:t>METIER</a:t>
              </a:r>
              <a:endParaRPr lang="fr-FR" sz="3600" dirty="0">
                <a:latin typeface="Times New Roman" panose="02020603050405020304" pitchFamily="18" charset="0"/>
                <a:cs typeface="Times New Roman" panose="02020603050405020304" pitchFamily="18" charset="0"/>
              </a:endParaRPr>
            </a:p>
          </p:txBody>
        </p:sp>
        <p:sp>
          <p:nvSpPr>
            <p:cNvPr id="12" name="Rectangle 11"/>
            <p:cNvSpPr/>
            <p:nvPr/>
          </p:nvSpPr>
          <p:spPr>
            <a:xfrm>
              <a:off x="4510548" y="4776211"/>
              <a:ext cx="2860919" cy="646331"/>
            </a:xfrm>
            <a:prstGeom prst="rect">
              <a:avLst/>
            </a:prstGeom>
            <a:solidFill>
              <a:srgbClr val="A0EBDC"/>
            </a:solidFill>
          </p:spPr>
          <p:txBody>
            <a:bodyPr wrap="square">
              <a:spAutoFit/>
            </a:bodyPr>
            <a:lstStyle/>
            <a:p>
              <a:pPr algn="ctr"/>
              <a:r>
                <a:rPr lang="fr-FR" sz="3600" dirty="0" smtClean="0">
                  <a:latin typeface="Times New Roman" panose="02020603050405020304" pitchFamily="18" charset="0"/>
                  <a:cs typeface="Times New Roman" panose="02020603050405020304" pitchFamily="18" charset="0"/>
                </a:rPr>
                <a:t>DEFINITION</a:t>
              </a:r>
              <a:endParaRPr lang="fr-FR" sz="3600" dirty="0">
                <a:latin typeface="Times New Roman" panose="02020603050405020304" pitchFamily="18" charset="0"/>
                <a:cs typeface="Times New Roman" panose="02020603050405020304" pitchFamily="18" charset="0"/>
              </a:endParaRPr>
            </a:p>
          </p:txBody>
        </p:sp>
        <p:sp>
          <p:nvSpPr>
            <p:cNvPr id="13" name="Flèche vers le bas 12"/>
            <p:cNvSpPr/>
            <p:nvPr/>
          </p:nvSpPr>
          <p:spPr>
            <a:xfrm>
              <a:off x="5627073" y="1824116"/>
              <a:ext cx="422031" cy="1067583"/>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vers le bas 13"/>
            <p:cNvSpPr/>
            <p:nvPr/>
          </p:nvSpPr>
          <p:spPr>
            <a:xfrm rot="3600360">
              <a:off x="3190432" y="823400"/>
              <a:ext cx="422031" cy="266457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vers le bas 14"/>
            <p:cNvSpPr/>
            <p:nvPr/>
          </p:nvSpPr>
          <p:spPr>
            <a:xfrm rot="17899404">
              <a:off x="8153979" y="843522"/>
              <a:ext cx="422031" cy="266457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vers le bas 15"/>
            <p:cNvSpPr/>
            <p:nvPr/>
          </p:nvSpPr>
          <p:spPr>
            <a:xfrm>
              <a:off x="5650034" y="3546566"/>
              <a:ext cx="422031" cy="122964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vers le bas 16"/>
            <p:cNvSpPr/>
            <p:nvPr/>
          </p:nvSpPr>
          <p:spPr>
            <a:xfrm rot="17899404">
              <a:off x="3039258" y="3116541"/>
              <a:ext cx="422031" cy="266457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vers le bas 17"/>
            <p:cNvSpPr/>
            <p:nvPr/>
          </p:nvSpPr>
          <p:spPr>
            <a:xfrm rot="3600360">
              <a:off x="8434281" y="3200598"/>
              <a:ext cx="422031" cy="266457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315E3981-F0D7-482C-A8E0-6A57700BECA7}"/>
              </a:ext>
            </a:extLst>
          </p:cNvPr>
          <p:cNvSpPr>
            <a:spLocks noGrp="1"/>
          </p:cNvSpPr>
          <p:nvPr>
            <p:ph type="title"/>
          </p:nvPr>
        </p:nvSpPr>
        <p:spPr/>
        <p:txBody>
          <a:bodyPr rtlCol="0"/>
          <a:lstStyle/>
          <a:p>
            <a:pPr rtl="0"/>
            <a:r>
              <a:rPr lang="fr-FR" dirty="0" smtClean="0"/>
              <a:t>METIER</a:t>
            </a:r>
            <a:endParaRPr lang="fr-FR" dirty="0"/>
          </a:p>
        </p:txBody>
      </p:sp>
      <p:sp>
        <p:nvSpPr>
          <p:cNvPr id="2" name="Espace réservé du numéro de diapositive 1">
            <a:extLst>
              <a:ext uri="{FF2B5EF4-FFF2-40B4-BE49-F238E27FC236}">
                <a16:creationId xmlns=""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fr-FR" smtClean="0"/>
              <a:pPr/>
              <a:t>5</a:t>
            </a:fld>
            <a:endParaRPr lang="fr-FR"/>
          </a:p>
        </p:txBody>
      </p:sp>
      <p:sp>
        <p:nvSpPr>
          <p:cNvPr id="12" name="Rectangle 11"/>
          <p:cNvSpPr/>
          <p:nvPr/>
        </p:nvSpPr>
        <p:spPr>
          <a:xfrm>
            <a:off x="1257836" y="2012549"/>
            <a:ext cx="9689205" cy="3393237"/>
          </a:xfrm>
          <a:prstGeom prst="rect">
            <a:avLst/>
          </a:prstGeom>
        </p:spPr>
        <p:txBody>
          <a:bodyPr wrap="square">
            <a:spAutoFit/>
          </a:bodyPr>
          <a:lstStyle/>
          <a:p>
            <a:endParaRPr lang="fr-FR" sz="1050" dirty="0">
              <a:solidFill>
                <a:srgbClr val="63B7C6"/>
              </a:solidFill>
              <a:latin typeface="Calibri" panose="020F0502020204030204" pitchFamily="34" charset="0"/>
            </a:endParaRPr>
          </a:p>
          <a:p>
            <a:r>
              <a:rPr lang="fr-FR" sz="2400" dirty="0">
                <a:solidFill>
                  <a:srgbClr val="63B7C6"/>
                </a:solidFill>
                <a:latin typeface="Calibri" panose="020F0502020204030204" pitchFamily="34" charset="0"/>
              </a:rPr>
              <a:t>1.Occupation qui permet de gagner sa vie.</a:t>
            </a:r>
          </a:p>
          <a:p>
            <a:r>
              <a:rPr lang="fr-FR" dirty="0">
                <a:solidFill>
                  <a:srgbClr val="63B7C6"/>
                </a:solidFill>
                <a:latin typeface="Arial" panose="020B0604020202020204" pitchFamily="34" charset="0"/>
              </a:rPr>
              <a:t>•</a:t>
            </a:r>
            <a:r>
              <a:rPr lang="fr-FR" dirty="0">
                <a:solidFill>
                  <a:srgbClr val="63B7C6"/>
                </a:solidFill>
                <a:latin typeface="Calibri" panose="020F0502020204030204" pitchFamily="34" charset="0"/>
              </a:rPr>
              <a:t>Le </a:t>
            </a:r>
            <a:r>
              <a:rPr lang="fr-FR" dirty="0" smtClean="0">
                <a:solidFill>
                  <a:srgbClr val="63B7C6"/>
                </a:solidFill>
                <a:latin typeface="Calibri" panose="020F0502020204030204" pitchFamily="34" charset="0"/>
              </a:rPr>
              <a:t>métier d’ingénieur</a:t>
            </a:r>
            <a:endParaRPr lang="fr-FR" dirty="0">
              <a:solidFill>
                <a:srgbClr val="63B7C6"/>
              </a:solidFill>
              <a:latin typeface="Calibri" panose="020F0502020204030204" pitchFamily="34" charset="0"/>
            </a:endParaRPr>
          </a:p>
          <a:p>
            <a:r>
              <a:rPr lang="fr-FR" dirty="0">
                <a:solidFill>
                  <a:srgbClr val="63B7C6"/>
                </a:solidFill>
                <a:latin typeface="Arial" panose="020B0604020202020204" pitchFamily="34" charset="0"/>
              </a:rPr>
              <a:t>•</a:t>
            </a:r>
            <a:r>
              <a:rPr lang="fr-FR" dirty="0">
                <a:solidFill>
                  <a:srgbClr val="63B7C6"/>
                </a:solidFill>
                <a:latin typeface="Calibri" panose="020F0502020204030204" pitchFamily="34" charset="0"/>
              </a:rPr>
              <a:t>Cet acteur à </a:t>
            </a:r>
            <a:r>
              <a:rPr lang="fr-FR" dirty="0" smtClean="0">
                <a:solidFill>
                  <a:srgbClr val="63B7C6"/>
                </a:solidFill>
                <a:latin typeface="Calibri" panose="020F0502020204030204" pitchFamily="34" charset="0"/>
              </a:rPr>
              <a:t>du métier</a:t>
            </a:r>
            <a:endParaRPr lang="fr-FR" dirty="0">
              <a:solidFill>
                <a:srgbClr val="63B7C6"/>
              </a:solidFill>
              <a:latin typeface="Calibri" panose="020F0502020204030204" pitchFamily="34" charset="0"/>
            </a:endParaRPr>
          </a:p>
          <a:p>
            <a:r>
              <a:rPr lang="fr-FR" dirty="0">
                <a:solidFill>
                  <a:srgbClr val="63B7C6"/>
                </a:solidFill>
                <a:latin typeface="Arial" panose="020B0604020202020204" pitchFamily="34" charset="0"/>
              </a:rPr>
              <a:t>•</a:t>
            </a:r>
            <a:r>
              <a:rPr lang="fr-FR" dirty="0">
                <a:solidFill>
                  <a:srgbClr val="63B7C6"/>
                </a:solidFill>
                <a:latin typeface="Calibri" panose="020F0502020204030204" pitchFamily="34" charset="0"/>
              </a:rPr>
              <a:t>Un homme du métier : Un Prof, </a:t>
            </a:r>
            <a:r>
              <a:rPr lang="fr-FR" dirty="0" smtClean="0">
                <a:solidFill>
                  <a:srgbClr val="63B7C6"/>
                </a:solidFill>
                <a:latin typeface="Calibri" panose="020F0502020204030204" pitchFamily="34" charset="0"/>
              </a:rPr>
              <a:t>un spécialiste,….</a:t>
            </a:r>
          </a:p>
          <a:p>
            <a:endParaRPr lang="fr-FR" dirty="0">
              <a:solidFill>
                <a:srgbClr val="63B7C6"/>
              </a:solidFill>
              <a:latin typeface="Calibri" panose="020F0502020204030204" pitchFamily="34" charset="0"/>
            </a:endParaRPr>
          </a:p>
          <a:p>
            <a:r>
              <a:rPr lang="fr-FR" sz="2400" dirty="0" smtClean="0">
                <a:solidFill>
                  <a:srgbClr val="63B7C6"/>
                </a:solidFill>
                <a:latin typeface="Calibri" panose="020F0502020204030204" pitchFamily="34" charset="0"/>
              </a:rPr>
              <a:t>2.Chacun des secteurs d’activité d’une entreprise </a:t>
            </a:r>
            <a:r>
              <a:rPr lang="fr-FR" sz="2400" dirty="0">
                <a:solidFill>
                  <a:srgbClr val="63B7C6"/>
                </a:solidFill>
                <a:latin typeface="Calibri" panose="020F0502020204030204" pitchFamily="34" charset="0"/>
              </a:rPr>
              <a:t>ou d’un </a:t>
            </a:r>
            <a:r>
              <a:rPr lang="fr-FR" sz="2400" dirty="0" smtClean="0">
                <a:solidFill>
                  <a:srgbClr val="63B7C6"/>
                </a:solidFill>
                <a:latin typeface="Calibri" panose="020F0502020204030204" pitchFamily="34" charset="0"/>
              </a:rPr>
              <a:t> groupe industriel.</a:t>
            </a:r>
          </a:p>
          <a:p>
            <a:endParaRPr lang="fr-FR" sz="2400" dirty="0">
              <a:solidFill>
                <a:srgbClr val="63B7C6"/>
              </a:solidFill>
              <a:latin typeface="Calibri" panose="020F0502020204030204" pitchFamily="34" charset="0"/>
            </a:endParaRPr>
          </a:p>
          <a:p>
            <a:r>
              <a:rPr lang="fr-FR" sz="2400" dirty="0">
                <a:solidFill>
                  <a:srgbClr val="63B7C6"/>
                </a:solidFill>
                <a:latin typeface="Calibri" panose="020F0502020204030204" pitchFamily="34" charset="0"/>
              </a:rPr>
              <a:t>3.Machine utilisée pour la fabrication </a:t>
            </a:r>
            <a:r>
              <a:rPr lang="fr-FR" sz="2400" dirty="0" smtClean="0">
                <a:solidFill>
                  <a:srgbClr val="63B7C6"/>
                </a:solidFill>
                <a:latin typeface="Calibri" panose="020F0502020204030204" pitchFamily="34" charset="0"/>
              </a:rPr>
              <a:t>des tissus</a:t>
            </a:r>
            <a:endParaRPr lang="fr-FR" sz="2400" dirty="0">
              <a:solidFill>
                <a:srgbClr val="63B7C6"/>
              </a:solidFill>
              <a:latin typeface="Calibri" panose="020F0502020204030204" pitchFamily="34" charset="0"/>
            </a:endParaRPr>
          </a:p>
          <a:p>
            <a:r>
              <a:rPr lang="fr-FR" dirty="0">
                <a:solidFill>
                  <a:srgbClr val="63B7C6"/>
                </a:solidFill>
                <a:latin typeface="Arial" panose="020B0604020202020204" pitchFamily="34" charset="0"/>
              </a:rPr>
              <a:t>•Métier </a:t>
            </a:r>
            <a:r>
              <a:rPr lang="fr-FR" dirty="0" smtClean="0">
                <a:solidFill>
                  <a:srgbClr val="63B7C6"/>
                </a:solidFill>
                <a:latin typeface="Arial" panose="020B0604020202020204" pitchFamily="34" charset="0"/>
              </a:rPr>
              <a:t>à tisser</a:t>
            </a:r>
            <a:endParaRPr lang="fr-FR" dirty="0">
              <a:solidFill>
                <a:srgbClr val="63B7C6"/>
              </a:solidFill>
              <a:latin typeface="Arial" panose="020B0604020202020204" pitchFamily="34" charset="0"/>
            </a:endParaRPr>
          </a:p>
          <a:p>
            <a:r>
              <a:rPr lang="fr-FR" dirty="0">
                <a:solidFill>
                  <a:srgbClr val="63B7C6"/>
                </a:solidFill>
                <a:latin typeface="Arial" panose="020B0604020202020204" pitchFamily="34" charset="0"/>
              </a:rPr>
              <a:t>•</a:t>
            </a:r>
            <a:r>
              <a:rPr lang="fr-FR" dirty="0" smtClean="0">
                <a:solidFill>
                  <a:srgbClr val="63B7C6"/>
                </a:solidFill>
                <a:latin typeface="Calibri" panose="020F0502020204030204" pitchFamily="34" charset="0"/>
              </a:rPr>
              <a:t>Métier à broder: Châssis sur le quel  on tend certains </a:t>
            </a:r>
            <a:r>
              <a:rPr lang="fr-FR" dirty="0">
                <a:solidFill>
                  <a:srgbClr val="63B7C6"/>
                </a:solidFill>
                <a:latin typeface="Calibri" panose="020F0502020204030204" pitchFamily="34" charset="0"/>
              </a:rPr>
              <a:t>ouvrages</a:t>
            </a:r>
          </a:p>
        </p:txBody>
      </p:sp>
    </p:spTree>
    <p:extLst>
      <p:ext uri="{BB962C8B-B14F-4D97-AF65-F5344CB8AC3E}">
        <p14:creationId xmlns:p14="http://schemas.microsoft.com/office/powerpoint/2010/main" val="360727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 xmlns:a16="http://schemas.microsoft.com/office/drawing/2014/main" id="{201323FB-427E-4A8D-B473-AB0657D8D23B}"/>
              </a:ext>
            </a:extLst>
          </p:cNvPr>
          <p:cNvSpPr>
            <a:spLocks noGrp="1"/>
          </p:cNvSpPr>
          <p:nvPr>
            <p:ph type="title"/>
          </p:nvPr>
        </p:nvSpPr>
        <p:spPr/>
        <p:txBody>
          <a:bodyPr rtlCol="0"/>
          <a:lstStyle/>
          <a:p>
            <a:pPr rtl="0"/>
            <a:r>
              <a:rPr lang="fr-FR" dirty="0" smtClean="0"/>
              <a:t>SCIENCE</a:t>
            </a:r>
            <a:endParaRPr lang="fr-FR" dirty="0"/>
          </a:p>
        </p:txBody>
      </p:sp>
      <p:sp>
        <p:nvSpPr>
          <p:cNvPr id="2" name="Espace réservé du numéro de diapositive 1">
            <a:extLst>
              <a:ext uri="{FF2B5EF4-FFF2-40B4-BE49-F238E27FC236}">
                <a16:creationId xmlns="" xmlns:a16="http://schemas.microsoft.com/office/drawing/2014/main" id="{E4398C1C-6656-4A73-A680-62A81CDC27FD}"/>
              </a:ext>
            </a:extLst>
          </p:cNvPr>
          <p:cNvSpPr>
            <a:spLocks noGrp="1"/>
          </p:cNvSpPr>
          <p:nvPr>
            <p:ph type="sldNum" sz="quarter" idx="12"/>
          </p:nvPr>
        </p:nvSpPr>
        <p:spPr/>
        <p:txBody>
          <a:bodyPr rtlCol="0"/>
          <a:lstStyle/>
          <a:p>
            <a:pPr rtl="0"/>
            <a:fld id="{C263D6C4-4840-40CC-AC84-17E24B3B7BDE}" type="slidenum">
              <a:rPr lang="fr-FR" smtClean="0"/>
              <a:pPr rtl="0"/>
              <a:t>6</a:t>
            </a:fld>
            <a:endParaRPr lang="fr-FR"/>
          </a:p>
        </p:txBody>
      </p:sp>
      <p:sp>
        <p:nvSpPr>
          <p:cNvPr id="3" name="Rectangle 2"/>
          <p:cNvSpPr/>
          <p:nvPr/>
        </p:nvSpPr>
        <p:spPr>
          <a:xfrm>
            <a:off x="1476777" y="2081305"/>
            <a:ext cx="7216461" cy="3577903"/>
          </a:xfrm>
          <a:prstGeom prst="rect">
            <a:avLst/>
          </a:prstGeom>
        </p:spPr>
        <p:txBody>
          <a:bodyPr wrap="square">
            <a:spAutoFit/>
          </a:bodyPr>
          <a:lstStyle/>
          <a:p>
            <a:endParaRPr lang="fr-FR" sz="1050" dirty="0">
              <a:solidFill>
                <a:srgbClr val="63B7C6"/>
              </a:solidFill>
              <a:latin typeface="Calibri" panose="020F0502020204030204" pitchFamily="34" charset="0"/>
            </a:endParaRPr>
          </a:p>
          <a:p>
            <a:r>
              <a:rPr lang="fr-FR" sz="2400" dirty="0">
                <a:solidFill>
                  <a:srgbClr val="63B7C6"/>
                </a:solidFill>
                <a:latin typeface="Calibri" panose="020F0502020204030204" pitchFamily="34" charset="0"/>
              </a:rPr>
              <a:t>1.Connaissance que l’on a </a:t>
            </a:r>
            <a:r>
              <a:rPr lang="fr-FR" sz="2400" dirty="0" smtClean="0">
                <a:solidFill>
                  <a:srgbClr val="63B7C6"/>
                </a:solidFill>
                <a:latin typeface="Calibri" panose="020F0502020204030204" pitchFamily="34" charset="0"/>
              </a:rPr>
              <a:t>d’une chose</a:t>
            </a:r>
            <a:endParaRPr lang="fr-FR" sz="2400" dirty="0">
              <a:solidFill>
                <a:srgbClr val="63B7C6"/>
              </a:solidFill>
              <a:latin typeface="Calibri" panose="020F0502020204030204" pitchFamily="34" charset="0"/>
            </a:endParaRPr>
          </a:p>
          <a:p>
            <a:r>
              <a:rPr lang="fr-FR" dirty="0">
                <a:solidFill>
                  <a:srgbClr val="63B7C6"/>
                </a:solidFill>
                <a:latin typeface="Arial" panose="020B0604020202020204" pitchFamily="34" charset="0"/>
              </a:rPr>
              <a:t>•La science du bien et </a:t>
            </a:r>
            <a:r>
              <a:rPr lang="fr-FR" dirty="0" smtClean="0">
                <a:solidFill>
                  <a:srgbClr val="63B7C6"/>
                </a:solidFill>
                <a:latin typeface="Arial" panose="020B0604020202020204" pitchFamily="34" charset="0"/>
              </a:rPr>
              <a:t>du mal</a:t>
            </a:r>
            <a:endParaRPr lang="fr-FR" dirty="0">
              <a:solidFill>
                <a:srgbClr val="63B7C6"/>
              </a:solidFill>
              <a:latin typeface="Arial" panose="020B0604020202020204" pitchFamily="34" charset="0"/>
            </a:endParaRPr>
          </a:p>
          <a:p>
            <a:r>
              <a:rPr lang="fr-FR" dirty="0">
                <a:solidFill>
                  <a:srgbClr val="63B7C6"/>
                </a:solidFill>
                <a:latin typeface="Arial" panose="020B0604020202020204" pitchFamily="34" charset="0"/>
              </a:rPr>
              <a:t>•</a:t>
            </a:r>
            <a:r>
              <a:rPr lang="fr-FR" dirty="0">
                <a:solidFill>
                  <a:srgbClr val="63B7C6"/>
                </a:solidFill>
                <a:latin typeface="Calibri" panose="020F0502020204030204" pitchFamily="34" charset="0"/>
              </a:rPr>
              <a:t>On dit : Cet homme est un puits </a:t>
            </a:r>
            <a:r>
              <a:rPr lang="fr-FR" dirty="0" smtClean="0">
                <a:solidFill>
                  <a:srgbClr val="63B7C6"/>
                </a:solidFill>
                <a:latin typeface="Calibri" panose="020F0502020204030204" pitchFamily="34" charset="0"/>
              </a:rPr>
              <a:t>de sciences</a:t>
            </a:r>
          </a:p>
          <a:p>
            <a:endParaRPr lang="fr-FR" dirty="0">
              <a:solidFill>
                <a:srgbClr val="63B7C6"/>
              </a:solidFill>
              <a:latin typeface="Calibri" panose="020F0502020204030204" pitchFamily="34" charset="0"/>
            </a:endParaRPr>
          </a:p>
          <a:p>
            <a:r>
              <a:rPr lang="fr-FR" sz="2400" dirty="0">
                <a:solidFill>
                  <a:srgbClr val="63B7C6"/>
                </a:solidFill>
                <a:latin typeface="Calibri" panose="020F0502020204030204" pitchFamily="34" charset="0"/>
              </a:rPr>
              <a:t>2.Sciences fondées sur le calcul </a:t>
            </a:r>
            <a:r>
              <a:rPr lang="fr-FR" sz="2400" dirty="0" smtClean="0">
                <a:solidFill>
                  <a:srgbClr val="63B7C6"/>
                </a:solidFill>
                <a:latin typeface="Calibri" panose="020F0502020204030204" pitchFamily="34" charset="0"/>
              </a:rPr>
              <a:t>et l’observation</a:t>
            </a:r>
            <a:endParaRPr lang="fr-FR" sz="2400" dirty="0">
              <a:solidFill>
                <a:srgbClr val="63B7C6"/>
              </a:solidFill>
              <a:latin typeface="Calibri" panose="020F0502020204030204" pitchFamily="34" charset="0"/>
            </a:endParaRPr>
          </a:p>
          <a:p>
            <a:r>
              <a:rPr lang="fr-FR" dirty="0">
                <a:solidFill>
                  <a:srgbClr val="63B7C6"/>
                </a:solidFill>
                <a:latin typeface="Arial" panose="020B0604020202020204" pitchFamily="34" charset="0"/>
              </a:rPr>
              <a:t>•</a:t>
            </a:r>
            <a:r>
              <a:rPr lang="fr-FR" dirty="0">
                <a:solidFill>
                  <a:srgbClr val="63B7C6"/>
                </a:solidFill>
                <a:latin typeface="Calibri" panose="020F0502020204030204" pitchFamily="34" charset="0"/>
              </a:rPr>
              <a:t>Mathématiques –Physique-Chimie-Etc…</a:t>
            </a:r>
          </a:p>
          <a:p>
            <a:r>
              <a:rPr lang="fr-FR" dirty="0">
                <a:solidFill>
                  <a:srgbClr val="63B7C6"/>
                </a:solidFill>
                <a:latin typeface="Arial" panose="020B0604020202020204" pitchFamily="34" charset="0"/>
              </a:rPr>
              <a:t>•</a:t>
            </a:r>
            <a:r>
              <a:rPr lang="fr-FR" dirty="0">
                <a:solidFill>
                  <a:srgbClr val="63B7C6"/>
                </a:solidFill>
                <a:latin typeface="Calibri" panose="020F0502020204030204" pitchFamily="34" charset="0"/>
              </a:rPr>
              <a:t>On dit aussi sciences exactes ou famille des sciences </a:t>
            </a:r>
            <a:r>
              <a:rPr lang="fr-FR" dirty="0" smtClean="0">
                <a:solidFill>
                  <a:srgbClr val="63B7C6"/>
                </a:solidFill>
                <a:latin typeface="Calibri" panose="020F0502020204030204" pitchFamily="34" charset="0"/>
              </a:rPr>
              <a:t>durs</a:t>
            </a:r>
          </a:p>
          <a:p>
            <a:endParaRPr lang="fr-FR" dirty="0">
              <a:solidFill>
                <a:srgbClr val="63B7C6"/>
              </a:solidFill>
              <a:latin typeface="Calibri" panose="020F0502020204030204" pitchFamily="34" charset="0"/>
            </a:endParaRPr>
          </a:p>
          <a:p>
            <a:r>
              <a:rPr lang="fr-FR" sz="2400" dirty="0">
                <a:solidFill>
                  <a:srgbClr val="63B7C6"/>
                </a:solidFill>
                <a:latin typeface="Calibri" panose="020F0502020204030204" pitchFamily="34" charset="0"/>
              </a:rPr>
              <a:t>3.Sciences humaines</a:t>
            </a:r>
          </a:p>
          <a:p>
            <a:r>
              <a:rPr lang="fr-FR" dirty="0">
                <a:solidFill>
                  <a:srgbClr val="63B7C6"/>
                </a:solidFill>
                <a:latin typeface="Arial" panose="020B0604020202020204" pitchFamily="34" charset="0"/>
              </a:rPr>
              <a:t>•</a:t>
            </a:r>
            <a:r>
              <a:rPr lang="fr-FR" dirty="0">
                <a:solidFill>
                  <a:srgbClr val="63B7C6"/>
                </a:solidFill>
                <a:latin typeface="Calibri" panose="020F0502020204030204" pitchFamily="34" charset="0"/>
              </a:rPr>
              <a:t>Qui ont l’homme </a:t>
            </a:r>
            <a:r>
              <a:rPr lang="fr-FR" dirty="0" smtClean="0">
                <a:solidFill>
                  <a:srgbClr val="63B7C6"/>
                </a:solidFill>
                <a:latin typeface="Calibri" panose="020F0502020204030204" pitchFamily="34" charset="0"/>
              </a:rPr>
              <a:t>comme objet</a:t>
            </a:r>
          </a:p>
          <a:p>
            <a:endParaRPr lang="fr-FR" dirty="0">
              <a:solidFill>
                <a:srgbClr val="63B7C6"/>
              </a:solidFill>
              <a:latin typeface="Calibri" panose="020F0502020204030204" pitchFamily="34" charset="0"/>
            </a:endParaRPr>
          </a:p>
        </p:txBody>
      </p:sp>
    </p:spTree>
    <p:extLst>
      <p:ext uri="{BB962C8B-B14F-4D97-AF65-F5344CB8AC3E}">
        <p14:creationId xmlns:p14="http://schemas.microsoft.com/office/powerpoint/2010/main" val="1065425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 xmlns:a16="http://schemas.microsoft.com/office/drawing/2014/main" id="{201323FB-427E-4A8D-B473-AB0657D8D23B}"/>
              </a:ext>
            </a:extLst>
          </p:cNvPr>
          <p:cNvSpPr>
            <a:spLocks noGrp="1"/>
          </p:cNvSpPr>
          <p:nvPr>
            <p:ph type="title"/>
          </p:nvPr>
        </p:nvSpPr>
        <p:spPr/>
        <p:txBody>
          <a:bodyPr rtlCol="0"/>
          <a:lstStyle/>
          <a:p>
            <a:pPr rtl="0"/>
            <a:r>
              <a:rPr lang="fr-FR" dirty="0" smtClean="0"/>
              <a:t>SCIENCE</a:t>
            </a:r>
            <a:endParaRPr lang="fr-FR" dirty="0"/>
          </a:p>
        </p:txBody>
      </p:sp>
      <p:sp>
        <p:nvSpPr>
          <p:cNvPr id="2" name="Espace réservé du numéro de diapositive 1">
            <a:extLst>
              <a:ext uri="{FF2B5EF4-FFF2-40B4-BE49-F238E27FC236}">
                <a16:creationId xmlns="" xmlns:a16="http://schemas.microsoft.com/office/drawing/2014/main" id="{E4398C1C-6656-4A73-A680-62A81CDC27FD}"/>
              </a:ext>
            </a:extLst>
          </p:cNvPr>
          <p:cNvSpPr>
            <a:spLocks noGrp="1"/>
          </p:cNvSpPr>
          <p:nvPr>
            <p:ph type="sldNum" sz="quarter" idx="12"/>
          </p:nvPr>
        </p:nvSpPr>
        <p:spPr/>
        <p:txBody>
          <a:bodyPr rtlCol="0"/>
          <a:lstStyle/>
          <a:p>
            <a:pPr rtl="0"/>
            <a:fld id="{C263D6C4-4840-40CC-AC84-17E24B3B7BDE}" type="slidenum">
              <a:rPr lang="fr-FR" smtClean="0"/>
              <a:pPr rtl="0"/>
              <a:t>7</a:t>
            </a:fld>
            <a:endParaRPr lang="fr-FR" dirty="0"/>
          </a:p>
        </p:txBody>
      </p:sp>
      <p:sp>
        <p:nvSpPr>
          <p:cNvPr id="3" name="Rectangle 2"/>
          <p:cNvSpPr/>
          <p:nvPr/>
        </p:nvSpPr>
        <p:spPr>
          <a:xfrm>
            <a:off x="1322230" y="1988605"/>
            <a:ext cx="8877837" cy="2862322"/>
          </a:xfrm>
          <a:prstGeom prst="rect">
            <a:avLst/>
          </a:prstGeom>
        </p:spPr>
        <p:txBody>
          <a:bodyPr wrap="square">
            <a:spAutoFit/>
          </a:bodyPr>
          <a:lstStyle/>
          <a:p>
            <a:r>
              <a:rPr lang="fr-FR" sz="2400" dirty="0" smtClean="0">
                <a:solidFill>
                  <a:srgbClr val="63B7C6"/>
                </a:solidFill>
                <a:latin typeface="Calibri" panose="020F0502020204030204" pitchFamily="34" charset="0"/>
              </a:rPr>
              <a:t>4.Sciences naturelles</a:t>
            </a:r>
            <a:endParaRPr lang="fr-FR" sz="2400" dirty="0">
              <a:solidFill>
                <a:srgbClr val="63B7C6"/>
              </a:solidFill>
              <a:latin typeface="Calibri" panose="020F0502020204030204" pitchFamily="34" charset="0"/>
            </a:endParaRPr>
          </a:p>
          <a:p>
            <a:r>
              <a:rPr lang="fr-FR" dirty="0">
                <a:solidFill>
                  <a:srgbClr val="63B7C6"/>
                </a:solidFill>
                <a:latin typeface="Arial" panose="020B0604020202020204" pitchFamily="34" charset="0"/>
              </a:rPr>
              <a:t>•</a:t>
            </a:r>
            <a:r>
              <a:rPr lang="fr-FR" dirty="0">
                <a:solidFill>
                  <a:srgbClr val="63B7C6"/>
                </a:solidFill>
                <a:latin typeface="Calibri" panose="020F0502020204030204" pitchFamily="34" charset="0"/>
              </a:rPr>
              <a:t>Qui étudient la nature et ses lois</a:t>
            </a:r>
          </a:p>
          <a:p>
            <a:endParaRPr lang="fr-FR" dirty="0">
              <a:solidFill>
                <a:srgbClr val="63B7C6"/>
              </a:solidFill>
              <a:latin typeface="Calibri" panose="020F0502020204030204" pitchFamily="34" charset="0"/>
            </a:endParaRPr>
          </a:p>
          <a:p>
            <a:r>
              <a:rPr lang="fr-FR" sz="2400" dirty="0">
                <a:solidFill>
                  <a:srgbClr val="63B7C6"/>
                </a:solidFill>
                <a:latin typeface="Calibri" panose="020F0502020204030204" pitchFamily="34" charset="0"/>
              </a:rPr>
              <a:t>5.Sciences purs</a:t>
            </a:r>
          </a:p>
          <a:p>
            <a:endParaRPr lang="fr-FR" sz="2400" dirty="0">
              <a:solidFill>
                <a:srgbClr val="63B7C6"/>
              </a:solidFill>
              <a:latin typeface="Calibri" panose="020F0502020204030204" pitchFamily="34" charset="0"/>
            </a:endParaRPr>
          </a:p>
          <a:p>
            <a:r>
              <a:rPr lang="fr-FR" dirty="0" smtClean="0">
                <a:solidFill>
                  <a:srgbClr val="63B7C6"/>
                </a:solidFill>
                <a:latin typeface="Arial" panose="020B0604020202020204" pitchFamily="34" charset="0"/>
              </a:rPr>
              <a:t>•</a:t>
            </a:r>
            <a:r>
              <a:rPr lang="fr-FR" dirty="0" smtClean="0">
                <a:solidFill>
                  <a:srgbClr val="63B7C6"/>
                </a:solidFill>
                <a:latin typeface="Calibri" panose="020F0502020204030204" pitchFamily="34" charset="0"/>
              </a:rPr>
              <a:t>Dont l’objet et la connaissance fondamentale par opposition </a:t>
            </a:r>
            <a:r>
              <a:rPr lang="fr-FR" dirty="0">
                <a:solidFill>
                  <a:srgbClr val="63B7C6"/>
                </a:solidFill>
                <a:latin typeface="Calibri" panose="020F0502020204030204" pitchFamily="34" charset="0"/>
              </a:rPr>
              <a:t>aux </a:t>
            </a:r>
            <a:r>
              <a:rPr lang="fr-FR" dirty="0" smtClean="0">
                <a:solidFill>
                  <a:srgbClr val="63B7C6"/>
                </a:solidFill>
                <a:latin typeface="Calibri" panose="020F0502020204030204" pitchFamily="34" charset="0"/>
              </a:rPr>
              <a:t>sciences appliquées</a:t>
            </a:r>
            <a:endParaRPr lang="fr-FR" dirty="0">
              <a:solidFill>
                <a:srgbClr val="63B7C6"/>
              </a:solidFill>
              <a:latin typeface="Calibri" panose="020F0502020204030204" pitchFamily="34" charset="0"/>
            </a:endParaRPr>
          </a:p>
          <a:p>
            <a:endParaRPr lang="fr-FR" dirty="0">
              <a:solidFill>
                <a:srgbClr val="63B7C6"/>
              </a:solidFill>
              <a:latin typeface="Calibri" panose="020F0502020204030204" pitchFamily="34" charset="0"/>
            </a:endParaRPr>
          </a:p>
          <a:p>
            <a:pPr algn="ctr"/>
            <a:r>
              <a:rPr lang="fr-FR" dirty="0">
                <a:solidFill>
                  <a:srgbClr val="FFFF00"/>
                </a:solidFill>
                <a:latin typeface="Calibri" panose="020F0502020204030204" pitchFamily="34" charset="0"/>
              </a:rPr>
              <a:t>AVOIR LA SCIENCE INFUSE</a:t>
            </a:r>
          </a:p>
          <a:p>
            <a:pPr algn="ctr"/>
            <a:r>
              <a:rPr lang="fr-FR" dirty="0">
                <a:solidFill>
                  <a:srgbClr val="FFFF00"/>
                </a:solidFill>
                <a:latin typeface="Calibri" panose="020F0502020204030204" pitchFamily="34" charset="0"/>
              </a:rPr>
              <a:t>C’est prétendre tout connaître sans avoir étudié</a:t>
            </a:r>
            <a:endParaRPr lang="fr-FR" dirty="0">
              <a:solidFill>
                <a:srgbClr val="FFFF00"/>
              </a:solidFill>
            </a:endParaRPr>
          </a:p>
        </p:txBody>
      </p:sp>
    </p:spTree>
    <p:extLst>
      <p:ext uri="{BB962C8B-B14F-4D97-AF65-F5344CB8AC3E}">
        <p14:creationId xmlns:p14="http://schemas.microsoft.com/office/powerpoint/2010/main" val="3322300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E98DCA46-603B-4178-8707-30E192CE6B8D}"/>
              </a:ext>
            </a:extLst>
          </p:cNvPr>
          <p:cNvSpPr>
            <a:spLocks noGrp="1"/>
          </p:cNvSpPr>
          <p:nvPr>
            <p:ph type="title"/>
          </p:nvPr>
        </p:nvSpPr>
        <p:spPr/>
        <p:txBody>
          <a:bodyPr rtlCol="0"/>
          <a:lstStyle/>
          <a:p>
            <a:pPr rtl="0"/>
            <a:r>
              <a:rPr lang="fr-FR" dirty="0" smtClean="0"/>
              <a:t>SAVOIR</a:t>
            </a:r>
            <a:endParaRPr lang="fr-FR" dirty="0"/>
          </a:p>
        </p:txBody>
      </p:sp>
      <p:sp>
        <p:nvSpPr>
          <p:cNvPr id="2" name="Espace réservé du numéro de diapositive 1">
            <a:extLst>
              <a:ext uri="{FF2B5EF4-FFF2-40B4-BE49-F238E27FC236}">
                <a16:creationId xmlns="" xmlns:a16="http://schemas.microsoft.com/office/drawing/2014/main" id="{6D90B5C6-1CB0-445E-99D1-8E2FE8C59B50}"/>
              </a:ext>
            </a:extLst>
          </p:cNvPr>
          <p:cNvSpPr>
            <a:spLocks noGrp="1"/>
          </p:cNvSpPr>
          <p:nvPr>
            <p:ph type="sldNum" sz="quarter" idx="12"/>
          </p:nvPr>
        </p:nvSpPr>
        <p:spPr/>
        <p:txBody>
          <a:bodyPr rtlCol="0"/>
          <a:lstStyle/>
          <a:p>
            <a:pPr rtl="0"/>
            <a:fld id="{C263D6C4-4840-40CC-AC84-17E24B3B7BDE}" type="slidenum">
              <a:rPr lang="fr-FR" smtClean="0"/>
              <a:pPr rtl="0"/>
              <a:t>8</a:t>
            </a:fld>
            <a:endParaRPr lang="fr-FR"/>
          </a:p>
        </p:txBody>
      </p:sp>
      <p:sp>
        <p:nvSpPr>
          <p:cNvPr id="3" name="Rectangle 2"/>
          <p:cNvSpPr/>
          <p:nvPr/>
        </p:nvSpPr>
        <p:spPr>
          <a:xfrm>
            <a:off x="540913" y="1905506"/>
            <a:ext cx="11359165" cy="2400657"/>
          </a:xfrm>
          <a:prstGeom prst="rect">
            <a:avLst/>
          </a:prstGeom>
        </p:spPr>
        <p:txBody>
          <a:bodyPr wrap="square">
            <a:spAutoFit/>
          </a:bodyPr>
          <a:lstStyle/>
          <a:p>
            <a:r>
              <a:rPr lang="fr-FR" sz="2400" dirty="0" smtClean="0">
                <a:solidFill>
                  <a:srgbClr val="63B7C6"/>
                </a:solidFill>
                <a:latin typeface="Calibri" panose="020F0502020204030204" pitchFamily="34" charset="0"/>
              </a:rPr>
              <a:t>Ensemble de connaissances que l’on acquiert </a:t>
            </a:r>
            <a:r>
              <a:rPr lang="fr-FR" sz="2400" dirty="0">
                <a:solidFill>
                  <a:srgbClr val="63B7C6"/>
                </a:solidFill>
                <a:latin typeface="Calibri" panose="020F0502020204030204" pitchFamily="34" charset="0"/>
              </a:rPr>
              <a:t>par l’étude, l’expérience, l’observation</a:t>
            </a:r>
            <a:r>
              <a:rPr lang="fr-FR" sz="2400" dirty="0" smtClean="0">
                <a:solidFill>
                  <a:srgbClr val="63B7C6"/>
                </a:solidFill>
                <a:latin typeface="Calibri" panose="020F0502020204030204" pitchFamily="34" charset="0"/>
              </a:rPr>
              <a:t>, etc…</a:t>
            </a:r>
          </a:p>
          <a:p>
            <a:endParaRPr lang="fr-FR" sz="2400" dirty="0">
              <a:solidFill>
                <a:srgbClr val="63B7C6"/>
              </a:solidFill>
              <a:latin typeface="Calibri" panose="020F0502020204030204" pitchFamily="34" charset="0"/>
            </a:endParaRPr>
          </a:p>
          <a:p>
            <a:r>
              <a:rPr lang="fr-FR" sz="2400" dirty="0">
                <a:solidFill>
                  <a:srgbClr val="63B7C6"/>
                </a:solidFill>
                <a:latin typeface="Calibri" panose="020F0502020204030204" pitchFamily="34" charset="0"/>
              </a:rPr>
              <a:t>1.Savoir-faire</a:t>
            </a:r>
          </a:p>
          <a:p>
            <a:r>
              <a:rPr lang="fr-FR" dirty="0" smtClean="0">
                <a:solidFill>
                  <a:srgbClr val="63B7C6"/>
                </a:solidFill>
                <a:latin typeface="Arial" panose="020B0604020202020204" pitchFamily="34" charset="0"/>
              </a:rPr>
              <a:t>•</a:t>
            </a:r>
            <a:r>
              <a:rPr lang="fr-FR" dirty="0">
                <a:solidFill>
                  <a:srgbClr val="63B7C6"/>
                </a:solidFill>
                <a:latin typeface="Calibri" panose="020F0502020204030204" pitchFamily="34" charset="0"/>
              </a:rPr>
              <a:t>Compétence</a:t>
            </a:r>
            <a:r>
              <a:rPr lang="fr-FR" dirty="0" smtClean="0">
                <a:solidFill>
                  <a:srgbClr val="63B7C6"/>
                </a:solidFill>
                <a:latin typeface="Calibri" panose="020F0502020204030204" pitchFamily="34" charset="0"/>
              </a:rPr>
              <a:t>, habilité acquise dans l’exercice d’un métier</a:t>
            </a:r>
            <a:r>
              <a:rPr lang="fr-FR" dirty="0">
                <a:solidFill>
                  <a:srgbClr val="63B7C6"/>
                </a:solidFill>
                <a:latin typeface="Calibri" panose="020F0502020204030204" pitchFamily="34" charset="0"/>
              </a:rPr>
              <a:t>, </a:t>
            </a:r>
            <a:r>
              <a:rPr lang="fr-FR" dirty="0" smtClean="0">
                <a:solidFill>
                  <a:srgbClr val="63B7C6"/>
                </a:solidFill>
                <a:latin typeface="Calibri" panose="020F0502020204030204" pitchFamily="34" charset="0"/>
              </a:rPr>
              <a:t>d’une profession</a:t>
            </a:r>
            <a:endParaRPr lang="fr-FR" dirty="0">
              <a:solidFill>
                <a:srgbClr val="63B7C6"/>
              </a:solidFill>
              <a:latin typeface="Calibri" panose="020F0502020204030204" pitchFamily="34" charset="0"/>
            </a:endParaRPr>
          </a:p>
          <a:p>
            <a:endParaRPr lang="fr-FR" dirty="0">
              <a:solidFill>
                <a:srgbClr val="63B7C6"/>
              </a:solidFill>
              <a:latin typeface="Calibri" panose="020F0502020204030204" pitchFamily="34" charset="0"/>
            </a:endParaRPr>
          </a:p>
          <a:p>
            <a:r>
              <a:rPr lang="fr-FR" sz="2400" dirty="0">
                <a:solidFill>
                  <a:srgbClr val="63B7C6"/>
                </a:solidFill>
                <a:latin typeface="Calibri" panose="020F0502020204030204" pitchFamily="34" charset="0"/>
              </a:rPr>
              <a:t>2.Branches </a:t>
            </a:r>
            <a:r>
              <a:rPr lang="fr-FR" sz="2400" dirty="0" smtClean="0">
                <a:solidFill>
                  <a:srgbClr val="63B7C6"/>
                </a:solidFill>
                <a:latin typeface="Calibri" panose="020F0502020204030204" pitchFamily="34" charset="0"/>
              </a:rPr>
              <a:t>du savoir</a:t>
            </a:r>
            <a:endParaRPr lang="fr-FR" sz="2400" dirty="0">
              <a:solidFill>
                <a:srgbClr val="63B7C6"/>
              </a:solidFill>
              <a:latin typeface="Calibri" panose="020F0502020204030204" pitchFamily="34" charset="0"/>
            </a:endParaRPr>
          </a:p>
          <a:p>
            <a:r>
              <a:rPr lang="fr-FR" dirty="0">
                <a:solidFill>
                  <a:srgbClr val="63B7C6"/>
                </a:solidFill>
                <a:latin typeface="Arial" panose="020B0604020202020204" pitchFamily="34" charset="0"/>
              </a:rPr>
              <a:t>•</a:t>
            </a:r>
            <a:r>
              <a:rPr lang="fr-FR" dirty="0">
                <a:solidFill>
                  <a:srgbClr val="63B7C6"/>
                </a:solidFill>
                <a:latin typeface="Calibri" panose="020F0502020204030204" pitchFamily="34" charset="0"/>
              </a:rPr>
              <a:t>Ensemble, système de connaissances sur une matière donnée</a:t>
            </a:r>
          </a:p>
        </p:txBody>
      </p:sp>
    </p:spTree>
    <p:extLst>
      <p:ext uri="{BB962C8B-B14F-4D97-AF65-F5344CB8AC3E}">
        <p14:creationId xmlns:p14="http://schemas.microsoft.com/office/powerpoint/2010/main" val="59582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TECHNIQUE</a:t>
            </a:r>
            <a:endParaRPr lang="fr-FR" dirty="0"/>
          </a:p>
        </p:txBody>
      </p:sp>
      <p:sp>
        <p:nvSpPr>
          <p:cNvPr id="3" name="Espace réservé du numéro de diapositive 2"/>
          <p:cNvSpPr>
            <a:spLocks noGrp="1"/>
          </p:cNvSpPr>
          <p:nvPr>
            <p:ph type="sldNum" sz="quarter" idx="12"/>
          </p:nvPr>
        </p:nvSpPr>
        <p:spPr/>
        <p:txBody>
          <a:bodyPr/>
          <a:lstStyle/>
          <a:p>
            <a:pPr rtl="0"/>
            <a:fld id="{C263D6C4-4840-40CC-AC84-17E24B3B7BDE}" type="slidenum">
              <a:rPr lang="fr-FR" noProof="0" smtClean="0"/>
              <a:pPr rtl="0"/>
              <a:t>9</a:t>
            </a:fld>
            <a:endParaRPr lang="fr-FR" noProof="0"/>
          </a:p>
        </p:txBody>
      </p:sp>
      <p:sp>
        <p:nvSpPr>
          <p:cNvPr id="4" name="Rectangle 3"/>
          <p:cNvSpPr/>
          <p:nvPr/>
        </p:nvSpPr>
        <p:spPr>
          <a:xfrm>
            <a:off x="682580" y="1584522"/>
            <a:ext cx="9723550" cy="3600986"/>
          </a:xfrm>
          <a:prstGeom prst="rect">
            <a:avLst/>
          </a:prstGeom>
        </p:spPr>
        <p:txBody>
          <a:bodyPr wrap="square">
            <a:spAutoFit/>
          </a:bodyPr>
          <a:lstStyle/>
          <a:p>
            <a:r>
              <a:rPr lang="fr-FR" sz="2400" dirty="0" smtClean="0">
                <a:solidFill>
                  <a:srgbClr val="63B7C6"/>
                </a:solidFill>
                <a:latin typeface="Calibri" panose="020F0502020204030204" pitchFamily="34" charset="0"/>
              </a:rPr>
              <a:t>1.Ensemble des applications des connaissances </a:t>
            </a:r>
            <a:r>
              <a:rPr lang="fr-FR" sz="2400" dirty="0">
                <a:solidFill>
                  <a:srgbClr val="63B7C6"/>
                </a:solidFill>
                <a:latin typeface="Calibri" panose="020F0502020204030204" pitchFamily="34" charset="0"/>
              </a:rPr>
              <a:t>scientifiques à la production </a:t>
            </a:r>
            <a:r>
              <a:rPr lang="fr-FR" sz="2400" dirty="0" smtClean="0">
                <a:solidFill>
                  <a:srgbClr val="63B7C6"/>
                </a:solidFill>
                <a:latin typeface="Calibri" panose="020F0502020204030204" pitchFamily="34" charset="0"/>
              </a:rPr>
              <a:t>des besoins et des produits utilitaires;</a:t>
            </a:r>
          </a:p>
          <a:p>
            <a:endParaRPr lang="fr-FR" sz="2400" dirty="0">
              <a:solidFill>
                <a:srgbClr val="63B7C6"/>
              </a:solidFill>
              <a:latin typeface="Calibri" panose="020F0502020204030204" pitchFamily="34" charset="0"/>
            </a:endParaRPr>
          </a:p>
          <a:p>
            <a:r>
              <a:rPr lang="fr-FR" sz="2400" dirty="0" smtClean="0">
                <a:solidFill>
                  <a:srgbClr val="63B7C6"/>
                </a:solidFill>
                <a:latin typeface="Calibri" panose="020F0502020204030204" pitchFamily="34" charset="0"/>
              </a:rPr>
              <a:t>2.Procédé particulier que l’on utilise pour mener à bonne fin une opération concrète, pour fabriquer un objet matériel ou l’adapter à sa fonction.</a:t>
            </a:r>
          </a:p>
          <a:p>
            <a:endParaRPr lang="fr-FR" sz="2400" dirty="0">
              <a:solidFill>
                <a:srgbClr val="63B7C6"/>
              </a:solidFill>
              <a:latin typeface="Calibri" panose="020F0502020204030204" pitchFamily="34" charset="0"/>
            </a:endParaRPr>
          </a:p>
          <a:p>
            <a:r>
              <a:rPr lang="fr-FR" sz="2400" dirty="0" smtClean="0">
                <a:solidFill>
                  <a:srgbClr val="63B7C6"/>
                </a:solidFill>
                <a:latin typeface="Calibri" panose="020F0502020204030204" pitchFamily="34" charset="0"/>
              </a:rPr>
              <a:t>3.Ensemble des moyens, des procédés mis en ouvre dans la pratique d’une activité.</a:t>
            </a:r>
            <a:endParaRPr lang="fr-FR" dirty="0">
              <a:solidFill>
                <a:srgbClr val="63B7C6"/>
              </a:solidFill>
              <a:latin typeface="Calibri" panose="020F0502020204030204" pitchFamily="34" charset="0"/>
            </a:endParaRPr>
          </a:p>
          <a:p>
            <a:r>
              <a:rPr lang="fr-FR" dirty="0" smtClean="0">
                <a:solidFill>
                  <a:srgbClr val="63B7C6"/>
                </a:solidFill>
                <a:latin typeface="Calibri" panose="020F0502020204030204" pitchFamily="34" charset="0"/>
              </a:rPr>
              <a:t>        1.La </a:t>
            </a:r>
            <a:r>
              <a:rPr lang="fr-FR" dirty="0">
                <a:solidFill>
                  <a:srgbClr val="63B7C6"/>
                </a:solidFill>
                <a:latin typeface="Calibri" panose="020F0502020204030204" pitchFamily="34" charset="0"/>
              </a:rPr>
              <a:t>technique de la peinture </a:t>
            </a:r>
            <a:r>
              <a:rPr lang="fr-FR" dirty="0" smtClean="0">
                <a:solidFill>
                  <a:srgbClr val="63B7C6"/>
                </a:solidFill>
                <a:latin typeface="Calibri" panose="020F0502020204030204" pitchFamily="34" charset="0"/>
              </a:rPr>
              <a:t>sur soie</a:t>
            </a:r>
            <a:endParaRPr lang="fr-FR" dirty="0">
              <a:solidFill>
                <a:srgbClr val="63B7C6"/>
              </a:solidFill>
              <a:latin typeface="Calibri" panose="020F0502020204030204" pitchFamily="34" charset="0"/>
            </a:endParaRPr>
          </a:p>
          <a:p>
            <a:r>
              <a:rPr lang="fr-FR" dirty="0" smtClean="0">
                <a:solidFill>
                  <a:srgbClr val="63B7C6"/>
                </a:solidFill>
                <a:latin typeface="Calibri" panose="020F0502020204030204" pitchFamily="34" charset="0"/>
              </a:rPr>
              <a:t>        2.La </a:t>
            </a:r>
            <a:r>
              <a:rPr lang="fr-FR" dirty="0">
                <a:solidFill>
                  <a:srgbClr val="63B7C6"/>
                </a:solidFill>
                <a:latin typeface="Calibri" panose="020F0502020204030204" pitchFamily="34" charset="0"/>
              </a:rPr>
              <a:t>technique de contrôle des </a:t>
            </a:r>
            <a:r>
              <a:rPr lang="fr-FR" dirty="0" smtClean="0">
                <a:solidFill>
                  <a:srgbClr val="63B7C6"/>
                </a:solidFill>
                <a:latin typeface="Calibri" panose="020F0502020204030204" pitchFamily="34" charset="0"/>
              </a:rPr>
              <a:t>véhicules routiers</a:t>
            </a:r>
            <a:endParaRPr lang="fr-FR" dirty="0">
              <a:solidFill>
                <a:srgbClr val="63B7C6"/>
              </a:solidFill>
              <a:latin typeface="Calibri" panose="020F0502020204030204" pitchFamily="34" charset="0"/>
            </a:endParaRPr>
          </a:p>
        </p:txBody>
      </p:sp>
    </p:spTree>
    <p:extLst>
      <p:ext uri="{BB962C8B-B14F-4D97-AF65-F5344CB8AC3E}">
        <p14:creationId xmlns:p14="http://schemas.microsoft.com/office/powerpoint/2010/main" val="545648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0677498_TF66687569" id="{787900FF-6872-4441-B598-37355B1445EE}" vid="{F772BB80-56EE-4656-A7E3-611E117A189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992231-163D-4428-A2B8-DA1FE0274129}">
  <ds:schemaRefs>
    <ds:schemaRef ds:uri="http://schemas.microsoft.com/office/2006/documentManagement/types"/>
    <ds:schemaRef ds:uri="http://purl.org/dc/terms/"/>
    <ds:schemaRef ds:uri="http://purl.org/dc/elements/1.1/"/>
    <ds:schemaRef ds:uri="http://www.w3.org/XML/1998/namespace"/>
    <ds:schemaRef ds:uri="fb0879af-3eba-417a-a55a-ffe6dcd6ca77"/>
    <ds:schemaRef ds:uri="http://schemas.microsoft.com/office/infopath/2007/PartnerControls"/>
    <ds:schemaRef ds:uri="http://purl.org/dc/dcmitype/"/>
    <ds:schemaRef ds:uri="http://schemas.openxmlformats.org/package/2006/metadata/core-properties"/>
    <ds:schemaRef ds:uri="6dc4bcd6-49db-4c07-9060-8acfc67cef9f"/>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6B67ACAB-C3DC-429D-A23C-0723C084FE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95DE24-D6C3-4A00-9085-D9594C193A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bleue moderne</Template>
  <TotalTime>0</TotalTime>
  <Words>960</Words>
  <Application>Microsoft Office PowerPoint</Application>
  <PresentationFormat>Grand écran</PresentationFormat>
  <Paragraphs>192</Paragraphs>
  <Slides>20</Slides>
  <Notes>8</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SimSun</vt:lpstr>
      <vt:lpstr>Arial</vt:lpstr>
      <vt:lpstr>Calibri</vt:lpstr>
      <vt:lpstr>Cambria</vt:lpstr>
      <vt:lpstr>Tahoma</vt:lpstr>
      <vt:lpstr>Times New Roman</vt:lpstr>
      <vt:lpstr>Trade Gothic LT Pro</vt:lpstr>
      <vt:lpstr>Trebuchet MS</vt:lpstr>
      <vt:lpstr>Thème Office</vt:lpstr>
      <vt:lpstr>Les métiers en sciences et technologies</vt:lpstr>
      <vt:lpstr>Présentation PowerPoint</vt:lpstr>
      <vt:lpstr>Présentation PowerPoint</vt:lpstr>
      <vt:lpstr>Présentation PowerPoint</vt:lpstr>
      <vt:lpstr>METIER</vt:lpstr>
      <vt:lpstr>SCIENCE</vt:lpstr>
      <vt:lpstr>SCIENCE</vt:lpstr>
      <vt:lpstr>SAVOIR</vt:lpstr>
      <vt:lpstr>TECHNIQUE</vt:lpstr>
      <vt:lpstr>T E C H N O L O G I E</vt:lpstr>
      <vt:lpstr>Secteurs économiques-Secteurs d’activité</vt:lpstr>
      <vt:lpstr>Secteur primaire</vt:lpstr>
      <vt:lpstr>Secteur secondaire</vt:lpstr>
      <vt:lpstr>Secteur tertiaire</vt:lpstr>
      <vt:lpstr>DES METIERS PAR SECTEUR</vt:lpstr>
      <vt:lpstr>Quelques exemples de métiers</vt:lpstr>
      <vt:lpstr>Licence/Master</vt:lpstr>
      <vt:lpstr>Introduction aux métiers</vt:lpstr>
      <vt:lpstr>Introduction aux métiers</vt:lpstr>
      <vt:lpstr>Introduction aux métiers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2020-04-01T15:37:23Z</dcterms:created>
  <dcterms:modified xsi:type="dcterms:W3CDTF">2020-04-02T21:20:37Z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