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r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7" name="Sous-titr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30" name="Espace réservé de la date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4507C-FB22-4267-9015-7F4D044583C6}" type="datetimeFigureOut">
              <a:rPr lang="fr-FR" smtClean="0"/>
              <a:pPr/>
              <a:t>03/02/2021</a:t>
            </a:fld>
            <a:endParaRPr lang="fr-FR"/>
          </a:p>
        </p:txBody>
      </p:sp>
      <p:sp>
        <p:nvSpPr>
          <p:cNvPr id="19" name="Espace réservé du pied de pag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27" name="Espace réservé du numéro de diapositiv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6C4A0-F475-4BAB-981F-46F3F1DE4F1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4507C-FB22-4267-9015-7F4D044583C6}" type="datetimeFigureOut">
              <a:rPr lang="fr-FR" smtClean="0"/>
              <a:pPr/>
              <a:t>03/02/2021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6C4A0-F475-4BAB-981F-46F3F1DE4F1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4507C-FB22-4267-9015-7F4D044583C6}" type="datetimeFigureOut">
              <a:rPr lang="fr-FR" smtClean="0"/>
              <a:pPr/>
              <a:t>03/02/2021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6C4A0-F475-4BAB-981F-46F3F1DE4F1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4507C-FB22-4267-9015-7F4D044583C6}" type="datetimeFigureOut">
              <a:rPr lang="fr-FR" smtClean="0"/>
              <a:pPr/>
              <a:t>03/02/2021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6C4A0-F475-4BAB-981F-46F3F1DE4F1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4507C-FB22-4267-9015-7F4D044583C6}" type="datetimeFigureOut">
              <a:rPr lang="fr-FR" smtClean="0"/>
              <a:pPr/>
              <a:t>03/02/2021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6C4A0-F475-4BAB-981F-46F3F1DE4F1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4507C-FB22-4267-9015-7F4D044583C6}" type="datetimeFigureOut">
              <a:rPr lang="fr-FR" smtClean="0"/>
              <a:pPr/>
              <a:t>03/02/2021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6C4A0-F475-4BAB-981F-46F3F1DE4F1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4507C-FB22-4267-9015-7F4D044583C6}" type="datetimeFigureOut">
              <a:rPr lang="fr-FR" smtClean="0"/>
              <a:pPr/>
              <a:t>03/02/2021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6C4A0-F475-4BAB-981F-46F3F1DE4F1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4507C-FB22-4267-9015-7F4D044583C6}" type="datetimeFigureOut">
              <a:rPr lang="fr-FR" smtClean="0"/>
              <a:pPr/>
              <a:t>03/02/2021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6C4A0-F475-4BAB-981F-46F3F1DE4F1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4507C-FB22-4267-9015-7F4D044583C6}" type="datetimeFigureOut">
              <a:rPr lang="fr-FR" smtClean="0"/>
              <a:pPr/>
              <a:t>03/02/2021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6C4A0-F475-4BAB-981F-46F3F1DE4F1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4507C-FB22-4267-9015-7F4D044583C6}" type="datetimeFigureOut">
              <a:rPr lang="fr-FR" smtClean="0"/>
              <a:pPr/>
              <a:t>03/02/2021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6C4A0-F475-4BAB-981F-46F3F1DE4F1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gner et arrondir un rectangle à un seul coin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riangle rect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4507C-FB22-4267-9015-7F4D044583C6}" type="datetimeFigureOut">
              <a:rPr lang="fr-FR" smtClean="0"/>
              <a:pPr/>
              <a:t>03/02/2021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6156C4A0-F475-4BAB-981F-46F3F1DE4F16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10" name="Forme libre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orme libre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e libre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orme libre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Espace réservé du titre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0" name="Espace réservé du texte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0" name="Espace réservé de la date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974507C-FB22-4267-9015-7F4D044583C6}" type="datetimeFigureOut">
              <a:rPr lang="fr-FR" smtClean="0"/>
              <a:pPr/>
              <a:t>03/02/2021</a:t>
            </a:fld>
            <a:endParaRPr lang="fr-FR"/>
          </a:p>
        </p:txBody>
      </p:sp>
      <p:sp>
        <p:nvSpPr>
          <p:cNvPr id="22" name="Espace réservé du pied de page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18" name="Espace réservé du numéro de diapositive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156C4A0-F475-4BAB-981F-46F3F1DE4F16}" type="slidenum">
              <a:rPr lang="fr-FR" smtClean="0"/>
              <a:pPr/>
              <a:t>‹N°›</a:t>
            </a:fld>
            <a:endParaRPr lang="fr-FR"/>
          </a:p>
        </p:txBody>
      </p:sp>
      <p:grpSp>
        <p:nvGrpSpPr>
          <p:cNvPr id="2" name="Groupe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orme libre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orme libre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err="1" smtClean="0"/>
              <a:t>EnglisH</a:t>
            </a:r>
            <a:r>
              <a:rPr lang="fr-FR" dirty="0" smtClean="0"/>
              <a:t> WRITING: 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err="1" smtClean="0"/>
              <a:t>Run</a:t>
            </a:r>
            <a:r>
              <a:rPr lang="fr-FR" dirty="0" smtClean="0"/>
              <a:t> on sentences and fragments.</a:t>
            </a:r>
            <a:endParaRPr lang="fr-F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There are </a:t>
            </a:r>
            <a:r>
              <a:rPr lang="fr-FR" dirty="0" err="1" smtClean="0"/>
              <a:t>two</a:t>
            </a:r>
            <a:r>
              <a:rPr lang="fr-FR" dirty="0" smtClean="0"/>
              <a:t> </a:t>
            </a:r>
            <a:r>
              <a:rPr lang="fr-FR" dirty="0" err="1" smtClean="0"/>
              <a:t>ways</a:t>
            </a:r>
            <a:r>
              <a:rPr lang="fr-FR" dirty="0" smtClean="0"/>
              <a:t> to correct a </a:t>
            </a:r>
            <a:r>
              <a:rPr lang="fr-FR" dirty="0" err="1" smtClean="0"/>
              <a:t>dependent</a:t>
            </a:r>
            <a:r>
              <a:rPr lang="fr-FR" dirty="0" smtClean="0"/>
              <a:t>- clause fragment:</a:t>
            </a:r>
          </a:p>
          <a:p>
            <a:r>
              <a:rPr lang="fr-FR" dirty="0" smtClean="0"/>
              <a:t>1. </a:t>
            </a:r>
            <a:r>
              <a:rPr lang="fr-FR" dirty="0" err="1" smtClean="0"/>
              <a:t>because</a:t>
            </a:r>
            <a:r>
              <a:rPr lang="fr-FR" dirty="0" smtClean="0"/>
              <a:t> </a:t>
            </a:r>
            <a:r>
              <a:rPr lang="fr-FR" dirty="0" err="1" smtClean="0"/>
              <a:t>it</a:t>
            </a:r>
            <a:r>
              <a:rPr lang="fr-FR" dirty="0" smtClean="0"/>
              <a:t> </a:t>
            </a:r>
            <a:r>
              <a:rPr lang="fr-FR" dirty="0" err="1" smtClean="0"/>
              <a:t>is</a:t>
            </a:r>
            <a:r>
              <a:rPr lang="fr-FR" dirty="0" smtClean="0"/>
              <a:t> the </a:t>
            </a:r>
            <a:r>
              <a:rPr lang="fr-FR" dirty="0" err="1" smtClean="0"/>
              <a:t>subordinate</a:t>
            </a:r>
            <a:r>
              <a:rPr lang="fr-FR" dirty="0" smtClean="0"/>
              <a:t> </a:t>
            </a:r>
            <a:r>
              <a:rPr lang="fr-FR" dirty="0" err="1" smtClean="0"/>
              <a:t>conjunction</a:t>
            </a:r>
            <a:r>
              <a:rPr lang="fr-FR" dirty="0" smtClean="0"/>
              <a:t> </a:t>
            </a:r>
            <a:r>
              <a:rPr lang="fr-FR" dirty="0" err="1" smtClean="0"/>
              <a:t>that</a:t>
            </a:r>
            <a:r>
              <a:rPr lang="fr-FR" dirty="0" smtClean="0"/>
              <a:t> </a:t>
            </a:r>
            <a:r>
              <a:rPr lang="fr-FR" dirty="0" err="1" smtClean="0"/>
              <a:t>transforms</a:t>
            </a:r>
            <a:r>
              <a:rPr lang="fr-FR" dirty="0" smtClean="0"/>
              <a:t> the </a:t>
            </a:r>
            <a:r>
              <a:rPr lang="fr-FR" dirty="0" err="1" smtClean="0"/>
              <a:t>independent</a:t>
            </a:r>
            <a:r>
              <a:rPr lang="fr-FR" dirty="0" smtClean="0"/>
              <a:t> clause </a:t>
            </a:r>
            <a:r>
              <a:rPr lang="fr-FR" dirty="0" err="1" smtClean="0"/>
              <a:t>into</a:t>
            </a:r>
            <a:r>
              <a:rPr lang="fr-FR" dirty="0" smtClean="0"/>
              <a:t> a </a:t>
            </a:r>
            <a:r>
              <a:rPr lang="fr-FR" dirty="0" err="1" smtClean="0"/>
              <a:t>dependent</a:t>
            </a:r>
            <a:r>
              <a:rPr lang="fr-FR" dirty="0" smtClean="0"/>
              <a:t> one, </a:t>
            </a:r>
            <a:r>
              <a:rPr lang="fr-FR" dirty="0" err="1" smtClean="0"/>
              <a:t>removing</a:t>
            </a:r>
            <a:r>
              <a:rPr lang="fr-FR" dirty="0" smtClean="0"/>
              <a:t> the </a:t>
            </a:r>
            <a:r>
              <a:rPr lang="fr-FR" dirty="0" err="1" smtClean="0"/>
              <a:t>subordinate</a:t>
            </a:r>
            <a:r>
              <a:rPr lang="fr-FR" dirty="0" smtClean="0"/>
              <a:t> </a:t>
            </a:r>
            <a:r>
              <a:rPr lang="fr-FR" dirty="0" err="1" smtClean="0"/>
              <a:t>conjunction</a:t>
            </a:r>
            <a:r>
              <a:rPr lang="fr-FR" dirty="0" smtClean="0"/>
              <a:t> </a:t>
            </a:r>
            <a:r>
              <a:rPr lang="fr-FR" dirty="0" err="1" smtClean="0"/>
              <a:t>will</a:t>
            </a:r>
            <a:r>
              <a:rPr lang="fr-FR" dirty="0" smtClean="0"/>
              <a:t> </a:t>
            </a:r>
            <a:r>
              <a:rPr lang="fr-FR" dirty="0" err="1" smtClean="0"/>
              <a:t>leave</a:t>
            </a:r>
            <a:r>
              <a:rPr lang="fr-FR" dirty="0" smtClean="0"/>
              <a:t> </a:t>
            </a:r>
            <a:r>
              <a:rPr lang="fr-FR" dirty="0" err="1" smtClean="0"/>
              <a:t>you</a:t>
            </a:r>
            <a:r>
              <a:rPr lang="fr-FR" dirty="0" smtClean="0"/>
              <a:t> </a:t>
            </a:r>
            <a:r>
              <a:rPr lang="fr-FR" dirty="0" err="1" smtClean="0"/>
              <a:t>with</a:t>
            </a:r>
            <a:r>
              <a:rPr lang="fr-FR" dirty="0" smtClean="0"/>
              <a:t> a simple sentence.</a:t>
            </a:r>
          </a:p>
          <a:p>
            <a:r>
              <a:rPr lang="fr-FR" dirty="0" smtClean="0"/>
              <a:t>2. </a:t>
            </a:r>
            <a:r>
              <a:rPr lang="fr-FR" dirty="0" err="1" smtClean="0"/>
              <a:t>connect</a:t>
            </a:r>
            <a:r>
              <a:rPr lang="fr-FR" dirty="0" smtClean="0"/>
              <a:t> the </a:t>
            </a:r>
            <a:r>
              <a:rPr lang="fr-FR" dirty="0" err="1" smtClean="0"/>
              <a:t>dependent</a:t>
            </a:r>
            <a:r>
              <a:rPr lang="fr-FR" dirty="0" smtClean="0"/>
              <a:t> clause to an </a:t>
            </a:r>
            <a:r>
              <a:rPr lang="fr-FR" dirty="0" err="1" smtClean="0"/>
              <a:t>independent</a:t>
            </a:r>
            <a:r>
              <a:rPr lang="fr-FR" dirty="0" smtClean="0"/>
              <a:t> clause, and </a:t>
            </a:r>
            <a:r>
              <a:rPr lang="fr-FR" dirty="0" err="1" smtClean="0"/>
              <a:t>create</a:t>
            </a:r>
            <a:r>
              <a:rPr lang="fr-FR" dirty="0" smtClean="0"/>
              <a:t> a </a:t>
            </a:r>
            <a:r>
              <a:rPr lang="fr-FR" dirty="0" err="1" smtClean="0"/>
              <a:t>complex</a:t>
            </a:r>
            <a:r>
              <a:rPr lang="fr-FR" dirty="0" smtClean="0"/>
              <a:t> sentence.</a:t>
            </a:r>
            <a:endParaRPr lang="fr-F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B. No </a:t>
            </a:r>
            <a:r>
              <a:rPr lang="fr-FR" dirty="0" err="1" smtClean="0"/>
              <a:t>subject</a:t>
            </a:r>
            <a:r>
              <a:rPr lang="fr-FR" dirty="0" smtClean="0"/>
              <a:t>:</a:t>
            </a:r>
          </a:p>
          <a:p>
            <a:r>
              <a:rPr lang="en-US" dirty="0" smtClean="0"/>
              <a:t> Usually, in order to express a thought completely, a sentence must contain a subject and a verb. However, A group of words written without a subject is a fragment.</a:t>
            </a:r>
          </a:p>
          <a:p>
            <a:r>
              <a:rPr lang="en-US" dirty="0" smtClean="0"/>
              <a:t>Obviously, you don't write this type of sentence frequently, but it does happen. The mistake can be corrected by simply adding a subject.</a:t>
            </a:r>
          </a:p>
          <a:p>
            <a:pPr>
              <a:buNone/>
            </a:pPr>
            <a:endParaRPr lang="fr-F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C. no </a:t>
            </a:r>
            <a:r>
              <a:rPr lang="fr-FR" dirty="0" err="1" smtClean="0"/>
              <a:t>verb</a:t>
            </a:r>
            <a:r>
              <a:rPr lang="fr-FR" dirty="0" smtClean="0"/>
              <a:t>:</a:t>
            </a:r>
          </a:p>
          <a:p>
            <a:r>
              <a:rPr lang="en-US" dirty="0" smtClean="0"/>
              <a:t> A group of words written without a verb is a fragment.</a:t>
            </a:r>
          </a:p>
          <a:p>
            <a:r>
              <a:rPr lang="en-US" dirty="0" smtClean="0"/>
              <a:t>Again, this type of fragment isn't usually mistaken for a sentence, but it can happen. When it does, the simplest way to correct the error is to add a verb.</a:t>
            </a:r>
          </a:p>
          <a:p>
            <a:pPr>
              <a:buNone/>
            </a:pPr>
            <a:endParaRPr lang="fr-FR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D. ‘</a:t>
            </a:r>
            <a:r>
              <a:rPr lang="fr-FR" dirty="0" err="1" smtClean="0"/>
              <a:t>ing</a:t>
            </a:r>
            <a:r>
              <a:rPr lang="fr-FR" dirty="0" smtClean="0"/>
              <a:t>’ </a:t>
            </a:r>
            <a:r>
              <a:rPr lang="fr-FR" dirty="0" err="1" smtClean="0"/>
              <a:t>verb</a:t>
            </a:r>
            <a:r>
              <a:rPr lang="fr-FR" dirty="0" smtClean="0"/>
              <a:t> </a:t>
            </a:r>
            <a:r>
              <a:rPr lang="fr-FR" dirty="0" err="1" smtClean="0"/>
              <a:t>With</a:t>
            </a:r>
            <a:r>
              <a:rPr lang="fr-FR" dirty="0" smtClean="0"/>
              <a:t> no </a:t>
            </a:r>
            <a:r>
              <a:rPr lang="fr-FR" dirty="0" err="1" smtClean="0"/>
              <a:t>helping</a:t>
            </a:r>
            <a:r>
              <a:rPr lang="fr-FR" dirty="0" smtClean="0"/>
              <a:t> </a:t>
            </a:r>
            <a:r>
              <a:rPr lang="fr-FR" dirty="0" err="1" smtClean="0"/>
              <a:t>verb</a:t>
            </a:r>
            <a:r>
              <a:rPr lang="fr-FR" dirty="0" smtClean="0"/>
              <a:t>:</a:t>
            </a:r>
          </a:p>
          <a:p>
            <a:r>
              <a:rPr lang="en-US" dirty="0" smtClean="0"/>
              <a:t> A sentence containing an -</a:t>
            </a:r>
            <a:r>
              <a:rPr lang="en-US" dirty="0" err="1" smtClean="0"/>
              <a:t>ing</a:t>
            </a:r>
            <a:r>
              <a:rPr lang="en-US" dirty="0" smtClean="0"/>
              <a:t> verb without a helping verb (is, are, were, have been, will be…etc.)</a:t>
            </a:r>
          </a:p>
          <a:p>
            <a:r>
              <a:rPr lang="en-US" dirty="0" smtClean="0"/>
              <a:t>These fragments often lack a subject and a part of </a:t>
            </a:r>
            <a:r>
              <a:rPr lang="en-US" smtClean="0"/>
              <a:t>the verb. </a:t>
            </a:r>
            <a:endParaRPr lang="fr-FR" dirty="0" smtClean="0"/>
          </a:p>
          <a:p>
            <a:r>
              <a:rPr lang="en-US" dirty="0" smtClean="0"/>
              <a:t> This can easily be corrected by adding an appropriate helping verb. etc.) is a fragment.</a:t>
            </a:r>
          </a:p>
          <a:p>
            <a:endParaRPr lang="fr-F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 smtClean="0"/>
              <a:t>Run</a:t>
            </a:r>
            <a:r>
              <a:rPr lang="fr-FR" dirty="0" smtClean="0"/>
              <a:t> on sentences: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FR" dirty="0" smtClean="0"/>
              <a:t>A </a:t>
            </a:r>
            <a:r>
              <a:rPr lang="fr-FR" dirty="0" err="1" smtClean="0"/>
              <a:t>run</a:t>
            </a:r>
            <a:r>
              <a:rPr lang="fr-FR" dirty="0" smtClean="0"/>
              <a:t> on sentence </a:t>
            </a:r>
            <a:r>
              <a:rPr lang="fr-FR" dirty="0" err="1" smtClean="0"/>
              <a:t>is</a:t>
            </a:r>
            <a:r>
              <a:rPr lang="fr-FR" dirty="0" smtClean="0"/>
              <a:t> a </a:t>
            </a:r>
            <a:r>
              <a:rPr lang="fr-FR" dirty="0" err="1" smtClean="0"/>
              <a:t>very</a:t>
            </a:r>
            <a:r>
              <a:rPr lang="fr-FR" dirty="0" smtClean="0"/>
              <a:t> </a:t>
            </a:r>
            <a:r>
              <a:rPr lang="fr-FR" dirty="0" err="1" smtClean="0"/>
              <a:t>common</a:t>
            </a:r>
            <a:r>
              <a:rPr lang="fr-FR" dirty="0" smtClean="0"/>
              <a:t> </a:t>
            </a:r>
            <a:r>
              <a:rPr lang="fr-FR" dirty="0" err="1" smtClean="0"/>
              <a:t>problem</a:t>
            </a:r>
            <a:r>
              <a:rPr lang="fr-FR" dirty="0" smtClean="0"/>
              <a:t> in </a:t>
            </a:r>
            <a:r>
              <a:rPr lang="fr-FR" dirty="0" err="1" smtClean="0"/>
              <a:t>writing</a:t>
            </a:r>
            <a:r>
              <a:rPr lang="fr-FR" dirty="0" smtClean="0"/>
              <a:t>. It </a:t>
            </a:r>
            <a:r>
              <a:rPr lang="fr-FR" dirty="0" err="1" smtClean="0"/>
              <a:t>includes</a:t>
            </a:r>
            <a:r>
              <a:rPr lang="fr-FR" dirty="0" smtClean="0"/>
              <a:t> </a:t>
            </a:r>
            <a:r>
              <a:rPr lang="fr-FR" dirty="0" err="1" smtClean="0"/>
              <a:t>two</a:t>
            </a:r>
            <a:r>
              <a:rPr lang="fr-FR" dirty="0" smtClean="0"/>
              <a:t> </a:t>
            </a:r>
            <a:r>
              <a:rPr lang="fr-FR" dirty="0" err="1" smtClean="0"/>
              <a:t>independent</a:t>
            </a:r>
            <a:r>
              <a:rPr lang="fr-FR" dirty="0" smtClean="0"/>
              <a:t> clauses </a:t>
            </a:r>
            <a:r>
              <a:rPr lang="fr-FR" dirty="0" err="1" smtClean="0"/>
              <a:t>that</a:t>
            </a:r>
            <a:r>
              <a:rPr lang="fr-FR" dirty="0" smtClean="0"/>
              <a:t> are </a:t>
            </a:r>
            <a:r>
              <a:rPr lang="fr-FR" b="1" u="sng" dirty="0" smtClean="0"/>
              <a:t>NOT </a:t>
            </a:r>
            <a:r>
              <a:rPr lang="fr-FR" dirty="0" err="1" smtClean="0"/>
              <a:t>properly</a:t>
            </a:r>
            <a:r>
              <a:rPr lang="fr-FR" dirty="0" smtClean="0"/>
              <a:t> </a:t>
            </a:r>
            <a:r>
              <a:rPr lang="fr-FR" dirty="0" err="1" smtClean="0"/>
              <a:t>joined</a:t>
            </a:r>
            <a:r>
              <a:rPr lang="fr-FR" dirty="0" smtClean="0"/>
              <a:t> i.e. </a:t>
            </a:r>
            <a:r>
              <a:rPr lang="fr-FR" dirty="0" err="1" smtClean="0"/>
              <a:t>join</a:t>
            </a:r>
            <a:r>
              <a:rPr lang="fr-FR" dirty="0" smtClean="0"/>
              <a:t> </a:t>
            </a:r>
            <a:r>
              <a:rPr lang="fr-FR" dirty="0" err="1" smtClean="0"/>
              <a:t>two</a:t>
            </a:r>
            <a:r>
              <a:rPr lang="fr-FR" dirty="0" smtClean="0"/>
              <a:t> </a:t>
            </a:r>
            <a:r>
              <a:rPr lang="fr-FR" dirty="0" err="1" smtClean="0"/>
              <a:t>independent</a:t>
            </a:r>
            <a:r>
              <a:rPr lang="fr-FR" dirty="0" smtClean="0"/>
              <a:t> clauses as a sentence(one sentence).</a:t>
            </a:r>
          </a:p>
          <a:p>
            <a:r>
              <a:rPr lang="fr-FR" dirty="0" smtClean="0"/>
              <a:t>NB: an </a:t>
            </a:r>
            <a:r>
              <a:rPr lang="fr-FR" dirty="0" err="1" smtClean="0"/>
              <a:t>independent</a:t>
            </a:r>
            <a:r>
              <a:rPr lang="fr-FR" dirty="0" smtClean="0"/>
              <a:t> clause </a:t>
            </a:r>
            <a:r>
              <a:rPr lang="fr-FR" dirty="0" err="1" smtClean="0"/>
              <a:t>is</a:t>
            </a:r>
            <a:r>
              <a:rPr lang="fr-FR" dirty="0" smtClean="0"/>
              <a:t> a group of </a:t>
            </a:r>
            <a:r>
              <a:rPr lang="fr-FR" dirty="0" err="1" smtClean="0"/>
              <a:t>words</a:t>
            </a:r>
            <a:r>
              <a:rPr lang="fr-FR" dirty="0" smtClean="0"/>
              <a:t> </a:t>
            </a:r>
            <a:r>
              <a:rPr lang="fr-FR" dirty="0" err="1" smtClean="0"/>
              <a:t>that</a:t>
            </a:r>
            <a:r>
              <a:rPr lang="fr-FR" dirty="0" smtClean="0"/>
              <a:t> has a </a:t>
            </a:r>
            <a:r>
              <a:rPr lang="fr-FR" dirty="0" err="1" smtClean="0"/>
              <a:t>subject</a:t>
            </a:r>
            <a:r>
              <a:rPr lang="fr-FR" dirty="0" smtClean="0"/>
              <a:t> and a </a:t>
            </a:r>
            <a:r>
              <a:rPr lang="fr-FR" dirty="0" err="1" smtClean="0"/>
              <a:t>verb</a:t>
            </a:r>
            <a:r>
              <a:rPr lang="fr-FR" dirty="0" smtClean="0"/>
              <a:t>, and </a:t>
            </a:r>
            <a:r>
              <a:rPr lang="fr-FR" dirty="0" err="1" smtClean="0"/>
              <a:t>can</a:t>
            </a:r>
            <a:r>
              <a:rPr lang="fr-FR" dirty="0" smtClean="0"/>
              <a:t> stand </a:t>
            </a:r>
            <a:r>
              <a:rPr lang="fr-FR" dirty="0" err="1" smtClean="0"/>
              <a:t>alone</a:t>
            </a:r>
            <a:r>
              <a:rPr lang="fr-FR" dirty="0" smtClean="0"/>
              <a:t> as a sentence.</a:t>
            </a:r>
          </a:p>
          <a:p>
            <a:r>
              <a:rPr lang="fr-FR" u="sng" dirty="0" smtClean="0"/>
              <a:t>How </a:t>
            </a:r>
            <a:r>
              <a:rPr lang="fr-FR" u="sng" dirty="0" err="1" smtClean="0"/>
              <a:t>can</a:t>
            </a:r>
            <a:r>
              <a:rPr lang="fr-FR" u="sng" dirty="0" smtClean="0"/>
              <a:t> </a:t>
            </a:r>
            <a:r>
              <a:rPr lang="fr-FR" u="sng" dirty="0" err="1" smtClean="0"/>
              <a:t>we</a:t>
            </a:r>
            <a:r>
              <a:rPr lang="fr-FR" u="sng" dirty="0" smtClean="0"/>
              <a:t> </a:t>
            </a:r>
            <a:r>
              <a:rPr lang="fr-FR" u="sng" dirty="0" err="1" smtClean="0"/>
              <a:t>join</a:t>
            </a:r>
            <a:r>
              <a:rPr lang="fr-FR" u="sng" dirty="0" smtClean="0"/>
              <a:t> </a:t>
            </a:r>
            <a:r>
              <a:rPr lang="fr-FR" u="sng" dirty="0" err="1" smtClean="0"/>
              <a:t>two</a:t>
            </a:r>
            <a:r>
              <a:rPr lang="fr-FR" u="sng" dirty="0" smtClean="0"/>
              <a:t> </a:t>
            </a:r>
            <a:r>
              <a:rPr lang="fr-FR" u="sng" dirty="0" err="1" smtClean="0"/>
              <a:t>independent</a:t>
            </a:r>
            <a:r>
              <a:rPr lang="fr-FR" u="sng" dirty="0" smtClean="0"/>
              <a:t> clauses:</a:t>
            </a:r>
          </a:p>
          <a:p>
            <a:r>
              <a:rPr lang="fr-FR" dirty="0" err="1" smtClean="0"/>
              <a:t>Using</a:t>
            </a:r>
            <a:r>
              <a:rPr lang="fr-FR" dirty="0" smtClean="0"/>
              <a:t> a </a:t>
            </a:r>
            <a:r>
              <a:rPr lang="fr-FR" dirty="0" err="1" smtClean="0"/>
              <a:t>period</a:t>
            </a:r>
            <a:r>
              <a:rPr lang="fr-FR" dirty="0" smtClean="0"/>
              <a:t>(.).</a:t>
            </a:r>
          </a:p>
          <a:p>
            <a:r>
              <a:rPr lang="fr-FR" dirty="0" err="1" smtClean="0"/>
              <a:t>Using</a:t>
            </a:r>
            <a:r>
              <a:rPr lang="fr-FR" dirty="0" smtClean="0"/>
              <a:t> a </a:t>
            </a:r>
            <a:r>
              <a:rPr lang="fr-FR" dirty="0" err="1" smtClean="0"/>
              <a:t>coordinating</a:t>
            </a:r>
            <a:r>
              <a:rPr lang="fr-FR" dirty="0" smtClean="0"/>
              <a:t> </a:t>
            </a:r>
            <a:r>
              <a:rPr lang="fr-FR" dirty="0" err="1" smtClean="0"/>
              <a:t>conjunction</a:t>
            </a:r>
            <a:r>
              <a:rPr lang="fr-FR" dirty="0" smtClean="0"/>
              <a:t>(FANBOYS).</a:t>
            </a:r>
          </a:p>
          <a:p>
            <a:r>
              <a:rPr lang="fr-FR" dirty="0" err="1" smtClean="0"/>
              <a:t>Using</a:t>
            </a:r>
            <a:r>
              <a:rPr lang="fr-FR" dirty="0" smtClean="0"/>
              <a:t> a colon(</a:t>
            </a:r>
            <a:r>
              <a:rPr lang="fr-FR" dirty="0" smtClean="0">
                <a:sym typeface="Wingdings" pitchFamily="2" charset="2"/>
              </a:rPr>
              <a:t>: ), or a semi-colon(; ).</a:t>
            </a:r>
            <a:endParaRPr lang="fr-F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FR" dirty="0" smtClean="0"/>
              <a:t>There are </a:t>
            </a:r>
            <a:r>
              <a:rPr lang="fr-FR" dirty="0" err="1" smtClean="0"/>
              <a:t>two</a:t>
            </a:r>
            <a:r>
              <a:rPr lang="fr-FR" dirty="0" smtClean="0"/>
              <a:t> types of </a:t>
            </a:r>
            <a:r>
              <a:rPr lang="fr-FR" dirty="0" err="1" smtClean="0"/>
              <a:t>run</a:t>
            </a:r>
            <a:r>
              <a:rPr lang="fr-FR" dirty="0" smtClean="0"/>
              <a:t> on sentences: </a:t>
            </a:r>
          </a:p>
          <a:p>
            <a:r>
              <a:rPr lang="fr-FR" dirty="0" smtClean="0"/>
              <a:t>A </a:t>
            </a:r>
            <a:r>
              <a:rPr lang="fr-FR" dirty="0" err="1" smtClean="0"/>
              <a:t>fused</a:t>
            </a:r>
            <a:r>
              <a:rPr lang="fr-FR" dirty="0" smtClean="0"/>
              <a:t> sentence and a comma </a:t>
            </a:r>
            <a:r>
              <a:rPr lang="fr-FR" dirty="0" err="1" smtClean="0"/>
              <a:t>splice</a:t>
            </a:r>
            <a:r>
              <a:rPr lang="fr-FR" dirty="0" smtClean="0"/>
              <a:t>: </a:t>
            </a:r>
          </a:p>
          <a:p>
            <a:r>
              <a:rPr lang="fr-FR" dirty="0" smtClean="0"/>
              <a:t>1. a </a:t>
            </a:r>
            <a:r>
              <a:rPr lang="fr-FR" dirty="0" err="1" smtClean="0"/>
              <a:t>fused</a:t>
            </a:r>
            <a:r>
              <a:rPr lang="fr-FR" dirty="0" smtClean="0"/>
              <a:t> sentence </a:t>
            </a:r>
            <a:r>
              <a:rPr lang="fr-FR" dirty="0" err="1" smtClean="0"/>
              <a:t>occurs</a:t>
            </a:r>
            <a:r>
              <a:rPr lang="fr-FR" dirty="0" smtClean="0"/>
              <a:t> </a:t>
            </a:r>
            <a:r>
              <a:rPr lang="fr-FR" dirty="0" err="1" smtClean="0"/>
              <a:t>when</a:t>
            </a:r>
            <a:r>
              <a:rPr lang="fr-FR" dirty="0" smtClean="0"/>
              <a:t> </a:t>
            </a:r>
            <a:r>
              <a:rPr lang="fr-FR" dirty="0" err="1" smtClean="0"/>
              <a:t>independent</a:t>
            </a:r>
            <a:r>
              <a:rPr lang="fr-FR" dirty="0" smtClean="0"/>
              <a:t> clauses </a:t>
            </a:r>
            <a:r>
              <a:rPr lang="fr-FR" dirty="0" err="1" smtClean="0"/>
              <a:t>run</a:t>
            </a:r>
            <a:r>
              <a:rPr lang="fr-FR" dirty="0" smtClean="0"/>
              <a:t> </a:t>
            </a:r>
            <a:r>
              <a:rPr lang="fr-FR" dirty="0" err="1" smtClean="0"/>
              <a:t>together</a:t>
            </a:r>
            <a:r>
              <a:rPr lang="fr-FR" dirty="0" smtClean="0"/>
              <a:t> </a:t>
            </a:r>
            <a:r>
              <a:rPr lang="fr-FR" dirty="0" err="1" smtClean="0"/>
              <a:t>with</a:t>
            </a:r>
            <a:r>
              <a:rPr lang="fr-FR" dirty="0" smtClean="0"/>
              <a:t> no marks of </a:t>
            </a:r>
            <a:r>
              <a:rPr lang="fr-FR" dirty="0" err="1" smtClean="0"/>
              <a:t>punctuation</a:t>
            </a:r>
            <a:r>
              <a:rPr lang="fr-FR" dirty="0" smtClean="0"/>
              <a:t> or </a:t>
            </a:r>
            <a:r>
              <a:rPr lang="fr-FR" dirty="0" err="1" smtClean="0"/>
              <a:t>coordinating</a:t>
            </a:r>
            <a:r>
              <a:rPr lang="fr-FR" dirty="0" smtClean="0"/>
              <a:t> </a:t>
            </a:r>
            <a:r>
              <a:rPr lang="fr-FR" dirty="0" err="1" smtClean="0"/>
              <a:t>conjunctions</a:t>
            </a:r>
            <a:r>
              <a:rPr lang="fr-FR" dirty="0" smtClean="0"/>
              <a:t> to </a:t>
            </a:r>
            <a:r>
              <a:rPr lang="fr-FR" dirty="0" err="1" smtClean="0"/>
              <a:t>seperate</a:t>
            </a:r>
            <a:r>
              <a:rPr lang="fr-FR" dirty="0" smtClean="0"/>
              <a:t> </a:t>
            </a:r>
            <a:r>
              <a:rPr lang="fr-FR" dirty="0" err="1" smtClean="0"/>
              <a:t>them</a:t>
            </a:r>
            <a:endParaRPr lang="fr-FR" dirty="0" smtClean="0"/>
          </a:p>
          <a:p>
            <a:r>
              <a:rPr lang="fr-FR" dirty="0" smtClean="0"/>
              <a:t>2. a comma </a:t>
            </a:r>
            <a:r>
              <a:rPr lang="fr-FR" dirty="0" err="1" smtClean="0"/>
              <a:t>splice</a:t>
            </a:r>
            <a:r>
              <a:rPr lang="fr-FR" dirty="0" smtClean="0"/>
              <a:t> </a:t>
            </a:r>
            <a:r>
              <a:rPr lang="fr-FR" dirty="0" err="1" smtClean="0"/>
              <a:t>occurs</a:t>
            </a:r>
            <a:r>
              <a:rPr lang="fr-FR" dirty="0" smtClean="0"/>
              <a:t> </a:t>
            </a:r>
            <a:r>
              <a:rPr lang="fr-FR" dirty="0" err="1" smtClean="0"/>
              <a:t>when</a:t>
            </a:r>
            <a:r>
              <a:rPr lang="fr-FR" dirty="0" smtClean="0"/>
              <a:t> </a:t>
            </a:r>
            <a:r>
              <a:rPr lang="fr-FR" dirty="0" err="1" smtClean="0"/>
              <a:t>two</a:t>
            </a:r>
            <a:r>
              <a:rPr lang="fr-FR" dirty="0" smtClean="0"/>
              <a:t> or more </a:t>
            </a:r>
            <a:r>
              <a:rPr lang="fr-FR" dirty="0" err="1" smtClean="0"/>
              <a:t>independent</a:t>
            </a:r>
            <a:r>
              <a:rPr lang="fr-FR" dirty="0" smtClean="0"/>
              <a:t> clauses are </a:t>
            </a:r>
            <a:r>
              <a:rPr lang="fr-FR" dirty="0" err="1" smtClean="0"/>
              <a:t>joined</a:t>
            </a:r>
            <a:r>
              <a:rPr lang="fr-FR" dirty="0" smtClean="0"/>
              <a:t> </a:t>
            </a:r>
            <a:r>
              <a:rPr lang="fr-FR" dirty="0" err="1" smtClean="0"/>
              <a:t>only</a:t>
            </a:r>
            <a:r>
              <a:rPr lang="fr-FR" dirty="0" smtClean="0"/>
              <a:t> by a comma(, ) </a:t>
            </a:r>
            <a:r>
              <a:rPr lang="fr-FR" dirty="0" err="1" smtClean="0"/>
              <a:t>eg</a:t>
            </a:r>
            <a:r>
              <a:rPr lang="fr-FR" dirty="0" smtClean="0"/>
              <a:t>: Machine </a:t>
            </a:r>
            <a:r>
              <a:rPr lang="fr-FR" dirty="0" err="1" smtClean="0"/>
              <a:t>learning</a:t>
            </a:r>
            <a:r>
              <a:rPr lang="fr-FR" dirty="0" smtClean="0"/>
              <a:t>-programs </a:t>
            </a:r>
            <a:r>
              <a:rPr lang="fr-FR" dirty="0" err="1" smtClean="0"/>
              <a:t>give</a:t>
            </a:r>
            <a:r>
              <a:rPr lang="fr-FR" dirty="0" smtClean="0"/>
              <a:t> computers the </a:t>
            </a:r>
            <a:r>
              <a:rPr lang="fr-FR" dirty="0" err="1" smtClean="0"/>
              <a:t>ability</a:t>
            </a:r>
            <a:r>
              <a:rPr lang="fr-FR" dirty="0" smtClean="0"/>
              <a:t> to </a:t>
            </a:r>
            <a:r>
              <a:rPr lang="fr-FR" dirty="0" err="1" smtClean="0"/>
              <a:t>learn</a:t>
            </a:r>
            <a:r>
              <a:rPr lang="fr-FR" dirty="0" smtClean="0"/>
              <a:t> </a:t>
            </a:r>
            <a:r>
              <a:rPr lang="fr-FR" dirty="0" err="1" smtClean="0"/>
              <a:t>without</a:t>
            </a:r>
            <a:r>
              <a:rPr lang="fr-FR" dirty="0" smtClean="0"/>
              <a:t> </a:t>
            </a:r>
            <a:r>
              <a:rPr lang="fr-FR" dirty="0" err="1" smtClean="0"/>
              <a:t>being</a:t>
            </a:r>
            <a:r>
              <a:rPr lang="fr-FR" dirty="0" smtClean="0"/>
              <a:t> </a:t>
            </a:r>
            <a:r>
              <a:rPr lang="fr-FR" dirty="0" err="1" smtClean="0"/>
              <a:t>explicitly</a:t>
            </a:r>
            <a:r>
              <a:rPr lang="fr-FR" dirty="0" smtClean="0"/>
              <a:t> </a:t>
            </a:r>
            <a:r>
              <a:rPr lang="fr-FR" dirty="0" err="1" smtClean="0"/>
              <a:t>programmed</a:t>
            </a:r>
            <a:r>
              <a:rPr lang="fr-FR" dirty="0" smtClean="0"/>
              <a:t> </a:t>
            </a:r>
            <a:r>
              <a:rPr lang="fr-FR" b="1" u="sng" dirty="0" smtClean="0">
                <a:solidFill>
                  <a:srgbClr val="FF0000"/>
                </a:solidFill>
              </a:rPr>
              <a:t>,</a:t>
            </a:r>
            <a:r>
              <a:rPr lang="fr-FR" b="1" dirty="0" smtClean="0">
                <a:solidFill>
                  <a:schemeClr val="bg1"/>
                </a:solidFill>
              </a:rPr>
              <a:t> </a:t>
            </a:r>
            <a:r>
              <a:rPr lang="fr-FR" b="1" dirty="0" err="1" smtClean="0"/>
              <a:t>t</a:t>
            </a:r>
            <a:r>
              <a:rPr lang="fr-FR" dirty="0" err="1" smtClean="0"/>
              <a:t>hey</a:t>
            </a:r>
            <a:r>
              <a:rPr lang="fr-FR" dirty="0" smtClean="0"/>
              <a:t> </a:t>
            </a:r>
            <a:r>
              <a:rPr lang="fr-FR" dirty="0" err="1" smtClean="0"/>
              <a:t>adjust</a:t>
            </a:r>
            <a:r>
              <a:rPr lang="fr-FR" dirty="0" smtClean="0"/>
              <a:t> </a:t>
            </a:r>
            <a:r>
              <a:rPr lang="fr-FR" dirty="0" err="1" smtClean="0"/>
              <a:t>themselves</a:t>
            </a:r>
            <a:r>
              <a:rPr lang="fr-FR" dirty="0" smtClean="0"/>
              <a:t> in </a:t>
            </a:r>
            <a:r>
              <a:rPr lang="fr-FR" dirty="0" err="1" smtClean="0"/>
              <a:t>response</a:t>
            </a:r>
            <a:r>
              <a:rPr lang="fr-FR" dirty="0" smtClean="0"/>
              <a:t> to the data </a:t>
            </a:r>
            <a:r>
              <a:rPr lang="fr-FR" dirty="0" err="1" smtClean="0"/>
              <a:t>they</a:t>
            </a:r>
            <a:r>
              <a:rPr lang="fr-FR" dirty="0" smtClean="0"/>
              <a:t> are </a:t>
            </a:r>
            <a:r>
              <a:rPr lang="fr-FR" dirty="0" err="1" smtClean="0"/>
              <a:t>exposed</a:t>
            </a:r>
            <a:r>
              <a:rPr lang="fr-FR" dirty="0" smtClean="0"/>
              <a:t> to.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How to </a:t>
            </a:r>
            <a:r>
              <a:rPr lang="fr-FR" dirty="0" err="1" smtClean="0"/>
              <a:t>fix</a:t>
            </a:r>
            <a:r>
              <a:rPr lang="fr-FR" dirty="0" smtClean="0"/>
              <a:t> </a:t>
            </a:r>
            <a:r>
              <a:rPr lang="fr-FR" dirty="0" err="1" smtClean="0"/>
              <a:t>run</a:t>
            </a:r>
            <a:r>
              <a:rPr lang="fr-FR" dirty="0" smtClean="0"/>
              <a:t>-</a:t>
            </a:r>
            <a:r>
              <a:rPr lang="fr-FR" dirty="0" err="1" smtClean="0"/>
              <a:t>ons</a:t>
            </a:r>
            <a:r>
              <a:rPr lang="fr-FR" dirty="0" smtClean="0"/>
              <a:t>:</a:t>
            </a:r>
            <a:br>
              <a:rPr lang="fr-FR" dirty="0" smtClean="0"/>
            </a:br>
            <a:r>
              <a:rPr lang="fr-FR" sz="2200" u="sng" dirty="0" err="1" smtClean="0"/>
              <a:t>We</a:t>
            </a:r>
            <a:r>
              <a:rPr lang="fr-FR" sz="2200" u="sng" dirty="0" smtClean="0"/>
              <a:t> </a:t>
            </a:r>
            <a:r>
              <a:rPr lang="fr-FR" sz="2200" u="sng" dirty="0" err="1" smtClean="0"/>
              <a:t>can</a:t>
            </a:r>
            <a:r>
              <a:rPr lang="fr-FR" sz="2200" u="sng" dirty="0" smtClean="0"/>
              <a:t> </a:t>
            </a:r>
            <a:r>
              <a:rPr lang="fr-FR" sz="2200" u="sng" dirty="0" err="1" smtClean="0"/>
              <a:t>revise</a:t>
            </a:r>
            <a:r>
              <a:rPr lang="fr-FR" sz="2200" u="sng" dirty="0" smtClean="0"/>
              <a:t> </a:t>
            </a:r>
            <a:r>
              <a:rPr lang="fr-FR" sz="2200" u="sng" dirty="0" err="1" smtClean="0"/>
              <a:t>run</a:t>
            </a:r>
            <a:r>
              <a:rPr lang="fr-FR" sz="2200" u="sng" dirty="0" smtClean="0"/>
              <a:t>-on sentences in one of four </a:t>
            </a:r>
            <a:r>
              <a:rPr lang="fr-FR" sz="2200" u="sng" dirty="0" err="1" smtClean="0"/>
              <a:t>ways</a:t>
            </a:r>
            <a:r>
              <a:rPr lang="fr-FR" sz="2200" u="sng" dirty="0" smtClean="0"/>
              <a:t>:</a:t>
            </a:r>
            <a:r>
              <a:rPr lang="fr-FR" u="sng" dirty="0" smtClean="0"/>
              <a:t/>
            </a:r>
            <a:br>
              <a:rPr lang="fr-FR" u="sng" dirty="0" smtClean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b="1" u="sng" dirty="0" smtClean="0"/>
              <a:t>1. </a:t>
            </a:r>
            <a:r>
              <a:rPr lang="fr-FR" dirty="0" smtClean="0"/>
              <a:t>Use a comma and a </a:t>
            </a:r>
            <a:r>
              <a:rPr lang="fr-FR" dirty="0" err="1" smtClean="0"/>
              <a:t>coordinating</a:t>
            </a:r>
            <a:r>
              <a:rPr lang="fr-FR" dirty="0" smtClean="0"/>
              <a:t> </a:t>
            </a:r>
            <a:r>
              <a:rPr lang="fr-FR" dirty="0" err="1" smtClean="0"/>
              <a:t>conjunction</a:t>
            </a:r>
            <a:r>
              <a:rPr lang="fr-FR" dirty="0" smtClean="0"/>
              <a:t>(for, and, </a:t>
            </a:r>
            <a:r>
              <a:rPr lang="fr-FR" dirty="0" err="1" smtClean="0"/>
              <a:t>nor</a:t>
            </a:r>
            <a:r>
              <a:rPr lang="fr-FR" dirty="0" smtClean="0"/>
              <a:t>, but, or, </a:t>
            </a:r>
            <a:r>
              <a:rPr lang="fr-FR" dirty="0" err="1" smtClean="0"/>
              <a:t>yet</a:t>
            </a:r>
            <a:r>
              <a:rPr lang="fr-FR" dirty="0" smtClean="0"/>
              <a:t>, </a:t>
            </a:r>
            <a:r>
              <a:rPr lang="fr-FR" dirty="0" err="1" smtClean="0"/>
              <a:t>so</a:t>
            </a:r>
            <a:r>
              <a:rPr lang="fr-FR" dirty="0" smtClean="0"/>
              <a:t>). </a:t>
            </a:r>
            <a:r>
              <a:rPr lang="fr-FR" dirty="0" err="1" smtClean="0"/>
              <a:t>When</a:t>
            </a:r>
            <a:r>
              <a:rPr lang="fr-FR" dirty="0" smtClean="0"/>
              <a:t> </a:t>
            </a:r>
            <a:r>
              <a:rPr lang="fr-FR" dirty="0" err="1" smtClean="0"/>
              <a:t>you</a:t>
            </a:r>
            <a:r>
              <a:rPr lang="fr-FR" dirty="0" smtClean="0"/>
              <a:t> </a:t>
            </a:r>
            <a:r>
              <a:rPr lang="fr-FR" dirty="0" err="1" smtClean="0"/>
              <a:t>join</a:t>
            </a:r>
            <a:r>
              <a:rPr lang="fr-FR" dirty="0" smtClean="0"/>
              <a:t> </a:t>
            </a:r>
            <a:r>
              <a:rPr lang="fr-FR" dirty="0" err="1" smtClean="0"/>
              <a:t>two</a:t>
            </a:r>
            <a:r>
              <a:rPr lang="fr-FR" dirty="0" smtClean="0"/>
              <a:t> </a:t>
            </a:r>
            <a:r>
              <a:rPr lang="fr-FR" dirty="0" err="1" smtClean="0"/>
              <a:t>independent</a:t>
            </a:r>
            <a:r>
              <a:rPr lang="fr-FR" dirty="0" smtClean="0"/>
              <a:t> clauses </a:t>
            </a:r>
            <a:r>
              <a:rPr lang="fr-FR" dirty="0" err="1" smtClean="0"/>
              <a:t>with</a:t>
            </a:r>
            <a:r>
              <a:rPr lang="fr-FR" dirty="0" smtClean="0"/>
              <a:t> a </a:t>
            </a:r>
            <a:r>
              <a:rPr lang="fr-FR" dirty="0" err="1" smtClean="0"/>
              <a:t>coordinating</a:t>
            </a:r>
            <a:r>
              <a:rPr lang="fr-FR" dirty="0" smtClean="0"/>
              <a:t> </a:t>
            </a:r>
            <a:r>
              <a:rPr lang="fr-FR" dirty="0" err="1" smtClean="0"/>
              <a:t>conjuction</a:t>
            </a:r>
            <a:r>
              <a:rPr lang="fr-FR" dirty="0" smtClean="0"/>
              <a:t>, place a comma </a:t>
            </a:r>
            <a:r>
              <a:rPr lang="fr-FR" dirty="0" err="1" smtClean="0"/>
              <a:t>before</a:t>
            </a:r>
            <a:r>
              <a:rPr lang="fr-FR" dirty="0" smtClean="0"/>
              <a:t> the </a:t>
            </a:r>
            <a:r>
              <a:rPr lang="fr-FR" dirty="0" err="1" smtClean="0"/>
              <a:t>conjuction</a:t>
            </a:r>
            <a:r>
              <a:rPr lang="fr-FR" dirty="0" smtClean="0"/>
              <a:t>.</a:t>
            </a:r>
          </a:p>
          <a:p>
            <a:r>
              <a:rPr lang="fr-FR" dirty="0" smtClean="0"/>
              <a:t>NB: (</a:t>
            </a:r>
            <a:r>
              <a:rPr lang="fr-FR" dirty="0" err="1" smtClean="0"/>
              <a:t>however</a:t>
            </a:r>
            <a:r>
              <a:rPr lang="fr-FR" dirty="0" smtClean="0"/>
              <a:t>, </a:t>
            </a:r>
            <a:r>
              <a:rPr lang="fr-FR" dirty="0" err="1" smtClean="0"/>
              <a:t>therefore</a:t>
            </a:r>
            <a:r>
              <a:rPr lang="fr-FR" dirty="0" smtClean="0"/>
              <a:t>, </a:t>
            </a:r>
            <a:r>
              <a:rPr lang="fr-FR" dirty="0" err="1" smtClean="0"/>
              <a:t>nevertheless</a:t>
            </a:r>
            <a:r>
              <a:rPr lang="fr-FR" dirty="0" smtClean="0"/>
              <a:t>, </a:t>
            </a:r>
            <a:r>
              <a:rPr lang="fr-FR" dirty="0" err="1" smtClean="0"/>
              <a:t>moreover</a:t>
            </a:r>
            <a:r>
              <a:rPr lang="fr-FR" dirty="0" smtClean="0"/>
              <a:t>, </a:t>
            </a:r>
            <a:r>
              <a:rPr lang="fr-FR" dirty="0" err="1" smtClean="0"/>
              <a:t>indeed</a:t>
            </a:r>
            <a:r>
              <a:rPr lang="fr-FR" dirty="0" smtClean="0"/>
              <a:t> </a:t>
            </a:r>
            <a:r>
              <a:rPr lang="fr-FR" dirty="0" err="1" smtClean="0"/>
              <a:t>etc</a:t>
            </a:r>
            <a:r>
              <a:rPr lang="fr-FR" dirty="0" smtClean="0"/>
              <a:t>) are NOT </a:t>
            </a:r>
            <a:r>
              <a:rPr lang="fr-FR" dirty="0" err="1" smtClean="0"/>
              <a:t>conjunctions</a:t>
            </a:r>
            <a:r>
              <a:rPr lang="fr-FR" dirty="0" smtClean="0"/>
              <a:t>. </a:t>
            </a:r>
            <a:r>
              <a:rPr lang="fr-FR" dirty="0" err="1" smtClean="0"/>
              <a:t>They</a:t>
            </a:r>
            <a:r>
              <a:rPr lang="fr-FR" dirty="0" smtClean="0"/>
              <a:t> are </a:t>
            </a:r>
            <a:r>
              <a:rPr lang="fr-FR" dirty="0" err="1" smtClean="0"/>
              <a:t>linking</a:t>
            </a:r>
            <a:r>
              <a:rPr lang="fr-FR" dirty="0" smtClean="0"/>
              <a:t> </a:t>
            </a:r>
            <a:r>
              <a:rPr lang="fr-FR" dirty="0" err="1" smtClean="0"/>
              <a:t>adverbs</a:t>
            </a:r>
            <a:r>
              <a:rPr lang="fr-FR" dirty="0" smtClean="0"/>
              <a:t>/ </a:t>
            </a:r>
            <a:r>
              <a:rPr lang="fr-FR" dirty="0" err="1" smtClean="0"/>
              <a:t>transitional</a:t>
            </a:r>
            <a:r>
              <a:rPr lang="fr-FR" dirty="0" smtClean="0"/>
              <a:t> expressions. </a:t>
            </a:r>
            <a:r>
              <a:rPr lang="fr-FR" dirty="0" err="1" smtClean="0"/>
              <a:t>Joining</a:t>
            </a:r>
            <a:r>
              <a:rPr lang="fr-FR" dirty="0" smtClean="0"/>
              <a:t> </a:t>
            </a:r>
            <a:r>
              <a:rPr lang="fr-FR" dirty="0" err="1" smtClean="0"/>
              <a:t>two</a:t>
            </a:r>
            <a:r>
              <a:rPr lang="fr-FR" dirty="0" smtClean="0"/>
              <a:t> </a:t>
            </a:r>
            <a:r>
              <a:rPr lang="fr-FR" dirty="0" err="1" smtClean="0"/>
              <a:t>independent</a:t>
            </a:r>
            <a:r>
              <a:rPr lang="fr-FR" dirty="0" smtClean="0"/>
              <a:t> clauses </a:t>
            </a:r>
            <a:r>
              <a:rPr lang="fr-FR" dirty="0" err="1" smtClean="0"/>
              <a:t>with</a:t>
            </a:r>
            <a:r>
              <a:rPr lang="fr-FR" dirty="0" smtClean="0"/>
              <a:t> </a:t>
            </a:r>
            <a:r>
              <a:rPr lang="fr-FR" dirty="0" err="1" smtClean="0"/>
              <a:t>this</a:t>
            </a:r>
            <a:r>
              <a:rPr lang="fr-FR" dirty="0" smtClean="0"/>
              <a:t> devise </a:t>
            </a:r>
            <a:r>
              <a:rPr lang="fr-FR" dirty="0" err="1" smtClean="0"/>
              <a:t>will</a:t>
            </a:r>
            <a:r>
              <a:rPr lang="fr-FR" dirty="0" smtClean="0"/>
              <a:t> </a:t>
            </a:r>
            <a:r>
              <a:rPr lang="fr-FR" dirty="0" err="1" smtClean="0"/>
              <a:t>result</a:t>
            </a:r>
            <a:r>
              <a:rPr lang="fr-FR" dirty="0" smtClean="0"/>
              <a:t> in a </a:t>
            </a:r>
            <a:r>
              <a:rPr lang="fr-FR" dirty="0" err="1" smtClean="0"/>
              <a:t>run</a:t>
            </a:r>
            <a:r>
              <a:rPr lang="fr-FR" dirty="0" smtClean="0"/>
              <a:t>-on sentence.</a:t>
            </a:r>
          </a:p>
          <a:p>
            <a:endParaRPr lang="fr-FR" b="1" u="sng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fr-FR" b="1" u="sng" dirty="0" smtClean="0"/>
              <a:t>2. </a:t>
            </a:r>
            <a:r>
              <a:rPr lang="fr-FR" dirty="0" smtClean="0"/>
              <a:t>use a semi-colon( or in </a:t>
            </a:r>
            <a:r>
              <a:rPr lang="fr-FR" dirty="0" err="1" smtClean="0"/>
              <a:t>some</a:t>
            </a:r>
            <a:r>
              <a:rPr lang="fr-FR" dirty="0" smtClean="0"/>
              <a:t> cases a colon): </a:t>
            </a:r>
            <a:r>
              <a:rPr lang="fr-FR" dirty="0" err="1" smtClean="0"/>
              <a:t>you</a:t>
            </a:r>
            <a:r>
              <a:rPr lang="fr-FR" dirty="0" smtClean="0"/>
              <a:t> </a:t>
            </a:r>
            <a:r>
              <a:rPr lang="fr-FR" dirty="0" err="1" smtClean="0"/>
              <a:t>can</a:t>
            </a:r>
            <a:r>
              <a:rPr lang="fr-FR" dirty="0" smtClean="0"/>
              <a:t> use a semi-colon </a:t>
            </a:r>
            <a:r>
              <a:rPr lang="fr-FR" dirty="0" err="1" smtClean="0"/>
              <a:t>alone</a:t>
            </a:r>
            <a:r>
              <a:rPr lang="fr-FR" dirty="0" smtClean="0"/>
              <a:t> </a:t>
            </a:r>
            <a:r>
              <a:rPr lang="fr-FR" dirty="0" err="1" smtClean="0"/>
              <a:t>when</a:t>
            </a:r>
            <a:r>
              <a:rPr lang="fr-FR" dirty="0" smtClean="0"/>
              <a:t> the </a:t>
            </a:r>
            <a:r>
              <a:rPr lang="fr-FR" dirty="0" err="1" smtClean="0"/>
              <a:t>independent</a:t>
            </a:r>
            <a:r>
              <a:rPr lang="fr-FR" dirty="0" smtClean="0"/>
              <a:t> clauses have a direct </a:t>
            </a:r>
            <a:r>
              <a:rPr lang="fr-FR" dirty="0" err="1" smtClean="0"/>
              <a:t>relationship</a:t>
            </a:r>
            <a:r>
              <a:rPr lang="fr-FR" dirty="0" smtClean="0"/>
              <a:t> to </a:t>
            </a:r>
            <a:r>
              <a:rPr lang="fr-FR" dirty="0" err="1" smtClean="0"/>
              <a:t>each</a:t>
            </a:r>
            <a:r>
              <a:rPr lang="fr-FR" dirty="0" smtClean="0"/>
              <a:t> </a:t>
            </a:r>
            <a:r>
              <a:rPr lang="fr-FR" dirty="0" err="1" smtClean="0"/>
              <a:t>other</a:t>
            </a:r>
            <a:r>
              <a:rPr lang="fr-FR" dirty="0" smtClean="0"/>
              <a:t>, or </a:t>
            </a:r>
            <a:r>
              <a:rPr lang="fr-FR" dirty="0" err="1" smtClean="0"/>
              <a:t>with</a:t>
            </a:r>
            <a:r>
              <a:rPr lang="fr-FR" dirty="0" smtClean="0"/>
              <a:t> a </a:t>
            </a:r>
            <a:r>
              <a:rPr lang="fr-FR" dirty="0" err="1" smtClean="0"/>
              <a:t>transitional</a:t>
            </a:r>
            <a:r>
              <a:rPr lang="fr-FR" dirty="0" smtClean="0"/>
              <a:t> expression(</a:t>
            </a:r>
            <a:r>
              <a:rPr lang="fr-FR" dirty="0" err="1" smtClean="0"/>
              <a:t>however</a:t>
            </a:r>
            <a:r>
              <a:rPr lang="fr-FR" dirty="0" smtClean="0"/>
              <a:t>, in </a:t>
            </a:r>
            <a:r>
              <a:rPr lang="fr-FR" dirty="0" err="1" smtClean="0"/>
              <a:t>contrast</a:t>
            </a:r>
            <a:r>
              <a:rPr lang="fr-FR" dirty="0" smtClean="0"/>
              <a:t>, </a:t>
            </a:r>
            <a:r>
              <a:rPr lang="fr-FR" dirty="0" err="1" smtClean="0"/>
              <a:t>therefore</a:t>
            </a:r>
            <a:r>
              <a:rPr lang="fr-FR" dirty="0" smtClean="0"/>
              <a:t>...</a:t>
            </a:r>
            <a:r>
              <a:rPr lang="fr-FR" dirty="0" err="1" smtClean="0"/>
              <a:t>etc</a:t>
            </a:r>
            <a:r>
              <a:rPr lang="fr-FR" dirty="0" smtClean="0"/>
              <a:t>)</a:t>
            </a:r>
          </a:p>
          <a:p>
            <a:r>
              <a:rPr lang="fr-FR" b="1" dirty="0" err="1" smtClean="0"/>
              <a:t>Run</a:t>
            </a:r>
            <a:r>
              <a:rPr lang="fr-FR" b="1" dirty="0" smtClean="0"/>
              <a:t>-on sentence: </a:t>
            </a:r>
            <a:r>
              <a:rPr lang="fr-FR" dirty="0" smtClean="0"/>
              <a:t>machine </a:t>
            </a:r>
            <a:r>
              <a:rPr lang="fr-FR" dirty="0" err="1" smtClean="0"/>
              <a:t>learning</a:t>
            </a:r>
            <a:r>
              <a:rPr lang="fr-FR" dirty="0" smtClean="0"/>
              <a:t>-programs </a:t>
            </a:r>
            <a:r>
              <a:rPr lang="fr-FR" dirty="0" err="1" smtClean="0"/>
              <a:t>give</a:t>
            </a:r>
            <a:r>
              <a:rPr lang="fr-FR" dirty="0" smtClean="0"/>
              <a:t> computers the </a:t>
            </a:r>
            <a:r>
              <a:rPr lang="fr-FR" dirty="0" err="1" smtClean="0"/>
              <a:t>ability</a:t>
            </a:r>
            <a:r>
              <a:rPr lang="fr-FR" dirty="0" smtClean="0"/>
              <a:t> to </a:t>
            </a:r>
            <a:r>
              <a:rPr lang="fr-FR" dirty="0" err="1" smtClean="0"/>
              <a:t>learn</a:t>
            </a:r>
            <a:r>
              <a:rPr lang="fr-FR" dirty="0" smtClean="0"/>
              <a:t> </a:t>
            </a:r>
            <a:r>
              <a:rPr lang="fr-FR" dirty="0" err="1" smtClean="0"/>
              <a:t>without</a:t>
            </a:r>
            <a:r>
              <a:rPr lang="fr-FR" dirty="0" smtClean="0"/>
              <a:t> </a:t>
            </a:r>
            <a:r>
              <a:rPr lang="fr-FR" dirty="0" err="1" smtClean="0"/>
              <a:t>being</a:t>
            </a:r>
            <a:r>
              <a:rPr lang="fr-FR" dirty="0" smtClean="0"/>
              <a:t> </a:t>
            </a:r>
            <a:r>
              <a:rPr lang="fr-FR" dirty="0" err="1" smtClean="0"/>
              <a:t>explicitly</a:t>
            </a:r>
            <a:r>
              <a:rPr lang="fr-FR" dirty="0" smtClean="0"/>
              <a:t> </a:t>
            </a:r>
            <a:r>
              <a:rPr lang="fr-FR" dirty="0" err="1" smtClean="0"/>
              <a:t>programmed</a:t>
            </a:r>
            <a:r>
              <a:rPr lang="fr-FR" dirty="0" smtClean="0"/>
              <a:t>, </a:t>
            </a:r>
            <a:r>
              <a:rPr lang="fr-FR" dirty="0" err="1" smtClean="0"/>
              <a:t>they</a:t>
            </a:r>
            <a:r>
              <a:rPr lang="fr-FR" dirty="0" smtClean="0"/>
              <a:t> </a:t>
            </a:r>
            <a:r>
              <a:rPr lang="fr-FR" dirty="0" err="1" smtClean="0"/>
              <a:t>adjust</a:t>
            </a:r>
            <a:r>
              <a:rPr lang="fr-FR" dirty="0" smtClean="0"/>
              <a:t> </a:t>
            </a:r>
            <a:r>
              <a:rPr lang="fr-FR" dirty="0" err="1" smtClean="0"/>
              <a:t>themselves</a:t>
            </a:r>
            <a:r>
              <a:rPr lang="fr-FR" dirty="0" smtClean="0"/>
              <a:t> in </a:t>
            </a:r>
            <a:r>
              <a:rPr lang="fr-FR" dirty="0" err="1" smtClean="0"/>
              <a:t>response</a:t>
            </a:r>
            <a:r>
              <a:rPr lang="fr-FR" dirty="0" smtClean="0"/>
              <a:t> to the data </a:t>
            </a:r>
            <a:r>
              <a:rPr lang="fr-FR" dirty="0" err="1" smtClean="0"/>
              <a:t>they</a:t>
            </a:r>
            <a:r>
              <a:rPr lang="fr-FR" dirty="0" smtClean="0"/>
              <a:t> are </a:t>
            </a:r>
            <a:r>
              <a:rPr lang="fr-FR" dirty="0" err="1" smtClean="0"/>
              <a:t>exposed</a:t>
            </a:r>
            <a:r>
              <a:rPr lang="fr-FR" dirty="0" smtClean="0"/>
              <a:t> to.</a:t>
            </a:r>
          </a:p>
          <a:p>
            <a:r>
              <a:rPr lang="fr-FR" b="1" u="sng" dirty="0" smtClean="0"/>
              <a:t>Correction: </a:t>
            </a:r>
            <a:r>
              <a:rPr lang="fr-FR" dirty="0" smtClean="0"/>
              <a:t> machine </a:t>
            </a:r>
            <a:r>
              <a:rPr lang="fr-FR" dirty="0" err="1" smtClean="0"/>
              <a:t>learning</a:t>
            </a:r>
            <a:r>
              <a:rPr lang="fr-FR" dirty="0" smtClean="0"/>
              <a:t> programs </a:t>
            </a:r>
            <a:r>
              <a:rPr lang="fr-FR" dirty="0" err="1" smtClean="0"/>
              <a:t>give</a:t>
            </a:r>
            <a:r>
              <a:rPr lang="fr-FR" dirty="0" smtClean="0"/>
              <a:t> computers the </a:t>
            </a:r>
            <a:r>
              <a:rPr lang="fr-FR" dirty="0" err="1" smtClean="0"/>
              <a:t>ability</a:t>
            </a:r>
            <a:r>
              <a:rPr lang="fr-FR" dirty="0" smtClean="0"/>
              <a:t> to </a:t>
            </a:r>
            <a:r>
              <a:rPr lang="fr-FR" dirty="0" err="1" smtClean="0"/>
              <a:t>learn</a:t>
            </a:r>
            <a:r>
              <a:rPr lang="fr-FR" dirty="0" smtClean="0"/>
              <a:t> </a:t>
            </a:r>
            <a:r>
              <a:rPr lang="fr-FR" dirty="0" err="1" smtClean="0"/>
              <a:t>withou</a:t>
            </a:r>
            <a:r>
              <a:rPr lang="fr-FR" dirty="0" smtClean="0"/>
              <a:t> </a:t>
            </a:r>
            <a:r>
              <a:rPr lang="fr-FR" dirty="0" err="1" smtClean="0"/>
              <a:t>being</a:t>
            </a:r>
            <a:r>
              <a:rPr lang="fr-FR" dirty="0" smtClean="0"/>
              <a:t> </a:t>
            </a:r>
            <a:r>
              <a:rPr lang="fr-FR" dirty="0" err="1" smtClean="0"/>
              <a:t>explicitly</a:t>
            </a:r>
            <a:r>
              <a:rPr lang="fr-FR" dirty="0" smtClean="0"/>
              <a:t> </a:t>
            </a:r>
            <a:r>
              <a:rPr lang="fr-FR" dirty="0" err="1" smtClean="0"/>
              <a:t>programed</a:t>
            </a:r>
            <a:r>
              <a:rPr lang="fr-FR" dirty="0" smtClean="0"/>
              <a:t>; </a:t>
            </a:r>
            <a:r>
              <a:rPr lang="fr-FR" dirty="0" err="1" smtClean="0"/>
              <a:t>they</a:t>
            </a:r>
            <a:r>
              <a:rPr lang="fr-FR" dirty="0" smtClean="0"/>
              <a:t> </a:t>
            </a:r>
            <a:r>
              <a:rPr lang="fr-FR" dirty="0" err="1" smtClean="0"/>
              <a:t>adjust</a:t>
            </a:r>
            <a:r>
              <a:rPr lang="fr-FR" dirty="0" smtClean="0"/>
              <a:t> </a:t>
            </a:r>
            <a:r>
              <a:rPr lang="fr-FR" dirty="0" err="1" smtClean="0"/>
              <a:t>themselves</a:t>
            </a:r>
            <a:r>
              <a:rPr lang="fr-FR" dirty="0" smtClean="0"/>
              <a:t>…..</a:t>
            </a:r>
            <a:endParaRPr lang="fr-FR" b="1" u="sng" dirty="0" smtClean="0"/>
          </a:p>
          <a:p>
            <a:endParaRPr lang="fr-F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FR" b="1" u="sng" dirty="0" smtClean="0"/>
              <a:t>3. </a:t>
            </a:r>
            <a:r>
              <a:rPr lang="fr-FR" dirty="0" err="1" smtClean="0"/>
              <a:t>seperate</a:t>
            </a:r>
            <a:r>
              <a:rPr lang="fr-FR" dirty="0" smtClean="0"/>
              <a:t> the </a:t>
            </a:r>
            <a:r>
              <a:rPr lang="fr-FR" dirty="0" err="1" smtClean="0"/>
              <a:t>independent</a:t>
            </a:r>
            <a:r>
              <a:rPr lang="fr-FR" dirty="0" smtClean="0"/>
              <a:t> clauses </a:t>
            </a:r>
            <a:r>
              <a:rPr lang="fr-FR" dirty="0" err="1" smtClean="0"/>
              <a:t>into</a:t>
            </a:r>
            <a:r>
              <a:rPr lang="fr-FR" dirty="0" smtClean="0"/>
              <a:t> sentences. Put </a:t>
            </a:r>
            <a:r>
              <a:rPr lang="fr-FR" dirty="0" err="1" smtClean="0"/>
              <a:t>each</a:t>
            </a:r>
            <a:r>
              <a:rPr lang="fr-FR" dirty="0" smtClean="0"/>
              <a:t> </a:t>
            </a:r>
            <a:r>
              <a:rPr lang="fr-FR" dirty="0" err="1" smtClean="0"/>
              <a:t>independent</a:t>
            </a:r>
            <a:r>
              <a:rPr lang="fr-FR" dirty="0" smtClean="0"/>
              <a:t> clause </a:t>
            </a:r>
            <a:r>
              <a:rPr lang="fr-FR" dirty="0" err="1" smtClean="0"/>
              <a:t>into</a:t>
            </a:r>
            <a:r>
              <a:rPr lang="fr-FR" dirty="0" smtClean="0"/>
              <a:t> </a:t>
            </a:r>
            <a:r>
              <a:rPr lang="fr-FR" dirty="0" err="1" smtClean="0"/>
              <a:t>its</a:t>
            </a:r>
            <a:r>
              <a:rPr lang="fr-FR" dirty="0" smtClean="0"/>
              <a:t> </a:t>
            </a:r>
            <a:r>
              <a:rPr lang="fr-FR" dirty="0" err="1" smtClean="0"/>
              <a:t>own</a:t>
            </a:r>
            <a:r>
              <a:rPr lang="fr-FR" dirty="0" smtClean="0"/>
              <a:t> sentence. This </a:t>
            </a:r>
            <a:r>
              <a:rPr lang="fr-FR" dirty="0" err="1" smtClean="0"/>
              <a:t>is</a:t>
            </a:r>
            <a:r>
              <a:rPr lang="fr-FR" dirty="0" smtClean="0"/>
              <a:t> an </a:t>
            </a:r>
            <a:r>
              <a:rPr lang="fr-FR" dirty="0" err="1" smtClean="0"/>
              <a:t>especially</a:t>
            </a:r>
            <a:r>
              <a:rPr lang="fr-FR" dirty="0" smtClean="0"/>
              <a:t> good technique </a:t>
            </a:r>
            <a:r>
              <a:rPr lang="fr-FR" dirty="0" err="1" smtClean="0"/>
              <a:t>when</a:t>
            </a:r>
            <a:r>
              <a:rPr lang="fr-FR" dirty="0" smtClean="0"/>
              <a:t> one of the </a:t>
            </a:r>
            <a:r>
              <a:rPr lang="fr-FR" dirty="0" err="1" smtClean="0"/>
              <a:t>independent</a:t>
            </a:r>
            <a:r>
              <a:rPr lang="fr-FR" dirty="0" smtClean="0"/>
              <a:t> clauses </a:t>
            </a:r>
            <a:r>
              <a:rPr lang="fr-FR" dirty="0" err="1" smtClean="0"/>
              <a:t>is</a:t>
            </a:r>
            <a:r>
              <a:rPr lang="fr-FR" dirty="0" smtClean="0"/>
              <a:t> </a:t>
            </a:r>
            <a:r>
              <a:rPr lang="fr-FR" dirty="0" err="1" smtClean="0"/>
              <a:t>very</a:t>
            </a:r>
            <a:r>
              <a:rPr lang="fr-FR" dirty="0" smtClean="0"/>
              <a:t> long.</a:t>
            </a:r>
          </a:p>
          <a:p>
            <a:r>
              <a:rPr lang="fr-FR" b="1" u="sng" dirty="0" err="1" smtClean="0"/>
              <a:t>Run</a:t>
            </a:r>
            <a:r>
              <a:rPr lang="fr-FR" b="1" u="sng" dirty="0" smtClean="0"/>
              <a:t>-on sentence:</a:t>
            </a:r>
            <a:r>
              <a:rPr lang="fr-FR" dirty="0" smtClean="0"/>
              <a:t> </a:t>
            </a:r>
            <a:r>
              <a:rPr lang="en-US" dirty="0" smtClean="0"/>
              <a:t>Expert system is a top-down approach which attempts to mimic the brain's behavior with computer programs, it has expert-level knowledge about a particular domain and knows how to use its knowledge to respond properly.</a:t>
            </a:r>
          </a:p>
          <a:p>
            <a:r>
              <a:rPr lang="en-US" b="1" u="sng" dirty="0" smtClean="0"/>
              <a:t>Correction:</a:t>
            </a:r>
            <a:r>
              <a:rPr lang="en-US" dirty="0" smtClean="0"/>
              <a:t> expert system…..with computer programs. It has expert- level knowledge….etc.</a:t>
            </a:r>
            <a:endParaRPr lang="fr-FR" b="1" u="sng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FR" b="1" u="sng" dirty="0" smtClean="0"/>
              <a:t>4. </a:t>
            </a:r>
            <a:r>
              <a:rPr lang="fr-FR" dirty="0" smtClean="0"/>
              <a:t> restructure the sentence by </a:t>
            </a:r>
            <a:r>
              <a:rPr lang="fr-FR" dirty="0" err="1" smtClean="0"/>
              <a:t>subordinating</a:t>
            </a:r>
            <a:r>
              <a:rPr lang="fr-FR" dirty="0" smtClean="0"/>
              <a:t> one of the clauses. You </a:t>
            </a:r>
            <a:r>
              <a:rPr lang="fr-FR" dirty="0" err="1" smtClean="0"/>
              <a:t>can</a:t>
            </a:r>
            <a:r>
              <a:rPr lang="fr-FR" dirty="0" smtClean="0"/>
              <a:t> </a:t>
            </a:r>
            <a:r>
              <a:rPr lang="fr-FR" dirty="0" err="1" smtClean="0"/>
              <a:t>subordinate</a:t>
            </a:r>
            <a:r>
              <a:rPr lang="fr-FR" dirty="0" smtClean="0"/>
              <a:t> a clause if one of the </a:t>
            </a:r>
            <a:r>
              <a:rPr lang="fr-FR" dirty="0" err="1" smtClean="0"/>
              <a:t>independent</a:t>
            </a:r>
            <a:r>
              <a:rPr lang="fr-FR" dirty="0" smtClean="0"/>
              <a:t> clauses </a:t>
            </a:r>
            <a:r>
              <a:rPr lang="fr-FR" dirty="0" err="1" smtClean="0"/>
              <a:t>seems</a:t>
            </a:r>
            <a:r>
              <a:rPr lang="fr-FR" dirty="0" smtClean="0"/>
              <a:t> </a:t>
            </a:r>
            <a:r>
              <a:rPr lang="fr-FR" dirty="0" err="1" smtClean="0"/>
              <a:t>less</a:t>
            </a:r>
            <a:r>
              <a:rPr lang="fr-FR" dirty="0" smtClean="0"/>
              <a:t> important </a:t>
            </a:r>
            <a:r>
              <a:rPr lang="fr-FR" dirty="0" err="1" smtClean="0"/>
              <a:t>than</a:t>
            </a:r>
            <a:r>
              <a:rPr lang="fr-FR" dirty="0" smtClean="0"/>
              <a:t> the </a:t>
            </a:r>
            <a:r>
              <a:rPr lang="fr-FR" dirty="0" err="1" smtClean="0"/>
              <a:t>other</a:t>
            </a:r>
            <a:r>
              <a:rPr lang="fr-FR" dirty="0" smtClean="0"/>
              <a:t>.</a:t>
            </a:r>
          </a:p>
          <a:p>
            <a:r>
              <a:rPr lang="fr-FR" dirty="0" err="1" smtClean="0"/>
              <a:t>Run</a:t>
            </a:r>
            <a:r>
              <a:rPr lang="fr-FR" dirty="0" smtClean="0"/>
              <a:t>-on </a:t>
            </a:r>
            <a:r>
              <a:rPr lang="fr-FR" dirty="0" err="1" smtClean="0"/>
              <a:t>sentencs</a:t>
            </a:r>
            <a:r>
              <a:rPr lang="fr-FR" dirty="0" smtClean="0"/>
              <a:t>: </a:t>
            </a:r>
            <a:r>
              <a:rPr lang="en-US" dirty="0" smtClean="0"/>
              <a:t>Genetic algorithms provide computers with a method of problem-solving, it is based upon </a:t>
            </a:r>
            <a:r>
              <a:rPr lang="fr-FR" dirty="0" err="1" smtClean="0"/>
              <a:t>implementations</a:t>
            </a:r>
            <a:r>
              <a:rPr lang="fr-FR" dirty="0" smtClean="0"/>
              <a:t> of </a:t>
            </a:r>
            <a:r>
              <a:rPr lang="fr-FR" dirty="0" err="1" smtClean="0"/>
              <a:t>evolutionary</a:t>
            </a:r>
            <a:r>
              <a:rPr lang="fr-FR" dirty="0" smtClean="0"/>
              <a:t> </a:t>
            </a:r>
            <a:r>
              <a:rPr lang="fr-FR" dirty="0" err="1" smtClean="0"/>
              <a:t>processes</a:t>
            </a:r>
            <a:r>
              <a:rPr lang="fr-FR" dirty="0" smtClean="0"/>
              <a:t>.</a:t>
            </a:r>
          </a:p>
          <a:p>
            <a:r>
              <a:rPr lang="fr-FR" dirty="0" smtClean="0"/>
              <a:t>Correction: </a:t>
            </a:r>
            <a:r>
              <a:rPr lang="en-US" dirty="0" smtClean="0"/>
              <a:t>Genetic algorithms provide computers with a method of problem-solving which is based upon……etc. </a:t>
            </a:r>
            <a:endParaRPr lang="fr-F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Sentence fragments: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FR" dirty="0" smtClean="0"/>
              <a:t>A fragment </a:t>
            </a:r>
            <a:r>
              <a:rPr lang="fr-FR" dirty="0" err="1" smtClean="0"/>
              <a:t>is</a:t>
            </a:r>
            <a:r>
              <a:rPr lang="fr-FR" dirty="0" smtClean="0"/>
              <a:t> an </a:t>
            </a:r>
            <a:r>
              <a:rPr lang="fr-FR" dirty="0" err="1" smtClean="0"/>
              <a:t>incomplete</a:t>
            </a:r>
            <a:r>
              <a:rPr lang="fr-FR" dirty="0" smtClean="0"/>
              <a:t> sentence </a:t>
            </a:r>
            <a:r>
              <a:rPr lang="fr-FR" dirty="0" err="1" smtClean="0"/>
              <a:t>punctuated</a:t>
            </a:r>
            <a:r>
              <a:rPr lang="fr-FR" dirty="0" smtClean="0"/>
              <a:t> as </a:t>
            </a:r>
            <a:r>
              <a:rPr lang="fr-FR" dirty="0" err="1" smtClean="0"/>
              <a:t>though</a:t>
            </a:r>
            <a:r>
              <a:rPr lang="fr-FR" dirty="0" smtClean="0"/>
              <a:t> a </a:t>
            </a:r>
            <a:r>
              <a:rPr lang="fr-FR" dirty="0" err="1" smtClean="0"/>
              <a:t>complete</a:t>
            </a:r>
            <a:r>
              <a:rPr lang="fr-FR" dirty="0" smtClean="0"/>
              <a:t> sentence. It </a:t>
            </a:r>
            <a:r>
              <a:rPr lang="fr-FR" dirty="0" err="1" smtClean="0"/>
              <a:t>occurs</a:t>
            </a:r>
            <a:r>
              <a:rPr lang="fr-FR" dirty="0" smtClean="0"/>
              <a:t> </a:t>
            </a:r>
            <a:r>
              <a:rPr lang="fr-FR" dirty="0" err="1" smtClean="0"/>
              <a:t>when</a:t>
            </a:r>
            <a:r>
              <a:rPr lang="fr-FR" dirty="0" smtClean="0"/>
              <a:t> a sentence </a:t>
            </a:r>
            <a:r>
              <a:rPr lang="fr-FR" dirty="0" err="1" smtClean="0"/>
              <a:t>lacks</a:t>
            </a:r>
            <a:r>
              <a:rPr lang="fr-FR" dirty="0" smtClean="0"/>
              <a:t> a </a:t>
            </a:r>
            <a:r>
              <a:rPr lang="fr-FR" dirty="0" err="1" smtClean="0"/>
              <a:t>subject</a:t>
            </a:r>
            <a:r>
              <a:rPr lang="fr-FR" dirty="0" smtClean="0"/>
              <a:t> and/ or a </a:t>
            </a:r>
            <a:r>
              <a:rPr lang="fr-FR" dirty="0" err="1" smtClean="0"/>
              <a:t>verb</a:t>
            </a:r>
            <a:r>
              <a:rPr lang="fr-FR" dirty="0" smtClean="0"/>
              <a:t>, or </a:t>
            </a:r>
            <a:r>
              <a:rPr lang="fr-FR" dirty="0" err="1" smtClean="0"/>
              <a:t>consists</a:t>
            </a:r>
            <a:r>
              <a:rPr lang="fr-FR" dirty="0" smtClean="0"/>
              <a:t> </a:t>
            </a:r>
            <a:r>
              <a:rPr lang="fr-FR" dirty="0" err="1" smtClean="0"/>
              <a:t>entirely</a:t>
            </a:r>
            <a:r>
              <a:rPr lang="fr-FR" dirty="0" smtClean="0"/>
              <a:t> of a </a:t>
            </a:r>
            <a:r>
              <a:rPr lang="fr-FR" dirty="0" err="1" smtClean="0"/>
              <a:t>dependent</a:t>
            </a:r>
            <a:r>
              <a:rPr lang="fr-FR" dirty="0" smtClean="0"/>
              <a:t> </a:t>
            </a:r>
            <a:r>
              <a:rPr lang="fr-FR" dirty="0" smtClean="0"/>
              <a:t>clause.</a:t>
            </a:r>
          </a:p>
          <a:p>
            <a:r>
              <a:rPr lang="fr-FR" dirty="0" err="1" smtClean="0"/>
              <a:t>Usually</a:t>
            </a:r>
            <a:r>
              <a:rPr lang="fr-FR" dirty="0" smtClean="0"/>
              <a:t>, in </a:t>
            </a:r>
            <a:r>
              <a:rPr lang="fr-FR" dirty="0" err="1" smtClean="0"/>
              <a:t>order</a:t>
            </a:r>
            <a:r>
              <a:rPr lang="fr-FR" dirty="0" smtClean="0"/>
              <a:t> to express a </a:t>
            </a:r>
            <a:r>
              <a:rPr lang="fr-FR" dirty="0" err="1" smtClean="0"/>
              <a:t>thought</a:t>
            </a:r>
            <a:r>
              <a:rPr lang="fr-FR" dirty="0" smtClean="0"/>
              <a:t> </a:t>
            </a:r>
            <a:r>
              <a:rPr lang="fr-FR" dirty="0" err="1" smtClean="0"/>
              <a:t>completely</a:t>
            </a:r>
            <a:r>
              <a:rPr lang="fr-FR" dirty="0" smtClean="0"/>
              <a:t>, a sentence must </a:t>
            </a:r>
            <a:r>
              <a:rPr lang="fr-FR" dirty="0" err="1" smtClean="0"/>
              <a:t>contain</a:t>
            </a:r>
            <a:r>
              <a:rPr lang="fr-FR" dirty="0" smtClean="0"/>
              <a:t> a </a:t>
            </a:r>
            <a:r>
              <a:rPr lang="fr-FR" dirty="0" err="1" smtClean="0"/>
              <a:t>subject</a:t>
            </a:r>
            <a:r>
              <a:rPr lang="fr-FR" dirty="0" smtClean="0"/>
              <a:t> and a </a:t>
            </a:r>
            <a:r>
              <a:rPr lang="fr-FR" dirty="0" err="1" smtClean="0"/>
              <a:t>verb</a:t>
            </a:r>
            <a:r>
              <a:rPr lang="fr-FR" dirty="0" smtClean="0"/>
              <a:t>.</a:t>
            </a:r>
          </a:p>
          <a:p>
            <a:r>
              <a:rPr lang="fr-FR" dirty="0" smtClean="0"/>
              <a:t>In </a:t>
            </a:r>
            <a:r>
              <a:rPr lang="fr-FR" dirty="0" err="1" smtClean="0"/>
              <a:t>formal</a:t>
            </a:r>
            <a:r>
              <a:rPr lang="fr-FR" dirty="0" smtClean="0"/>
              <a:t> </a:t>
            </a:r>
            <a:r>
              <a:rPr lang="fr-FR" dirty="0" err="1" smtClean="0"/>
              <a:t>academic</a:t>
            </a:r>
            <a:r>
              <a:rPr lang="fr-FR" dirty="0" smtClean="0"/>
              <a:t> </a:t>
            </a:r>
            <a:r>
              <a:rPr lang="fr-FR" dirty="0" err="1" smtClean="0"/>
              <a:t>writing</a:t>
            </a:r>
            <a:r>
              <a:rPr lang="fr-FR" dirty="0" smtClean="0"/>
              <a:t>, fragments </a:t>
            </a:r>
            <a:r>
              <a:rPr lang="fr-FR" dirty="0" err="1" smtClean="0"/>
              <a:t>can</a:t>
            </a:r>
            <a:r>
              <a:rPr lang="fr-FR" dirty="0" smtClean="0"/>
              <a:t> </a:t>
            </a:r>
            <a:r>
              <a:rPr lang="fr-FR" dirty="0" err="1" smtClean="0"/>
              <a:t>undermine</a:t>
            </a:r>
            <a:r>
              <a:rPr lang="fr-FR" dirty="0" smtClean="0"/>
              <a:t> </a:t>
            </a:r>
            <a:r>
              <a:rPr lang="fr-FR" dirty="0" err="1" smtClean="0"/>
              <a:t>your</a:t>
            </a:r>
            <a:r>
              <a:rPr lang="fr-FR" dirty="0" smtClean="0"/>
              <a:t> </a:t>
            </a:r>
            <a:r>
              <a:rPr lang="fr-FR" dirty="0" err="1" smtClean="0"/>
              <a:t>authority</a:t>
            </a:r>
            <a:r>
              <a:rPr lang="fr-FR" dirty="0" smtClean="0"/>
              <a:t> and </a:t>
            </a:r>
            <a:r>
              <a:rPr lang="fr-FR" dirty="0" err="1" smtClean="0"/>
              <a:t>distract</a:t>
            </a:r>
            <a:r>
              <a:rPr lang="fr-FR" dirty="0" smtClean="0"/>
              <a:t> </a:t>
            </a:r>
            <a:r>
              <a:rPr lang="fr-FR" dirty="0" err="1" smtClean="0"/>
              <a:t>your</a:t>
            </a:r>
            <a:r>
              <a:rPr lang="fr-FR" dirty="0" smtClean="0"/>
              <a:t> </a:t>
            </a:r>
            <a:r>
              <a:rPr lang="fr-FR" dirty="0" err="1" smtClean="0"/>
              <a:t>reader</a:t>
            </a:r>
            <a:r>
              <a:rPr lang="fr-FR" dirty="0" smtClean="0"/>
              <a:t> but </a:t>
            </a:r>
            <a:r>
              <a:rPr lang="fr-FR" dirty="0" err="1" smtClean="0"/>
              <a:t>don’t</a:t>
            </a:r>
            <a:r>
              <a:rPr lang="fr-FR" dirty="0" smtClean="0"/>
              <a:t> </a:t>
            </a:r>
            <a:r>
              <a:rPr lang="fr-FR" dirty="0" err="1" smtClean="0"/>
              <a:t>mistake</a:t>
            </a:r>
            <a:r>
              <a:rPr lang="fr-FR" dirty="0" smtClean="0"/>
              <a:t> a sentence </a:t>
            </a:r>
            <a:r>
              <a:rPr lang="fr-FR" dirty="0" err="1" smtClean="0"/>
              <a:t>that</a:t>
            </a:r>
            <a:r>
              <a:rPr lang="fr-FR" dirty="0" smtClean="0"/>
              <a:t> </a:t>
            </a:r>
            <a:r>
              <a:rPr lang="fr-FR" dirty="0" err="1" smtClean="0"/>
              <a:t>is</a:t>
            </a:r>
            <a:r>
              <a:rPr lang="fr-FR" dirty="0" smtClean="0"/>
              <a:t> </a:t>
            </a:r>
            <a:r>
              <a:rPr lang="fr-FR" dirty="0" err="1" smtClean="0"/>
              <a:t>simply</a:t>
            </a:r>
            <a:r>
              <a:rPr lang="fr-FR" dirty="0" smtClean="0"/>
              <a:t> short for a fragment; a sentence </a:t>
            </a:r>
            <a:r>
              <a:rPr lang="fr-FR" dirty="0" err="1" smtClean="0"/>
              <a:t>like</a:t>
            </a:r>
            <a:r>
              <a:rPr lang="fr-FR" dirty="0" smtClean="0"/>
              <a:t> ‘I do’ </a:t>
            </a:r>
            <a:r>
              <a:rPr lang="fr-FR" dirty="0" err="1" smtClean="0"/>
              <a:t>is</a:t>
            </a:r>
            <a:r>
              <a:rPr lang="fr-FR" dirty="0" smtClean="0"/>
              <a:t> a </a:t>
            </a:r>
            <a:r>
              <a:rPr lang="fr-FR" dirty="0" err="1" smtClean="0"/>
              <a:t>complete</a:t>
            </a:r>
            <a:r>
              <a:rPr lang="fr-FR" dirty="0" smtClean="0"/>
              <a:t> sentence </a:t>
            </a:r>
            <a:r>
              <a:rPr lang="fr-FR" dirty="0" err="1" smtClean="0"/>
              <a:t>because</a:t>
            </a:r>
            <a:r>
              <a:rPr lang="fr-FR" dirty="0" smtClean="0"/>
              <a:t> </a:t>
            </a:r>
            <a:r>
              <a:rPr lang="fr-FR" dirty="0" err="1" smtClean="0"/>
              <a:t>it</a:t>
            </a:r>
            <a:r>
              <a:rPr lang="fr-FR" dirty="0" smtClean="0"/>
              <a:t> has </a:t>
            </a:r>
            <a:r>
              <a:rPr lang="fr-FR" dirty="0" err="1" smtClean="0"/>
              <a:t>both</a:t>
            </a:r>
            <a:r>
              <a:rPr lang="fr-FR" dirty="0" smtClean="0"/>
              <a:t> a </a:t>
            </a:r>
            <a:r>
              <a:rPr lang="fr-FR" dirty="0" err="1" smtClean="0"/>
              <a:t>subject</a:t>
            </a:r>
            <a:r>
              <a:rPr lang="fr-FR" dirty="0" smtClean="0"/>
              <a:t> and a </a:t>
            </a:r>
            <a:r>
              <a:rPr lang="fr-FR" dirty="0" err="1" smtClean="0"/>
              <a:t>verb</a:t>
            </a:r>
            <a:r>
              <a:rPr lang="fr-FR" dirty="0" smtClean="0"/>
              <a:t>.</a:t>
            </a:r>
            <a:endParaRPr lang="fr-F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Types of fragments: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fr-FR" dirty="0" smtClean="0"/>
              <a:t>A. </a:t>
            </a:r>
            <a:r>
              <a:rPr lang="fr-FR" dirty="0" err="1" smtClean="0"/>
              <a:t>dependent</a:t>
            </a:r>
            <a:r>
              <a:rPr lang="fr-FR" dirty="0" smtClean="0"/>
              <a:t>- </a:t>
            </a:r>
            <a:r>
              <a:rPr lang="fr-FR" dirty="0" err="1" smtClean="0"/>
              <a:t>word</a:t>
            </a:r>
            <a:r>
              <a:rPr lang="fr-FR" dirty="0" smtClean="0"/>
              <a:t> fragments/ </a:t>
            </a:r>
            <a:r>
              <a:rPr lang="fr-FR" dirty="0" err="1" smtClean="0"/>
              <a:t>incomplete</a:t>
            </a:r>
            <a:r>
              <a:rPr lang="fr-FR" dirty="0" smtClean="0"/>
              <a:t> </a:t>
            </a:r>
            <a:r>
              <a:rPr lang="fr-FR" dirty="0" err="1" smtClean="0"/>
              <a:t>thought</a:t>
            </a:r>
            <a:r>
              <a:rPr lang="fr-FR" dirty="0" smtClean="0"/>
              <a:t>: a </a:t>
            </a:r>
            <a:r>
              <a:rPr lang="fr-FR" dirty="0" err="1" smtClean="0"/>
              <a:t>dependent</a:t>
            </a:r>
            <a:r>
              <a:rPr lang="fr-FR" dirty="0" smtClean="0"/>
              <a:t> clause </a:t>
            </a:r>
            <a:r>
              <a:rPr lang="fr-FR" dirty="0" err="1" smtClean="0"/>
              <a:t>that</a:t>
            </a:r>
            <a:r>
              <a:rPr lang="fr-FR" dirty="0" smtClean="0"/>
              <a:t> </a:t>
            </a:r>
            <a:r>
              <a:rPr lang="fr-FR" dirty="0" err="1" smtClean="0"/>
              <a:t>is</a:t>
            </a:r>
            <a:r>
              <a:rPr lang="fr-FR" dirty="0" smtClean="0"/>
              <a:t> </a:t>
            </a:r>
            <a:r>
              <a:rPr lang="fr-FR" dirty="0" err="1" smtClean="0"/>
              <a:t>punctuated</a:t>
            </a:r>
            <a:r>
              <a:rPr lang="fr-FR" dirty="0" smtClean="0"/>
              <a:t> as a sentence </a:t>
            </a:r>
            <a:r>
              <a:rPr lang="fr-FR" dirty="0" err="1" smtClean="0"/>
              <a:t>is</a:t>
            </a:r>
            <a:r>
              <a:rPr lang="fr-FR" dirty="0" smtClean="0"/>
              <a:t> a fragment.</a:t>
            </a:r>
          </a:p>
          <a:p>
            <a:r>
              <a:rPr lang="fr-FR" dirty="0" err="1" smtClean="0"/>
              <a:t>When</a:t>
            </a:r>
            <a:r>
              <a:rPr lang="fr-FR" dirty="0" smtClean="0"/>
              <a:t> </a:t>
            </a:r>
            <a:r>
              <a:rPr lang="fr-FR" dirty="0" err="1" smtClean="0"/>
              <a:t>editing</a:t>
            </a:r>
            <a:r>
              <a:rPr lang="fr-FR" dirty="0" smtClean="0"/>
              <a:t> </a:t>
            </a:r>
            <a:r>
              <a:rPr lang="fr-FR" dirty="0" err="1" smtClean="0"/>
              <a:t>very</a:t>
            </a:r>
            <a:r>
              <a:rPr lang="fr-FR" dirty="0" smtClean="0"/>
              <a:t> </a:t>
            </a:r>
            <a:r>
              <a:rPr lang="fr-FR" dirty="0" err="1" smtClean="0"/>
              <a:t>quickly</a:t>
            </a:r>
            <a:r>
              <a:rPr lang="fr-FR" dirty="0" smtClean="0"/>
              <a:t>, </a:t>
            </a:r>
            <a:r>
              <a:rPr lang="fr-FR" dirty="0" err="1" smtClean="0"/>
              <a:t>you</a:t>
            </a:r>
            <a:r>
              <a:rPr lang="fr-FR" dirty="0" smtClean="0"/>
              <a:t> </a:t>
            </a:r>
            <a:r>
              <a:rPr lang="fr-FR" dirty="0" err="1" smtClean="0"/>
              <a:t>might</a:t>
            </a:r>
            <a:r>
              <a:rPr lang="fr-FR" dirty="0" smtClean="0"/>
              <a:t> </a:t>
            </a:r>
            <a:r>
              <a:rPr lang="fr-FR" dirty="0" err="1" smtClean="0"/>
              <a:t>see</a:t>
            </a:r>
            <a:r>
              <a:rPr lang="fr-FR" dirty="0" smtClean="0"/>
              <a:t> a </a:t>
            </a:r>
            <a:r>
              <a:rPr lang="fr-FR" dirty="0" err="1" smtClean="0"/>
              <a:t>subject</a:t>
            </a:r>
            <a:r>
              <a:rPr lang="fr-FR" dirty="0" smtClean="0"/>
              <a:t> and a </a:t>
            </a:r>
            <a:r>
              <a:rPr lang="fr-FR" dirty="0" err="1" smtClean="0"/>
              <a:t>verb</a:t>
            </a:r>
            <a:r>
              <a:rPr lang="fr-FR" dirty="0" smtClean="0"/>
              <a:t> in a </a:t>
            </a:r>
            <a:r>
              <a:rPr lang="fr-FR" dirty="0" err="1" smtClean="0"/>
              <a:t>dependent</a:t>
            </a:r>
            <a:r>
              <a:rPr lang="fr-FR" dirty="0" smtClean="0"/>
              <a:t> clause and </a:t>
            </a:r>
            <a:r>
              <a:rPr lang="fr-FR" dirty="0" err="1" smtClean="0"/>
              <a:t>incorrectly</a:t>
            </a:r>
            <a:r>
              <a:rPr lang="fr-FR" dirty="0" smtClean="0"/>
              <a:t> label </a:t>
            </a:r>
            <a:r>
              <a:rPr lang="fr-FR" dirty="0" err="1" smtClean="0"/>
              <a:t>it</a:t>
            </a:r>
            <a:r>
              <a:rPr lang="fr-FR" dirty="0" smtClean="0"/>
              <a:t> as a sentence. But if </a:t>
            </a:r>
            <a:r>
              <a:rPr lang="fr-FR" dirty="0" err="1" smtClean="0"/>
              <a:t>you</a:t>
            </a:r>
            <a:r>
              <a:rPr lang="fr-FR" dirty="0" smtClean="0"/>
              <a:t> </a:t>
            </a:r>
            <a:r>
              <a:rPr lang="fr-FR" dirty="0" err="1" smtClean="0"/>
              <a:t>read</a:t>
            </a:r>
            <a:r>
              <a:rPr lang="fr-FR" dirty="0" smtClean="0"/>
              <a:t> the clause </a:t>
            </a:r>
            <a:r>
              <a:rPr lang="fr-FR" dirty="0" err="1" smtClean="0"/>
              <a:t>carefully</a:t>
            </a:r>
            <a:r>
              <a:rPr lang="fr-FR" dirty="0" smtClean="0"/>
              <a:t>, </a:t>
            </a:r>
            <a:r>
              <a:rPr lang="fr-FR" dirty="0" err="1" smtClean="0"/>
              <a:t>you</a:t>
            </a:r>
            <a:r>
              <a:rPr lang="fr-FR" dirty="0" smtClean="0"/>
              <a:t> </a:t>
            </a:r>
            <a:r>
              <a:rPr lang="fr-FR" dirty="0" err="1" smtClean="0"/>
              <a:t>can</a:t>
            </a:r>
            <a:r>
              <a:rPr lang="fr-FR" dirty="0" smtClean="0"/>
              <a:t> </a:t>
            </a:r>
            <a:r>
              <a:rPr lang="fr-FR" dirty="0" err="1" smtClean="0"/>
              <a:t>hear</a:t>
            </a:r>
            <a:r>
              <a:rPr lang="fr-FR" dirty="0" smtClean="0"/>
              <a:t> </a:t>
            </a:r>
            <a:r>
              <a:rPr lang="fr-FR" dirty="0" err="1" smtClean="0"/>
              <a:t>that</a:t>
            </a:r>
            <a:r>
              <a:rPr lang="fr-FR" dirty="0" smtClean="0"/>
              <a:t> </a:t>
            </a:r>
            <a:r>
              <a:rPr lang="fr-FR" dirty="0" err="1" smtClean="0"/>
              <a:t>it</a:t>
            </a:r>
            <a:r>
              <a:rPr lang="fr-FR" dirty="0" smtClean="0"/>
              <a:t> </a:t>
            </a:r>
            <a:r>
              <a:rPr lang="fr-FR" dirty="0" err="1" smtClean="0"/>
              <a:t>is</a:t>
            </a:r>
            <a:r>
              <a:rPr lang="fr-FR" dirty="0" smtClean="0"/>
              <a:t> not a </a:t>
            </a:r>
            <a:r>
              <a:rPr lang="fr-FR" dirty="0" err="1" smtClean="0"/>
              <a:t>complete</a:t>
            </a:r>
            <a:r>
              <a:rPr lang="fr-FR" dirty="0" smtClean="0"/>
              <a:t> </a:t>
            </a:r>
            <a:r>
              <a:rPr lang="fr-FR" dirty="0" err="1" smtClean="0"/>
              <a:t>thought</a:t>
            </a:r>
            <a:r>
              <a:rPr lang="fr-FR" dirty="0" smtClean="0"/>
              <a:t>. The fragment </a:t>
            </a:r>
            <a:r>
              <a:rPr lang="fr-FR" dirty="0" err="1" smtClean="0"/>
              <a:t>leaves</a:t>
            </a:r>
            <a:r>
              <a:rPr lang="fr-FR" dirty="0" smtClean="0"/>
              <a:t> the </a:t>
            </a:r>
            <a:r>
              <a:rPr lang="fr-FR" dirty="0" err="1" smtClean="0"/>
              <a:t>reader</a:t>
            </a:r>
            <a:r>
              <a:rPr lang="fr-FR" dirty="0" smtClean="0"/>
              <a:t> </a:t>
            </a:r>
            <a:r>
              <a:rPr lang="fr-FR" dirty="0" err="1" smtClean="0"/>
              <a:t>hanging</a:t>
            </a:r>
            <a:r>
              <a:rPr lang="fr-FR" dirty="0" smtClean="0"/>
              <a:t> in </a:t>
            </a:r>
            <a:r>
              <a:rPr lang="fr-FR" dirty="0" err="1" smtClean="0"/>
              <a:t>mid</a:t>
            </a:r>
            <a:r>
              <a:rPr lang="fr-FR" dirty="0" smtClean="0"/>
              <a:t>-air, </a:t>
            </a:r>
            <a:r>
              <a:rPr lang="fr-FR" dirty="0" err="1" smtClean="0"/>
              <a:t>asking</a:t>
            </a:r>
            <a:r>
              <a:rPr lang="fr-FR" dirty="0" smtClean="0"/>
              <a:t> </a:t>
            </a:r>
            <a:r>
              <a:rPr lang="fr-FR" dirty="0" err="1" smtClean="0"/>
              <a:t>who</a:t>
            </a:r>
            <a:r>
              <a:rPr lang="fr-FR" dirty="0" smtClean="0"/>
              <a:t>? </a:t>
            </a:r>
            <a:r>
              <a:rPr lang="fr-FR" dirty="0" err="1" smtClean="0"/>
              <a:t>When</a:t>
            </a:r>
            <a:r>
              <a:rPr lang="fr-FR" dirty="0" smtClean="0"/>
              <a:t>? Or </a:t>
            </a:r>
            <a:r>
              <a:rPr lang="fr-FR" dirty="0" err="1" smtClean="0"/>
              <a:t>why</a:t>
            </a:r>
            <a:r>
              <a:rPr lang="fr-FR" dirty="0" smtClean="0"/>
              <a:t>?</a:t>
            </a:r>
          </a:p>
          <a:p>
            <a:r>
              <a:rPr lang="fr-FR" dirty="0" smtClean="0"/>
              <a:t>A </a:t>
            </a:r>
            <a:r>
              <a:rPr lang="fr-FR" dirty="0" err="1" smtClean="0"/>
              <a:t>dependent</a:t>
            </a:r>
            <a:r>
              <a:rPr lang="fr-FR" dirty="0" smtClean="0"/>
              <a:t> clause </a:t>
            </a:r>
            <a:r>
              <a:rPr lang="fr-FR" dirty="0" err="1" smtClean="0"/>
              <a:t>starts</a:t>
            </a:r>
            <a:r>
              <a:rPr lang="fr-FR" dirty="0" smtClean="0"/>
              <a:t> </a:t>
            </a:r>
            <a:r>
              <a:rPr lang="fr-FR" dirty="0" err="1" smtClean="0"/>
              <a:t>with</a:t>
            </a:r>
            <a:r>
              <a:rPr lang="fr-FR" dirty="0" smtClean="0"/>
              <a:t> a </a:t>
            </a:r>
            <a:r>
              <a:rPr lang="fr-FR" dirty="0" err="1" smtClean="0"/>
              <a:t>subordinate</a:t>
            </a:r>
            <a:r>
              <a:rPr lang="fr-FR" dirty="0" smtClean="0"/>
              <a:t> </a:t>
            </a:r>
            <a:r>
              <a:rPr lang="fr-FR" dirty="0" err="1" smtClean="0"/>
              <a:t>conjunction</a:t>
            </a:r>
            <a:r>
              <a:rPr lang="fr-FR" dirty="0" smtClean="0"/>
              <a:t> or a relative </a:t>
            </a:r>
            <a:r>
              <a:rPr lang="fr-FR" dirty="0" err="1" smtClean="0"/>
              <a:t>pronoun</a:t>
            </a:r>
            <a:r>
              <a:rPr lang="fr-FR" dirty="0" smtClean="0"/>
              <a:t>(</a:t>
            </a:r>
            <a:r>
              <a:rPr lang="fr-FR" dirty="0" err="1" smtClean="0"/>
              <a:t>after</a:t>
            </a:r>
            <a:r>
              <a:rPr lang="fr-FR" dirty="0" smtClean="0"/>
              <a:t>, </a:t>
            </a:r>
            <a:r>
              <a:rPr lang="fr-FR" dirty="0" err="1" smtClean="0"/>
              <a:t>before</a:t>
            </a:r>
            <a:r>
              <a:rPr lang="fr-FR" dirty="0" smtClean="0"/>
              <a:t>, </a:t>
            </a:r>
            <a:r>
              <a:rPr lang="fr-FR" dirty="0" err="1" smtClean="0"/>
              <a:t>although</a:t>
            </a:r>
            <a:r>
              <a:rPr lang="fr-FR" dirty="0" smtClean="0"/>
              <a:t>, </a:t>
            </a:r>
            <a:r>
              <a:rPr lang="fr-FR" dirty="0" err="1" smtClean="0"/>
              <a:t>when</a:t>
            </a:r>
            <a:r>
              <a:rPr lang="fr-FR" dirty="0" smtClean="0"/>
              <a:t>, </a:t>
            </a:r>
            <a:r>
              <a:rPr lang="fr-FR" dirty="0" err="1" smtClean="0"/>
              <a:t>where</a:t>
            </a:r>
            <a:r>
              <a:rPr lang="fr-FR" dirty="0" smtClean="0"/>
              <a:t>, </a:t>
            </a:r>
            <a:r>
              <a:rPr lang="fr-FR" dirty="0" err="1" smtClean="0"/>
              <a:t>that,while</a:t>
            </a:r>
            <a:r>
              <a:rPr lang="fr-FR" dirty="0" smtClean="0"/>
              <a:t>, </a:t>
            </a:r>
            <a:r>
              <a:rPr lang="fr-FR" dirty="0" err="1" smtClean="0"/>
              <a:t>unless</a:t>
            </a:r>
            <a:r>
              <a:rPr lang="fr-FR" dirty="0" smtClean="0"/>
              <a:t>…etc.)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ébit">
  <a:themeElements>
    <a:clrScheme name="Débit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Débit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Débit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3984</TotalTime>
  <Words>988</Words>
  <Application>Microsoft Office PowerPoint</Application>
  <PresentationFormat>Affichage à l'écran (4:3)</PresentationFormat>
  <Paragraphs>46</Paragraphs>
  <Slides>13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13</vt:i4>
      </vt:variant>
    </vt:vector>
  </HeadingPairs>
  <TitlesOfParts>
    <vt:vector size="14" baseType="lpstr">
      <vt:lpstr>Débit</vt:lpstr>
      <vt:lpstr>EnglisH WRITING: </vt:lpstr>
      <vt:lpstr>Run on sentences:</vt:lpstr>
      <vt:lpstr>Diapositive 3</vt:lpstr>
      <vt:lpstr>How to fix run-ons: We can revise run-on sentences in one of four ways: </vt:lpstr>
      <vt:lpstr>Diapositive 5</vt:lpstr>
      <vt:lpstr>Diapositive 6</vt:lpstr>
      <vt:lpstr>Diapositive 7</vt:lpstr>
      <vt:lpstr>Sentence fragments:</vt:lpstr>
      <vt:lpstr>Types of fragments:</vt:lpstr>
      <vt:lpstr>Diapositive 10</vt:lpstr>
      <vt:lpstr>Diapositive 11</vt:lpstr>
      <vt:lpstr>Diapositive 12</vt:lpstr>
      <vt:lpstr>Diapositive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laklass</dc:creator>
  <cp:lastModifiedBy>laklass</cp:lastModifiedBy>
  <cp:revision>55</cp:revision>
  <dcterms:created xsi:type="dcterms:W3CDTF">2020-12-30T10:36:36Z</dcterms:created>
  <dcterms:modified xsi:type="dcterms:W3CDTF">2021-02-03T09:15:09Z</dcterms:modified>
</cp:coreProperties>
</file>