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E9332-7686-4E8D-A6A3-A38551016198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DD6E9-52C6-4B64-A218-96B26EB164C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TD Egalité des aires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5888" y="866775"/>
            <a:ext cx="6372225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1109663"/>
            <a:ext cx="771525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1063" y="947738"/>
            <a:ext cx="7381875" cy="496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823913"/>
            <a:ext cx="5791200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5786454"/>
            <a:ext cx="50958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0588" y="1042988"/>
            <a:ext cx="7362825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5" y="1400175"/>
            <a:ext cx="748665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3925" y="962025"/>
            <a:ext cx="7296150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5471</TotalTime>
  <Words>4</Words>
  <Application>Microsoft Office PowerPoint</Application>
  <PresentationFormat>Affichage à l'écran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TD Egalité des aires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 Egalité des aires</dc:title>
  <dc:creator>pixinfo</dc:creator>
  <cp:lastModifiedBy>pixinfo</cp:lastModifiedBy>
  <cp:revision>1</cp:revision>
  <dcterms:created xsi:type="dcterms:W3CDTF">2024-10-28T19:38:49Z</dcterms:created>
  <dcterms:modified xsi:type="dcterms:W3CDTF">2024-11-01T14:49:51Z</dcterms:modified>
</cp:coreProperties>
</file>