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F19F-924D-463E-BF91-314153A55815}" type="datetimeFigureOut">
              <a:rPr lang="fr-FR" smtClean="0"/>
              <a:pPr/>
              <a:t>22/10/2024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2896-0313-4070-85BD-9AF0DBF1D75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Criteres</a:t>
            </a:r>
            <a:r>
              <a:rPr lang="fr-FR" dirty="0" smtClean="0"/>
              <a:t> des aires </a:t>
            </a:r>
            <a:r>
              <a:rPr lang="fr-FR" dirty="0" err="1" smtClean="0"/>
              <a:t>egales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857892"/>
            <a:ext cx="850109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399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7000924" cy="46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3988"/>
            <a:ext cx="8929718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00042"/>
            <a:ext cx="7786742" cy="57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15055</TotalTime>
  <Words>4</Words>
  <Application>Microsoft Office PowerPoint</Application>
  <PresentationFormat>Affichage à l'écran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Criteres des aires egales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pixinfo</cp:lastModifiedBy>
  <cp:revision>2</cp:revision>
  <dcterms:created xsi:type="dcterms:W3CDTF">2024-10-20T22:21:00Z</dcterms:created>
  <dcterms:modified xsi:type="dcterms:W3CDTF">2024-11-01T14:48:31Z</dcterms:modified>
</cp:coreProperties>
</file>