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4C3F9-7D6A-4638-898D-023B101F179C}" type="datetimeFigureOut">
              <a:rPr lang="fr-FR" smtClean="0"/>
              <a:t>26/04/2020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DC8C6-2D49-4B3B-B0B5-06359CB1C70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4C3F9-7D6A-4638-898D-023B101F179C}" type="datetimeFigureOut">
              <a:rPr lang="fr-FR" smtClean="0"/>
              <a:t>26/04/2020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DC8C6-2D49-4B3B-B0B5-06359CB1C70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4C3F9-7D6A-4638-898D-023B101F179C}" type="datetimeFigureOut">
              <a:rPr lang="fr-FR" smtClean="0"/>
              <a:t>26/04/2020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DC8C6-2D49-4B3B-B0B5-06359CB1C70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4C3F9-7D6A-4638-898D-023B101F179C}" type="datetimeFigureOut">
              <a:rPr lang="fr-FR" smtClean="0"/>
              <a:t>26/04/2020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DC8C6-2D49-4B3B-B0B5-06359CB1C70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4C3F9-7D6A-4638-898D-023B101F179C}" type="datetimeFigureOut">
              <a:rPr lang="fr-FR" smtClean="0"/>
              <a:t>26/04/2020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DC8C6-2D49-4B3B-B0B5-06359CB1C70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4C3F9-7D6A-4638-898D-023B101F179C}" type="datetimeFigureOut">
              <a:rPr lang="fr-FR" smtClean="0"/>
              <a:t>26/04/2020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DC8C6-2D49-4B3B-B0B5-06359CB1C70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4C3F9-7D6A-4638-898D-023B101F179C}" type="datetimeFigureOut">
              <a:rPr lang="fr-FR" smtClean="0"/>
              <a:t>26/04/2020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DC8C6-2D49-4B3B-B0B5-06359CB1C70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4C3F9-7D6A-4638-898D-023B101F179C}" type="datetimeFigureOut">
              <a:rPr lang="fr-FR" smtClean="0"/>
              <a:t>26/04/2020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DC8C6-2D49-4B3B-B0B5-06359CB1C70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4C3F9-7D6A-4638-898D-023B101F179C}" type="datetimeFigureOut">
              <a:rPr lang="fr-FR" smtClean="0"/>
              <a:t>26/04/2020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DC8C6-2D49-4B3B-B0B5-06359CB1C70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4C3F9-7D6A-4638-898D-023B101F179C}" type="datetimeFigureOut">
              <a:rPr lang="fr-FR" smtClean="0"/>
              <a:t>26/04/2020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DC8C6-2D49-4B3B-B0B5-06359CB1C70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4C3F9-7D6A-4638-898D-023B101F179C}" type="datetimeFigureOut">
              <a:rPr lang="fr-FR" smtClean="0"/>
              <a:t>26/04/2020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DC8C6-2D49-4B3B-B0B5-06359CB1C70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14C3F9-7D6A-4638-898D-023B101F179C}" type="datetimeFigureOut">
              <a:rPr lang="fr-FR" smtClean="0"/>
              <a:t>26/04/2020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CDC8C6-2D49-4B3B-B0B5-06359CB1C706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TD NR</a:t>
            </a:r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33450" y="1885950"/>
            <a:ext cx="727710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227269"/>
          </a:xfrm>
        </p:spPr>
        <p:txBody>
          <a:bodyPr>
            <a:normAutofit fontScale="90000"/>
          </a:bodyPr>
          <a:lstStyle/>
          <a:p>
            <a:pPr algn="l"/>
            <a:r>
              <a:rPr lang="fr-FR" dirty="0" err="1" smtClean="0"/>
              <a:t>Determiner</a:t>
            </a:r>
            <a:r>
              <a:rPr lang="fr-FR" dirty="0" smtClean="0"/>
              <a:t> les inconnues la tension u</a:t>
            </a:r>
            <a:r>
              <a:rPr lang="fr-FR" sz="1800" dirty="0" smtClean="0"/>
              <a:t>2</a:t>
            </a:r>
            <a:r>
              <a:rPr lang="fr-FR" dirty="0" smtClean="0"/>
              <a:t> ; </a:t>
            </a:r>
            <a:r>
              <a:rPr lang="fr-FR" dirty="0" smtClean="0">
                <a:latin typeface="Cambria Math"/>
                <a:ea typeface="Cambria Math"/>
              </a:rPr>
              <a:t>𝛅</a:t>
            </a:r>
            <a:r>
              <a:rPr lang="fr-FR" sz="2000" dirty="0" smtClean="0">
                <a:latin typeface="Cambria Math"/>
                <a:ea typeface="Cambria Math"/>
              </a:rPr>
              <a:t>2</a:t>
            </a:r>
            <a:r>
              <a:rPr lang="fr-FR" dirty="0" smtClean="0"/>
              <a:t> et </a:t>
            </a:r>
            <a:r>
              <a:rPr lang="fr-FR" dirty="0" smtClean="0">
                <a:latin typeface="Cambria Math"/>
                <a:ea typeface="Cambria Math"/>
              </a:rPr>
              <a:t>𝛅</a:t>
            </a:r>
            <a:r>
              <a:rPr lang="fr-FR" sz="2000" dirty="0" smtClean="0">
                <a:latin typeface="Cambria Math"/>
                <a:ea typeface="Cambria Math"/>
              </a:rPr>
              <a:t>3  .</a:t>
            </a:r>
            <a:br>
              <a:rPr lang="fr-FR" sz="2000" dirty="0" smtClean="0">
                <a:latin typeface="Cambria Math"/>
                <a:ea typeface="Cambria Math"/>
              </a:rPr>
            </a:br>
            <a:r>
              <a:rPr lang="fr-FR" sz="3600" dirty="0" smtClean="0">
                <a:latin typeface="Cambria Math"/>
                <a:ea typeface="Cambria Math"/>
              </a:rPr>
              <a:t>La puissance  P1 et Q1 par la </a:t>
            </a:r>
            <a:r>
              <a:rPr lang="fr-FR" sz="3600" dirty="0" err="1" smtClean="0">
                <a:latin typeface="Cambria Math"/>
                <a:ea typeface="Cambria Math"/>
              </a:rPr>
              <a:t>methode</a:t>
            </a:r>
            <a:r>
              <a:rPr lang="fr-FR" sz="3600" dirty="0" smtClean="0">
                <a:latin typeface="Cambria Math"/>
                <a:ea typeface="Cambria Math"/>
              </a:rPr>
              <a:t> NR</a:t>
            </a:r>
            <a:br>
              <a:rPr lang="fr-FR" sz="3600" dirty="0" smtClean="0">
                <a:latin typeface="Cambria Math"/>
                <a:ea typeface="Cambria Math"/>
              </a:rPr>
            </a:br>
            <a:r>
              <a:rPr lang="fr-FR" sz="3600" dirty="0" smtClean="0">
                <a:latin typeface="Cambria Math"/>
                <a:ea typeface="Cambria Math"/>
              </a:rPr>
              <a:t>(la solution lors de la </a:t>
            </a:r>
            <a:r>
              <a:rPr lang="fr-FR" sz="3600" smtClean="0">
                <a:latin typeface="Cambria Math"/>
                <a:ea typeface="Cambria Math"/>
              </a:rPr>
              <a:t>séance par Zoom)	</a:t>
            </a:r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9424</TotalTime>
  <Words>15</Words>
  <Application>Microsoft Office PowerPoint</Application>
  <PresentationFormat>Affichage à l'écran (4:3)</PresentationFormat>
  <Paragraphs>2</Paragraphs>
  <Slides>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Thème Office</vt:lpstr>
      <vt:lpstr>TD NR</vt:lpstr>
      <vt:lpstr>Diapositive 2</vt:lpstr>
      <vt:lpstr>Determiner les inconnues la tension u2 ; 𝛅2 et 𝛅3  . La puissance  P1 et Q1 par la methode NR (la solution lors de la séance par Zoom)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TD NR</dc:title>
  <dc:creator>pixinfo</dc:creator>
  <cp:lastModifiedBy>pixinfo</cp:lastModifiedBy>
  <cp:revision>3</cp:revision>
  <dcterms:created xsi:type="dcterms:W3CDTF">2020-04-25T22:34:00Z</dcterms:created>
  <dcterms:modified xsi:type="dcterms:W3CDTF">2020-05-02T11:38:31Z</dcterms:modified>
</cp:coreProperties>
</file>