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5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1E867-77E1-4BEE-8B17-75D26E6BE0D0}" type="datetimeFigureOut">
              <a:rPr lang="fr-FR" smtClean="0"/>
              <a:t>31/05/2020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9991E-FF1B-40B3-86CD-2E4044ABD75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Calcul des défauts (2)</a:t>
            </a:r>
            <a:br>
              <a:rPr lang="fr-FR" dirty="0" smtClean="0"/>
            </a:br>
            <a:r>
              <a:rPr lang="fr-FR" dirty="0" smtClean="0"/>
              <a:t>dans les machines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6838" y="1685925"/>
            <a:ext cx="641032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928662" y="500042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Défaut monophasé LG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500042"/>
            <a:ext cx="7162800" cy="4291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929198"/>
            <a:ext cx="31432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8850" y="1581150"/>
            <a:ext cx="46863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500034" y="428604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schéma des composantes </a:t>
            </a:r>
            <a:r>
              <a:rPr lang="fr-FR" dirty="0" err="1" smtClean="0"/>
              <a:t>symetriques</a:t>
            </a:r>
            <a:r>
              <a:rPr lang="fr-FR" dirty="0" smtClean="0"/>
              <a:t> pour le </a:t>
            </a:r>
            <a:r>
              <a:rPr lang="fr-FR" dirty="0" err="1" smtClean="0"/>
              <a:t>defaut</a:t>
            </a:r>
            <a:r>
              <a:rPr lang="fr-FR" dirty="0" smtClean="0"/>
              <a:t> LG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5413" y="1714500"/>
            <a:ext cx="63531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857224" y="428604"/>
            <a:ext cx="1851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Défaut biphasé LL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714357"/>
            <a:ext cx="6210326" cy="381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857760"/>
            <a:ext cx="342902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857232"/>
            <a:ext cx="17430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928802"/>
            <a:ext cx="62865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857232"/>
            <a:ext cx="6715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Exercice1</a:t>
            </a:r>
          </a:p>
          <a:p>
            <a:r>
              <a:rPr lang="fr-FR" dirty="0" smtClean="0"/>
              <a:t>Un  alternateur a tension constante a les courants suivants: 1400A pour un défaut biphasé et 2200Apour un </a:t>
            </a:r>
            <a:r>
              <a:rPr lang="fr-FR" dirty="0" err="1" smtClean="0"/>
              <a:t>defaut</a:t>
            </a:r>
            <a:r>
              <a:rPr lang="fr-FR" dirty="0" smtClean="0"/>
              <a:t> monophasé si la composante inverse </a:t>
            </a:r>
            <a:r>
              <a:rPr lang="fr-FR" dirty="0" err="1" smtClean="0"/>
              <a:t>deu</a:t>
            </a:r>
            <a:r>
              <a:rPr lang="fr-FR" dirty="0" smtClean="0"/>
              <a:t> </a:t>
            </a:r>
            <a:r>
              <a:rPr lang="fr-FR" dirty="0" err="1" smtClean="0"/>
              <a:t>generateur</a:t>
            </a:r>
            <a:r>
              <a:rPr lang="fr-FR" dirty="0" smtClean="0"/>
              <a:t> est 2ohms </a:t>
            </a:r>
            <a:r>
              <a:rPr lang="fr-FR" dirty="0" err="1" smtClean="0"/>
              <a:t>determiner</a:t>
            </a:r>
            <a:r>
              <a:rPr lang="fr-FR" dirty="0" smtClean="0"/>
              <a:t> la composante directe et homopolaire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4563</TotalTime>
  <Words>56</Words>
  <Application>Microsoft Office PowerPoint</Application>
  <PresentationFormat>Affichage à l'écran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Calcul des défauts (2) dans les machines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pixinfo</dc:creator>
  <cp:lastModifiedBy>pixinfo</cp:lastModifiedBy>
  <cp:revision>3</cp:revision>
  <dcterms:created xsi:type="dcterms:W3CDTF">2020-05-31T19:44:42Z</dcterms:created>
  <dcterms:modified xsi:type="dcterms:W3CDTF">2020-06-03T23:48:04Z</dcterms:modified>
</cp:coreProperties>
</file>