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C9C7B-E0B9-45B0-9BB3-3718DB4CC8EB}" type="datetimeFigureOut">
              <a:rPr lang="fr-FR" smtClean="0"/>
              <a:t>13/03/2016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21031-2B5A-4C77-86AD-F88DC51B46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2232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C9C7B-E0B9-45B0-9BB3-3718DB4CC8EB}" type="datetimeFigureOut">
              <a:rPr lang="fr-FR" smtClean="0"/>
              <a:t>13/03/2016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21031-2B5A-4C77-86AD-F88DC51B46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1143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C9C7B-E0B9-45B0-9BB3-3718DB4CC8EB}" type="datetimeFigureOut">
              <a:rPr lang="fr-FR" smtClean="0"/>
              <a:t>13/03/2016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21031-2B5A-4C77-86AD-F88DC51B46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9754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C9C7B-E0B9-45B0-9BB3-3718DB4CC8EB}" type="datetimeFigureOut">
              <a:rPr lang="fr-FR" smtClean="0"/>
              <a:t>13/03/2016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21031-2B5A-4C77-86AD-F88DC51B46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6583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C9C7B-E0B9-45B0-9BB3-3718DB4CC8EB}" type="datetimeFigureOut">
              <a:rPr lang="fr-FR" smtClean="0"/>
              <a:t>13/03/2016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21031-2B5A-4C77-86AD-F88DC51B46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2906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C9C7B-E0B9-45B0-9BB3-3718DB4CC8EB}" type="datetimeFigureOut">
              <a:rPr lang="fr-FR" smtClean="0"/>
              <a:t>13/03/2016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21031-2B5A-4C77-86AD-F88DC51B46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9551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C9C7B-E0B9-45B0-9BB3-3718DB4CC8EB}" type="datetimeFigureOut">
              <a:rPr lang="fr-FR" smtClean="0"/>
              <a:t>13/03/2016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21031-2B5A-4C77-86AD-F88DC51B46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2578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C9C7B-E0B9-45B0-9BB3-3718DB4CC8EB}" type="datetimeFigureOut">
              <a:rPr lang="fr-FR" smtClean="0"/>
              <a:t>13/03/2016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21031-2B5A-4C77-86AD-F88DC51B46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682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C9C7B-E0B9-45B0-9BB3-3718DB4CC8EB}" type="datetimeFigureOut">
              <a:rPr lang="fr-FR" smtClean="0"/>
              <a:t>13/03/2016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21031-2B5A-4C77-86AD-F88DC51B46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8849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C9C7B-E0B9-45B0-9BB3-3718DB4CC8EB}" type="datetimeFigureOut">
              <a:rPr lang="fr-FR" smtClean="0"/>
              <a:t>13/03/2016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21031-2B5A-4C77-86AD-F88DC51B46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57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C9C7B-E0B9-45B0-9BB3-3718DB4CC8EB}" type="datetimeFigureOut">
              <a:rPr lang="fr-FR" smtClean="0"/>
              <a:t>13/03/2016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21031-2B5A-4C77-86AD-F88DC51B46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6639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C9C7B-E0B9-45B0-9BB3-3718DB4CC8EB}" type="datetimeFigureOut">
              <a:rPr lang="fr-FR" smtClean="0"/>
              <a:t>13/03/2016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21031-2B5A-4C77-86AD-F88DC51B46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3469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sz="6000" dirty="0" err="1" smtClean="0"/>
              <a:t>eXtensible</a:t>
            </a:r>
            <a:r>
              <a:rPr lang="fr-FR" sz="6000" dirty="0" smtClean="0"/>
              <a:t> </a:t>
            </a:r>
            <a:r>
              <a:rPr lang="fr-FR" sz="6000" dirty="0" err="1" smtClean="0"/>
              <a:t>Markup</a:t>
            </a:r>
            <a:r>
              <a:rPr lang="fr-FR" sz="6000" dirty="0" smtClean="0"/>
              <a:t> </a:t>
            </a:r>
            <a:r>
              <a:rPr lang="fr-FR" sz="6000" dirty="0" err="1" smtClean="0"/>
              <a:t>Language</a:t>
            </a:r>
            <a:r>
              <a:rPr lang="fr-FR" sz="6000" dirty="0"/>
              <a:t> </a:t>
            </a:r>
            <a:r>
              <a:rPr lang="fr-FR" sz="6000" dirty="0" smtClean="0"/>
              <a:t>: XML</a:t>
            </a:r>
            <a:endParaRPr lang="fr-FR" sz="6000" dirty="0"/>
          </a:p>
        </p:txBody>
      </p:sp>
    </p:spTree>
    <p:extLst>
      <p:ext uri="{BB962C8B-B14F-4D97-AF65-F5344CB8AC3E}">
        <p14:creationId xmlns:p14="http://schemas.microsoft.com/office/powerpoint/2010/main" val="367926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b="1" u="sng" dirty="0" smtClean="0"/>
              <a:t>Rôle :</a:t>
            </a:r>
          </a:p>
          <a:p>
            <a:pPr marL="0" indent="0">
              <a:buNone/>
            </a:pPr>
            <a:r>
              <a:rPr lang="fr-FR" sz="3000" dirty="0" smtClean="0"/>
              <a:t>Un document XML sert de </a:t>
            </a:r>
            <a:r>
              <a:rPr lang="fr-FR" sz="3000" b="1" dirty="0" smtClean="0">
                <a:solidFill>
                  <a:srgbClr val="FF0000"/>
                </a:solidFill>
              </a:rPr>
              <a:t>vecteur à l’information</a:t>
            </a:r>
            <a:r>
              <a:rPr lang="fr-FR" sz="3000" dirty="0" smtClean="0"/>
              <a:t>: </a:t>
            </a:r>
            <a:r>
              <a:rPr lang="fr-FR" sz="3000" i="1" dirty="0" smtClean="0"/>
              <a:t>une manière commune de représenter les données et leur sens dans un cadre précis</a:t>
            </a:r>
            <a:r>
              <a:rPr lang="fr-FR" sz="3000" dirty="0" smtClean="0"/>
              <a:t>.</a:t>
            </a:r>
          </a:p>
          <a:p>
            <a:pPr marL="0" indent="0">
              <a:buNone/>
            </a:pPr>
            <a:r>
              <a:rPr lang="fr-FR" sz="3000" b="1" u="sng" dirty="0"/>
              <a:t>Le document XML orienté document ou données?</a:t>
            </a:r>
          </a:p>
          <a:p>
            <a:pPr marL="0" indent="0">
              <a:buNone/>
            </a:pPr>
            <a:r>
              <a:rPr lang="fr-FR" sz="3000" dirty="0" smtClean="0"/>
              <a:t>Lorsque les données sont </a:t>
            </a:r>
            <a:r>
              <a:rPr lang="fr-FR" sz="3000" b="1" dirty="0" smtClean="0">
                <a:solidFill>
                  <a:srgbClr val="FF0000"/>
                </a:solidFill>
              </a:rPr>
              <a:t>saisies directement par des êtres humains</a:t>
            </a:r>
            <a:r>
              <a:rPr lang="fr-FR" sz="3000" dirty="0" smtClean="0"/>
              <a:t>, on dit que les fichiers XML produits sont « </a:t>
            </a:r>
            <a:r>
              <a:rPr lang="fr-FR" sz="3000" b="1" dirty="0" smtClean="0">
                <a:solidFill>
                  <a:srgbClr val="FF0000"/>
                </a:solidFill>
              </a:rPr>
              <a:t>orientés document</a:t>
            </a:r>
            <a:r>
              <a:rPr lang="fr-FR" sz="3000" b="1" dirty="0" smtClean="0"/>
              <a:t> </a:t>
            </a:r>
            <a:r>
              <a:rPr lang="fr-FR" sz="3000" dirty="0" smtClean="0"/>
              <a:t>»,</a:t>
            </a:r>
          </a:p>
          <a:p>
            <a:pPr marL="0" indent="0">
              <a:buNone/>
            </a:pPr>
            <a:r>
              <a:rPr lang="fr-FR" sz="3000" dirty="0" smtClean="0"/>
              <a:t>Lorsque les données sont construites </a:t>
            </a:r>
            <a:r>
              <a:rPr lang="fr-FR" sz="3000" b="1" dirty="0">
                <a:solidFill>
                  <a:srgbClr val="FF0000"/>
                </a:solidFill>
              </a:rPr>
              <a:t>automatiquement par des programmes</a:t>
            </a:r>
            <a:r>
              <a:rPr lang="fr-FR" sz="3000" dirty="0" smtClean="0"/>
              <a:t>, on dit que les fichiers XML sont « </a:t>
            </a:r>
            <a:r>
              <a:rPr lang="fr-FR" sz="3000" b="1" dirty="0">
                <a:solidFill>
                  <a:srgbClr val="FF0000"/>
                </a:solidFill>
              </a:rPr>
              <a:t>orientés données </a:t>
            </a:r>
            <a:r>
              <a:rPr lang="fr-FR" sz="3000" dirty="0" smtClean="0"/>
              <a:t>» (résultats de requêtes par exemple)</a:t>
            </a:r>
          </a:p>
          <a:p>
            <a:pPr marL="0" indent="0">
              <a:buNone/>
            </a:pPr>
            <a:endParaRPr lang="fr-FR" sz="30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XML – Introduction (1)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012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u="sng" dirty="0" smtClean="0"/>
              <a:t>La circulation XML : notion de bus</a:t>
            </a:r>
          </a:p>
          <a:p>
            <a:pPr marL="0" indent="0">
              <a:buNone/>
            </a:pPr>
            <a:r>
              <a:rPr lang="fr-FR" dirty="0" smtClean="0"/>
              <a:t>Le formalisme XML neutralise les différences par un consensus de stockage.</a:t>
            </a:r>
          </a:p>
          <a:p>
            <a:pPr marL="0" indent="0">
              <a:buNone/>
            </a:pPr>
            <a:r>
              <a:rPr lang="fr-FR" b="1" u="sng" dirty="0"/>
              <a:t>Structure et validation d’un document XML</a:t>
            </a:r>
          </a:p>
          <a:p>
            <a:pPr marL="0" indent="0">
              <a:buNone/>
            </a:pPr>
            <a:r>
              <a:rPr lang="fr-FR" dirty="0" smtClean="0"/>
              <a:t>On associe à un document XML un schéma, la validation garantit que la structure de données respecte ce schéma.</a:t>
            </a: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dirty="0" smtClean="0"/>
              <a:t>XML – Introduction (2)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75512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u="sng" dirty="0" smtClean="0"/>
              <a:t>Transformation et adaptation d’un document XML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dirty="0" smtClean="0"/>
              <a:t>XML – Introduction (3)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532304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129</Words>
  <Application>Microsoft Office PowerPoint</Application>
  <PresentationFormat>Affichage à l'écran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eXtensible Markup Language : XML</vt:lpstr>
      <vt:lpstr>Présentation PowerPoint</vt:lpstr>
      <vt:lpstr>XML – Introduction (2)</vt:lpstr>
      <vt:lpstr>XML – Introduction (3)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eXtensible Markup Language : XML</dc:title>
  <dc:creator>user</dc:creator>
  <cp:lastModifiedBy>user</cp:lastModifiedBy>
  <cp:revision>2</cp:revision>
  <dcterms:created xsi:type="dcterms:W3CDTF">2016-03-13T08:52:44Z</dcterms:created>
  <dcterms:modified xsi:type="dcterms:W3CDTF">2016-03-13T09:10:12Z</dcterms:modified>
</cp:coreProperties>
</file>