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5" r:id="rId2"/>
    <p:sldMasterId id="2147483673" r:id="rId3"/>
  </p:sldMasterIdLst>
  <p:notesMasterIdLst>
    <p:notesMasterId r:id="rId118"/>
  </p:notesMasterIdLst>
  <p:handoutMasterIdLst>
    <p:handoutMasterId r:id="rId119"/>
  </p:handoutMasterIdLst>
  <p:sldIdLst>
    <p:sldId id="256" r:id="rId4"/>
    <p:sldId id="617" r:id="rId5"/>
    <p:sldId id="257" r:id="rId6"/>
    <p:sldId id="258" r:id="rId7"/>
    <p:sldId id="259" r:id="rId8"/>
    <p:sldId id="260" r:id="rId9"/>
    <p:sldId id="261" r:id="rId10"/>
    <p:sldId id="413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278" r:id="rId20"/>
    <p:sldId id="590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591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313" r:id="rId49"/>
    <p:sldId id="314" r:id="rId50"/>
    <p:sldId id="315" r:id="rId51"/>
    <p:sldId id="316" r:id="rId52"/>
    <p:sldId id="317" r:id="rId53"/>
    <p:sldId id="603" r:id="rId54"/>
    <p:sldId id="604" r:id="rId55"/>
    <p:sldId id="605" r:id="rId56"/>
    <p:sldId id="318" r:id="rId57"/>
    <p:sldId id="319" r:id="rId58"/>
    <p:sldId id="320" r:id="rId59"/>
    <p:sldId id="321" r:id="rId60"/>
    <p:sldId id="425" r:id="rId61"/>
    <p:sldId id="481" r:id="rId62"/>
    <p:sldId id="606" r:id="rId63"/>
    <p:sldId id="607" r:id="rId64"/>
    <p:sldId id="484" r:id="rId65"/>
    <p:sldId id="485" r:id="rId66"/>
    <p:sldId id="608" r:id="rId67"/>
    <p:sldId id="487" r:id="rId68"/>
    <p:sldId id="587" r:id="rId69"/>
    <p:sldId id="598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602" r:id="rId78"/>
    <p:sldId id="434" r:id="rId79"/>
    <p:sldId id="435" r:id="rId80"/>
    <p:sldId id="436" r:id="rId81"/>
    <p:sldId id="334" r:id="rId82"/>
    <p:sldId id="305" r:id="rId83"/>
    <p:sldId id="466" r:id="rId84"/>
    <p:sldId id="467" r:id="rId85"/>
    <p:sldId id="468" r:id="rId86"/>
    <p:sldId id="469" r:id="rId87"/>
    <p:sldId id="470" r:id="rId88"/>
    <p:sldId id="471" r:id="rId89"/>
    <p:sldId id="588" r:id="rId90"/>
    <p:sldId id="510" r:id="rId91"/>
    <p:sldId id="511" r:id="rId92"/>
    <p:sldId id="512" r:id="rId93"/>
    <p:sldId id="513" r:id="rId94"/>
    <p:sldId id="514" r:id="rId95"/>
    <p:sldId id="515" r:id="rId96"/>
    <p:sldId id="516" r:id="rId97"/>
    <p:sldId id="517" r:id="rId98"/>
    <p:sldId id="518" r:id="rId99"/>
    <p:sldId id="519" r:id="rId100"/>
    <p:sldId id="520" r:id="rId101"/>
    <p:sldId id="521" r:id="rId102"/>
    <p:sldId id="522" r:id="rId103"/>
    <p:sldId id="523" r:id="rId104"/>
    <p:sldId id="524" r:id="rId105"/>
    <p:sldId id="525" r:id="rId106"/>
    <p:sldId id="526" r:id="rId107"/>
    <p:sldId id="527" r:id="rId108"/>
    <p:sldId id="528" r:id="rId109"/>
    <p:sldId id="529" r:id="rId110"/>
    <p:sldId id="530" r:id="rId111"/>
    <p:sldId id="531" r:id="rId112"/>
    <p:sldId id="532" r:id="rId113"/>
    <p:sldId id="609" r:id="rId114"/>
    <p:sldId id="611" r:id="rId115"/>
    <p:sldId id="610" r:id="rId116"/>
    <p:sldId id="615" r:id="rId117"/>
  </p:sldIdLst>
  <p:sldSz cx="9906000" cy="6858000" type="A4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C0C"/>
    <a:srgbClr val="82601C"/>
    <a:srgbClr val="01324B"/>
    <a:srgbClr val="013D45"/>
    <a:srgbClr val="013F47"/>
    <a:srgbClr val="014953"/>
    <a:srgbClr val="015763"/>
    <a:srgbClr val="014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8" autoAdjust="0"/>
    <p:restoredTop sz="94670" autoAdjust="0"/>
  </p:normalViewPr>
  <p:slideViewPr>
    <p:cSldViewPr snapToGrid="0">
      <p:cViewPr varScale="1">
        <p:scale>
          <a:sx n="70" d="100"/>
          <a:sy n="70" d="100"/>
        </p:scale>
        <p:origin x="720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90"/>
    </p:cViewPr>
  </p:sorterViewPr>
  <p:notesViewPr>
    <p:cSldViewPr snapToGrid="0">
      <p:cViewPr varScale="1">
        <p:scale>
          <a:sx n="115" d="100"/>
          <a:sy n="115" d="100"/>
        </p:scale>
        <p:origin x="-1980" y="-90"/>
      </p:cViewPr>
      <p:guideLst>
        <p:guide orient="horz" pos="2236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e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5.wmf"/><Relationship Id="rId1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15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7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4" Type="http://schemas.openxmlformats.org/officeDocument/2006/relationships/image" Target="../media/image202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itchFamily="34" charset="0"/>
              </a:defRPr>
            </a:lvl1pPr>
          </a:lstStyle>
          <a:p>
            <a:fld id="{11ED3E64-7AF4-4407-8D18-8A60892351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2826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70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Chapitre : Filtrage Analogique</a:t>
            </a: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376D3B0-AC76-44D6-B7EE-FFB9005108B7}" type="datetime1">
              <a:rPr lang="fr-FR" smtClean="0"/>
              <a:t>19/01/2021</a:t>
            </a:fld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3575" y="533400"/>
            <a:ext cx="3843338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0263"/>
            <a:ext cx="81899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70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Dr. B. Boulebtateche    Cours:  Traitement du Signal                    ELN 3</a:t>
            </a:r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itchFamily="34" charset="0"/>
              </a:defRPr>
            </a:lvl1pPr>
          </a:lstStyle>
          <a:p>
            <a:fld id="{DE3074B9-8294-4CDA-B8B4-E09E94512EC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13683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414BB-321C-413A-82A6-964C124EEF50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34E6EF3-4B6E-4092-93E6-3E8627358179}" type="datetime1">
              <a:rPr lang="fr-FR" smtClean="0"/>
              <a:t>19/01/2021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Dr. B. Boulebtateche    Cours:  Traitement du Signal                    ELN 3</a:t>
            </a:r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Chapitre : Filtrage Analogique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65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7C043-0427-4F5C-B7DE-4B80BB1D571A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r-FR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275DD42-05C4-41CD-83E9-DED9B0383D5C}" type="datetime1">
              <a:rPr lang="fr-FR" smtClean="0"/>
              <a:t>19/01/2021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Dr. B. Boulebtateche    Cours:  Traitement du Signal                    ELN 3</a:t>
            </a:r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Chapitre : Filtrage Analogique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1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Chapitre : Filtrage Analogique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B952CDC-D22C-4BE7-9EAB-72C7085711E5}" type="datetime1">
              <a:rPr lang="fr-FR" smtClean="0"/>
              <a:t>19/01/2021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Dr. B. Boulebtateche    Cours:  Traitement du Signal                    ELN 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3074B9-8294-4CDA-B8B4-E09E94512ECC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316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74B9-8294-4CDA-B8B4-E09E94512ECC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081CA82-6E72-4914-8F19-02DE0068B939}" type="datetime1">
              <a:rPr lang="fr-FR" smtClean="0"/>
              <a:t>19/01/2021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Dr. B. Boulebtateche    Cours:  Traitement du Signal                    ELN 3</a:t>
            </a:r>
            <a:endParaRPr lang="fr-F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Chapitre : Filtrage Analogique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6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4050" y="533400"/>
            <a:ext cx="3844925" cy="266223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838" y="3371850"/>
            <a:ext cx="7500937" cy="3194050"/>
          </a:xfrm>
          <a:noFill/>
          <a:ln/>
        </p:spPr>
        <p:txBody>
          <a:bodyPr/>
          <a:lstStyle/>
          <a:p>
            <a:endParaRPr lang="fr-FR" altLang="fr-FR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B907077-32C1-4070-90D8-4E23D80F0778}" type="datetime1">
              <a:rPr lang="fr-FR" smtClean="0"/>
              <a:t>19/01/2021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Dr. B. Boulebtateche    Cours:  Traitement du Signal                    ELN 3</a:t>
            </a:r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Chapitre : Filtrage Analogique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2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9200" y="3938589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04242-D7A0-4A48-A6D5-525DD5672519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BC7A-4A87-49C9-9AD9-D22CAEA24E44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9E7D-AC0F-45F0-8621-853E6BA985B6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48BE-AB65-4A70-AA9F-A2A74CE73E64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2127A-8B07-425F-9995-7F0E75319C23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C060-A60D-403F-AF8E-4F12718DC172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CE9B9-A366-4EF6-8E45-40FEC0DC957F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E6890-8DA2-4EB4-8AC5-E70DE4F49D5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8287E-E8CD-4C5E-9A23-D9E141307D8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3318B-FBD5-4698-8C11-23FBCCC00843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FED7-1892-423A-95F2-59DB56E7FA6C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1D1F6-4117-488C-85C7-ADAE049070E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95898-DD44-4561-92F7-603E4EED1E73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3F604-1F55-4D3D-BC4C-278F7DCD772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B56C-5F81-4771-9C5E-E14C25813F79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A9504-414C-4EB1-B501-04C8275B3752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651D1-0E06-40FE-96D0-FCADD4E01C40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2902-AA39-47E9-99D7-A4271BE41D8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1EE0-B602-4A49-9C40-B7706238B4A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8335B-7F64-4B94-AC06-15168F8AACD2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41E33-3C09-481B-BA45-7A512D988F92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D0B2-2D31-4C10-89FC-421C3709D6E3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7593013" y="6400800"/>
            <a:ext cx="2312987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bg2"/>
                </a:solidFill>
              </a:defRPr>
            </a:lvl1pPr>
          </a:lstStyle>
          <a:p>
            <a:fld id="{41337D0B-7D86-4ED1-888C-3CCBBDBC391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fr-FR" sz="1400"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7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Staccato222 BT" pitchFamily="66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Staccato222 BT" pitchFamily="66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Staccato222 BT" pitchFamily="66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Staccato222 BT" pitchFamily="66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8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3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5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5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5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5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5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500">
          <a:solidFill>
            <a:srgbClr val="0101D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1C8D3A-4E03-4B8C-A019-2D96418677B2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60702C-1C43-40CF-BBAA-502071D7D3D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23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233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34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234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235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236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oleObject" Target="../embeddings/oleObject229.bin"/><Relationship Id="rId7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230.bin"/><Relationship Id="rId4" Type="http://schemas.openxmlformats.org/officeDocument/2006/relationships/image" Target="../media/image237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microsoft.com/office/2007/relationships/media" Target="../media/media2.WAV"/><Relationship Id="rId7" Type="http://schemas.openxmlformats.org/officeDocument/2006/relationships/image" Target="../media/image2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4.png"/><Relationship Id="rId4" Type="http://schemas.openxmlformats.org/officeDocument/2006/relationships/audio" Target="../media/media2.WAV"/><Relationship Id="rId9" Type="http://schemas.openxmlformats.org/officeDocument/2006/relationships/image" Target="../media/image2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Microsoft_Word_97_-_2003_Document1.doc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Document2.doc"/><Relationship Id="rId10" Type="http://schemas.openxmlformats.org/officeDocument/2006/relationships/image" Target="../media/image34.w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Microsoft_Word_97_-_2003_Document4.doc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9.w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10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1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2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24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26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jpeg"/><Relationship Id="rId2" Type="http://schemas.openxmlformats.org/officeDocument/2006/relationships/hyperlink" Target="Ampli%20MMI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ircuit%20lignes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circuit%20hybride%201.jpg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2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3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4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4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52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5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5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5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6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6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6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66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16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60.bin"/><Relationship Id="rId10" Type="http://schemas.openxmlformats.org/officeDocument/2006/relationships/image" Target="../media/image171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73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74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7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80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7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87.wmf"/><Relationship Id="rId11" Type="http://schemas.openxmlformats.org/officeDocument/2006/relationships/image" Target="../media/image175.wmf"/><Relationship Id="rId5" Type="http://schemas.openxmlformats.org/officeDocument/2006/relationships/oleObject" Target="../embeddings/oleObject178.bin"/><Relationship Id="rId10" Type="http://schemas.openxmlformats.org/officeDocument/2006/relationships/oleObject" Target="../embeddings/oleObject181.bin"/><Relationship Id="rId4" Type="http://schemas.openxmlformats.org/officeDocument/2006/relationships/image" Target="../media/image186.wmf"/><Relationship Id="rId9" Type="http://schemas.openxmlformats.org/officeDocument/2006/relationships/oleObject" Target="../embeddings/oleObject180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9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0.wmf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92.wmf"/><Relationship Id="rId5" Type="http://schemas.openxmlformats.org/officeDocument/2006/relationships/image" Target="../media/image189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91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9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95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97.wmf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190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202.wmf"/><Relationship Id="rId4" Type="http://schemas.openxmlformats.org/officeDocument/2006/relationships/image" Target="../media/image199.wmf"/><Relationship Id="rId9" Type="http://schemas.openxmlformats.org/officeDocument/2006/relationships/oleObject" Target="../embeddings/oleObject195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04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203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oleObject" Target="../embeddings/oleObject20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0" Type="http://schemas.openxmlformats.org/officeDocument/2006/relationships/image" Target="../media/image209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2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13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212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213.bin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2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12.bin"/><Relationship Id="rId5" Type="http://schemas.openxmlformats.org/officeDocument/2006/relationships/oleObject" Target="../embeddings/oleObject209.bin"/><Relationship Id="rId10" Type="http://schemas.openxmlformats.org/officeDocument/2006/relationships/image" Target="../media/image218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11.bin"/><Relationship Id="rId14" Type="http://schemas.openxmlformats.org/officeDocument/2006/relationships/image" Target="../media/image220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221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23.wmf"/><Relationship Id="rId5" Type="http://schemas.openxmlformats.org/officeDocument/2006/relationships/oleObject" Target="../embeddings/oleObject216.bin"/><Relationship Id="rId4" Type="http://schemas.openxmlformats.org/officeDocument/2006/relationships/image" Target="../media/image222.w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227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230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2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146300" y="2940050"/>
            <a:ext cx="5613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4000">
                <a:solidFill>
                  <a:schemeClr val="bg2"/>
                </a:solidFill>
                <a:latin typeface="Comic Sans MS" pitchFamily="66" charset="0"/>
              </a:rPr>
              <a:t>Filtrage Analogique</a:t>
            </a: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3173413" y="3067050"/>
            <a:ext cx="3559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6234547" y="517958"/>
            <a:ext cx="32835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fr-FR" altLang="fr-FR" sz="1700" b="1" i="1" dirty="0">
                <a:solidFill>
                  <a:srgbClr val="82601C"/>
                </a:solidFill>
                <a:latin typeface="Arial" pitchFamily="34" charset="0"/>
                <a:cs typeface="Arial" pitchFamily="34" charset="0"/>
              </a:rPr>
              <a:t>Licence </a:t>
            </a:r>
            <a:r>
              <a:rPr lang="fr-FR" altLang="fr-FR" sz="1700" b="1" i="1" dirty="0" smtClean="0">
                <a:solidFill>
                  <a:srgbClr val="82601C"/>
                </a:solidFill>
                <a:latin typeface="Arial" pitchFamily="34" charset="0"/>
                <a:cs typeface="Arial" pitchFamily="34" charset="0"/>
              </a:rPr>
              <a:t>Electronique ELN3  TS</a:t>
            </a:r>
            <a:endParaRPr lang="fr-FR" altLang="fr-FR" sz="1400" i="1" dirty="0">
              <a:solidFill>
                <a:srgbClr val="8260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8825" y="630238"/>
            <a:ext cx="26431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u="sng">
                <a:solidFill>
                  <a:schemeClr val="bg2"/>
                </a:solidFill>
              </a:rPr>
              <a:t>Exemples de signaux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74750" y="1168400"/>
            <a:ext cx="691991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490538" indent="-490538" defTabSz="490538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Signal sinusoidal	</a:t>
            </a:r>
          </a:p>
          <a:p>
            <a:pPr marL="490538" indent="-490538" defTabSz="490538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Signaux transitoires ou impulsionnels</a:t>
            </a:r>
          </a:p>
          <a:p>
            <a:pPr marL="490538" indent="-490538" defTabSz="490538" eaLnBrk="1" hangingPunct="1">
              <a:lnSpc>
                <a:spcPct val="12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Portes </a:t>
            </a:r>
          </a:p>
          <a:p>
            <a:pPr marL="490538" indent="-490538" defTabSz="490538" eaLnBrk="1" hangingPunct="1">
              <a:lnSpc>
                <a:spcPct val="12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Impulsion triangulaire</a:t>
            </a:r>
          </a:p>
          <a:p>
            <a:pPr marL="490538" indent="-490538" defTabSz="490538" eaLnBrk="1" hangingPunct="1">
              <a:lnSpc>
                <a:spcPct val="12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Echelon de Heavyside</a:t>
            </a:r>
          </a:p>
          <a:p>
            <a:pPr marL="490538" indent="-490538" defTabSz="490538" eaLnBrk="1" hangingPunct="1">
              <a:lnSpc>
                <a:spcPct val="12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Impulsion exponentielle</a:t>
            </a:r>
          </a:p>
          <a:p>
            <a:pPr marL="490538" indent="-490538" defTabSz="490538" eaLnBrk="1" hangingPunct="1">
              <a:lnSpc>
                <a:spcPct val="12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Impulsion de Dirac</a:t>
            </a:r>
          </a:p>
          <a:p>
            <a:pPr marL="490538" indent="-490538" defTabSz="490538" eaLnBrk="1" hangingPunct="1">
              <a:lnSpc>
                <a:spcPct val="150000"/>
              </a:lnSpc>
            </a:pPr>
            <a:r>
              <a:rPr lang="fr-FR" altLang="fr-FR">
                <a:solidFill>
                  <a:schemeClr val="bg2"/>
                </a:solidFill>
              </a:rPr>
              <a:t>Signaux périodiques discontinus</a:t>
            </a:r>
          </a:p>
          <a:p>
            <a:pPr marL="490538" indent="-490538" defTabSz="490538" eaLnBrk="1" hangingPunct="1">
              <a:lnSpc>
                <a:spcPct val="150000"/>
              </a:lnSpc>
            </a:pPr>
            <a:r>
              <a:rPr lang="fr-FR" altLang="fr-FR">
                <a:solidFill>
                  <a:schemeClr val="bg2"/>
                </a:solidFill>
              </a:rPr>
              <a:t>	peignes</a:t>
            </a:r>
          </a:p>
          <a:p>
            <a:pPr marL="490538" indent="-490538" defTabSz="490538" eaLnBrk="1" hangingPunct="1">
              <a:lnSpc>
                <a:spcPct val="150000"/>
              </a:lnSpc>
            </a:pPr>
            <a:r>
              <a:rPr lang="fr-FR" altLang="fr-FR">
                <a:solidFill>
                  <a:schemeClr val="bg2"/>
                </a:solidFill>
              </a:rPr>
              <a:t>	créneau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40363" y="2093913"/>
          <a:ext cx="5286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3" imgW="228600" imgH="228600" progId="">
                  <p:embed/>
                </p:oleObj>
              </mc:Choice>
              <mc:Fallback>
                <p:oleObj name="Equation" r:id="rId3" imgW="228600" imgH="228600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093913"/>
                        <a:ext cx="5286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675313" y="2654300"/>
          <a:ext cx="4699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5" imgW="203112" imgH="228501" progId="">
                  <p:embed/>
                </p:oleObj>
              </mc:Choice>
              <mc:Fallback>
                <p:oleObj name="Equation" r:id="rId5" imgW="203112" imgH="22850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2654300"/>
                        <a:ext cx="4699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135688" y="3733800"/>
          <a:ext cx="13223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7" imgW="571252" imgH="228501" progId="">
                  <p:embed/>
                </p:oleObj>
              </mc:Choice>
              <mc:Fallback>
                <p:oleObj name="Equation" r:id="rId7" imgW="571252" imgH="22850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3733800"/>
                        <a:ext cx="13223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902325" y="3236913"/>
          <a:ext cx="6461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9" imgW="279279" imgH="203112" progId="">
                  <p:embed/>
                </p:oleObj>
              </mc:Choice>
              <mc:Fallback>
                <p:oleObj name="Equation" r:id="rId9" imgW="279279" imgH="20311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3236913"/>
                        <a:ext cx="64611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819400" y="2435225"/>
            <a:ext cx="2528888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295775" y="2986088"/>
            <a:ext cx="127635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519613" y="4089400"/>
            <a:ext cx="1522412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322763" y="3536950"/>
            <a:ext cx="1484312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963988" y="4641850"/>
            <a:ext cx="2301875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326188" y="4359275"/>
          <a:ext cx="6762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11" imgW="291973" imgH="203112" progId="">
                  <p:embed/>
                </p:oleObj>
              </mc:Choice>
              <mc:Fallback>
                <p:oleObj name="Equation" r:id="rId11" imgW="291973" imgH="203112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359275"/>
                        <a:ext cx="6762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3195638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3336925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478213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3619500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3760788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3902075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043363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184650" y="5330825"/>
            <a:ext cx="0" cy="2905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3511550" y="1273175"/>
            <a:ext cx="1879600" cy="212725"/>
          </a:xfrm>
          <a:custGeom>
            <a:avLst/>
            <a:gdLst>
              <a:gd name="T0" fmla="*/ 0 w 1278"/>
              <a:gd name="T1" fmla="*/ 109237 h 148"/>
              <a:gd name="T2" fmla="*/ 141191 w 1278"/>
              <a:gd name="T3" fmla="*/ 195477 h 148"/>
              <a:gd name="T4" fmla="*/ 341211 w 1278"/>
              <a:gd name="T5" fmla="*/ 1437 h 148"/>
              <a:gd name="T6" fmla="*/ 541231 w 1278"/>
              <a:gd name="T7" fmla="*/ 196914 h 148"/>
              <a:gd name="T8" fmla="*/ 741251 w 1278"/>
              <a:gd name="T9" fmla="*/ 1437 h 148"/>
              <a:gd name="T10" fmla="*/ 941271 w 1278"/>
              <a:gd name="T11" fmla="*/ 196914 h 148"/>
              <a:gd name="T12" fmla="*/ 1141291 w 1278"/>
              <a:gd name="T13" fmla="*/ 1437 h 148"/>
              <a:gd name="T14" fmla="*/ 1341311 w 1278"/>
              <a:gd name="T15" fmla="*/ 196914 h 148"/>
              <a:gd name="T16" fmla="*/ 1541331 w 1278"/>
              <a:gd name="T17" fmla="*/ 1437 h 148"/>
              <a:gd name="T18" fmla="*/ 1711936 w 1278"/>
              <a:gd name="T19" fmla="*/ 186853 h 148"/>
              <a:gd name="T20" fmla="*/ 1879600 w 1278"/>
              <a:gd name="T21" fmla="*/ 91989 h 1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78" h="148">
                <a:moveTo>
                  <a:pt x="0" y="76"/>
                </a:moveTo>
                <a:cubicBezTo>
                  <a:pt x="16" y="86"/>
                  <a:pt x="57" y="148"/>
                  <a:pt x="96" y="136"/>
                </a:cubicBezTo>
                <a:cubicBezTo>
                  <a:pt x="135" y="124"/>
                  <a:pt x="187" y="1"/>
                  <a:pt x="232" y="1"/>
                </a:cubicBezTo>
                <a:cubicBezTo>
                  <a:pt x="277" y="1"/>
                  <a:pt x="323" y="137"/>
                  <a:pt x="368" y="137"/>
                </a:cubicBezTo>
                <a:cubicBezTo>
                  <a:pt x="413" y="137"/>
                  <a:pt x="459" y="1"/>
                  <a:pt x="504" y="1"/>
                </a:cubicBezTo>
                <a:cubicBezTo>
                  <a:pt x="549" y="1"/>
                  <a:pt x="595" y="137"/>
                  <a:pt x="640" y="137"/>
                </a:cubicBezTo>
                <a:cubicBezTo>
                  <a:pt x="685" y="137"/>
                  <a:pt x="731" y="1"/>
                  <a:pt x="776" y="1"/>
                </a:cubicBezTo>
                <a:cubicBezTo>
                  <a:pt x="821" y="1"/>
                  <a:pt x="867" y="137"/>
                  <a:pt x="912" y="137"/>
                </a:cubicBezTo>
                <a:cubicBezTo>
                  <a:pt x="957" y="137"/>
                  <a:pt x="1006" y="2"/>
                  <a:pt x="1048" y="1"/>
                </a:cubicBezTo>
                <a:cubicBezTo>
                  <a:pt x="1090" y="0"/>
                  <a:pt x="1126" y="120"/>
                  <a:pt x="1164" y="130"/>
                </a:cubicBezTo>
                <a:cubicBezTo>
                  <a:pt x="1202" y="140"/>
                  <a:pt x="1254" y="78"/>
                  <a:pt x="1278" y="64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6754813" y="2155825"/>
            <a:ext cx="1300162" cy="293688"/>
          </a:xfrm>
          <a:custGeom>
            <a:avLst/>
            <a:gdLst>
              <a:gd name="T0" fmla="*/ 0 w 884"/>
              <a:gd name="T1" fmla="*/ 293688 h 204"/>
              <a:gd name="T2" fmla="*/ 400050 w 884"/>
              <a:gd name="T3" fmla="*/ 293688 h 204"/>
              <a:gd name="T4" fmla="*/ 400050 w 884"/>
              <a:gd name="T5" fmla="*/ 0 h 204"/>
              <a:gd name="T6" fmla="*/ 900112 w 884"/>
              <a:gd name="T7" fmla="*/ 0 h 204"/>
              <a:gd name="T8" fmla="*/ 900112 w 884"/>
              <a:gd name="T9" fmla="*/ 293688 h 204"/>
              <a:gd name="T10" fmla="*/ 1300162 w 884"/>
              <a:gd name="T11" fmla="*/ 293688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7154863" y="2743200"/>
            <a:ext cx="1400175" cy="293688"/>
          </a:xfrm>
          <a:custGeom>
            <a:avLst/>
            <a:gdLst>
              <a:gd name="T0" fmla="*/ 0 w 952"/>
              <a:gd name="T1" fmla="*/ 293688 h 204"/>
              <a:gd name="T2" fmla="*/ 400050 w 952"/>
              <a:gd name="T3" fmla="*/ 293688 h 204"/>
              <a:gd name="T4" fmla="*/ 700088 w 952"/>
              <a:gd name="T5" fmla="*/ 0 h 204"/>
              <a:gd name="T6" fmla="*/ 1000125 w 952"/>
              <a:gd name="T7" fmla="*/ 293688 h 204"/>
              <a:gd name="T8" fmla="*/ 1400175 w 952"/>
              <a:gd name="T9" fmla="*/ 293688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2" h="204">
                <a:moveTo>
                  <a:pt x="0" y="204"/>
                </a:moveTo>
                <a:lnTo>
                  <a:pt x="272" y="204"/>
                </a:lnTo>
                <a:lnTo>
                  <a:pt x="476" y="0"/>
                </a:lnTo>
                <a:lnTo>
                  <a:pt x="680" y="204"/>
                </a:lnTo>
                <a:lnTo>
                  <a:pt x="952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7454900" y="3413125"/>
            <a:ext cx="1400175" cy="196850"/>
          </a:xfrm>
          <a:custGeom>
            <a:avLst/>
            <a:gdLst>
              <a:gd name="T0" fmla="*/ 0 w 952"/>
              <a:gd name="T1" fmla="*/ 196850 h 137"/>
              <a:gd name="T2" fmla="*/ 600075 w 952"/>
              <a:gd name="T3" fmla="*/ 196850 h 137"/>
              <a:gd name="T4" fmla="*/ 600075 w 952"/>
              <a:gd name="T5" fmla="*/ 0 h 137"/>
              <a:gd name="T6" fmla="*/ 1400175 w 952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" h="137">
                <a:moveTo>
                  <a:pt x="0" y="137"/>
                </a:moveTo>
                <a:lnTo>
                  <a:pt x="408" y="137"/>
                </a:lnTo>
                <a:lnTo>
                  <a:pt x="408" y="0"/>
                </a:lnTo>
                <a:lnTo>
                  <a:pt x="95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7954963" y="3795713"/>
            <a:ext cx="1517650" cy="409575"/>
            <a:chOff x="5409" y="2636"/>
            <a:chExt cx="1032" cy="285"/>
          </a:xfrm>
        </p:grpSpPr>
        <p:sp>
          <p:nvSpPr>
            <p:cNvPr id="19501" name="Freeform 27"/>
            <p:cNvSpPr>
              <a:spLocks/>
            </p:cNvSpPr>
            <p:nvPr/>
          </p:nvSpPr>
          <p:spPr bwMode="auto">
            <a:xfrm>
              <a:off x="5817" y="2636"/>
              <a:ext cx="624" cy="285"/>
            </a:xfrm>
            <a:custGeom>
              <a:avLst/>
              <a:gdLst>
                <a:gd name="T0" fmla="*/ 0 w 624"/>
                <a:gd name="T1" fmla="*/ 0 h 285"/>
                <a:gd name="T2" fmla="*/ 131 w 624"/>
                <a:gd name="T3" fmla="*/ 204 h 285"/>
                <a:gd name="T4" fmla="*/ 307 w 624"/>
                <a:gd name="T5" fmla="*/ 272 h 285"/>
                <a:gd name="T6" fmla="*/ 624 w 624"/>
                <a:gd name="T7" fmla="*/ 282 h 2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4" h="285">
                  <a:moveTo>
                    <a:pt x="0" y="0"/>
                  </a:moveTo>
                  <a:cubicBezTo>
                    <a:pt x="40" y="79"/>
                    <a:pt x="80" y="159"/>
                    <a:pt x="131" y="204"/>
                  </a:cubicBezTo>
                  <a:cubicBezTo>
                    <a:pt x="182" y="249"/>
                    <a:pt x="225" y="259"/>
                    <a:pt x="307" y="272"/>
                  </a:cubicBezTo>
                  <a:cubicBezTo>
                    <a:pt x="389" y="285"/>
                    <a:pt x="558" y="280"/>
                    <a:pt x="624" y="28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502" name="Freeform 28"/>
            <p:cNvSpPr>
              <a:spLocks/>
            </p:cNvSpPr>
            <p:nvPr/>
          </p:nvSpPr>
          <p:spPr bwMode="auto">
            <a:xfrm>
              <a:off x="5409" y="2636"/>
              <a:ext cx="408" cy="272"/>
            </a:xfrm>
            <a:custGeom>
              <a:avLst/>
              <a:gdLst>
                <a:gd name="T0" fmla="*/ 0 w 408"/>
                <a:gd name="T1" fmla="*/ 272 h 272"/>
                <a:gd name="T2" fmla="*/ 408 w 408"/>
                <a:gd name="T3" fmla="*/ 272 h 272"/>
                <a:gd name="T4" fmla="*/ 408 w 408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8" h="272">
                  <a:moveTo>
                    <a:pt x="0" y="272"/>
                  </a:moveTo>
                  <a:lnTo>
                    <a:pt x="408" y="272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83" name="Line 29"/>
          <p:cNvSpPr>
            <a:spLocks noChangeShapeType="1"/>
          </p:cNvSpPr>
          <p:nvPr/>
        </p:nvSpPr>
        <p:spPr bwMode="auto">
          <a:xfrm>
            <a:off x="7354888" y="4702175"/>
            <a:ext cx="1501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4" name="Line 30"/>
          <p:cNvSpPr>
            <a:spLocks noChangeShapeType="1"/>
          </p:cNvSpPr>
          <p:nvPr/>
        </p:nvSpPr>
        <p:spPr bwMode="auto">
          <a:xfrm flipV="1">
            <a:off x="8054975" y="4408488"/>
            <a:ext cx="0" cy="2936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5" name="Freeform 31"/>
          <p:cNvSpPr>
            <a:spLocks/>
          </p:cNvSpPr>
          <p:nvPr/>
        </p:nvSpPr>
        <p:spPr bwMode="auto">
          <a:xfrm>
            <a:off x="3752850" y="5780088"/>
            <a:ext cx="800100" cy="293687"/>
          </a:xfrm>
          <a:custGeom>
            <a:avLst/>
            <a:gdLst>
              <a:gd name="T0" fmla="*/ 0 w 884"/>
              <a:gd name="T1" fmla="*/ 293687 h 204"/>
              <a:gd name="T2" fmla="*/ 246185 w 884"/>
              <a:gd name="T3" fmla="*/ 293687 h 204"/>
              <a:gd name="T4" fmla="*/ 246185 w 884"/>
              <a:gd name="T5" fmla="*/ 0 h 204"/>
              <a:gd name="T6" fmla="*/ 553915 w 884"/>
              <a:gd name="T7" fmla="*/ 0 h 204"/>
              <a:gd name="T8" fmla="*/ 553915 w 884"/>
              <a:gd name="T9" fmla="*/ 293687 h 204"/>
              <a:gd name="T10" fmla="*/ 800100 w 884"/>
              <a:gd name="T11" fmla="*/ 29368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6" name="Freeform 32"/>
          <p:cNvSpPr>
            <a:spLocks/>
          </p:cNvSpPr>
          <p:nvPr/>
        </p:nvSpPr>
        <p:spPr bwMode="auto">
          <a:xfrm>
            <a:off x="4394200" y="5780088"/>
            <a:ext cx="800100" cy="293687"/>
          </a:xfrm>
          <a:custGeom>
            <a:avLst/>
            <a:gdLst>
              <a:gd name="T0" fmla="*/ 0 w 884"/>
              <a:gd name="T1" fmla="*/ 293687 h 204"/>
              <a:gd name="T2" fmla="*/ 246185 w 884"/>
              <a:gd name="T3" fmla="*/ 293687 h 204"/>
              <a:gd name="T4" fmla="*/ 246185 w 884"/>
              <a:gd name="T5" fmla="*/ 0 h 204"/>
              <a:gd name="T6" fmla="*/ 553915 w 884"/>
              <a:gd name="T7" fmla="*/ 0 h 204"/>
              <a:gd name="T8" fmla="*/ 553915 w 884"/>
              <a:gd name="T9" fmla="*/ 293687 h 204"/>
              <a:gd name="T10" fmla="*/ 800100 w 884"/>
              <a:gd name="T11" fmla="*/ 29368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7" name="Freeform 33"/>
          <p:cNvSpPr>
            <a:spLocks/>
          </p:cNvSpPr>
          <p:nvPr/>
        </p:nvSpPr>
        <p:spPr bwMode="auto">
          <a:xfrm>
            <a:off x="5033963" y="5780088"/>
            <a:ext cx="800100" cy="293687"/>
          </a:xfrm>
          <a:custGeom>
            <a:avLst/>
            <a:gdLst>
              <a:gd name="T0" fmla="*/ 0 w 884"/>
              <a:gd name="T1" fmla="*/ 293687 h 204"/>
              <a:gd name="T2" fmla="*/ 246185 w 884"/>
              <a:gd name="T3" fmla="*/ 293687 h 204"/>
              <a:gd name="T4" fmla="*/ 246185 w 884"/>
              <a:gd name="T5" fmla="*/ 0 h 204"/>
              <a:gd name="T6" fmla="*/ 553915 w 884"/>
              <a:gd name="T7" fmla="*/ 0 h 204"/>
              <a:gd name="T8" fmla="*/ 553915 w 884"/>
              <a:gd name="T9" fmla="*/ 293687 h 204"/>
              <a:gd name="T10" fmla="*/ 800100 w 884"/>
              <a:gd name="T11" fmla="*/ 29368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8" name="Freeform 34"/>
          <p:cNvSpPr>
            <a:spLocks/>
          </p:cNvSpPr>
          <p:nvPr/>
        </p:nvSpPr>
        <p:spPr bwMode="auto">
          <a:xfrm>
            <a:off x="5675313" y="5780088"/>
            <a:ext cx="800100" cy="293687"/>
          </a:xfrm>
          <a:custGeom>
            <a:avLst/>
            <a:gdLst>
              <a:gd name="T0" fmla="*/ 0 w 884"/>
              <a:gd name="T1" fmla="*/ 293687 h 204"/>
              <a:gd name="T2" fmla="*/ 246185 w 884"/>
              <a:gd name="T3" fmla="*/ 293687 h 204"/>
              <a:gd name="T4" fmla="*/ 246185 w 884"/>
              <a:gd name="T5" fmla="*/ 0 h 204"/>
              <a:gd name="T6" fmla="*/ 553915 w 884"/>
              <a:gd name="T7" fmla="*/ 0 h 204"/>
              <a:gd name="T8" fmla="*/ 553915 w 884"/>
              <a:gd name="T9" fmla="*/ 293687 h 204"/>
              <a:gd name="T10" fmla="*/ 800100 w 884"/>
              <a:gd name="T11" fmla="*/ 29368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89" name="Freeform 35"/>
          <p:cNvSpPr>
            <a:spLocks/>
          </p:cNvSpPr>
          <p:nvPr/>
        </p:nvSpPr>
        <p:spPr bwMode="auto">
          <a:xfrm>
            <a:off x="6315075" y="5780088"/>
            <a:ext cx="800100" cy="293687"/>
          </a:xfrm>
          <a:custGeom>
            <a:avLst/>
            <a:gdLst>
              <a:gd name="T0" fmla="*/ 0 w 884"/>
              <a:gd name="T1" fmla="*/ 293687 h 204"/>
              <a:gd name="T2" fmla="*/ 246185 w 884"/>
              <a:gd name="T3" fmla="*/ 293687 h 204"/>
              <a:gd name="T4" fmla="*/ 246185 w 884"/>
              <a:gd name="T5" fmla="*/ 0 h 204"/>
              <a:gd name="T6" fmla="*/ 553915 w 884"/>
              <a:gd name="T7" fmla="*/ 0 h 204"/>
              <a:gd name="T8" fmla="*/ 553915 w 884"/>
              <a:gd name="T9" fmla="*/ 293687 h 204"/>
              <a:gd name="T10" fmla="*/ 800100 w 884"/>
              <a:gd name="T11" fmla="*/ 29368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90" name="Freeform 36"/>
          <p:cNvSpPr>
            <a:spLocks/>
          </p:cNvSpPr>
          <p:nvPr/>
        </p:nvSpPr>
        <p:spPr bwMode="auto">
          <a:xfrm>
            <a:off x="6954838" y="5780088"/>
            <a:ext cx="800100" cy="293687"/>
          </a:xfrm>
          <a:custGeom>
            <a:avLst/>
            <a:gdLst>
              <a:gd name="T0" fmla="*/ 0 w 884"/>
              <a:gd name="T1" fmla="*/ 293687 h 204"/>
              <a:gd name="T2" fmla="*/ 246185 w 884"/>
              <a:gd name="T3" fmla="*/ 293687 h 204"/>
              <a:gd name="T4" fmla="*/ 246185 w 884"/>
              <a:gd name="T5" fmla="*/ 0 h 204"/>
              <a:gd name="T6" fmla="*/ 553915 w 884"/>
              <a:gd name="T7" fmla="*/ 0 h 204"/>
              <a:gd name="T8" fmla="*/ 553915 w 884"/>
              <a:gd name="T9" fmla="*/ 293687 h 204"/>
              <a:gd name="T10" fmla="*/ 800100 w 884"/>
              <a:gd name="T11" fmla="*/ 29368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4" h="204">
                <a:moveTo>
                  <a:pt x="0" y="204"/>
                </a:moveTo>
                <a:lnTo>
                  <a:pt x="272" y="204"/>
                </a:lnTo>
                <a:lnTo>
                  <a:pt x="272" y="0"/>
                </a:lnTo>
                <a:lnTo>
                  <a:pt x="612" y="0"/>
                </a:lnTo>
                <a:lnTo>
                  <a:pt x="612" y="204"/>
                </a:lnTo>
                <a:lnTo>
                  <a:pt x="884" y="2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91" name="Text Box 37"/>
          <p:cNvSpPr txBox="1">
            <a:spLocks noChangeArrowheads="1"/>
          </p:cNvSpPr>
          <p:nvPr/>
        </p:nvSpPr>
        <p:spPr bwMode="auto">
          <a:xfrm>
            <a:off x="8002588" y="1978025"/>
            <a:ext cx="534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500">
                <a:solidFill>
                  <a:schemeClr val="bg2"/>
                </a:solidFill>
              </a:rPr>
              <a:t>1/T</a:t>
            </a:r>
          </a:p>
        </p:txBody>
      </p:sp>
      <p:sp>
        <p:nvSpPr>
          <p:cNvPr id="19492" name="Line 38"/>
          <p:cNvSpPr>
            <a:spLocks noChangeShapeType="1"/>
          </p:cNvSpPr>
          <p:nvPr/>
        </p:nvSpPr>
        <p:spPr bwMode="auto">
          <a:xfrm>
            <a:off x="7632700" y="2151063"/>
            <a:ext cx="406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93" name="Text Box 39"/>
          <p:cNvSpPr txBox="1">
            <a:spLocks noChangeArrowheads="1"/>
          </p:cNvSpPr>
          <p:nvPr/>
        </p:nvSpPr>
        <p:spPr bwMode="auto">
          <a:xfrm>
            <a:off x="8240713" y="2565400"/>
            <a:ext cx="534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500">
                <a:solidFill>
                  <a:schemeClr val="bg2"/>
                </a:solidFill>
              </a:rPr>
              <a:t>2/T</a:t>
            </a:r>
          </a:p>
        </p:txBody>
      </p:sp>
      <p:sp>
        <p:nvSpPr>
          <p:cNvPr id="19494" name="Line 40"/>
          <p:cNvSpPr>
            <a:spLocks noChangeShapeType="1"/>
          </p:cNvSpPr>
          <p:nvPr/>
        </p:nvSpPr>
        <p:spPr bwMode="auto">
          <a:xfrm>
            <a:off x="7870825" y="2738438"/>
            <a:ext cx="4064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95" name="Line 41"/>
          <p:cNvSpPr>
            <a:spLocks noChangeShapeType="1"/>
          </p:cNvSpPr>
          <p:nvPr/>
        </p:nvSpPr>
        <p:spPr bwMode="auto">
          <a:xfrm>
            <a:off x="7181850" y="2443163"/>
            <a:ext cx="415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96" name="Text Box 42"/>
          <p:cNvSpPr txBox="1">
            <a:spLocks noChangeArrowheads="1"/>
          </p:cNvSpPr>
          <p:nvPr/>
        </p:nvSpPr>
        <p:spPr bwMode="auto">
          <a:xfrm>
            <a:off x="7235825" y="2289175"/>
            <a:ext cx="312738" cy="317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500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19497" name="Line 43"/>
          <p:cNvSpPr>
            <a:spLocks noChangeShapeType="1"/>
          </p:cNvSpPr>
          <p:nvPr/>
        </p:nvSpPr>
        <p:spPr bwMode="auto">
          <a:xfrm>
            <a:off x="7640638" y="3068638"/>
            <a:ext cx="415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98" name="Text Box 44"/>
          <p:cNvSpPr txBox="1">
            <a:spLocks noChangeArrowheads="1"/>
          </p:cNvSpPr>
          <p:nvPr/>
        </p:nvSpPr>
        <p:spPr bwMode="auto">
          <a:xfrm>
            <a:off x="7685088" y="2905125"/>
            <a:ext cx="314325" cy="317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500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19499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5DDC48F-4399-4BAE-B224-3E6C972489BC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9500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14049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2265363" y="1082675"/>
          <a:ext cx="39925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Equation" r:id="rId3" imgW="2095500" imgH="469900" progId="">
                  <p:embed/>
                </p:oleObj>
              </mc:Choice>
              <mc:Fallback>
                <p:oleObj name="Equation" r:id="rId3" imgW="2095500" imgH="4699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082675"/>
                        <a:ext cx="39925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31956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82650" y="635000"/>
            <a:ext cx="453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C) Propriétés des Filtres de Chebychev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15144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2151063" y="2028825"/>
            <a:ext cx="4538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 n oscillations dans la bande passante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2151063" y="2481263"/>
            <a:ext cx="4538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 "equal ripple"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2151063" y="3041650"/>
            <a:ext cx="4538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 ondulation fonction de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e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2151063" y="3548063"/>
            <a:ext cx="4538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ondulation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e=1   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</a:t>
            </a: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 ondulation=3 dB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  <a:cs typeface="Times New Roman" pitchFamily="18" charset="0"/>
              </a:rPr>
              <a:t>	     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e=0.5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</a:t>
            </a: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 ondulation=1 dB</a:t>
            </a:r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2151063" y="4492625"/>
            <a:ext cx="7373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|H(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=1)| = - ondulation   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   </a:t>
            </a:r>
            <a:r>
              <a:rPr lang="fr-FR" altLang="fr-FR" sz="28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≠</a:t>
            </a: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  -3 dB en général</a:t>
            </a:r>
          </a:p>
        </p:txBody>
      </p:sp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2151063" y="5126038"/>
            <a:ext cx="737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asymptotes en -20n dB/decade</a:t>
            </a:r>
            <a:endParaRPr lang="fr-FR" altLang="fr-FR" sz="2000">
              <a:solidFill>
                <a:schemeClr val="bg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5647" name="Text Box 15"/>
          <p:cNvSpPr txBox="1">
            <a:spLocks noChangeArrowheads="1"/>
          </p:cNvSpPr>
          <p:nvPr/>
        </p:nvSpPr>
        <p:spPr bwMode="auto">
          <a:xfrm>
            <a:off x="2151063" y="5697538"/>
            <a:ext cx="737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Coupure + raide que Butterworth</a:t>
            </a:r>
            <a:endParaRPr lang="fr-FR" altLang="fr-FR" sz="2000">
              <a:solidFill>
                <a:schemeClr val="bg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2151063" y="6294438"/>
            <a:ext cx="737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phase – linéaire que Butterworth</a:t>
            </a:r>
            <a:endParaRPr lang="fr-FR" altLang="fr-FR" sz="2000">
              <a:solidFill>
                <a:schemeClr val="bg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2°) Filtres de Chebychev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1874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9BE8D02-07BB-41DA-8803-71D4E663D375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1875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1" grpId="0"/>
      <p:bldP spid="325642" grpId="0"/>
      <p:bldP spid="325643" grpId="0"/>
      <p:bldP spid="325644" grpId="0"/>
      <p:bldP spid="325645" grpId="0"/>
      <p:bldP spid="325646" grpId="0"/>
      <p:bldP spid="325647" grpId="0"/>
      <p:bldP spid="32564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3°) Filtres de Legendre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842963" y="569913"/>
            <a:ext cx="510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3°) Filtres de Legendre (Papoulis)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aphicFrame>
        <p:nvGraphicFramePr>
          <p:cNvPr id="326662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78150" y="1300163"/>
          <a:ext cx="39306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9" name="Equation" r:id="rId3" imgW="2133600" imgH="469900" progId="">
                  <p:embed/>
                </p:oleObj>
              </mc:Choice>
              <mc:Fallback>
                <p:oleObj name="Equation" r:id="rId3" imgW="2133600" imgH="469900" progId="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1300163"/>
                        <a:ext cx="393065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852488" y="2159000"/>
            <a:ext cx="305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où L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(x)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26665" name="AutoShape 9"/>
          <p:cNvSpPr>
            <a:spLocks noChangeAspect="1" noChangeArrowheads="1" noTextEdit="1"/>
          </p:cNvSpPr>
          <p:nvPr/>
        </p:nvSpPr>
        <p:spPr bwMode="auto">
          <a:xfrm>
            <a:off x="479425" y="2844800"/>
            <a:ext cx="8986838" cy="1884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889" name="Rectangle 10"/>
          <p:cNvSpPr>
            <a:spLocks noChangeArrowheads="1"/>
          </p:cNvSpPr>
          <p:nvPr/>
        </p:nvSpPr>
        <p:spPr bwMode="auto">
          <a:xfrm>
            <a:off x="906463" y="2852738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n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890" name="Rectangle 11"/>
          <p:cNvSpPr>
            <a:spLocks noChangeArrowheads="1"/>
          </p:cNvSpPr>
          <p:nvPr/>
        </p:nvSpPr>
        <p:spPr bwMode="auto">
          <a:xfrm>
            <a:off x="1030288" y="2852738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891" name="Rectangle 12"/>
          <p:cNvSpPr>
            <a:spLocks noChangeArrowheads="1"/>
          </p:cNvSpPr>
          <p:nvPr/>
        </p:nvSpPr>
        <p:spPr bwMode="auto">
          <a:xfrm>
            <a:off x="5114925" y="2852738"/>
            <a:ext cx="150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L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892" name="Rectangle 13"/>
          <p:cNvSpPr>
            <a:spLocks noChangeArrowheads="1"/>
          </p:cNvSpPr>
          <p:nvPr/>
        </p:nvSpPr>
        <p:spPr bwMode="auto">
          <a:xfrm>
            <a:off x="5259388" y="2947988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n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893" name="Rectangle 14"/>
          <p:cNvSpPr>
            <a:spLocks noChangeArrowheads="1"/>
          </p:cNvSpPr>
          <p:nvPr/>
        </p:nvSpPr>
        <p:spPr bwMode="auto">
          <a:xfrm>
            <a:off x="5345113" y="2852738"/>
            <a:ext cx="288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(x)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894" name="Rectangle 15"/>
          <p:cNvSpPr>
            <a:spLocks noChangeArrowheads="1"/>
          </p:cNvSpPr>
          <p:nvPr/>
        </p:nvSpPr>
        <p:spPr bwMode="auto">
          <a:xfrm>
            <a:off x="5632450" y="2852738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895" name="Rectangle 16"/>
          <p:cNvSpPr>
            <a:spLocks noChangeArrowheads="1"/>
          </p:cNvSpPr>
          <p:nvPr/>
        </p:nvSpPr>
        <p:spPr bwMode="auto">
          <a:xfrm>
            <a:off x="544513" y="28448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896" name="Rectangle 17"/>
          <p:cNvSpPr>
            <a:spLocks noChangeArrowheads="1"/>
          </p:cNvSpPr>
          <p:nvPr/>
        </p:nvSpPr>
        <p:spPr bwMode="auto">
          <a:xfrm>
            <a:off x="544513" y="28448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897" name="Rectangle 18"/>
          <p:cNvSpPr>
            <a:spLocks noChangeArrowheads="1"/>
          </p:cNvSpPr>
          <p:nvPr/>
        </p:nvSpPr>
        <p:spPr bwMode="auto">
          <a:xfrm>
            <a:off x="555625" y="2844800"/>
            <a:ext cx="8270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898" name="Rectangle 19"/>
          <p:cNvSpPr>
            <a:spLocks noChangeArrowheads="1"/>
          </p:cNvSpPr>
          <p:nvPr/>
        </p:nvSpPr>
        <p:spPr bwMode="auto">
          <a:xfrm>
            <a:off x="1382713" y="28448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899" name="Rectangle 20"/>
          <p:cNvSpPr>
            <a:spLocks noChangeArrowheads="1"/>
          </p:cNvSpPr>
          <p:nvPr/>
        </p:nvSpPr>
        <p:spPr bwMode="auto">
          <a:xfrm>
            <a:off x="1393825" y="2844800"/>
            <a:ext cx="796131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00" name="Rectangle 21"/>
          <p:cNvSpPr>
            <a:spLocks noChangeArrowheads="1"/>
          </p:cNvSpPr>
          <p:nvPr/>
        </p:nvSpPr>
        <p:spPr bwMode="auto">
          <a:xfrm>
            <a:off x="9355138" y="28448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01" name="Rectangle 22"/>
          <p:cNvSpPr>
            <a:spLocks noChangeArrowheads="1"/>
          </p:cNvSpPr>
          <p:nvPr/>
        </p:nvSpPr>
        <p:spPr bwMode="auto">
          <a:xfrm>
            <a:off x="9355138" y="28448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02" name="Rectangle 23"/>
          <p:cNvSpPr>
            <a:spLocks noChangeArrowheads="1"/>
          </p:cNvSpPr>
          <p:nvPr/>
        </p:nvSpPr>
        <p:spPr bwMode="auto">
          <a:xfrm>
            <a:off x="544513" y="2854325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03" name="Rectangle 24"/>
          <p:cNvSpPr>
            <a:spLocks noChangeArrowheads="1"/>
          </p:cNvSpPr>
          <p:nvPr/>
        </p:nvSpPr>
        <p:spPr bwMode="auto">
          <a:xfrm>
            <a:off x="1382713" y="2854325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04" name="Rectangle 25"/>
          <p:cNvSpPr>
            <a:spLocks noChangeArrowheads="1"/>
          </p:cNvSpPr>
          <p:nvPr/>
        </p:nvSpPr>
        <p:spPr bwMode="auto">
          <a:xfrm>
            <a:off x="9355138" y="2854325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05" name="Rectangle 26"/>
          <p:cNvSpPr>
            <a:spLocks noChangeArrowheads="1"/>
          </p:cNvSpPr>
          <p:nvPr/>
        </p:nvSpPr>
        <p:spPr bwMode="auto">
          <a:xfrm>
            <a:off x="906463" y="3113088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1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06" name="Rectangle 27"/>
          <p:cNvSpPr>
            <a:spLocks noChangeArrowheads="1"/>
          </p:cNvSpPr>
          <p:nvPr/>
        </p:nvSpPr>
        <p:spPr bwMode="auto">
          <a:xfrm>
            <a:off x="1030288" y="3113088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07" name="Rectangle 28"/>
          <p:cNvSpPr>
            <a:spLocks noChangeArrowheads="1"/>
          </p:cNvSpPr>
          <p:nvPr/>
        </p:nvSpPr>
        <p:spPr bwMode="auto">
          <a:xfrm>
            <a:off x="1498600" y="3113088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08" name="Rectangle 29"/>
          <p:cNvSpPr>
            <a:spLocks noChangeArrowheads="1"/>
          </p:cNvSpPr>
          <p:nvPr/>
        </p:nvSpPr>
        <p:spPr bwMode="auto">
          <a:xfrm>
            <a:off x="1624013" y="3113088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09" name="Rectangle 30"/>
          <p:cNvSpPr>
            <a:spLocks noChangeArrowheads="1"/>
          </p:cNvSpPr>
          <p:nvPr/>
        </p:nvSpPr>
        <p:spPr bwMode="auto">
          <a:xfrm>
            <a:off x="544513" y="310515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0" name="Rectangle 31"/>
          <p:cNvSpPr>
            <a:spLocks noChangeArrowheads="1"/>
          </p:cNvSpPr>
          <p:nvPr/>
        </p:nvSpPr>
        <p:spPr bwMode="auto">
          <a:xfrm>
            <a:off x="555625" y="3105150"/>
            <a:ext cx="8270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1" name="Rectangle 32"/>
          <p:cNvSpPr>
            <a:spLocks noChangeArrowheads="1"/>
          </p:cNvSpPr>
          <p:nvPr/>
        </p:nvSpPr>
        <p:spPr bwMode="auto">
          <a:xfrm>
            <a:off x="1382713" y="310515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2" name="Rectangle 33"/>
          <p:cNvSpPr>
            <a:spLocks noChangeArrowheads="1"/>
          </p:cNvSpPr>
          <p:nvPr/>
        </p:nvSpPr>
        <p:spPr bwMode="auto">
          <a:xfrm>
            <a:off x="1393825" y="3105150"/>
            <a:ext cx="796131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3" name="Rectangle 34"/>
          <p:cNvSpPr>
            <a:spLocks noChangeArrowheads="1"/>
          </p:cNvSpPr>
          <p:nvPr/>
        </p:nvSpPr>
        <p:spPr bwMode="auto">
          <a:xfrm>
            <a:off x="9355138" y="310515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4" name="Rectangle 35"/>
          <p:cNvSpPr>
            <a:spLocks noChangeArrowheads="1"/>
          </p:cNvSpPr>
          <p:nvPr/>
        </p:nvSpPr>
        <p:spPr bwMode="auto">
          <a:xfrm>
            <a:off x="544513" y="3114675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5" name="Rectangle 36"/>
          <p:cNvSpPr>
            <a:spLocks noChangeArrowheads="1"/>
          </p:cNvSpPr>
          <p:nvPr/>
        </p:nvSpPr>
        <p:spPr bwMode="auto">
          <a:xfrm>
            <a:off x="1382713" y="3114675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6" name="Rectangle 37"/>
          <p:cNvSpPr>
            <a:spLocks noChangeArrowheads="1"/>
          </p:cNvSpPr>
          <p:nvPr/>
        </p:nvSpPr>
        <p:spPr bwMode="auto">
          <a:xfrm>
            <a:off x="9355138" y="3114675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17" name="Rectangle 38"/>
          <p:cNvSpPr>
            <a:spLocks noChangeArrowheads="1"/>
          </p:cNvSpPr>
          <p:nvPr/>
        </p:nvSpPr>
        <p:spPr bwMode="auto">
          <a:xfrm>
            <a:off x="906463" y="3375025"/>
            <a:ext cx="12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2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18" name="Rectangle 39"/>
          <p:cNvSpPr>
            <a:spLocks noChangeArrowheads="1"/>
          </p:cNvSpPr>
          <p:nvPr/>
        </p:nvSpPr>
        <p:spPr bwMode="auto">
          <a:xfrm>
            <a:off x="1030288" y="3375025"/>
            <a:ext cx="61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19" name="Rectangle 40"/>
          <p:cNvSpPr>
            <a:spLocks noChangeArrowheads="1"/>
          </p:cNvSpPr>
          <p:nvPr/>
        </p:nvSpPr>
        <p:spPr bwMode="auto">
          <a:xfrm>
            <a:off x="1498600" y="3375025"/>
            <a:ext cx="12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20" name="Rectangle 41"/>
          <p:cNvSpPr>
            <a:spLocks noChangeArrowheads="1"/>
          </p:cNvSpPr>
          <p:nvPr/>
        </p:nvSpPr>
        <p:spPr bwMode="auto">
          <a:xfrm>
            <a:off x="1622425" y="3338513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2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21" name="Rectangle 42"/>
          <p:cNvSpPr>
            <a:spLocks noChangeArrowheads="1"/>
          </p:cNvSpPr>
          <p:nvPr/>
        </p:nvSpPr>
        <p:spPr bwMode="auto">
          <a:xfrm>
            <a:off x="1704975" y="3338513"/>
            <a:ext cx="41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22" name="Rectangle 43"/>
          <p:cNvSpPr>
            <a:spLocks noChangeArrowheads="1"/>
          </p:cNvSpPr>
          <p:nvPr/>
        </p:nvSpPr>
        <p:spPr bwMode="auto">
          <a:xfrm>
            <a:off x="544513" y="33655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3" name="Rectangle 44"/>
          <p:cNvSpPr>
            <a:spLocks noChangeArrowheads="1"/>
          </p:cNvSpPr>
          <p:nvPr/>
        </p:nvSpPr>
        <p:spPr bwMode="auto">
          <a:xfrm>
            <a:off x="555625" y="3365500"/>
            <a:ext cx="8270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4" name="Rectangle 45"/>
          <p:cNvSpPr>
            <a:spLocks noChangeArrowheads="1"/>
          </p:cNvSpPr>
          <p:nvPr/>
        </p:nvSpPr>
        <p:spPr bwMode="auto">
          <a:xfrm>
            <a:off x="1382713" y="33655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5" name="Rectangle 46"/>
          <p:cNvSpPr>
            <a:spLocks noChangeArrowheads="1"/>
          </p:cNvSpPr>
          <p:nvPr/>
        </p:nvSpPr>
        <p:spPr bwMode="auto">
          <a:xfrm>
            <a:off x="1393825" y="3365500"/>
            <a:ext cx="796131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6" name="Rectangle 47"/>
          <p:cNvSpPr>
            <a:spLocks noChangeArrowheads="1"/>
          </p:cNvSpPr>
          <p:nvPr/>
        </p:nvSpPr>
        <p:spPr bwMode="auto">
          <a:xfrm>
            <a:off x="9355138" y="3365500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7" name="Rectangle 48"/>
          <p:cNvSpPr>
            <a:spLocks noChangeArrowheads="1"/>
          </p:cNvSpPr>
          <p:nvPr/>
        </p:nvSpPr>
        <p:spPr bwMode="auto">
          <a:xfrm>
            <a:off x="544513" y="337502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8" name="Rectangle 49"/>
          <p:cNvSpPr>
            <a:spLocks noChangeArrowheads="1"/>
          </p:cNvSpPr>
          <p:nvPr/>
        </p:nvSpPr>
        <p:spPr bwMode="auto">
          <a:xfrm>
            <a:off x="1382713" y="337502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29" name="Rectangle 50"/>
          <p:cNvSpPr>
            <a:spLocks noChangeArrowheads="1"/>
          </p:cNvSpPr>
          <p:nvPr/>
        </p:nvSpPr>
        <p:spPr bwMode="auto">
          <a:xfrm>
            <a:off x="9355138" y="337502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30" name="Rectangle 51"/>
          <p:cNvSpPr>
            <a:spLocks noChangeArrowheads="1"/>
          </p:cNvSpPr>
          <p:nvPr/>
        </p:nvSpPr>
        <p:spPr bwMode="auto">
          <a:xfrm>
            <a:off x="906463" y="3633788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3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1" name="Rectangle 52"/>
          <p:cNvSpPr>
            <a:spLocks noChangeArrowheads="1"/>
          </p:cNvSpPr>
          <p:nvPr/>
        </p:nvSpPr>
        <p:spPr bwMode="auto">
          <a:xfrm>
            <a:off x="1030288" y="3633788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2" name="Rectangle 53"/>
          <p:cNvSpPr>
            <a:spLocks noChangeArrowheads="1"/>
          </p:cNvSpPr>
          <p:nvPr/>
        </p:nvSpPr>
        <p:spPr bwMode="auto">
          <a:xfrm>
            <a:off x="1498600" y="3633788"/>
            <a:ext cx="309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3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3" name="Rectangle 54"/>
          <p:cNvSpPr>
            <a:spLocks noChangeArrowheads="1"/>
          </p:cNvSpPr>
          <p:nvPr/>
        </p:nvSpPr>
        <p:spPr bwMode="auto">
          <a:xfrm>
            <a:off x="1806575" y="36004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3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4" name="Rectangle 55"/>
          <p:cNvSpPr>
            <a:spLocks noChangeArrowheads="1"/>
          </p:cNvSpPr>
          <p:nvPr/>
        </p:nvSpPr>
        <p:spPr bwMode="auto">
          <a:xfrm>
            <a:off x="1889125" y="3633788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5" name="Rectangle 56"/>
          <p:cNvSpPr>
            <a:spLocks noChangeArrowheads="1"/>
          </p:cNvSpPr>
          <p:nvPr/>
        </p:nvSpPr>
        <p:spPr bwMode="auto">
          <a:xfrm>
            <a:off x="1951038" y="3633788"/>
            <a:ext cx="8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6" name="Rectangle 57"/>
          <p:cNvSpPr>
            <a:spLocks noChangeArrowheads="1"/>
          </p:cNvSpPr>
          <p:nvPr/>
        </p:nvSpPr>
        <p:spPr bwMode="auto">
          <a:xfrm>
            <a:off x="2030413" y="3633788"/>
            <a:ext cx="309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3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7" name="Rectangle 58"/>
          <p:cNvSpPr>
            <a:spLocks noChangeArrowheads="1"/>
          </p:cNvSpPr>
          <p:nvPr/>
        </p:nvSpPr>
        <p:spPr bwMode="auto">
          <a:xfrm>
            <a:off x="2336800" y="36004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2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8" name="Rectangle 59"/>
          <p:cNvSpPr>
            <a:spLocks noChangeArrowheads="1"/>
          </p:cNvSpPr>
          <p:nvPr/>
        </p:nvSpPr>
        <p:spPr bwMode="auto">
          <a:xfrm>
            <a:off x="2420938" y="3633788"/>
            <a:ext cx="449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 +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39" name="Rectangle 60"/>
          <p:cNvSpPr>
            <a:spLocks noChangeArrowheads="1"/>
          </p:cNvSpPr>
          <p:nvPr/>
        </p:nvSpPr>
        <p:spPr bwMode="auto">
          <a:xfrm>
            <a:off x="2865438" y="3633788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40" name="Rectangle 61"/>
          <p:cNvSpPr>
            <a:spLocks noChangeArrowheads="1"/>
          </p:cNvSpPr>
          <p:nvPr/>
        </p:nvSpPr>
        <p:spPr bwMode="auto">
          <a:xfrm>
            <a:off x="544513" y="362743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1" name="Rectangle 62"/>
          <p:cNvSpPr>
            <a:spLocks noChangeArrowheads="1"/>
          </p:cNvSpPr>
          <p:nvPr/>
        </p:nvSpPr>
        <p:spPr bwMode="auto">
          <a:xfrm>
            <a:off x="555625" y="3627438"/>
            <a:ext cx="82708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2" name="Rectangle 63"/>
          <p:cNvSpPr>
            <a:spLocks noChangeArrowheads="1"/>
          </p:cNvSpPr>
          <p:nvPr/>
        </p:nvSpPr>
        <p:spPr bwMode="auto">
          <a:xfrm>
            <a:off x="1382713" y="362743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3" name="Rectangle 64"/>
          <p:cNvSpPr>
            <a:spLocks noChangeArrowheads="1"/>
          </p:cNvSpPr>
          <p:nvPr/>
        </p:nvSpPr>
        <p:spPr bwMode="auto">
          <a:xfrm>
            <a:off x="1393825" y="3627438"/>
            <a:ext cx="796131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4" name="Rectangle 65"/>
          <p:cNvSpPr>
            <a:spLocks noChangeArrowheads="1"/>
          </p:cNvSpPr>
          <p:nvPr/>
        </p:nvSpPr>
        <p:spPr bwMode="auto">
          <a:xfrm>
            <a:off x="9355138" y="362743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5" name="Rectangle 66"/>
          <p:cNvSpPr>
            <a:spLocks noChangeArrowheads="1"/>
          </p:cNvSpPr>
          <p:nvPr/>
        </p:nvSpPr>
        <p:spPr bwMode="auto">
          <a:xfrm>
            <a:off x="544513" y="363537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6" name="Rectangle 67"/>
          <p:cNvSpPr>
            <a:spLocks noChangeArrowheads="1"/>
          </p:cNvSpPr>
          <p:nvPr/>
        </p:nvSpPr>
        <p:spPr bwMode="auto">
          <a:xfrm>
            <a:off x="1382713" y="363537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7" name="Rectangle 68"/>
          <p:cNvSpPr>
            <a:spLocks noChangeArrowheads="1"/>
          </p:cNvSpPr>
          <p:nvPr/>
        </p:nvSpPr>
        <p:spPr bwMode="auto">
          <a:xfrm>
            <a:off x="9355138" y="363537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48" name="Rectangle 69"/>
          <p:cNvSpPr>
            <a:spLocks noChangeArrowheads="1"/>
          </p:cNvSpPr>
          <p:nvPr/>
        </p:nvSpPr>
        <p:spPr bwMode="auto">
          <a:xfrm>
            <a:off x="906463" y="3895725"/>
            <a:ext cx="12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4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49" name="Rectangle 70"/>
          <p:cNvSpPr>
            <a:spLocks noChangeArrowheads="1"/>
          </p:cNvSpPr>
          <p:nvPr/>
        </p:nvSpPr>
        <p:spPr bwMode="auto">
          <a:xfrm>
            <a:off x="1030288" y="3895725"/>
            <a:ext cx="61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0" name="Rectangle 71"/>
          <p:cNvSpPr>
            <a:spLocks noChangeArrowheads="1"/>
          </p:cNvSpPr>
          <p:nvPr/>
        </p:nvSpPr>
        <p:spPr bwMode="auto">
          <a:xfrm>
            <a:off x="1498600" y="3895725"/>
            <a:ext cx="309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6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1" name="Rectangle 72"/>
          <p:cNvSpPr>
            <a:spLocks noChangeArrowheads="1"/>
          </p:cNvSpPr>
          <p:nvPr/>
        </p:nvSpPr>
        <p:spPr bwMode="auto">
          <a:xfrm>
            <a:off x="1806575" y="3859213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4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2" name="Rectangle 73"/>
          <p:cNvSpPr>
            <a:spLocks noChangeArrowheads="1"/>
          </p:cNvSpPr>
          <p:nvPr/>
        </p:nvSpPr>
        <p:spPr bwMode="auto">
          <a:xfrm>
            <a:off x="1889125" y="3895725"/>
            <a:ext cx="6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3" name="Rectangle 74"/>
          <p:cNvSpPr>
            <a:spLocks noChangeArrowheads="1"/>
          </p:cNvSpPr>
          <p:nvPr/>
        </p:nvSpPr>
        <p:spPr bwMode="auto">
          <a:xfrm>
            <a:off x="1951038" y="3895725"/>
            <a:ext cx="12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–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4" name="Rectangle 75"/>
          <p:cNvSpPr>
            <a:spLocks noChangeArrowheads="1"/>
          </p:cNvSpPr>
          <p:nvPr/>
        </p:nvSpPr>
        <p:spPr bwMode="auto">
          <a:xfrm>
            <a:off x="2071688" y="3895725"/>
            <a:ext cx="371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8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5" name="Rectangle 76"/>
          <p:cNvSpPr>
            <a:spLocks noChangeArrowheads="1"/>
          </p:cNvSpPr>
          <p:nvPr/>
        </p:nvSpPr>
        <p:spPr bwMode="auto">
          <a:xfrm>
            <a:off x="2439988" y="3859213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3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6" name="Rectangle 77"/>
          <p:cNvSpPr>
            <a:spLocks noChangeArrowheads="1"/>
          </p:cNvSpPr>
          <p:nvPr/>
        </p:nvSpPr>
        <p:spPr bwMode="auto">
          <a:xfrm>
            <a:off x="2524125" y="3895725"/>
            <a:ext cx="573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+ 3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7" name="Rectangle 78"/>
          <p:cNvSpPr>
            <a:spLocks noChangeArrowheads="1"/>
          </p:cNvSpPr>
          <p:nvPr/>
        </p:nvSpPr>
        <p:spPr bwMode="auto">
          <a:xfrm>
            <a:off x="3089275" y="3859213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2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8" name="Rectangle 79"/>
          <p:cNvSpPr>
            <a:spLocks noChangeArrowheads="1"/>
          </p:cNvSpPr>
          <p:nvPr/>
        </p:nvSpPr>
        <p:spPr bwMode="auto">
          <a:xfrm>
            <a:off x="3173413" y="3859213"/>
            <a:ext cx="41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59" name="Rectangle 80"/>
          <p:cNvSpPr>
            <a:spLocks noChangeArrowheads="1"/>
          </p:cNvSpPr>
          <p:nvPr/>
        </p:nvSpPr>
        <p:spPr bwMode="auto">
          <a:xfrm>
            <a:off x="544513" y="388778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0" name="Rectangle 81"/>
          <p:cNvSpPr>
            <a:spLocks noChangeArrowheads="1"/>
          </p:cNvSpPr>
          <p:nvPr/>
        </p:nvSpPr>
        <p:spPr bwMode="auto">
          <a:xfrm>
            <a:off x="555625" y="3887788"/>
            <a:ext cx="82708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1" name="Rectangle 82"/>
          <p:cNvSpPr>
            <a:spLocks noChangeArrowheads="1"/>
          </p:cNvSpPr>
          <p:nvPr/>
        </p:nvSpPr>
        <p:spPr bwMode="auto">
          <a:xfrm>
            <a:off x="1382713" y="388778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2" name="Rectangle 83"/>
          <p:cNvSpPr>
            <a:spLocks noChangeArrowheads="1"/>
          </p:cNvSpPr>
          <p:nvPr/>
        </p:nvSpPr>
        <p:spPr bwMode="auto">
          <a:xfrm>
            <a:off x="1393825" y="3887788"/>
            <a:ext cx="796131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3" name="Rectangle 84"/>
          <p:cNvSpPr>
            <a:spLocks noChangeArrowheads="1"/>
          </p:cNvSpPr>
          <p:nvPr/>
        </p:nvSpPr>
        <p:spPr bwMode="auto">
          <a:xfrm>
            <a:off x="9355138" y="388778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4" name="Rectangle 85"/>
          <p:cNvSpPr>
            <a:spLocks noChangeArrowheads="1"/>
          </p:cNvSpPr>
          <p:nvPr/>
        </p:nvSpPr>
        <p:spPr bwMode="auto">
          <a:xfrm>
            <a:off x="544513" y="389572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5" name="Rectangle 86"/>
          <p:cNvSpPr>
            <a:spLocks noChangeArrowheads="1"/>
          </p:cNvSpPr>
          <p:nvPr/>
        </p:nvSpPr>
        <p:spPr bwMode="auto">
          <a:xfrm>
            <a:off x="1382713" y="389572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6" name="Rectangle 87"/>
          <p:cNvSpPr>
            <a:spLocks noChangeArrowheads="1"/>
          </p:cNvSpPr>
          <p:nvPr/>
        </p:nvSpPr>
        <p:spPr bwMode="auto">
          <a:xfrm>
            <a:off x="9355138" y="3895725"/>
            <a:ext cx="11112" cy="2524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67" name="Rectangle 88"/>
          <p:cNvSpPr>
            <a:spLocks noChangeArrowheads="1"/>
          </p:cNvSpPr>
          <p:nvPr/>
        </p:nvSpPr>
        <p:spPr bwMode="auto">
          <a:xfrm>
            <a:off x="906463" y="4156075"/>
            <a:ext cx="12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5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68" name="Rectangle 89"/>
          <p:cNvSpPr>
            <a:spLocks noChangeArrowheads="1"/>
          </p:cNvSpPr>
          <p:nvPr/>
        </p:nvSpPr>
        <p:spPr bwMode="auto">
          <a:xfrm>
            <a:off x="1030288" y="4156075"/>
            <a:ext cx="61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69" name="Rectangle 90"/>
          <p:cNvSpPr>
            <a:spLocks noChangeArrowheads="1"/>
          </p:cNvSpPr>
          <p:nvPr/>
        </p:nvSpPr>
        <p:spPr bwMode="auto">
          <a:xfrm>
            <a:off x="1498600" y="4156075"/>
            <a:ext cx="433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20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0" name="Rectangle 91"/>
          <p:cNvSpPr>
            <a:spLocks noChangeArrowheads="1"/>
          </p:cNvSpPr>
          <p:nvPr/>
        </p:nvSpPr>
        <p:spPr bwMode="auto">
          <a:xfrm>
            <a:off x="1927225" y="41211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5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1" name="Rectangle 92"/>
          <p:cNvSpPr>
            <a:spLocks noChangeArrowheads="1"/>
          </p:cNvSpPr>
          <p:nvPr/>
        </p:nvSpPr>
        <p:spPr bwMode="auto">
          <a:xfrm>
            <a:off x="2012950" y="4156075"/>
            <a:ext cx="6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2" name="Rectangle 93"/>
          <p:cNvSpPr>
            <a:spLocks noChangeArrowheads="1"/>
          </p:cNvSpPr>
          <p:nvPr/>
        </p:nvSpPr>
        <p:spPr bwMode="auto">
          <a:xfrm>
            <a:off x="2071688" y="4156075"/>
            <a:ext cx="8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3" name="Rectangle 94"/>
          <p:cNvSpPr>
            <a:spLocks noChangeArrowheads="1"/>
          </p:cNvSpPr>
          <p:nvPr/>
        </p:nvSpPr>
        <p:spPr bwMode="auto">
          <a:xfrm>
            <a:off x="2152650" y="4156075"/>
            <a:ext cx="433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40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4" name="Rectangle 95"/>
          <p:cNvSpPr>
            <a:spLocks noChangeArrowheads="1"/>
          </p:cNvSpPr>
          <p:nvPr/>
        </p:nvSpPr>
        <p:spPr bwMode="auto">
          <a:xfrm>
            <a:off x="2582863" y="41211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4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5" name="Rectangle 96"/>
          <p:cNvSpPr>
            <a:spLocks noChangeArrowheads="1"/>
          </p:cNvSpPr>
          <p:nvPr/>
        </p:nvSpPr>
        <p:spPr bwMode="auto">
          <a:xfrm>
            <a:off x="2667000" y="4156075"/>
            <a:ext cx="63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+ 28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6" name="Rectangle 97"/>
          <p:cNvSpPr>
            <a:spLocks noChangeArrowheads="1"/>
          </p:cNvSpPr>
          <p:nvPr/>
        </p:nvSpPr>
        <p:spPr bwMode="auto">
          <a:xfrm>
            <a:off x="3295650" y="41211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3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7" name="Rectangle 98"/>
          <p:cNvSpPr>
            <a:spLocks noChangeArrowheads="1"/>
          </p:cNvSpPr>
          <p:nvPr/>
        </p:nvSpPr>
        <p:spPr bwMode="auto">
          <a:xfrm>
            <a:off x="3379788" y="4156075"/>
            <a:ext cx="61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8" name="Rectangle 99"/>
          <p:cNvSpPr>
            <a:spLocks noChangeArrowheads="1"/>
          </p:cNvSpPr>
          <p:nvPr/>
        </p:nvSpPr>
        <p:spPr bwMode="auto">
          <a:xfrm>
            <a:off x="3440113" y="4156075"/>
            <a:ext cx="82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79" name="Rectangle 100"/>
          <p:cNvSpPr>
            <a:spLocks noChangeArrowheads="1"/>
          </p:cNvSpPr>
          <p:nvPr/>
        </p:nvSpPr>
        <p:spPr bwMode="auto">
          <a:xfrm>
            <a:off x="3521075" y="4156075"/>
            <a:ext cx="309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8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80" name="Rectangle 101"/>
          <p:cNvSpPr>
            <a:spLocks noChangeArrowheads="1"/>
          </p:cNvSpPr>
          <p:nvPr/>
        </p:nvSpPr>
        <p:spPr bwMode="auto">
          <a:xfrm>
            <a:off x="3824288" y="41211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2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81" name="Rectangle 102"/>
          <p:cNvSpPr>
            <a:spLocks noChangeArrowheads="1"/>
          </p:cNvSpPr>
          <p:nvPr/>
        </p:nvSpPr>
        <p:spPr bwMode="auto">
          <a:xfrm>
            <a:off x="3908425" y="415607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+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82" name="Rectangle 103"/>
          <p:cNvSpPr>
            <a:spLocks noChangeArrowheads="1"/>
          </p:cNvSpPr>
          <p:nvPr/>
        </p:nvSpPr>
        <p:spPr bwMode="auto">
          <a:xfrm>
            <a:off x="4292600" y="4156075"/>
            <a:ext cx="6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83" name="Rectangle 104"/>
          <p:cNvSpPr>
            <a:spLocks noChangeArrowheads="1"/>
          </p:cNvSpPr>
          <p:nvPr/>
        </p:nvSpPr>
        <p:spPr bwMode="auto">
          <a:xfrm>
            <a:off x="544513" y="414813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84" name="Rectangle 105"/>
          <p:cNvSpPr>
            <a:spLocks noChangeArrowheads="1"/>
          </p:cNvSpPr>
          <p:nvPr/>
        </p:nvSpPr>
        <p:spPr bwMode="auto">
          <a:xfrm>
            <a:off x="555625" y="4148138"/>
            <a:ext cx="827088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85" name="Rectangle 106"/>
          <p:cNvSpPr>
            <a:spLocks noChangeArrowheads="1"/>
          </p:cNvSpPr>
          <p:nvPr/>
        </p:nvSpPr>
        <p:spPr bwMode="auto">
          <a:xfrm>
            <a:off x="1382713" y="414813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86" name="Rectangle 107"/>
          <p:cNvSpPr>
            <a:spLocks noChangeArrowheads="1"/>
          </p:cNvSpPr>
          <p:nvPr/>
        </p:nvSpPr>
        <p:spPr bwMode="auto">
          <a:xfrm>
            <a:off x="1393825" y="4148138"/>
            <a:ext cx="7961313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87" name="Rectangle 108"/>
          <p:cNvSpPr>
            <a:spLocks noChangeArrowheads="1"/>
          </p:cNvSpPr>
          <p:nvPr/>
        </p:nvSpPr>
        <p:spPr bwMode="auto">
          <a:xfrm>
            <a:off x="9355138" y="4148138"/>
            <a:ext cx="11112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88" name="Rectangle 109"/>
          <p:cNvSpPr>
            <a:spLocks noChangeArrowheads="1"/>
          </p:cNvSpPr>
          <p:nvPr/>
        </p:nvSpPr>
        <p:spPr bwMode="auto">
          <a:xfrm>
            <a:off x="544513" y="4156075"/>
            <a:ext cx="11112" cy="25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89" name="Rectangle 110"/>
          <p:cNvSpPr>
            <a:spLocks noChangeArrowheads="1"/>
          </p:cNvSpPr>
          <p:nvPr/>
        </p:nvSpPr>
        <p:spPr bwMode="auto">
          <a:xfrm>
            <a:off x="1382713" y="4156075"/>
            <a:ext cx="11112" cy="25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90" name="Rectangle 111"/>
          <p:cNvSpPr>
            <a:spLocks noChangeArrowheads="1"/>
          </p:cNvSpPr>
          <p:nvPr/>
        </p:nvSpPr>
        <p:spPr bwMode="auto">
          <a:xfrm>
            <a:off x="9355138" y="4156075"/>
            <a:ext cx="11112" cy="254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2991" name="Rectangle 112"/>
          <p:cNvSpPr>
            <a:spLocks noChangeArrowheads="1"/>
          </p:cNvSpPr>
          <p:nvPr/>
        </p:nvSpPr>
        <p:spPr bwMode="auto">
          <a:xfrm>
            <a:off x="906463" y="4418013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6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2" name="Rectangle 113"/>
          <p:cNvSpPr>
            <a:spLocks noChangeArrowheads="1"/>
          </p:cNvSpPr>
          <p:nvPr/>
        </p:nvSpPr>
        <p:spPr bwMode="auto">
          <a:xfrm>
            <a:off x="1030288" y="4418013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3" name="Rectangle 114"/>
          <p:cNvSpPr>
            <a:spLocks noChangeArrowheads="1"/>
          </p:cNvSpPr>
          <p:nvPr/>
        </p:nvSpPr>
        <p:spPr bwMode="auto">
          <a:xfrm>
            <a:off x="1498600" y="4418013"/>
            <a:ext cx="433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50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4" name="Rectangle 115"/>
          <p:cNvSpPr>
            <a:spLocks noChangeArrowheads="1"/>
          </p:cNvSpPr>
          <p:nvPr/>
        </p:nvSpPr>
        <p:spPr bwMode="auto">
          <a:xfrm>
            <a:off x="1927225" y="4384675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6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5" name="Rectangle 116"/>
          <p:cNvSpPr>
            <a:spLocks noChangeArrowheads="1"/>
          </p:cNvSpPr>
          <p:nvPr/>
        </p:nvSpPr>
        <p:spPr bwMode="auto">
          <a:xfrm>
            <a:off x="2012950" y="4418013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6" name="Rectangle 117"/>
          <p:cNvSpPr>
            <a:spLocks noChangeArrowheads="1"/>
          </p:cNvSpPr>
          <p:nvPr/>
        </p:nvSpPr>
        <p:spPr bwMode="auto">
          <a:xfrm>
            <a:off x="2071688" y="4418013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–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7" name="Rectangle 118"/>
          <p:cNvSpPr>
            <a:spLocks noChangeArrowheads="1"/>
          </p:cNvSpPr>
          <p:nvPr/>
        </p:nvSpPr>
        <p:spPr bwMode="auto">
          <a:xfrm>
            <a:off x="2195513" y="4418013"/>
            <a:ext cx="619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120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8" name="Rectangle 119"/>
          <p:cNvSpPr>
            <a:spLocks noChangeArrowheads="1"/>
          </p:cNvSpPr>
          <p:nvPr/>
        </p:nvSpPr>
        <p:spPr bwMode="auto">
          <a:xfrm>
            <a:off x="2808288" y="4384675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5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2999" name="Rectangle 120"/>
          <p:cNvSpPr>
            <a:spLocks noChangeArrowheads="1"/>
          </p:cNvSpPr>
          <p:nvPr/>
        </p:nvSpPr>
        <p:spPr bwMode="auto">
          <a:xfrm>
            <a:off x="2892425" y="4418013"/>
            <a:ext cx="820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+ 105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0" name="Rectangle 121"/>
          <p:cNvSpPr>
            <a:spLocks noChangeArrowheads="1"/>
          </p:cNvSpPr>
          <p:nvPr/>
        </p:nvSpPr>
        <p:spPr bwMode="auto">
          <a:xfrm>
            <a:off x="3702050" y="4384675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4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1" name="Rectangle 122"/>
          <p:cNvSpPr>
            <a:spLocks noChangeArrowheads="1"/>
          </p:cNvSpPr>
          <p:nvPr/>
        </p:nvSpPr>
        <p:spPr bwMode="auto">
          <a:xfrm>
            <a:off x="3784600" y="4418013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2" name="Rectangle 123"/>
          <p:cNvSpPr>
            <a:spLocks noChangeArrowheads="1"/>
          </p:cNvSpPr>
          <p:nvPr/>
        </p:nvSpPr>
        <p:spPr bwMode="auto">
          <a:xfrm>
            <a:off x="3846513" y="4418013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–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3" name="Rectangle 124"/>
          <p:cNvSpPr>
            <a:spLocks noChangeArrowheads="1"/>
          </p:cNvSpPr>
          <p:nvPr/>
        </p:nvSpPr>
        <p:spPr bwMode="auto">
          <a:xfrm>
            <a:off x="3967163" y="4418013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40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4" name="Rectangle 125"/>
          <p:cNvSpPr>
            <a:spLocks noChangeArrowheads="1"/>
          </p:cNvSpPr>
          <p:nvPr/>
        </p:nvSpPr>
        <p:spPr bwMode="auto">
          <a:xfrm>
            <a:off x="4459288" y="4384675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3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5" name="Rectangle 126"/>
          <p:cNvSpPr>
            <a:spLocks noChangeArrowheads="1"/>
          </p:cNvSpPr>
          <p:nvPr/>
        </p:nvSpPr>
        <p:spPr bwMode="auto">
          <a:xfrm>
            <a:off x="4541838" y="4418013"/>
            <a:ext cx="511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+6 x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6" name="Rectangle 127"/>
          <p:cNvSpPr>
            <a:spLocks noChangeArrowheads="1"/>
          </p:cNvSpPr>
          <p:nvPr/>
        </p:nvSpPr>
        <p:spPr bwMode="auto">
          <a:xfrm>
            <a:off x="5048250" y="4384675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2"/>
                </a:solidFill>
              </a:rPr>
              <a:t>2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7" name="Rectangle 128"/>
          <p:cNvSpPr>
            <a:spLocks noChangeArrowheads="1"/>
          </p:cNvSpPr>
          <p:nvPr/>
        </p:nvSpPr>
        <p:spPr bwMode="auto">
          <a:xfrm>
            <a:off x="5132388" y="4418013"/>
            <a:ext cx="61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23008" name="Rectangle 129"/>
          <p:cNvSpPr>
            <a:spLocks noChangeArrowheads="1"/>
          </p:cNvSpPr>
          <p:nvPr/>
        </p:nvSpPr>
        <p:spPr bwMode="auto">
          <a:xfrm>
            <a:off x="544513" y="441007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09" name="Rectangle 130"/>
          <p:cNvSpPr>
            <a:spLocks noChangeArrowheads="1"/>
          </p:cNvSpPr>
          <p:nvPr/>
        </p:nvSpPr>
        <p:spPr bwMode="auto">
          <a:xfrm>
            <a:off x="555625" y="4410075"/>
            <a:ext cx="8270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0" name="Rectangle 131"/>
          <p:cNvSpPr>
            <a:spLocks noChangeArrowheads="1"/>
          </p:cNvSpPr>
          <p:nvPr/>
        </p:nvSpPr>
        <p:spPr bwMode="auto">
          <a:xfrm>
            <a:off x="1382713" y="441007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1" name="Rectangle 132"/>
          <p:cNvSpPr>
            <a:spLocks noChangeArrowheads="1"/>
          </p:cNvSpPr>
          <p:nvPr/>
        </p:nvSpPr>
        <p:spPr bwMode="auto">
          <a:xfrm>
            <a:off x="1393825" y="4410075"/>
            <a:ext cx="796131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2" name="Rectangle 133"/>
          <p:cNvSpPr>
            <a:spLocks noChangeArrowheads="1"/>
          </p:cNvSpPr>
          <p:nvPr/>
        </p:nvSpPr>
        <p:spPr bwMode="auto">
          <a:xfrm>
            <a:off x="9355138" y="441007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3" name="Rectangle 134"/>
          <p:cNvSpPr>
            <a:spLocks noChangeArrowheads="1"/>
          </p:cNvSpPr>
          <p:nvPr/>
        </p:nvSpPr>
        <p:spPr bwMode="auto">
          <a:xfrm>
            <a:off x="544513" y="4419600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4" name="Rectangle 135"/>
          <p:cNvSpPr>
            <a:spLocks noChangeArrowheads="1"/>
          </p:cNvSpPr>
          <p:nvPr/>
        </p:nvSpPr>
        <p:spPr bwMode="auto">
          <a:xfrm>
            <a:off x="544513" y="467042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5" name="Rectangle 136"/>
          <p:cNvSpPr>
            <a:spLocks noChangeArrowheads="1"/>
          </p:cNvSpPr>
          <p:nvPr/>
        </p:nvSpPr>
        <p:spPr bwMode="auto">
          <a:xfrm>
            <a:off x="544513" y="467042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6" name="Rectangle 137"/>
          <p:cNvSpPr>
            <a:spLocks noChangeArrowheads="1"/>
          </p:cNvSpPr>
          <p:nvPr/>
        </p:nvSpPr>
        <p:spPr bwMode="auto">
          <a:xfrm>
            <a:off x="555625" y="4670425"/>
            <a:ext cx="82708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7" name="Rectangle 138"/>
          <p:cNvSpPr>
            <a:spLocks noChangeArrowheads="1"/>
          </p:cNvSpPr>
          <p:nvPr/>
        </p:nvSpPr>
        <p:spPr bwMode="auto">
          <a:xfrm>
            <a:off x="1382713" y="4419600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8" name="Rectangle 139"/>
          <p:cNvSpPr>
            <a:spLocks noChangeArrowheads="1"/>
          </p:cNvSpPr>
          <p:nvPr/>
        </p:nvSpPr>
        <p:spPr bwMode="auto">
          <a:xfrm>
            <a:off x="1382713" y="467042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19" name="Rectangle 140"/>
          <p:cNvSpPr>
            <a:spLocks noChangeArrowheads="1"/>
          </p:cNvSpPr>
          <p:nvPr/>
        </p:nvSpPr>
        <p:spPr bwMode="auto">
          <a:xfrm>
            <a:off x="1393825" y="4670425"/>
            <a:ext cx="7961313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20" name="Rectangle 141"/>
          <p:cNvSpPr>
            <a:spLocks noChangeArrowheads="1"/>
          </p:cNvSpPr>
          <p:nvPr/>
        </p:nvSpPr>
        <p:spPr bwMode="auto">
          <a:xfrm>
            <a:off x="9355138" y="4419600"/>
            <a:ext cx="11112" cy="2508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21" name="Rectangle 142"/>
          <p:cNvSpPr>
            <a:spLocks noChangeArrowheads="1"/>
          </p:cNvSpPr>
          <p:nvPr/>
        </p:nvSpPr>
        <p:spPr bwMode="auto">
          <a:xfrm>
            <a:off x="9355138" y="467042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22" name="Rectangle 143"/>
          <p:cNvSpPr>
            <a:spLocks noChangeArrowheads="1"/>
          </p:cNvSpPr>
          <p:nvPr/>
        </p:nvSpPr>
        <p:spPr bwMode="auto">
          <a:xfrm>
            <a:off x="9355138" y="4670425"/>
            <a:ext cx="1111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02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9FDFB35-CAFB-40D3-AD88-5C0442F9DD4C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3024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/>
      <p:bldP spid="326663" grpId="0"/>
      <p:bldP spid="32666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603375" y="1181100"/>
            <a:ext cx="7056438" cy="432593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3909" name="Rectangle 7"/>
          <p:cNvSpPr>
            <a:spLocks noChangeArrowheads="1"/>
          </p:cNvSpPr>
          <p:nvPr/>
        </p:nvSpPr>
        <p:spPr bwMode="auto">
          <a:xfrm>
            <a:off x="1603375" y="1181100"/>
            <a:ext cx="7056438" cy="432593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1603375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1" name="Freeform 9"/>
          <p:cNvSpPr>
            <a:spLocks/>
          </p:cNvSpPr>
          <p:nvPr/>
        </p:nvSpPr>
        <p:spPr bwMode="auto">
          <a:xfrm>
            <a:off x="5130800" y="1181100"/>
            <a:ext cx="4763" cy="4325938"/>
          </a:xfrm>
          <a:custGeom>
            <a:avLst/>
            <a:gdLst>
              <a:gd name="T0" fmla="*/ 0 w 4763"/>
              <a:gd name="T1" fmla="*/ 4325938 h 342"/>
              <a:gd name="T2" fmla="*/ 0 w 4763"/>
              <a:gd name="T3" fmla="*/ 0 h 342"/>
              <a:gd name="T4" fmla="*/ 0 w 4763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3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2" name="Freeform 10"/>
          <p:cNvSpPr>
            <a:spLocks/>
          </p:cNvSpPr>
          <p:nvPr/>
        </p:nvSpPr>
        <p:spPr bwMode="auto">
          <a:xfrm>
            <a:off x="8659813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3" name="Freeform 11"/>
          <p:cNvSpPr>
            <a:spLocks/>
          </p:cNvSpPr>
          <p:nvPr/>
        </p:nvSpPr>
        <p:spPr bwMode="auto">
          <a:xfrm>
            <a:off x="1603375" y="5507038"/>
            <a:ext cx="7056438" cy="1587"/>
          </a:xfrm>
          <a:custGeom>
            <a:avLst/>
            <a:gdLst>
              <a:gd name="T0" fmla="*/ 0 w 434"/>
              <a:gd name="T1" fmla="*/ 0 h 1587"/>
              <a:gd name="T2" fmla="*/ 7056438 w 434"/>
              <a:gd name="T3" fmla="*/ 0 h 1587"/>
              <a:gd name="T4" fmla="*/ 7056438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4" name="Freeform 12"/>
          <p:cNvSpPr>
            <a:spLocks/>
          </p:cNvSpPr>
          <p:nvPr/>
        </p:nvSpPr>
        <p:spPr bwMode="auto">
          <a:xfrm>
            <a:off x="1603375" y="4964113"/>
            <a:ext cx="7056438" cy="1587"/>
          </a:xfrm>
          <a:custGeom>
            <a:avLst/>
            <a:gdLst>
              <a:gd name="T0" fmla="*/ 0 w 434"/>
              <a:gd name="T1" fmla="*/ 0 h 1587"/>
              <a:gd name="T2" fmla="*/ 7056438 w 434"/>
              <a:gd name="T3" fmla="*/ 0 h 1587"/>
              <a:gd name="T4" fmla="*/ 7056438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5" name="Freeform 13"/>
          <p:cNvSpPr>
            <a:spLocks/>
          </p:cNvSpPr>
          <p:nvPr/>
        </p:nvSpPr>
        <p:spPr bwMode="auto">
          <a:xfrm>
            <a:off x="1603375" y="4419600"/>
            <a:ext cx="7056438" cy="1588"/>
          </a:xfrm>
          <a:custGeom>
            <a:avLst/>
            <a:gdLst>
              <a:gd name="T0" fmla="*/ 0 w 434"/>
              <a:gd name="T1" fmla="*/ 0 h 1588"/>
              <a:gd name="T2" fmla="*/ 7056438 w 434"/>
              <a:gd name="T3" fmla="*/ 0 h 1588"/>
              <a:gd name="T4" fmla="*/ 7056438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6" name="Freeform 14"/>
          <p:cNvSpPr>
            <a:spLocks/>
          </p:cNvSpPr>
          <p:nvPr/>
        </p:nvSpPr>
        <p:spPr bwMode="auto">
          <a:xfrm>
            <a:off x="1603375" y="3875088"/>
            <a:ext cx="7056438" cy="3175"/>
          </a:xfrm>
          <a:custGeom>
            <a:avLst/>
            <a:gdLst>
              <a:gd name="T0" fmla="*/ 0 w 434"/>
              <a:gd name="T1" fmla="*/ 0 h 3175"/>
              <a:gd name="T2" fmla="*/ 7056438 w 434"/>
              <a:gd name="T3" fmla="*/ 0 h 3175"/>
              <a:gd name="T4" fmla="*/ 7056438 w 434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3175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7" name="Freeform 15"/>
          <p:cNvSpPr>
            <a:spLocks/>
          </p:cNvSpPr>
          <p:nvPr/>
        </p:nvSpPr>
        <p:spPr bwMode="auto">
          <a:xfrm>
            <a:off x="1603375" y="3344863"/>
            <a:ext cx="7056438" cy="1587"/>
          </a:xfrm>
          <a:custGeom>
            <a:avLst/>
            <a:gdLst>
              <a:gd name="T0" fmla="*/ 0 w 434"/>
              <a:gd name="T1" fmla="*/ 0 h 1587"/>
              <a:gd name="T2" fmla="*/ 7056438 w 434"/>
              <a:gd name="T3" fmla="*/ 0 h 1587"/>
              <a:gd name="T4" fmla="*/ 7056438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8" name="Freeform 16"/>
          <p:cNvSpPr>
            <a:spLocks/>
          </p:cNvSpPr>
          <p:nvPr/>
        </p:nvSpPr>
        <p:spPr bwMode="auto">
          <a:xfrm>
            <a:off x="1603375" y="2800350"/>
            <a:ext cx="7056438" cy="3175"/>
          </a:xfrm>
          <a:custGeom>
            <a:avLst/>
            <a:gdLst>
              <a:gd name="T0" fmla="*/ 0 w 434"/>
              <a:gd name="T1" fmla="*/ 0 h 3175"/>
              <a:gd name="T2" fmla="*/ 7056438 w 434"/>
              <a:gd name="T3" fmla="*/ 0 h 3175"/>
              <a:gd name="T4" fmla="*/ 7056438 w 434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3175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9" name="Freeform 17"/>
          <p:cNvSpPr>
            <a:spLocks/>
          </p:cNvSpPr>
          <p:nvPr/>
        </p:nvSpPr>
        <p:spPr bwMode="auto">
          <a:xfrm>
            <a:off x="1603375" y="2255838"/>
            <a:ext cx="7056438" cy="1587"/>
          </a:xfrm>
          <a:custGeom>
            <a:avLst/>
            <a:gdLst>
              <a:gd name="T0" fmla="*/ 0 w 434"/>
              <a:gd name="T1" fmla="*/ 0 h 1587"/>
              <a:gd name="T2" fmla="*/ 7056438 w 434"/>
              <a:gd name="T3" fmla="*/ 0 h 1587"/>
              <a:gd name="T4" fmla="*/ 7056438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0" name="Freeform 18"/>
          <p:cNvSpPr>
            <a:spLocks/>
          </p:cNvSpPr>
          <p:nvPr/>
        </p:nvSpPr>
        <p:spPr bwMode="auto">
          <a:xfrm>
            <a:off x="1603375" y="1712913"/>
            <a:ext cx="7056438" cy="1587"/>
          </a:xfrm>
          <a:custGeom>
            <a:avLst/>
            <a:gdLst>
              <a:gd name="T0" fmla="*/ 0 w 434"/>
              <a:gd name="T1" fmla="*/ 0 h 1587"/>
              <a:gd name="T2" fmla="*/ 7056438 w 434"/>
              <a:gd name="T3" fmla="*/ 0 h 1587"/>
              <a:gd name="T4" fmla="*/ 7056438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1" name="Freeform 19"/>
          <p:cNvSpPr>
            <a:spLocks/>
          </p:cNvSpPr>
          <p:nvPr/>
        </p:nvSpPr>
        <p:spPr bwMode="auto">
          <a:xfrm>
            <a:off x="1603375" y="1181100"/>
            <a:ext cx="7056438" cy="1588"/>
          </a:xfrm>
          <a:custGeom>
            <a:avLst/>
            <a:gdLst>
              <a:gd name="T0" fmla="*/ 0 w 434"/>
              <a:gd name="T1" fmla="*/ 0 h 1588"/>
              <a:gd name="T2" fmla="*/ 7056438 w 434"/>
              <a:gd name="T3" fmla="*/ 0 h 1588"/>
              <a:gd name="T4" fmla="*/ 7056438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2" name="Line 20"/>
          <p:cNvSpPr>
            <a:spLocks noChangeShapeType="1"/>
          </p:cNvSpPr>
          <p:nvPr/>
        </p:nvSpPr>
        <p:spPr bwMode="auto">
          <a:xfrm>
            <a:off x="1603375" y="1181100"/>
            <a:ext cx="7056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3" name="Line 21"/>
          <p:cNvSpPr>
            <a:spLocks noChangeShapeType="1"/>
          </p:cNvSpPr>
          <p:nvPr/>
        </p:nvSpPr>
        <p:spPr bwMode="auto">
          <a:xfrm>
            <a:off x="1603375" y="5507038"/>
            <a:ext cx="7056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4" name="Line 22"/>
          <p:cNvSpPr>
            <a:spLocks noChangeShapeType="1"/>
          </p:cNvSpPr>
          <p:nvPr/>
        </p:nvSpPr>
        <p:spPr bwMode="auto">
          <a:xfrm flipV="1">
            <a:off x="8659813" y="1181100"/>
            <a:ext cx="1587" cy="4325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5" name="Line 23"/>
          <p:cNvSpPr>
            <a:spLocks noChangeShapeType="1"/>
          </p:cNvSpPr>
          <p:nvPr/>
        </p:nvSpPr>
        <p:spPr bwMode="auto">
          <a:xfrm flipV="1">
            <a:off x="1603375" y="1181100"/>
            <a:ext cx="3175" cy="4325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6" name="Line 24"/>
          <p:cNvSpPr>
            <a:spLocks noChangeShapeType="1"/>
          </p:cNvSpPr>
          <p:nvPr/>
        </p:nvSpPr>
        <p:spPr bwMode="auto">
          <a:xfrm>
            <a:off x="1603375" y="5507038"/>
            <a:ext cx="7056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7" name="Line 25"/>
          <p:cNvSpPr>
            <a:spLocks noChangeShapeType="1"/>
          </p:cNvSpPr>
          <p:nvPr/>
        </p:nvSpPr>
        <p:spPr bwMode="auto">
          <a:xfrm flipV="1">
            <a:off x="1603375" y="1181100"/>
            <a:ext cx="3175" cy="4325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8" name="Line 26"/>
          <p:cNvSpPr>
            <a:spLocks noChangeShapeType="1"/>
          </p:cNvSpPr>
          <p:nvPr/>
        </p:nvSpPr>
        <p:spPr bwMode="auto">
          <a:xfrm flipV="1">
            <a:off x="1603375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29" name="Line 27"/>
          <p:cNvSpPr>
            <a:spLocks noChangeShapeType="1"/>
          </p:cNvSpPr>
          <p:nvPr/>
        </p:nvSpPr>
        <p:spPr bwMode="auto">
          <a:xfrm>
            <a:off x="1603375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0" name="Freeform 28"/>
          <p:cNvSpPr>
            <a:spLocks/>
          </p:cNvSpPr>
          <p:nvPr/>
        </p:nvSpPr>
        <p:spPr bwMode="auto">
          <a:xfrm>
            <a:off x="1603375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1" name="Line 29"/>
          <p:cNvSpPr>
            <a:spLocks noChangeShapeType="1"/>
          </p:cNvSpPr>
          <p:nvPr/>
        </p:nvSpPr>
        <p:spPr bwMode="auto">
          <a:xfrm flipV="1">
            <a:off x="1603375" y="5445125"/>
            <a:ext cx="3175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2" name="Line 30"/>
          <p:cNvSpPr>
            <a:spLocks noChangeShapeType="1"/>
          </p:cNvSpPr>
          <p:nvPr/>
        </p:nvSpPr>
        <p:spPr bwMode="auto">
          <a:xfrm>
            <a:off x="1603375" y="1181100"/>
            <a:ext cx="3175" cy="50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3" name="Rectangle 31"/>
          <p:cNvSpPr>
            <a:spLocks noChangeArrowheads="1"/>
          </p:cNvSpPr>
          <p:nvPr/>
        </p:nvSpPr>
        <p:spPr bwMode="auto">
          <a:xfrm>
            <a:off x="1425575" y="55959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3934" name="Rectangle 32"/>
          <p:cNvSpPr>
            <a:spLocks noChangeArrowheads="1"/>
          </p:cNvSpPr>
          <p:nvPr/>
        </p:nvSpPr>
        <p:spPr bwMode="auto">
          <a:xfrm>
            <a:off x="1652588" y="5545138"/>
            <a:ext cx="1222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000">
                <a:solidFill>
                  <a:schemeClr val="bg2"/>
                </a:solidFill>
                <a:latin typeface="Helvetica" pitchFamily="34" charset="0"/>
              </a:rPr>
              <a:t>-1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3935" name="Line 33"/>
          <p:cNvSpPr>
            <a:spLocks noChangeShapeType="1"/>
          </p:cNvSpPr>
          <p:nvPr/>
        </p:nvSpPr>
        <p:spPr bwMode="auto">
          <a:xfrm flipV="1">
            <a:off x="2659063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6" name="Line 34"/>
          <p:cNvSpPr>
            <a:spLocks noChangeShapeType="1"/>
          </p:cNvSpPr>
          <p:nvPr/>
        </p:nvSpPr>
        <p:spPr bwMode="auto">
          <a:xfrm>
            <a:off x="2659063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7" name="Freeform 35"/>
          <p:cNvSpPr>
            <a:spLocks/>
          </p:cNvSpPr>
          <p:nvPr/>
        </p:nvSpPr>
        <p:spPr bwMode="auto">
          <a:xfrm>
            <a:off x="2659063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8" name="Line 36"/>
          <p:cNvSpPr>
            <a:spLocks noChangeShapeType="1"/>
          </p:cNvSpPr>
          <p:nvPr/>
        </p:nvSpPr>
        <p:spPr bwMode="auto">
          <a:xfrm flipV="1">
            <a:off x="3278188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9" name="Line 37"/>
          <p:cNvSpPr>
            <a:spLocks noChangeShapeType="1"/>
          </p:cNvSpPr>
          <p:nvPr/>
        </p:nvSpPr>
        <p:spPr bwMode="auto">
          <a:xfrm>
            <a:off x="3278188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0" name="Freeform 38"/>
          <p:cNvSpPr>
            <a:spLocks/>
          </p:cNvSpPr>
          <p:nvPr/>
        </p:nvSpPr>
        <p:spPr bwMode="auto">
          <a:xfrm>
            <a:off x="3278188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1" name="Line 39"/>
          <p:cNvSpPr>
            <a:spLocks noChangeShapeType="1"/>
          </p:cNvSpPr>
          <p:nvPr/>
        </p:nvSpPr>
        <p:spPr bwMode="auto">
          <a:xfrm flipV="1">
            <a:off x="3717925" y="546893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2" name="Line 40"/>
          <p:cNvSpPr>
            <a:spLocks noChangeShapeType="1"/>
          </p:cNvSpPr>
          <p:nvPr/>
        </p:nvSpPr>
        <p:spPr bwMode="auto">
          <a:xfrm>
            <a:off x="3717925" y="1181100"/>
            <a:ext cx="1588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3" name="Freeform 41"/>
          <p:cNvSpPr>
            <a:spLocks/>
          </p:cNvSpPr>
          <p:nvPr/>
        </p:nvSpPr>
        <p:spPr bwMode="auto">
          <a:xfrm>
            <a:off x="3717925" y="1181100"/>
            <a:ext cx="1588" cy="4325938"/>
          </a:xfrm>
          <a:custGeom>
            <a:avLst/>
            <a:gdLst>
              <a:gd name="T0" fmla="*/ 0 w 1588"/>
              <a:gd name="T1" fmla="*/ 4325938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4" name="Line 42"/>
          <p:cNvSpPr>
            <a:spLocks noChangeShapeType="1"/>
          </p:cNvSpPr>
          <p:nvPr/>
        </p:nvSpPr>
        <p:spPr bwMode="auto">
          <a:xfrm flipV="1">
            <a:off x="4059238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5" name="Line 43"/>
          <p:cNvSpPr>
            <a:spLocks noChangeShapeType="1"/>
          </p:cNvSpPr>
          <p:nvPr/>
        </p:nvSpPr>
        <p:spPr bwMode="auto">
          <a:xfrm>
            <a:off x="4059238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6" name="Freeform 44"/>
          <p:cNvSpPr>
            <a:spLocks/>
          </p:cNvSpPr>
          <p:nvPr/>
        </p:nvSpPr>
        <p:spPr bwMode="auto">
          <a:xfrm>
            <a:off x="4059238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7" name="Line 45"/>
          <p:cNvSpPr>
            <a:spLocks noChangeShapeType="1"/>
          </p:cNvSpPr>
          <p:nvPr/>
        </p:nvSpPr>
        <p:spPr bwMode="auto">
          <a:xfrm flipV="1">
            <a:off x="4333875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8" name="Line 46"/>
          <p:cNvSpPr>
            <a:spLocks noChangeShapeType="1"/>
          </p:cNvSpPr>
          <p:nvPr/>
        </p:nvSpPr>
        <p:spPr bwMode="auto">
          <a:xfrm>
            <a:off x="4333875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49" name="Freeform 47"/>
          <p:cNvSpPr>
            <a:spLocks/>
          </p:cNvSpPr>
          <p:nvPr/>
        </p:nvSpPr>
        <p:spPr bwMode="auto">
          <a:xfrm>
            <a:off x="4333875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0" name="Line 48"/>
          <p:cNvSpPr>
            <a:spLocks noChangeShapeType="1"/>
          </p:cNvSpPr>
          <p:nvPr/>
        </p:nvSpPr>
        <p:spPr bwMode="auto">
          <a:xfrm flipV="1">
            <a:off x="4579938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1" name="Line 49"/>
          <p:cNvSpPr>
            <a:spLocks noChangeShapeType="1"/>
          </p:cNvSpPr>
          <p:nvPr/>
        </p:nvSpPr>
        <p:spPr bwMode="auto">
          <a:xfrm>
            <a:off x="4579938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2" name="Freeform 50"/>
          <p:cNvSpPr>
            <a:spLocks/>
          </p:cNvSpPr>
          <p:nvPr/>
        </p:nvSpPr>
        <p:spPr bwMode="auto">
          <a:xfrm>
            <a:off x="4579938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3" name="Line 51"/>
          <p:cNvSpPr>
            <a:spLocks noChangeShapeType="1"/>
          </p:cNvSpPr>
          <p:nvPr/>
        </p:nvSpPr>
        <p:spPr bwMode="auto">
          <a:xfrm flipV="1">
            <a:off x="4772025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4" name="Line 52"/>
          <p:cNvSpPr>
            <a:spLocks noChangeShapeType="1"/>
          </p:cNvSpPr>
          <p:nvPr/>
        </p:nvSpPr>
        <p:spPr bwMode="auto">
          <a:xfrm>
            <a:off x="4772025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5" name="Freeform 53"/>
          <p:cNvSpPr>
            <a:spLocks/>
          </p:cNvSpPr>
          <p:nvPr/>
        </p:nvSpPr>
        <p:spPr bwMode="auto">
          <a:xfrm>
            <a:off x="4772025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6" name="Line 54"/>
          <p:cNvSpPr>
            <a:spLocks noChangeShapeType="1"/>
          </p:cNvSpPr>
          <p:nvPr/>
        </p:nvSpPr>
        <p:spPr bwMode="auto">
          <a:xfrm flipV="1">
            <a:off x="4970463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7" name="Line 55"/>
          <p:cNvSpPr>
            <a:spLocks noChangeShapeType="1"/>
          </p:cNvSpPr>
          <p:nvPr/>
        </p:nvSpPr>
        <p:spPr bwMode="auto">
          <a:xfrm>
            <a:off x="4970463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8" name="Freeform 56"/>
          <p:cNvSpPr>
            <a:spLocks/>
          </p:cNvSpPr>
          <p:nvPr/>
        </p:nvSpPr>
        <p:spPr bwMode="auto">
          <a:xfrm>
            <a:off x="4970463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59" name="Line 57"/>
          <p:cNvSpPr>
            <a:spLocks noChangeShapeType="1"/>
          </p:cNvSpPr>
          <p:nvPr/>
        </p:nvSpPr>
        <p:spPr bwMode="auto">
          <a:xfrm flipV="1">
            <a:off x="5130800" y="5468938"/>
            <a:ext cx="4763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0" name="Line 58"/>
          <p:cNvSpPr>
            <a:spLocks noChangeShapeType="1"/>
          </p:cNvSpPr>
          <p:nvPr/>
        </p:nvSpPr>
        <p:spPr bwMode="auto">
          <a:xfrm>
            <a:off x="5130800" y="1181100"/>
            <a:ext cx="4763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1" name="Freeform 59"/>
          <p:cNvSpPr>
            <a:spLocks/>
          </p:cNvSpPr>
          <p:nvPr/>
        </p:nvSpPr>
        <p:spPr bwMode="auto">
          <a:xfrm>
            <a:off x="5130800" y="1181100"/>
            <a:ext cx="4763" cy="4325938"/>
          </a:xfrm>
          <a:custGeom>
            <a:avLst/>
            <a:gdLst>
              <a:gd name="T0" fmla="*/ 0 w 4763"/>
              <a:gd name="T1" fmla="*/ 4325938 h 342"/>
              <a:gd name="T2" fmla="*/ 0 w 4763"/>
              <a:gd name="T3" fmla="*/ 0 h 342"/>
              <a:gd name="T4" fmla="*/ 0 w 4763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3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2" name="Line 60"/>
          <p:cNvSpPr>
            <a:spLocks noChangeShapeType="1"/>
          </p:cNvSpPr>
          <p:nvPr/>
        </p:nvSpPr>
        <p:spPr bwMode="auto">
          <a:xfrm flipV="1">
            <a:off x="5130800" y="5445125"/>
            <a:ext cx="4763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3" name="Line 61"/>
          <p:cNvSpPr>
            <a:spLocks noChangeShapeType="1"/>
          </p:cNvSpPr>
          <p:nvPr/>
        </p:nvSpPr>
        <p:spPr bwMode="auto">
          <a:xfrm>
            <a:off x="5130800" y="1181100"/>
            <a:ext cx="4763" cy="50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4" name="Rectangle 62"/>
          <p:cNvSpPr>
            <a:spLocks noChangeArrowheads="1"/>
          </p:cNvSpPr>
          <p:nvPr/>
        </p:nvSpPr>
        <p:spPr bwMode="auto">
          <a:xfrm>
            <a:off x="4986338" y="5595938"/>
            <a:ext cx="246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3965" name="Rectangle 63"/>
          <p:cNvSpPr>
            <a:spLocks noChangeArrowheads="1"/>
          </p:cNvSpPr>
          <p:nvPr/>
        </p:nvSpPr>
        <p:spPr bwMode="auto">
          <a:xfrm>
            <a:off x="5213350" y="5545138"/>
            <a:ext cx="74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000">
                <a:solidFill>
                  <a:schemeClr val="bg2"/>
                </a:solidFill>
                <a:latin typeface="Helvetica" pitchFamily="34" charset="0"/>
              </a:rPr>
              <a:t>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3966" name="Line 64"/>
          <p:cNvSpPr>
            <a:spLocks noChangeShapeType="1"/>
          </p:cNvSpPr>
          <p:nvPr/>
        </p:nvSpPr>
        <p:spPr bwMode="auto">
          <a:xfrm flipV="1">
            <a:off x="6188075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7" name="Line 65"/>
          <p:cNvSpPr>
            <a:spLocks noChangeShapeType="1"/>
          </p:cNvSpPr>
          <p:nvPr/>
        </p:nvSpPr>
        <p:spPr bwMode="auto">
          <a:xfrm>
            <a:off x="6188075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8" name="Freeform 66"/>
          <p:cNvSpPr>
            <a:spLocks/>
          </p:cNvSpPr>
          <p:nvPr/>
        </p:nvSpPr>
        <p:spPr bwMode="auto">
          <a:xfrm>
            <a:off x="6188075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69" name="Line 67"/>
          <p:cNvSpPr>
            <a:spLocks noChangeShapeType="1"/>
          </p:cNvSpPr>
          <p:nvPr/>
        </p:nvSpPr>
        <p:spPr bwMode="auto">
          <a:xfrm flipV="1">
            <a:off x="6807200" y="546893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0" name="Line 68"/>
          <p:cNvSpPr>
            <a:spLocks noChangeShapeType="1"/>
          </p:cNvSpPr>
          <p:nvPr/>
        </p:nvSpPr>
        <p:spPr bwMode="auto">
          <a:xfrm>
            <a:off x="6807200" y="1181100"/>
            <a:ext cx="1588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1" name="Freeform 69"/>
          <p:cNvSpPr>
            <a:spLocks/>
          </p:cNvSpPr>
          <p:nvPr/>
        </p:nvSpPr>
        <p:spPr bwMode="auto">
          <a:xfrm>
            <a:off x="6807200" y="1181100"/>
            <a:ext cx="1588" cy="4325938"/>
          </a:xfrm>
          <a:custGeom>
            <a:avLst/>
            <a:gdLst>
              <a:gd name="T0" fmla="*/ 0 w 1588"/>
              <a:gd name="T1" fmla="*/ 4325938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2" name="Line 70"/>
          <p:cNvSpPr>
            <a:spLocks noChangeShapeType="1"/>
          </p:cNvSpPr>
          <p:nvPr/>
        </p:nvSpPr>
        <p:spPr bwMode="auto">
          <a:xfrm flipV="1">
            <a:off x="7243763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3" name="Line 71"/>
          <p:cNvSpPr>
            <a:spLocks noChangeShapeType="1"/>
          </p:cNvSpPr>
          <p:nvPr/>
        </p:nvSpPr>
        <p:spPr bwMode="auto">
          <a:xfrm>
            <a:off x="7243763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4" name="Freeform 72"/>
          <p:cNvSpPr>
            <a:spLocks/>
          </p:cNvSpPr>
          <p:nvPr/>
        </p:nvSpPr>
        <p:spPr bwMode="auto">
          <a:xfrm>
            <a:off x="7243763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5" name="Line 73"/>
          <p:cNvSpPr>
            <a:spLocks noChangeShapeType="1"/>
          </p:cNvSpPr>
          <p:nvPr/>
        </p:nvSpPr>
        <p:spPr bwMode="auto">
          <a:xfrm flipV="1">
            <a:off x="7586663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6" name="Line 74"/>
          <p:cNvSpPr>
            <a:spLocks noChangeShapeType="1"/>
          </p:cNvSpPr>
          <p:nvPr/>
        </p:nvSpPr>
        <p:spPr bwMode="auto">
          <a:xfrm>
            <a:off x="7586663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7" name="Freeform 75"/>
          <p:cNvSpPr>
            <a:spLocks/>
          </p:cNvSpPr>
          <p:nvPr/>
        </p:nvSpPr>
        <p:spPr bwMode="auto">
          <a:xfrm>
            <a:off x="7586663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8" name="Line 76"/>
          <p:cNvSpPr>
            <a:spLocks noChangeShapeType="1"/>
          </p:cNvSpPr>
          <p:nvPr/>
        </p:nvSpPr>
        <p:spPr bwMode="auto">
          <a:xfrm flipV="1">
            <a:off x="7862888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79" name="Line 77"/>
          <p:cNvSpPr>
            <a:spLocks noChangeShapeType="1"/>
          </p:cNvSpPr>
          <p:nvPr/>
        </p:nvSpPr>
        <p:spPr bwMode="auto">
          <a:xfrm>
            <a:off x="7862888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0" name="Freeform 78"/>
          <p:cNvSpPr>
            <a:spLocks/>
          </p:cNvSpPr>
          <p:nvPr/>
        </p:nvSpPr>
        <p:spPr bwMode="auto">
          <a:xfrm>
            <a:off x="7862888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1" name="Line 79"/>
          <p:cNvSpPr>
            <a:spLocks noChangeShapeType="1"/>
          </p:cNvSpPr>
          <p:nvPr/>
        </p:nvSpPr>
        <p:spPr bwMode="auto">
          <a:xfrm flipV="1">
            <a:off x="8105775" y="5468938"/>
            <a:ext cx="4763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2" name="Line 80"/>
          <p:cNvSpPr>
            <a:spLocks noChangeShapeType="1"/>
          </p:cNvSpPr>
          <p:nvPr/>
        </p:nvSpPr>
        <p:spPr bwMode="auto">
          <a:xfrm>
            <a:off x="8105775" y="1181100"/>
            <a:ext cx="4763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3" name="Freeform 81"/>
          <p:cNvSpPr>
            <a:spLocks/>
          </p:cNvSpPr>
          <p:nvPr/>
        </p:nvSpPr>
        <p:spPr bwMode="auto">
          <a:xfrm>
            <a:off x="8105775" y="1181100"/>
            <a:ext cx="4763" cy="4325938"/>
          </a:xfrm>
          <a:custGeom>
            <a:avLst/>
            <a:gdLst>
              <a:gd name="T0" fmla="*/ 0 w 4763"/>
              <a:gd name="T1" fmla="*/ 4325938 h 342"/>
              <a:gd name="T2" fmla="*/ 0 w 4763"/>
              <a:gd name="T3" fmla="*/ 0 h 342"/>
              <a:gd name="T4" fmla="*/ 0 w 4763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3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4" name="Line 82"/>
          <p:cNvSpPr>
            <a:spLocks noChangeShapeType="1"/>
          </p:cNvSpPr>
          <p:nvPr/>
        </p:nvSpPr>
        <p:spPr bwMode="auto">
          <a:xfrm flipV="1">
            <a:off x="8301038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5" name="Line 83"/>
          <p:cNvSpPr>
            <a:spLocks noChangeShapeType="1"/>
          </p:cNvSpPr>
          <p:nvPr/>
        </p:nvSpPr>
        <p:spPr bwMode="auto">
          <a:xfrm>
            <a:off x="8301038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6" name="Freeform 84"/>
          <p:cNvSpPr>
            <a:spLocks/>
          </p:cNvSpPr>
          <p:nvPr/>
        </p:nvSpPr>
        <p:spPr bwMode="auto">
          <a:xfrm>
            <a:off x="8301038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7" name="Line 85"/>
          <p:cNvSpPr>
            <a:spLocks noChangeShapeType="1"/>
          </p:cNvSpPr>
          <p:nvPr/>
        </p:nvSpPr>
        <p:spPr bwMode="auto">
          <a:xfrm flipV="1">
            <a:off x="8496300" y="5468938"/>
            <a:ext cx="3175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8" name="Line 86"/>
          <p:cNvSpPr>
            <a:spLocks noChangeShapeType="1"/>
          </p:cNvSpPr>
          <p:nvPr/>
        </p:nvSpPr>
        <p:spPr bwMode="auto">
          <a:xfrm>
            <a:off x="8496300" y="1181100"/>
            <a:ext cx="3175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89" name="Freeform 87"/>
          <p:cNvSpPr>
            <a:spLocks/>
          </p:cNvSpPr>
          <p:nvPr/>
        </p:nvSpPr>
        <p:spPr bwMode="auto">
          <a:xfrm>
            <a:off x="8496300" y="1181100"/>
            <a:ext cx="3175" cy="4325938"/>
          </a:xfrm>
          <a:custGeom>
            <a:avLst/>
            <a:gdLst>
              <a:gd name="T0" fmla="*/ 0 w 3175"/>
              <a:gd name="T1" fmla="*/ 4325938 h 342"/>
              <a:gd name="T2" fmla="*/ 0 w 3175"/>
              <a:gd name="T3" fmla="*/ 0 h 342"/>
              <a:gd name="T4" fmla="*/ 0 w 3175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0" name="Line 88"/>
          <p:cNvSpPr>
            <a:spLocks noChangeShapeType="1"/>
          </p:cNvSpPr>
          <p:nvPr/>
        </p:nvSpPr>
        <p:spPr bwMode="auto">
          <a:xfrm flipV="1">
            <a:off x="8659813" y="546893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1" name="Line 89"/>
          <p:cNvSpPr>
            <a:spLocks noChangeShapeType="1"/>
          </p:cNvSpPr>
          <p:nvPr/>
        </p:nvSpPr>
        <p:spPr bwMode="auto">
          <a:xfrm>
            <a:off x="8659813" y="1181100"/>
            <a:ext cx="1587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2" name="Freeform 90"/>
          <p:cNvSpPr>
            <a:spLocks/>
          </p:cNvSpPr>
          <p:nvPr/>
        </p:nvSpPr>
        <p:spPr bwMode="auto">
          <a:xfrm>
            <a:off x="8659813" y="1181100"/>
            <a:ext cx="1587" cy="4325938"/>
          </a:xfrm>
          <a:custGeom>
            <a:avLst/>
            <a:gdLst>
              <a:gd name="T0" fmla="*/ 0 w 1587"/>
              <a:gd name="T1" fmla="*/ 4325938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3" name="Line 91"/>
          <p:cNvSpPr>
            <a:spLocks noChangeShapeType="1"/>
          </p:cNvSpPr>
          <p:nvPr/>
        </p:nvSpPr>
        <p:spPr bwMode="auto">
          <a:xfrm flipV="1">
            <a:off x="8659813" y="5445125"/>
            <a:ext cx="1587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4" name="Line 92"/>
          <p:cNvSpPr>
            <a:spLocks noChangeShapeType="1"/>
          </p:cNvSpPr>
          <p:nvPr/>
        </p:nvSpPr>
        <p:spPr bwMode="auto">
          <a:xfrm>
            <a:off x="8659813" y="1181100"/>
            <a:ext cx="1587" cy="50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5" name="Rectangle 93"/>
          <p:cNvSpPr>
            <a:spLocks noChangeArrowheads="1"/>
          </p:cNvSpPr>
          <p:nvPr/>
        </p:nvSpPr>
        <p:spPr bwMode="auto">
          <a:xfrm>
            <a:off x="8510588" y="5595938"/>
            <a:ext cx="246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3996" name="Rectangle 94"/>
          <p:cNvSpPr>
            <a:spLocks noChangeArrowheads="1"/>
          </p:cNvSpPr>
          <p:nvPr/>
        </p:nvSpPr>
        <p:spPr bwMode="auto">
          <a:xfrm>
            <a:off x="8740775" y="5545138"/>
            <a:ext cx="74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000">
                <a:solidFill>
                  <a:schemeClr val="bg2"/>
                </a:solidFill>
                <a:latin typeface="Helvetica" pitchFamily="34" charset="0"/>
              </a:rPr>
              <a:t>1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3997" name="Line 95"/>
          <p:cNvSpPr>
            <a:spLocks noChangeShapeType="1"/>
          </p:cNvSpPr>
          <p:nvPr/>
        </p:nvSpPr>
        <p:spPr bwMode="auto">
          <a:xfrm>
            <a:off x="1603375" y="5507038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8" name="Line 96"/>
          <p:cNvSpPr>
            <a:spLocks noChangeShapeType="1"/>
          </p:cNvSpPr>
          <p:nvPr/>
        </p:nvSpPr>
        <p:spPr bwMode="auto">
          <a:xfrm flipH="1">
            <a:off x="8578850" y="5507038"/>
            <a:ext cx="809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99" name="Rectangle 97"/>
          <p:cNvSpPr>
            <a:spLocks noChangeArrowheads="1"/>
          </p:cNvSpPr>
          <p:nvPr/>
        </p:nvSpPr>
        <p:spPr bwMode="auto">
          <a:xfrm>
            <a:off x="1016000" y="5337175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-80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00" name="Line 98"/>
          <p:cNvSpPr>
            <a:spLocks noChangeShapeType="1"/>
          </p:cNvSpPr>
          <p:nvPr/>
        </p:nvSpPr>
        <p:spPr bwMode="auto">
          <a:xfrm>
            <a:off x="1603375" y="4964113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01" name="Line 99"/>
          <p:cNvSpPr>
            <a:spLocks noChangeShapeType="1"/>
          </p:cNvSpPr>
          <p:nvPr/>
        </p:nvSpPr>
        <p:spPr bwMode="auto">
          <a:xfrm flipH="1">
            <a:off x="8578850" y="4964113"/>
            <a:ext cx="809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02" name="Rectangle 100"/>
          <p:cNvSpPr>
            <a:spLocks noChangeArrowheads="1"/>
          </p:cNvSpPr>
          <p:nvPr/>
        </p:nvSpPr>
        <p:spPr bwMode="auto">
          <a:xfrm>
            <a:off x="1016000" y="4792663"/>
            <a:ext cx="320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-70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03" name="Line 101"/>
          <p:cNvSpPr>
            <a:spLocks noChangeShapeType="1"/>
          </p:cNvSpPr>
          <p:nvPr/>
        </p:nvSpPr>
        <p:spPr bwMode="auto">
          <a:xfrm>
            <a:off x="1603375" y="4419600"/>
            <a:ext cx="650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04" name="Line 102"/>
          <p:cNvSpPr>
            <a:spLocks noChangeShapeType="1"/>
          </p:cNvSpPr>
          <p:nvPr/>
        </p:nvSpPr>
        <p:spPr bwMode="auto">
          <a:xfrm flipH="1">
            <a:off x="8578850" y="4419600"/>
            <a:ext cx="8096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05" name="Rectangle 103"/>
          <p:cNvSpPr>
            <a:spLocks noChangeArrowheads="1"/>
          </p:cNvSpPr>
          <p:nvPr/>
        </p:nvSpPr>
        <p:spPr bwMode="auto">
          <a:xfrm>
            <a:off x="1016000" y="4248150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-60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06" name="Line 104"/>
          <p:cNvSpPr>
            <a:spLocks noChangeShapeType="1"/>
          </p:cNvSpPr>
          <p:nvPr/>
        </p:nvSpPr>
        <p:spPr bwMode="auto">
          <a:xfrm>
            <a:off x="1603375" y="3875088"/>
            <a:ext cx="6508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07" name="Line 105"/>
          <p:cNvSpPr>
            <a:spLocks noChangeShapeType="1"/>
          </p:cNvSpPr>
          <p:nvPr/>
        </p:nvSpPr>
        <p:spPr bwMode="auto">
          <a:xfrm flipH="1">
            <a:off x="8578850" y="3875088"/>
            <a:ext cx="8096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08" name="Rectangle 106"/>
          <p:cNvSpPr>
            <a:spLocks noChangeArrowheads="1"/>
          </p:cNvSpPr>
          <p:nvPr/>
        </p:nvSpPr>
        <p:spPr bwMode="auto">
          <a:xfrm>
            <a:off x="1016000" y="3705225"/>
            <a:ext cx="3206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-50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09" name="Line 107"/>
          <p:cNvSpPr>
            <a:spLocks noChangeShapeType="1"/>
          </p:cNvSpPr>
          <p:nvPr/>
        </p:nvSpPr>
        <p:spPr bwMode="auto">
          <a:xfrm>
            <a:off x="1603375" y="3344863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0" name="Line 108"/>
          <p:cNvSpPr>
            <a:spLocks noChangeShapeType="1"/>
          </p:cNvSpPr>
          <p:nvPr/>
        </p:nvSpPr>
        <p:spPr bwMode="auto">
          <a:xfrm flipH="1">
            <a:off x="8578850" y="3344863"/>
            <a:ext cx="809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1" name="Rectangle 109"/>
          <p:cNvSpPr>
            <a:spLocks noChangeArrowheads="1"/>
          </p:cNvSpPr>
          <p:nvPr/>
        </p:nvSpPr>
        <p:spPr bwMode="auto">
          <a:xfrm>
            <a:off x="1016000" y="317341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-40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12" name="Line 110"/>
          <p:cNvSpPr>
            <a:spLocks noChangeShapeType="1"/>
          </p:cNvSpPr>
          <p:nvPr/>
        </p:nvSpPr>
        <p:spPr bwMode="auto">
          <a:xfrm>
            <a:off x="1603375" y="2800350"/>
            <a:ext cx="65088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3" name="Line 111"/>
          <p:cNvSpPr>
            <a:spLocks noChangeShapeType="1"/>
          </p:cNvSpPr>
          <p:nvPr/>
        </p:nvSpPr>
        <p:spPr bwMode="auto">
          <a:xfrm flipH="1">
            <a:off x="8578850" y="2800350"/>
            <a:ext cx="8096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4" name="Rectangle 112"/>
          <p:cNvSpPr>
            <a:spLocks noChangeArrowheads="1"/>
          </p:cNvSpPr>
          <p:nvPr/>
        </p:nvSpPr>
        <p:spPr bwMode="auto">
          <a:xfrm>
            <a:off x="1016000" y="2628900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-30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15" name="Line 113"/>
          <p:cNvSpPr>
            <a:spLocks noChangeShapeType="1"/>
          </p:cNvSpPr>
          <p:nvPr/>
        </p:nvSpPr>
        <p:spPr bwMode="auto">
          <a:xfrm>
            <a:off x="1603375" y="2255838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6" name="Line 114"/>
          <p:cNvSpPr>
            <a:spLocks noChangeShapeType="1"/>
          </p:cNvSpPr>
          <p:nvPr/>
        </p:nvSpPr>
        <p:spPr bwMode="auto">
          <a:xfrm flipH="1">
            <a:off x="8578850" y="2255838"/>
            <a:ext cx="809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7" name="Rectangle 115"/>
          <p:cNvSpPr>
            <a:spLocks noChangeArrowheads="1"/>
          </p:cNvSpPr>
          <p:nvPr/>
        </p:nvSpPr>
        <p:spPr bwMode="auto">
          <a:xfrm>
            <a:off x="1016000" y="2085975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-20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18" name="Line 116"/>
          <p:cNvSpPr>
            <a:spLocks noChangeShapeType="1"/>
          </p:cNvSpPr>
          <p:nvPr/>
        </p:nvSpPr>
        <p:spPr bwMode="auto">
          <a:xfrm>
            <a:off x="1603375" y="1712913"/>
            <a:ext cx="650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19" name="Line 117"/>
          <p:cNvSpPr>
            <a:spLocks noChangeShapeType="1"/>
          </p:cNvSpPr>
          <p:nvPr/>
        </p:nvSpPr>
        <p:spPr bwMode="auto">
          <a:xfrm flipH="1">
            <a:off x="8578850" y="1712913"/>
            <a:ext cx="809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0" name="Rectangle 118"/>
          <p:cNvSpPr>
            <a:spLocks noChangeArrowheads="1"/>
          </p:cNvSpPr>
          <p:nvPr/>
        </p:nvSpPr>
        <p:spPr bwMode="auto">
          <a:xfrm>
            <a:off x="1016000" y="1543050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-10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21" name="Line 119"/>
          <p:cNvSpPr>
            <a:spLocks noChangeShapeType="1"/>
          </p:cNvSpPr>
          <p:nvPr/>
        </p:nvSpPr>
        <p:spPr bwMode="auto">
          <a:xfrm>
            <a:off x="1603375" y="1181100"/>
            <a:ext cx="650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2" name="Line 120"/>
          <p:cNvSpPr>
            <a:spLocks noChangeShapeType="1"/>
          </p:cNvSpPr>
          <p:nvPr/>
        </p:nvSpPr>
        <p:spPr bwMode="auto">
          <a:xfrm flipH="1">
            <a:off x="8578850" y="1181100"/>
            <a:ext cx="8096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3" name="Rectangle 121"/>
          <p:cNvSpPr>
            <a:spLocks noChangeArrowheads="1"/>
          </p:cNvSpPr>
          <p:nvPr/>
        </p:nvSpPr>
        <p:spPr bwMode="auto">
          <a:xfrm>
            <a:off x="1196975" y="1011238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0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24024" name="Line 122"/>
          <p:cNvSpPr>
            <a:spLocks noChangeShapeType="1"/>
          </p:cNvSpPr>
          <p:nvPr/>
        </p:nvSpPr>
        <p:spPr bwMode="auto">
          <a:xfrm>
            <a:off x="1603375" y="1181100"/>
            <a:ext cx="7056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5" name="Line 123"/>
          <p:cNvSpPr>
            <a:spLocks noChangeShapeType="1"/>
          </p:cNvSpPr>
          <p:nvPr/>
        </p:nvSpPr>
        <p:spPr bwMode="auto">
          <a:xfrm>
            <a:off x="1603375" y="5507038"/>
            <a:ext cx="7056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6" name="Line 124"/>
          <p:cNvSpPr>
            <a:spLocks noChangeShapeType="1"/>
          </p:cNvSpPr>
          <p:nvPr/>
        </p:nvSpPr>
        <p:spPr bwMode="auto">
          <a:xfrm flipV="1">
            <a:off x="8659813" y="1181100"/>
            <a:ext cx="1587" cy="4325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7" name="Line 125"/>
          <p:cNvSpPr>
            <a:spLocks noChangeShapeType="1"/>
          </p:cNvSpPr>
          <p:nvPr/>
        </p:nvSpPr>
        <p:spPr bwMode="auto">
          <a:xfrm flipV="1">
            <a:off x="1603375" y="1181100"/>
            <a:ext cx="3175" cy="4325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8" name="Freeform 126"/>
          <p:cNvSpPr>
            <a:spLocks/>
          </p:cNvSpPr>
          <p:nvPr/>
        </p:nvSpPr>
        <p:spPr bwMode="auto">
          <a:xfrm>
            <a:off x="1603375" y="1181100"/>
            <a:ext cx="2065338" cy="1588"/>
          </a:xfrm>
          <a:custGeom>
            <a:avLst/>
            <a:gdLst>
              <a:gd name="T0" fmla="*/ 32525 w 762"/>
              <a:gd name="T1" fmla="*/ 0 h 1588"/>
              <a:gd name="T2" fmla="*/ 81313 w 762"/>
              <a:gd name="T3" fmla="*/ 0 h 1588"/>
              <a:gd name="T4" fmla="*/ 130100 w 762"/>
              <a:gd name="T5" fmla="*/ 0 h 1588"/>
              <a:gd name="T6" fmla="*/ 178888 w 762"/>
              <a:gd name="T7" fmla="*/ 0 h 1588"/>
              <a:gd name="T8" fmla="*/ 227675 w 762"/>
              <a:gd name="T9" fmla="*/ 0 h 1588"/>
              <a:gd name="T10" fmla="*/ 276463 w 762"/>
              <a:gd name="T11" fmla="*/ 0 h 1588"/>
              <a:gd name="T12" fmla="*/ 325250 w 762"/>
              <a:gd name="T13" fmla="*/ 0 h 1588"/>
              <a:gd name="T14" fmla="*/ 374038 w 762"/>
              <a:gd name="T15" fmla="*/ 0 h 1588"/>
              <a:gd name="T16" fmla="*/ 422825 w 762"/>
              <a:gd name="T17" fmla="*/ 0 h 1588"/>
              <a:gd name="T18" fmla="*/ 471613 w 762"/>
              <a:gd name="T19" fmla="*/ 0 h 1588"/>
              <a:gd name="T20" fmla="*/ 520400 w 762"/>
              <a:gd name="T21" fmla="*/ 0 h 1588"/>
              <a:gd name="T22" fmla="*/ 569188 w 762"/>
              <a:gd name="T23" fmla="*/ 0 h 1588"/>
              <a:gd name="T24" fmla="*/ 617975 w 762"/>
              <a:gd name="T25" fmla="*/ 0 h 1588"/>
              <a:gd name="T26" fmla="*/ 666763 w 762"/>
              <a:gd name="T27" fmla="*/ 0 h 1588"/>
              <a:gd name="T28" fmla="*/ 715550 w 762"/>
              <a:gd name="T29" fmla="*/ 0 h 1588"/>
              <a:gd name="T30" fmla="*/ 764338 w 762"/>
              <a:gd name="T31" fmla="*/ 0 h 1588"/>
              <a:gd name="T32" fmla="*/ 813125 w 762"/>
              <a:gd name="T33" fmla="*/ 0 h 1588"/>
              <a:gd name="T34" fmla="*/ 861913 w 762"/>
              <a:gd name="T35" fmla="*/ 0 h 1588"/>
              <a:gd name="T36" fmla="*/ 910700 w 762"/>
              <a:gd name="T37" fmla="*/ 0 h 1588"/>
              <a:gd name="T38" fmla="*/ 959488 w 762"/>
              <a:gd name="T39" fmla="*/ 0 h 1588"/>
              <a:gd name="T40" fmla="*/ 1008275 w 762"/>
              <a:gd name="T41" fmla="*/ 0 h 1588"/>
              <a:gd name="T42" fmla="*/ 1057063 w 762"/>
              <a:gd name="T43" fmla="*/ 0 h 1588"/>
              <a:gd name="T44" fmla="*/ 1105850 w 762"/>
              <a:gd name="T45" fmla="*/ 0 h 1588"/>
              <a:gd name="T46" fmla="*/ 1154638 w 762"/>
              <a:gd name="T47" fmla="*/ 0 h 1588"/>
              <a:gd name="T48" fmla="*/ 1203425 w 762"/>
              <a:gd name="T49" fmla="*/ 0 h 1588"/>
              <a:gd name="T50" fmla="*/ 1252213 w 762"/>
              <a:gd name="T51" fmla="*/ 0 h 1588"/>
              <a:gd name="T52" fmla="*/ 1301000 w 762"/>
              <a:gd name="T53" fmla="*/ 0 h 1588"/>
              <a:gd name="T54" fmla="*/ 1349788 w 762"/>
              <a:gd name="T55" fmla="*/ 0 h 1588"/>
              <a:gd name="T56" fmla="*/ 1398575 w 762"/>
              <a:gd name="T57" fmla="*/ 0 h 1588"/>
              <a:gd name="T58" fmla="*/ 1447363 w 762"/>
              <a:gd name="T59" fmla="*/ 0 h 1588"/>
              <a:gd name="T60" fmla="*/ 1496150 w 762"/>
              <a:gd name="T61" fmla="*/ 0 h 1588"/>
              <a:gd name="T62" fmla="*/ 1544938 w 762"/>
              <a:gd name="T63" fmla="*/ 0 h 1588"/>
              <a:gd name="T64" fmla="*/ 1593725 w 762"/>
              <a:gd name="T65" fmla="*/ 0 h 1588"/>
              <a:gd name="T66" fmla="*/ 1642513 w 762"/>
              <a:gd name="T67" fmla="*/ 0 h 1588"/>
              <a:gd name="T68" fmla="*/ 1691300 w 762"/>
              <a:gd name="T69" fmla="*/ 0 h 1588"/>
              <a:gd name="T70" fmla="*/ 1740088 w 762"/>
              <a:gd name="T71" fmla="*/ 0 h 1588"/>
              <a:gd name="T72" fmla="*/ 1788875 w 762"/>
              <a:gd name="T73" fmla="*/ 0 h 1588"/>
              <a:gd name="T74" fmla="*/ 1837663 w 762"/>
              <a:gd name="T75" fmla="*/ 0 h 1588"/>
              <a:gd name="T76" fmla="*/ 1886450 w 762"/>
              <a:gd name="T77" fmla="*/ 0 h 1588"/>
              <a:gd name="T78" fmla="*/ 1935238 w 762"/>
              <a:gd name="T79" fmla="*/ 0 h 1588"/>
              <a:gd name="T80" fmla="*/ 1984025 w 762"/>
              <a:gd name="T81" fmla="*/ 0 h 1588"/>
              <a:gd name="T82" fmla="*/ 2032813 w 762"/>
              <a:gd name="T83" fmla="*/ 0 h 15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58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2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2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56" y="0"/>
                </a:lnTo>
                <a:lnTo>
                  <a:pt x="762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29" name="Freeform 127"/>
          <p:cNvSpPr>
            <a:spLocks/>
          </p:cNvSpPr>
          <p:nvPr/>
        </p:nvSpPr>
        <p:spPr bwMode="auto">
          <a:xfrm>
            <a:off x="3668713" y="1181100"/>
            <a:ext cx="2065337" cy="188913"/>
          </a:xfrm>
          <a:custGeom>
            <a:avLst/>
            <a:gdLst>
              <a:gd name="T0" fmla="*/ 32525 w 762"/>
              <a:gd name="T1" fmla="*/ 0 h 90"/>
              <a:gd name="T2" fmla="*/ 81312 w 762"/>
              <a:gd name="T3" fmla="*/ 0 h 90"/>
              <a:gd name="T4" fmla="*/ 130100 w 762"/>
              <a:gd name="T5" fmla="*/ 0 h 90"/>
              <a:gd name="T6" fmla="*/ 178887 w 762"/>
              <a:gd name="T7" fmla="*/ 0 h 90"/>
              <a:gd name="T8" fmla="*/ 227675 w 762"/>
              <a:gd name="T9" fmla="*/ 0 h 90"/>
              <a:gd name="T10" fmla="*/ 276462 w 762"/>
              <a:gd name="T11" fmla="*/ 0 h 90"/>
              <a:gd name="T12" fmla="*/ 325250 w 762"/>
              <a:gd name="T13" fmla="*/ 0 h 90"/>
              <a:gd name="T14" fmla="*/ 374037 w 762"/>
              <a:gd name="T15" fmla="*/ 0 h 90"/>
              <a:gd name="T16" fmla="*/ 422825 w 762"/>
              <a:gd name="T17" fmla="*/ 0 h 90"/>
              <a:gd name="T18" fmla="*/ 471612 w 762"/>
              <a:gd name="T19" fmla="*/ 0 h 90"/>
              <a:gd name="T20" fmla="*/ 520400 w 762"/>
              <a:gd name="T21" fmla="*/ 0 h 90"/>
              <a:gd name="T22" fmla="*/ 569187 w 762"/>
              <a:gd name="T23" fmla="*/ 0 h 90"/>
              <a:gd name="T24" fmla="*/ 617975 w 762"/>
              <a:gd name="T25" fmla="*/ 0 h 90"/>
              <a:gd name="T26" fmla="*/ 666762 w 762"/>
              <a:gd name="T27" fmla="*/ 0 h 90"/>
              <a:gd name="T28" fmla="*/ 715550 w 762"/>
              <a:gd name="T29" fmla="*/ 0 h 90"/>
              <a:gd name="T30" fmla="*/ 764337 w 762"/>
              <a:gd name="T31" fmla="*/ 0 h 90"/>
              <a:gd name="T32" fmla="*/ 813125 w 762"/>
              <a:gd name="T33" fmla="*/ 0 h 90"/>
              <a:gd name="T34" fmla="*/ 861912 w 762"/>
              <a:gd name="T35" fmla="*/ 0 h 90"/>
              <a:gd name="T36" fmla="*/ 910700 w 762"/>
              <a:gd name="T37" fmla="*/ 12594 h 90"/>
              <a:gd name="T38" fmla="*/ 959487 w 762"/>
              <a:gd name="T39" fmla="*/ 12594 h 90"/>
              <a:gd name="T40" fmla="*/ 1008275 w 762"/>
              <a:gd name="T41" fmla="*/ 12594 h 90"/>
              <a:gd name="T42" fmla="*/ 1057062 w 762"/>
              <a:gd name="T43" fmla="*/ 12594 h 90"/>
              <a:gd name="T44" fmla="*/ 1105850 w 762"/>
              <a:gd name="T45" fmla="*/ 12594 h 90"/>
              <a:gd name="T46" fmla="*/ 1154637 w 762"/>
              <a:gd name="T47" fmla="*/ 25188 h 90"/>
              <a:gd name="T48" fmla="*/ 1203425 w 762"/>
              <a:gd name="T49" fmla="*/ 25188 h 90"/>
              <a:gd name="T50" fmla="*/ 1252212 w 762"/>
              <a:gd name="T51" fmla="*/ 25188 h 90"/>
              <a:gd name="T52" fmla="*/ 1301000 w 762"/>
              <a:gd name="T53" fmla="*/ 25188 h 90"/>
              <a:gd name="T54" fmla="*/ 1349787 w 762"/>
              <a:gd name="T55" fmla="*/ 37783 h 90"/>
              <a:gd name="T56" fmla="*/ 1398575 w 762"/>
              <a:gd name="T57" fmla="*/ 37783 h 90"/>
              <a:gd name="T58" fmla="*/ 1447362 w 762"/>
              <a:gd name="T59" fmla="*/ 50377 h 90"/>
              <a:gd name="T60" fmla="*/ 1496150 w 762"/>
              <a:gd name="T61" fmla="*/ 50377 h 90"/>
              <a:gd name="T62" fmla="*/ 1544937 w 762"/>
              <a:gd name="T63" fmla="*/ 62971 h 90"/>
              <a:gd name="T64" fmla="*/ 1593725 w 762"/>
              <a:gd name="T65" fmla="*/ 62971 h 90"/>
              <a:gd name="T66" fmla="*/ 1642512 w 762"/>
              <a:gd name="T67" fmla="*/ 75565 h 90"/>
              <a:gd name="T68" fmla="*/ 1691300 w 762"/>
              <a:gd name="T69" fmla="*/ 88159 h 90"/>
              <a:gd name="T70" fmla="*/ 1740087 w 762"/>
              <a:gd name="T71" fmla="*/ 88159 h 90"/>
              <a:gd name="T72" fmla="*/ 1788875 w 762"/>
              <a:gd name="T73" fmla="*/ 100754 h 90"/>
              <a:gd name="T74" fmla="*/ 1837662 w 762"/>
              <a:gd name="T75" fmla="*/ 113348 h 90"/>
              <a:gd name="T76" fmla="*/ 1886450 w 762"/>
              <a:gd name="T77" fmla="*/ 125942 h 90"/>
              <a:gd name="T78" fmla="*/ 1935237 w 762"/>
              <a:gd name="T79" fmla="*/ 138536 h 90"/>
              <a:gd name="T80" fmla="*/ 1984025 w 762"/>
              <a:gd name="T81" fmla="*/ 151130 h 90"/>
              <a:gd name="T82" fmla="*/ 2032812 w 762"/>
              <a:gd name="T83" fmla="*/ 176319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9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6"/>
                </a:lnTo>
                <a:lnTo>
                  <a:pt x="330" y="6"/>
                </a:lnTo>
                <a:lnTo>
                  <a:pt x="336" y="6"/>
                </a:lnTo>
                <a:lnTo>
                  <a:pt x="342" y="6"/>
                </a:lnTo>
                <a:lnTo>
                  <a:pt x="348" y="6"/>
                </a:lnTo>
                <a:lnTo>
                  <a:pt x="354" y="6"/>
                </a:lnTo>
                <a:lnTo>
                  <a:pt x="360" y="6"/>
                </a:lnTo>
                <a:lnTo>
                  <a:pt x="366" y="6"/>
                </a:lnTo>
                <a:lnTo>
                  <a:pt x="372" y="6"/>
                </a:lnTo>
                <a:lnTo>
                  <a:pt x="378" y="6"/>
                </a:lnTo>
                <a:lnTo>
                  <a:pt x="384" y="6"/>
                </a:lnTo>
                <a:lnTo>
                  <a:pt x="390" y="6"/>
                </a:lnTo>
                <a:lnTo>
                  <a:pt x="396" y="6"/>
                </a:lnTo>
                <a:lnTo>
                  <a:pt x="402" y="6"/>
                </a:lnTo>
                <a:lnTo>
                  <a:pt x="408" y="6"/>
                </a:lnTo>
                <a:lnTo>
                  <a:pt x="414" y="6"/>
                </a:lnTo>
                <a:lnTo>
                  <a:pt x="420" y="6"/>
                </a:lnTo>
                <a:lnTo>
                  <a:pt x="426" y="12"/>
                </a:lnTo>
                <a:lnTo>
                  <a:pt x="432" y="12"/>
                </a:lnTo>
                <a:lnTo>
                  <a:pt x="438" y="12"/>
                </a:lnTo>
                <a:lnTo>
                  <a:pt x="444" y="12"/>
                </a:lnTo>
                <a:lnTo>
                  <a:pt x="450" y="12"/>
                </a:lnTo>
                <a:lnTo>
                  <a:pt x="456" y="12"/>
                </a:lnTo>
                <a:lnTo>
                  <a:pt x="462" y="12"/>
                </a:lnTo>
                <a:lnTo>
                  <a:pt x="468" y="12"/>
                </a:lnTo>
                <a:lnTo>
                  <a:pt x="474" y="12"/>
                </a:lnTo>
                <a:lnTo>
                  <a:pt x="480" y="12"/>
                </a:lnTo>
                <a:lnTo>
                  <a:pt x="486" y="18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6" y="18"/>
                </a:lnTo>
                <a:lnTo>
                  <a:pt x="522" y="18"/>
                </a:lnTo>
                <a:lnTo>
                  <a:pt x="528" y="18"/>
                </a:lnTo>
                <a:lnTo>
                  <a:pt x="534" y="24"/>
                </a:lnTo>
                <a:lnTo>
                  <a:pt x="540" y="24"/>
                </a:lnTo>
                <a:lnTo>
                  <a:pt x="546" y="24"/>
                </a:lnTo>
                <a:lnTo>
                  <a:pt x="552" y="24"/>
                </a:lnTo>
                <a:lnTo>
                  <a:pt x="558" y="24"/>
                </a:lnTo>
                <a:lnTo>
                  <a:pt x="564" y="24"/>
                </a:lnTo>
                <a:lnTo>
                  <a:pt x="570" y="30"/>
                </a:lnTo>
                <a:lnTo>
                  <a:pt x="576" y="30"/>
                </a:lnTo>
                <a:lnTo>
                  <a:pt x="582" y="30"/>
                </a:lnTo>
                <a:lnTo>
                  <a:pt x="588" y="30"/>
                </a:lnTo>
                <a:lnTo>
                  <a:pt x="594" y="30"/>
                </a:lnTo>
                <a:lnTo>
                  <a:pt x="600" y="36"/>
                </a:lnTo>
                <a:lnTo>
                  <a:pt x="606" y="36"/>
                </a:lnTo>
                <a:lnTo>
                  <a:pt x="612" y="36"/>
                </a:lnTo>
                <a:lnTo>
                  <a:pt x="618" y="36"/>
                </a:lnTo>
                <a:lnTo>
                  <a:pt x="624" y="42"/>
                </a:lnTo>
                <a:lnTo>
                  <a:pt x="630" y="42"/>
                </a:lnTo>
                <a:lnTo>
                  <a:pt x="636" y="42"/>
                </a:lnTo>
                <a:lnTo>
                  <a:pt x="642" y="42"/>
                </a:lnTo>
                <a:lnTo>
                  <a:pt x="648" y="48"/>
                </a:lnTo>
                <a:lnTo>
                  <a:pt x="654" y="48"/>
                </a:lnTo>
                <a:lnTo>
                  <a:pt x="660" y="48"/>
                </a:lnTo>
                <a:lnTo>
                  <a:pt x="666" y="54"/>
                </a:lnTo>
                <a:lnTo>
                  <a:pt x="672" y="54"/>
                </a:lnTo>
                <a:lnTo>
                  <a:pt x="678" y="54"/>
                </a:lnTo>
                <a:lnTo>
                  <a:pt x="684" y="60"/>
                </a:lnTo>
                <a:lnTo>
                  <a:pt x="690" y="60"/>
                </a:lnTo>
                <a:lnTo>
                  <a:pt x="696" y="60"/>
                </a:lnTo>
                <a:lnTo>
                  <a:pt x="702" y="66"/>
                </a:lnTo>
                <a:lnTo>
                  <a:pt x="708" y="66"/>
                </a:lnTo>
                <a:lnTo>
                  <a:pt x="714" y="66"/>
                </a:lnTo>
                <a:lnTo>
                  <a:pt x="720" y="72"/>
                </a:lnTo>
                <a:lnTo>
                  <a:pt x="726" y="72"/>
                </a:lnTo>
                <a:lnTo>
                  <a:pt x="732" y="72"/>
                </a:lnTo>
                <a:lnTo>
                  <a:pt x="738" y="78"/>
                </a:lnTo>
                <a:lnTo>
                  <a:pt x="744" y="78"/>
                </a:lnTo>
                <a:lnTo>
                  <a:pt x="750" y="84"/>
                </a:lnTo>
                <a:lnTo>
                  <a:pt x="756" y="84"/>
                </a:lnTo>
                <a:lnTo>
                  <a:pt x="762" y="9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0" name="Freeform 128"/>
          <p:cNvSpPr>
            <a:spLocks/>
          </p:cNvSpPr>
          <p:nvPr/>
        </p:nvSpPr>
        <p:spPr bwMode="auto">
          <a:xfrm>
            <a:off x="5734050" y="1370013"/>
            <a:ext cx="1852613" cy="987425"/>
          </a:xfrm>
          <a:custGeom>
            <a:avLst/>
            <a:gdLst>
              <a:gd name="T0" fmla="*/ 16251 w 684"/>
              <a:gd name="T1" fmla="*/ 0 h 468"/>
              <a:gd name="T2" fmla="*/ 48753 w 684"/>
              <a:gd name="T3" fmla="*/ 12659 h 468"/>
              <a:gd name="T4" fmla="*/ 81255 w 684"/>
              <a:gd name="T5" fmla="*/ 25319 h 468"/>
              <a:gd name="T6" fmla="*/ 113757 w 684"/>
              <a:gd name="T7" fmla="*/ 37978 h 468"/>
              <a:gd name="T8" fmla="*/ 146259 w 684"/>
              <a:gd name="T9" fmla="*/ 50637 h 468"/>
              <a:gd name="T10" fmla="*/ 178761 w 684"/>
              <a:gd name="T11" fmla="*/ 63296 h 468"/>
              <a:gd name="T12" fmla="*/ 211263 w 684"/>
              <a:gd name="T13" fmla="*/ 75956 h 468"/>
              <a:gd name="T14" fmla="*/ 243765 w 684"/>
              <a:gd name="T15" fmla="*/ 88615 h 468"/>
              <a:gd name="T16" fmla="*/ 276267 w 684"/>
              <a:gd name="T17" fmla="*/ 101274 h 468"/>
              <a:gd name="T18" fmla="*/ 308769 w 684"/>
              <a:gd name="T19" fmla="*/ 113934 h 468"/>
              <a:gd name="T20" fmla="*/ 341271 w 684"/>
              <a:gd name="T21" fmla="*/ 139252 h 468"/>
              <a:gd name="T22" fmla="*/ 373773 w 684"/>
              <a:gd name="T23" fmla="*/ 151912 h 468"/>
              <a:gd name="T24" fmla="*/ 406275 w 684"/>
              <a:gd name="T25" fmla="*/ 164571 h 468"/>
              <a:gd name="T26" fmla="*/ 438777 w 684"/>
              <a:gd name="T27" fmla="*/ 177230 h 468"/>
              <a:gd name="T28" fmla="*/ 471279 w 684"/>
              <a:gd name="T29" fmla="*/ 189889 h 468"/>
              <a:gd name="T30" fmla="*/ 503781 w 684"/>
              <a:gd name="T31" fmla="*/ 215208 h 468"/>
              <a:gd name="T32" fmla="*/ 536283 w 684"/>
              <a:gd name="T33" fmla="*/ 227867 h 468"/>
              <a:gd name="T34" fmla="*/ 568785 w 684"/>
              <a:gd name="T35" fmla="*/ 240527 h 468"/>
              <a:gd name="T36" fmla="*/ 601287 w 684"/>
              <a:gd name="T37" fmla="*/ 265845 h 468"/>
              <a:gd name="T38" fmla="*/ 633789 w 684"/>
              <a:gd name="T39" fmla="*/ 278504 h 468"/>
              <a:gd name="T40" fmla="*/ 666291 w 684"/>
              <a:gd name="T41" fmla="*/ 291164 h 468"/>
              <a:gd name="T42" fmla="*/ 698793 w 684"/>
              <a:gd name="T43" fmla="*/ 316482 h 468"/>
              <a:gd name="T44" fmla="*/ 731295 w 684"/>
              <a:gd name="T45" fmla="*/ 329142 h 468"/>
              <a:gd name="T46" fmla="*/ 763797 w 684"/>
              <a:gd name="T47" fmla="*/ 354460 h 468"/>
              <a:gd name="T48" fmla="*/ 796299 w 684"/>
              <a:gd name="T49" fmla="*/ 367120 h 468"/>
              <a:gd name="T50" fmla="*/ 828801 w 684"/>
              <a:gd name="T51" fmla="*/ 392438 h 468"/>
              <a:gd name="T52" fmla="*/ 861303 w 684"/>
              <a:gd name="T53" fmla="*/ 405097 h 468"/>
              <a:gd name="T54" fmla="*/ 893805 w 684"/>
              <a:gd name="T55" fmla="*/ 417757 h 468"/>
              <a:gd name="T56" fmla="*/ 926307 w 684"/>
              <a:gd name="T57" fmla="*/ 443075 h 468"/>
              <a:gd name="T58" fmla="*/ 958808 w 684"/>
              <a:gd name="T59" fmla="*/ 455735 h 468"/>
              <a:gd name="T60" fmla="*/ 991310 w 684"/>
              <a:gd name="T61" fmla="*/ 481053 h 468"/>
              <a:gd name="T62" fmla="*/ 1023812 w 684"/>
              <a:gd name="T63" fmla="*/ 493713 h 468"/>
              <a:gd name="T64" fmla="*/ 1056314 w 684"/>
              <a:gd name="T65" fmla="*/ 519031 h 468"/>
              <a:gd name="T66" fmla="*/ 1088816 w 684"/>
              <a:gd name="T67" fmla="*/ 531690 h 468"/>
              <a:gd name="T68" fmla="*/ 1121318 w 684"/>
              <a:gd name="T69" fmla="*/ 557009 h 468"/>
              <a:gd name="T70" fmla="*/ 1153820 w 684"/>
              <a:gd name="T71" fmla="*/ 569668 h 468"/>
              <a:gd name="T72" fmla="*/ 1186322 w 684"/>
              <a:gd name="T73" fmla="*/ 594987 h 468"/>
              <a:gd name="T74" fmla="*/ 1218824 w 684"/>
              <a:gd name="T75" fmla="*/ 607646 h 468"/>
              <a:gd name="T76" fmla="*/ 1251326 w 684"/>
              <a:gd name="T77" fmla="*/ 632965 h 468"/>
              <a:gd name="T78" fmla="*/ 1283828 w 684"/>
              <a:gd name="T79" fmla="*/ 645624 h 468"/>
              <a:gd name="T80" fmla="*/ 1316330 w 684"/>
              <a:gd name="T81" fmla="*/ 670943 h 468"/>
              <a:gd name="T82" fmla="*/ 1348832 w 684"/>
              <a:gd name="T83" fmla="*/ 696261 h 468"/>
              <a:gd name="T84" fmla="*/ 1381334 w 684"/>
              <a:gd name="T85" fmla="*/ 708921 h 468"/>
              <a:gd name="T86" fmla="*/ 1413836 w 684"/>
              <a:gd name="T87" fmla="*/ 734239 h 468"/>
              <a:gd name="T88" fmla="*/ 1446338 w 684"/>
              <a:gd name="T89" fmla="*/ 746898 h 468"/>
              <a:gd name="T90" fmla="*/ 1478840 w 684"/>
              <a:gd name="T91" fmla="*/ 772217 h 468"/>
              <a:gd name="T92" fmla="*/ 1511342 w 684"/>
              <a:gd name="T93" fmla="*/ 784876 h 468"/>
              <a:gd name="T94" fmla="*/ 1543844 w 684"/>
              <a:gd name="T95" fmla="*/ 810195 h 468"/>
              <a:gd name="T96" fmla="*/ 1576346 w 684"/>
              <a:gd name="T97" fmla="*/ 822854 h 468"/>
              <a:gd name="T98" fmla="*/ 1608848 w 684"/>
              <a:gd name="T99" fmla="*/ 848173 h 468"/>
              <a:gd name="T100" fmla="*/ 1641350 w 684"/>
              <a:gd name="T101" fmla="*/ 860832 h 468"/>
              <a:gd name="T102" fmla="*/ 1673852 w 684"/>
              <a:gd name="T103" fmla="*/ 886151 h 468"/>
              <a:gd name="T104" fmla="*/ 1706354 w 684"/>
              <a:gd name="T105" fmla="*/ 911469 h 468"/>
              <a:gd name="T106" fmla="*/ 1738856 w 684"/>
              <a:gd name="T107" fmla="*/ 924129 h 468"/>
              <a:gd name="T108" fmla="*/ 1771358 w 684"/>
              <a:gd name="T109" fmla="*/ 949447 h 468"/>
              <a:gd name="T110" fmla="*/ 1803860 w 684"/>
              <a:gd name="T111" fmla="*/ 962106 h 468"/>
              <a:gd name="T112" fmla="*/ 1836362 w 684"/>
              <a:gd name="T113" fmla="*/ 987425 h 4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84" h="46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24" y="6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6"/>
                </a:lnTo>
                <a:lnTo>
                  <a:pt x="84" y="42"/>
                </a:lnTo>
                <a:lnTo>
                  <a:pt x="90" y="42"/>
                </a:lnTo>
                <a:lnTo>
                  <a:pt x="96" y="48"/>
                </a:lnTo>
                <a:lnTo>
                  <a:pt x="102" y="48"/>
                </a:lnTo>
                <a:lnTo>
                  <a:pt x="108" y="54"/>
                </a:lnTo>
                <a:lnTo>
                  <a:pt x="114" y="54"/>
                </a:lnTo>
                <a:lnTo>
                  <a:pt x="120" y="60"/>
                </a:lnTo>
                <a:lnTo>
                  <a:pt x="126" y="66"/>
                </a:lnTo>
                <a:lnTo>
                  <a:pt x="132" y="66"/>
                </a:lnTo>
                <a:lnTo>
                  <a:pt x="138" y="72"/>
                </a:lnTo>
                <a:lnTo>
                  <a:pt x="144" y="72"/>
                </a:lnTo>
                <a:lnTo>
                  <a:pt x="150" y="78"/>
                </a:lnTo>
                <a:lnTo>
                  <a:pt x="156" y="84"/>
                </a:lnTo>
                <a:lnTo>
                  <a:pt x="162" y="84"/>
                </a:lnTo>
                <a:lnTo>
                  <a:pt x="168" y="90"/>
                </a:lnTo>
                <a:lnTo>
                  <a:pt x="174" y="90"/>
                </a:lnTo>
                <a:lnTo>
                  <a:pt x="180" y="96"/>
                </a:lnTo>
                <a:lnTo>
                  <a:pt x="186" y="102"/>
                </a:lnTo>
                <a:lnTo>
                  <a:pt x="192" y="102"/>
                </a:lnTo>
                <a:lnTo>
                  <a:pt x="198" y="108"/>
                </a:lnTo>
                <a:lnTo>
                  <a:pt x="204" y="114"/>
                </a:lnTo>
                <a:lnTo>
                  <a:pt x="210" y="114"/>
                </a:lnTo>
                <a:lnTo>
                  <a:pt x="216" y="120"/>
                </a:lnTo>
                <a:lnTo>
                  <a:pt x="222" y="126"/>
                </a:lnTo>
                <a:lnTo>
                  <a:pt x="228" y="126"/>
                </a:lnTo>
                <a:lnTo>
                  <a:pt x="234" y="132"/>
                </a:lnTo>
                <a:lnTo>
                  <a:pt x="240" y="138"/>
                </a:lnTo>
                <a:lnTo>
                  <a:pt x="246" y="138"/>
                </a:lnTo>
                <a:lnTo>
                  <a:pt x="252" y="144"/>
                </a:lnTo>
                <a:lnTo>
                  <a:pt x="258" y="150"/>
                </a:lnTo>
                <a:lnTo>
                  <a:pt x="264" y="156"/>
                </a:lnTo>
                <a:lnTo>
                  <a:pt x="270" y="156"/>
                </a:lnTo>
                <a:lnTo>
                  <a:pt x="276" y="162"/>
                </a:lnTo>
                <a:lnTo>
                  <a:pt x="282" y="168"/>
                </a:lnTo>
                <a:lnTo>
                  <a:pt x="288" y="168"/>
                </a:lnTo>
                <a:lnTo>
                  <a:pt x="294" y="174"/>
                </a:lnTo>
                <a:lnTo>
                  <a:pt x="300" y="180"/>
                </a:lnTo>
                <a:lnTo>
                  <a:pt x="306" y="186"/>
                </a:lnTo>
                <a:lnTo>
                  <a:pt x="312" y="186"/>
                </a:lnTo>
                <a:lnTo>
                  <a:pt x="318" y="192"/>
                </a:lnTo>
                <a:lnTo>
                  <a:pt x="324" y="198"/>
                </a:lnTo>
                <a:lnTo>
                  <a:pt x="330" y="198"/>
                </a:lnTo>
                <a:lnTo>
                  <a:pt x="336" y="204"/>
                </a:lnTo>
                <a:lnTo>
                  <a:pt x="342" y="210"/>
                </a:lnTo>
                <a:lnTo>
                  <a:pt x="348" y="216"/>
                </a:lnTo>
                <a:lnTo>
                  <a:pt x="354" y="216"/>
                </a:lnTo>
                <a:lnTo>
                  <a:pt x="360" y="222"/>
                </a:lnTo>
                <a:lnTo>
                  <a:pt x="366" y="228"/>
                </a:lnTo>
                <a:lnTo>
                  <a:pt x="372" y="234"/>
                </a:lnTo>
                <a:lnTo>
                  <a:pt x="378" y="234"/>
                </a:lnTo>
                <a:lnTo>
                  <a:pt x="384" y="240"/>
                </a:lnTo>
                <a:lnTo>
                  <a:pt x="390" y="246"/>
                </a:lnTo>
                <a:lnTo>
                  <a:pt x="396" y="252"/>
                </a:lnTo>
                <a:lnTo>
                  <a:pt x="402" y="252"/>
                </a:lnTo>
                <a:lnTo>
                  <a:pt x="408" y="258"/>
                </a:lnTo>
                <a:lnTo>
                  <a:pt x="414" y="264"/>
                </a:lnTo>
                <a:lnTo>
                  <a:pt x="420" y="270"/>
                </a:lnTo>
                <a:lnTo>
                  <a:pt x="426" y="270"/>
                </a:lnTo>
                <a:lnTo>
                  <a:pt x="432" y="276"/>
                </a:lnTo>
                <a:lnTo>
                  <a:pt x="438" y="282"/>
                </a:lnTo>
                <a:lnTo>
                  <a:pt x="444" y="288"/>
                </a:lnTo>
                <a:lnTo>
                  <a:pt x="450" y="288"/>
                </a:lnTo>
                <a:lnTo>
                  <a:pt x="456" y="294"/>
                </a:lnTo>
                <a:lnTo>
                  <a:pt x="462" y="300"/>
                </a:lnTo>
                <a:lnTo>
                  <a:pt x="468" y="306"/>
                </a:lnTo>
                <a:lnTo>
                  <a:pt x="474" y="306"/>
                </a:lnTo>
                <a:lnTo>
                  <a:pt x="480" y="312"/>
                </a:lnTo>
                <a:lnTo>
                  <a:pt x="486" y="318"/>
                </a:lnTo>
                <a:lnTo>
                  <a:pt x="492" y="324"/>
                </a:lnTo>
                <a:lnTo>
                  <a:pt x="498" y="330"/>
                </a:lnTo>
                <a:lnTo>
                  <a:pt x="504" y="330"/>
                </a:lnTo>
                <a:lnTo>
                  <a:pt x="510" y="336"/>
                </a:lnTo>
                <a:lnTo>
                  <a:pt x="516" y="342"/>
                </a:lnTo>
                <a:lnTo>
                  <a:pt x="522" y="348"/>
                </a:lnTo>
                <a:lnTo>
                  <a:pt x="528" y="348"/>
                </a:lnTo>
                <a:lnTo>
                  <a:pt x="534" y="354"/>
                </a:lnTo>
                <a:lnTo>
                  <a:pt x="540" y="360"/>
                </a:lnTo>
                <a:lnTo>
                  <a:pt x="546" y="366"/>
                </a:lnTo>
                <a:lnTo>
                  <a:pt x="552" y="366"/>
                </a:lnTo>
                <a:lnTo>
                  <a:pt x="558" y="372"/>
                </a:lnTo>
                <a:lnTo>
                  <a:pt x="564" y="378"/>
                </a:lnTo>
                <a:lnTo>
                  <a:pt x="570" y="384"/>
                </a:lnTo>
                <a:lnTo>
                  <a:pt x="576" y="390"/>
                </a:lnTo>
                <a:lnTo>
                  <a:pt x="582" y="390"/>
                </a:lnTo>
                <a:lnTo>
                  <a:pt x="588" y="396"/>
                </a:lnTo>
                <a:lnTo>
                  <a:pt x="594" y="402"/>
                </a:lnTo>
                <a:lnTo>
                  <a:pt x="600" y="408"/>
                </a:lnTo>
                <a:lnTo>
                  <a:pt x="606" y="408"/>
                </a:lnTo>
                <a:lnTo>
                  <a:pt x="612" y="414"/>
                </a:lnTo>
                <a:lnTo>
                  <a:pt x="618" y="420"/>
                </a:lnTo>
                <a:lnTo>
                  <a:pt x="624" y="426"/>
                </a:lnTo>
                <a:lnTo>
                  <a:pt x="630" y="432"/>
                </a:lnTo>
                <a:lnTo>
                  <a:pt x="636" y="432"/>
                </a:lnTo>
                <a:lnTo>
                  <a:pt x="642" y="438"/>
                </a:lnTo>
                <a:lnTo>
                  <a:pt x="648" y="444"/>
                </a:lnTo>
                <a:lnTo>
                  <a:pt x="654" y="450"/>
                </a:lnTo>
                <a:lnTo>
                  <a:pt x="660" y="456"/>
                </a:lnTo>
                <a:lnTo>
                  <a:pt x="666" y="456"/>
                </a:lnTo>
                <a:lnTo>
                  <a:pt x="672" y="462"/>
                </a:lnTo>
                <a:lnTo>
                  <a:pt x="678" y="468"/>
                </a:lnTo>
                <a:lnTo>
                  <a:pt x="684" y="468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1" name="Freeform 129"/>
          <p:cNvSpPr>
            <a:spLocks/>
          </p:cNvSpPr>
          <p:nvPr/>
        </p:nvSpPr>
        <p:spPr bwMode="auto">
          <a:xfrm>
            <a:off x="1603375" y="1181100"/>
            <a:ext cx="2065338" cy="1588"/>
          </a:xfrm>
          <a:custGeom>
            <a:avLst/>
            <a:gdLst>
              <a:gd name="T0" fmla="*/ 32525 w 762"/>
              <a:gd name="T1" fmla="*/ 0 h 1588"/>
              <a:gd name="T2" fmla="*/ 81313 w 762"/>
              <a:gd name="T3" fmla="*/ 0 h 1588"/>
              <a:gd name="T4" fmla="*/ 130100 w 762"/>
              <a:gd name="T5" fmla="*/ 0 h 1588"/>
              <a:gd name="T6" fmla="*/ 178888 w 762"/>
              <a:gd name="T7" fmla="*/ 0 h 1588"/>
              <a:gd name="T8" fmla="*/ 227675 w 762"/>
              <a:gd name="T9" fmla="*/ 0 h 1588"/>
              <a:gd name="T10" fmla="*/ 276463 w 762"/>
              <a:gd name="T11" fmla="*/ 0 h 1588"/>
              <a:gd name="T12" fmla="*/ 325250 w 762"/>
              <a:gd name="T13" fmla="*/ 0 h 1588"/>
              <a:gd name="T14" fmla="*/ 374038 w 762"/>
              <a:gd name="T15" fmla="*/ 0 h 1588"/>
              <a:gd name="T16" fmla="*/ 422825 w 762"/>
              <a:gd name="T17" fmla="*/ 0 h 1588"/>
              <a:gd name="T18" fmla="*/ 471613 w 762"/>
              <a:gd name="T19" fmla="*/ 0 h 1588"/>
              <a:gd name="T20" fmla="*/ 520400 w 762"/>
              <a:gd name="T21" fmla="*/ 0 h 1588"/>
              <a:gd name="T22" fmla="*/ 569188 w 762"/>
              <a:gd name="T23" fmla="*/ 0 h 1588"/>
              <a:gd name="T24" fmla="*/ 617975 w 762"/>
              <a:gd name="T25" fmla="*/ 0 h 1588"/>
              <a:gd name="T26" fmla="*/ 666763 w 762"/>
              <a:gd name="T27" fmla="*/ 0 h 1588"/>
              <a:gd name="T28" fmla="*/ 715550 w 762"/>
              <a:gd name="T29" fmla="*/ 0 h 1588"/>
              <a:gd name="T30" fmla="*/ 764338 w 762"/>
              <a:gd name="T31" fmla="*/ 0 h 1588"/>
              <a:gd name="T32" fmla="*/ 813125 w 762"/>
              <a:gd name="T33" fmla="*/ 0 h 1588"/>
              <a:gd name="T34" fmla="*/ 861913 w 762"/>
              <a:gd name="T35" fmla="*/ 0 h 1588"/>
              <a:gd name="T36" fmla="*/ 910700 w 762"/>
              <a:gd name="T37" fmla="*/ 0 h 1588"/>
              <a:gd name="T38" fmla="*/ 959488 w 762"/>
              <a:gd name="T39" fmla="*/ 0 h 1588"/>
              <a:gd name="T40" fmla="*/ 1008275 w 762"/>
              <a:gd name="T41" fmla="*/ 0 h 1588"/>
              <a:gd name="T42" fmla="*/ 1057063 w 762"/>
              <a:gd name="T43" fmla="*/ 0 h 1588"/>
              <a:gd name="T44" fmla="*/ 1105850 w 762"/>
              <a:gd name="T45" fmla="*/ 0 h 1588"/>
              <a:gd name="T46" fmla="*/ 1154638 w 762"/>
              <a:gd name="T47" fmla="*/ 0 h 1588"/>
              <a:gd name="T48" fmla="*/ 1203425 w 762"/>
              <a:gd name="T49" fmla="*/ 0 h 1588"/>
              <a:gd name="T50" fmla="*/ 1252213 w 762"/>
              <a:gd name="T51" fmla="*/ 0 h 1588"/>
              <a:gd name="T52" fmla="*/ 1301000 w 762"/>
              <a:gd name="T53" fmla="*/ 0 h 1588"/>
              <a:gd name="T54" fmla="*/ 1349788 w 762"/>
              <a:gd name="T55" fmla="*/ 0 h 1588"/>
              <a:gd name="T56" fmla="*/ 1398575 w 762"/>
              <a:gd name="T57" fmla="*/ 0 h 1588"/>
              <a:gd name="T58" fmla="*/ 1447363 w 762"/>
              <a:gd name="T59" fmla="*/ 0 h 1588"/>
              <a:gd name="T60" fmla="*/ 1496150 w 762"/>
              <a:gd name="T61" fmla="*/ 0 h 1588"/>
              <a:gd name="T62" fmla="*/ 1544938 w 762"/>
              <a:gd name="T63" fmla="*/ 0 h 1588"/>
              <a:gd name="T64" fmla="*/ 1593725 w 762"/>
              <a:gd name="T65" fmla="*/ 0 h 1588"/>
              <a:gd name="T66" fmla="*/ 1642513 w 762"/>
              <a:gd name="T67" fmla="*/ 0 h 1588"/>
              <a:gd name="T68" fmla="*/ 1691300 w 762"/>
              <a:gd name="T69" fmla="*/ 0 h 1588"/>
              <a:gd name="T70" fmla="*/ 1740088 w 762"/>
              <a:gd name="T71" fmla="*/ 0 h 1588"/>
              <a:gd name="T72" fmla="*/ 1788875 w 762"/>
              <a:gd name="T73" fmla="*/ 0 h 1588"/>
              <a:gd name="T74" fmla="*/ 1837663 w 762"/>
              <a:gd name="T75" fmla="*/ 0 h 1588"/>
              <a:gd name="T76" fmla="*/ 1886450 w 762"/>
              <a:gd name="T77" fmla="*/ 0 h 1588"/>
              <a:gd name="T78" fmla="*/ 1935238 w 762"/>
              <a:gd name="T79" fmla="*/ 0 h 1588"/>
              <a:gd name="T80" fmla="*/ 1984025 w 762"/>
              <a:gd name="T81" fmla="*/ 0 h 1588"/>
              <a:gd name="T82" fmla="*/ 2032813 w 762"/>
              <a:gd name="T83" fmla="*/ 0 h 15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58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2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2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56" y="0"/>
                </a:lnTo>
                <a:lnTo>
                  <a:pt x="762" y="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2" name="Freeform 130"/>
          <p:cNvSpPr>
            <a:spLocks/>
          </p:cNvSpPr>
          <p:nvPr/>
        </p:nvSpPr>
        <p:spPr bwMode="auto">
          <a:xfrm>
            <a:off x="3668713" y="1181100"/>
            <a:ext cx="2065337" cy="417513"/>
          </a:xfrm>
          <a:custGeom>
            <a:avLst/>
            <a:gdLst>
              <a:gd name="T0" fmla="*/ 32525 w 762"/>
              <a:gd name="T1" fmla="*/ 0 h 198"/>
              <a:gd name="T2" fmla="*/ 81312 w 762"/>
              <a:gd name="T3" fmla="*/ 0 h 198"/>
              <a:gd name="T4" fmla="*/ 130100 w 762"/>
              <a:gd name="T5" fmla="*/ 0 h 198"/>
              <a:gd name="T6" fmla="*/ 178887 w 762"/>
              <a:gd name="T7" fmla="*/ 0 h 198"/>
              <a:gd name="T8" fmla="*/ 227675 w 762"/>
              <a:gd name="T9" fmla="*/ 0 h 198"/>
              <a:gd name="T10" fmla="*/ 276462 w 762"/>
              <a:gd name="T11" fmla="*/ 0 h 198"/>
              <a:gd name="T12" fmla="*/ 325250 w 762"/>
              <a:gd name="T13" fmla="*/ 0 h 198"/>
              <a:gd name="T14" fmla="*/ 374037 w 762"/>
              <a:gd name="T15" fmla="*/ 0 h 198"/>
              <a:gd name="T16" fmla="*/ 422825 w 762"/>
              <a:gd name="T17" fmla="*/ 0 h 198"/>
              <a:gd name="T18" fmla="*/ 471612 w 762"/>
              <a:gd name="T19" fmla="*/ 0 h 198"/>
              <a:gd name="T20" fmla="*/ 520400 w 762"/>
              <a:gd name="T21" fmla="*/ 0 h 198"/>
              <a:gd name="T22" fmla="*/ 569187 w 762"/>
              <a:gd name="T23" fmla="*/ 0 h 198"/>
              <a:gd name="T24" fmla="*/ 617975 w 762"/>
              <a:gd name="T25" fmla="*/ 0 h 198"/>
              <a:gd name="T26" fmla="*/ 666762 w 762"/>
              <a:gd name="T27" fmla="*/ 0 h 198"/>
              <a:gd name="T28" fmla="*/ 715550 w 762"/>
              <a:gd name="T29" fmla="*/ 0 h 198"/>
              <a:gd name="T30" fmla="*/ 764337 w 762"/>
              <a:gd name="T31" fmla="*/ 0 h 198"/>
              <a:gd name="T32" fmla="*/ 813125 w 762"/>
              <a:gd name="T33" fmla="*/ 0 h 198"/>
              <a:gd name="T34" fmla="*/ 861912 w 762"/>
              <a:gd name="T35" fmla="*/ 0 h 198"/>
              <a:gd name="T36" fmla="*/ 910700 w 762"/>
              <a:gd name="T37" fmla="*/ 0 h 198"/>
              <a:gd name="T38" fmla="*/ 959487 w 762"/>
              <a:gd name="T39" fmla="*/ 0 h 198"/>
              <a:gd name="T40" fmla="*/ 1008275 w 762"/>
              <a:gd name="T41" fmla="*/ 0 h 198"/>
              <a:gd name="T42" fmla="*/ 1057062 w 762"/>
              <a:gd name="T43" fmla="*/ 0 h 198"/>
              <a:gd name="T44" fmla="*/ 1105850 w 762"/>
              <a:gd name="T45" fmla="*/ 0 h 198"/>
              <a:gd name="T46" fmla="*/ 1154637 w 762"/>
              <a:gd name="T47" fmla="*/ 12652 h 198"/>
              <a:gd name="T48" fmla="*/ 1203425 w 762"/>
              <a:gd name="T49" fmla="*/ 12652 h 198"/>
              <a:gd name="T50" fmla="*/ 1252212 w 762"/>
              <a:gd name="T51" fmla="*/ 12652 h 198"/>
              <a:gd name="T52" fmla="*/ 1301000 w 762"/>
              <a:gd name="T53" fmla="*/ 25304 h 198"/>
              <a:gd name="T54" fmla="*/ 1349787 w 762"/>
              <a:gd name="T55" fmla="*/ 25304 h 198"/>
              <a:gd name="T56" fmla="*/ 1398575 w 762"/>
              <a:gd name="T57" fmla="*/ 37956 h 198"/>
              <a:gd name="T58" fmla="*/ 1447362 w 762"/>
              <a:gd name="T59" fmla="*/ 50608 h 198"/>
              <a:gd name="T60" fmla="*/ 1496150 w 762"/>
              <a:gd name="T61" fmla="*/ 63260 h 198"/>
              <a:gd name="T62" fmla="*/ 1544937 w 762"/>
              <a:gd name="T63" fmla="*/ 75911 h 198"/>
              <a:gd name="T64" fmla="*/ 1593725 w 762"/>
              <a:gd name="T65" fmla="*/ 88563 h 198"/>
              <a:gd name="T66" fmla="*/ 1642512 w 762"/>
              <a:gd name="T67" fmla="*/ 113867 h 198"/>
              <a:gd name="T68" fmla="*/ 1691300 w 762"/>
              <a:gd name="T69" fmla="*/ 139171 h 198"/>
              <a:gd name="T70" fmla="*/ 1740087 w 762"/>
              <a:gd name="T71" fmla="*/ 164475 h 198"/>
              <a:gd name="T72" fmla="*/ 1788875 w 762"/>
              <a:gd name="T73" fmla="*/ 202431 h 198"/>
              <a:gd name="T74" fmla="*/ 1837662 w 762"/>
              <a:gd name="T75" fmla="*/ 240386 h 198"/>
              <a:gd name="T76" fmla="*/ 1886450 w 762"/>
              <a:gd name="T77" fmla="*/ 265690 h 198"/>
              <a:gd name="T78" fmla="*/ 1951500 w 762"/>
              <a:gd name="T79" fmla="*/ 316298 h 198"/>
              <a:gd name="T80" fmla="*/ 1984025 w 762"/>
              <a:gd name="T81" fmla="*/ 354253 h 198"/>
              <a:gd name="T82" fmla="*/ 2032812 w 762"/>
              <a:gd name="T83" fmla="*/ 392209 h 1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9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6"/>
                </a:lnTo>
                <a:lnTo>
                  <a:pt x="426" y="6"/>
                </a:lnTo>
                <a:lnTo>
                  <a:pt x="432" y="6"/>
                </a:lnTo>
                <a:lnTo>
                  <a:pt x="438" y="6"/>
                </a:lnTo>
                <a:lnTo>
                  <a:pt x="444" y="6"/>
                </a:lnTo>
                <a:lnTo>
                  <a:pt x="450" y="6"/>
                </a:lnTo>
                <a:lnTo>
                  <a:pt x="456" y="6"/>
                </a:lnTo>
                <a:lnTo>
                  <a:pt x="462" y="6"/>
                </a:lnTo>
                <a:lnTo>
                  <a:pt x="468" y="6"/>
                </a:lnTo>
                <a:lnTo>
                  <a:pt x="474" y="6"/>
                </a:lnTo>
                <a:lnTo>
                  <a:pt x="480" y="12"/>
                </a:lnTo>
                <a:lnTo>
                  <a:pt x="486" y="12"/>
                </a:lnTo>
                <a:lnTo>
                  <a:pt x="492" y="12"/>
                </a:lnTo>
                <a:lnTo>
                  <a:pt x="498" y="12"/>
                </a:lnTo>
                <a:lnTo>
                  <a:pt x="504" y="12"/>
                </a:lnTo>
                <a:lnTo>
                  <a:pt x="510" y="18"/>
                </a:lnTo>
                <a:lnTo>
                  <a:pt x="516" y="18"/>
                </a:lnTo>
                <a:lnTo>
                  <a:pt x="522" y="18"/>
                </a:lnTo>
                <a:lnTo>
                  <a:pt x="528" y="18"/>
                </a:lnTo>
                <a:lnTo>
                  <a:pt x="534" y="24"/>
                </a:lnTo>
                <a:lnTo>
                  <a:pt x="540" y="24"/>
                </a:lnTo>
                <a:lnTo>
                  <a:pt x="546" y="24"/>
                </a:lnTo>
                <a:lnTo>
                  <a:pt x="552" y="30"/>
                </a:lnTo>
                <a:lnTo>
                  <a:pt x="558" y="30"/>
                </a:lnTo>
                <a:lnTo>
                  <a:pt x="564" y="30"/>
                </a:lnTo>
                <a:lnTo>
                  <a:pt x="570" y="36"/>
                </a:lnTo>
                <a:lnTo>
                  <a:pt x="576" y="36"/>
                </a:lnTo>
                <a:lnTo>
                  <a:pt x="582" y="42"/>
                </a:lnTo>
                <a:lnTo>
                  <a:pt x="588" y="42"/>
                </a:lnTo>
                <a:lnTo>
                  <a:pt x="594" y="48"/>
                </a:lnTo>
                <a:lnTo>
                  <a:pt x="600" y="54"/>
                </a:lnTo>
                <a:lnTo>
                  <a:pt x="606" y="54"/>
                </a:lnTo>
                <a:lnTo>
                  <a:pt x="612" y="60"/>
                </a:lnTo>
                <a:lnTo>
                  <a:pt x="618" y="60"/>
                </a:lnTo>
                <a:lnTo>
                  <a:pt x="624" y="66"/>
                </a:lnTo>
                <a:lnTo>
                  <a:pt x="630" y="72"/>
                </a:lnTo>
                <a:lnTo>
                  <a:pt x="636" y="78"/>
                </a:lnTo>
                <a:lnTo>
                  <a:pt x="642" y="78"/>
                </a:lnTo>
                <a:lnTo>
                  <a:pt x="648" y="84"/>
                </a:lnTo>
                <a:lnTo>
                  <a:pt x="654" y="90"/>
                </a:lnTo>
                <a:lnTo>
                  <a:pt x="660" y="96"/>
                </a:lnTo>
                <a:lnTo>
                  <a:pt x="666" y="102"/>
                </a:lnTo>
                <a:lnTo>
                  <a:pt x="672" y="108"/>
                </a:lnTo>
                <a:lnTo>
                  <a:pt x="678" y="114"/>
                </a:lnTo>
                <a:lnTo>
                  <a:pt x="684" y="114"/>
                </a:lnTo>
                <a:lnTo>
                  <a:pt x="690" y="120"/>
                </a:lnTo>
                <a:lnTo>
                  <a:pt x="696" y="126"/>
                </a:lnTo>
                <a:lnTo>
                  <a:pt x="702" y="132"/>
                </a:lnTo>
                <a:lnTo>
                  <a:pt x="708" y="138"/>
                </a:lnTo>
                <a:lnTo>
                  <a:pt x="720" y="150"/>
                </a:lnTo>
                <a:lnTo>
                  <a:pt x="720" y="156"/>
                </a:lnTo>
                <a:lnTo>
                  <a:pt x="726" y="162"/>
                </a:lnTo>
                <a:lnTo>
                  <a:pt x="732" y="168"/>
                </a:lnTo>
                <a:lnTo>
                  <a:pt x="738" y="174"/>
                </a:lnTo>
                <a:lnTo>
                  <a:pt x="744" y="180"/>
                </a:lnTo>
                <a:lnTo>
                  <a:pt x="750" y="186"/>
                </a:lnTo>
                <a:lnTo>
                  <a:pt x="756" y="192"/>
                </a:lnTo>
                <a:lnTo>
                  <a:pt x="762" y="198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3" name="Freeform 131"/>
          <p:cNvSpPr>
            <a:spLocks/>
          </p:cNvSpPr>
          <p:nvPr/>
        </p:nvSpPr>
        <p:spPr bwMode="auto">
          <a:xfrm>
            <a:off x="5734050" y="1598613"/>
            <a:ext cx="1852613" cy="1770062"/>
          </a:xfrm>
          <a:custGeom>
            <a:avLst/>
            <a:gdLst>
              <a:gd name="T0" fmla="*/ 32502 w 684"/>
              <a:gd name="T1" fmla="*/ 25287 h 840"/>
              <a:gd name="T2" fmla="*/ 48753 w 684"/>
              <a:gd name="T3" fmla="*/ 50573 h 840"/>
              <a:gd name="T4" fmla="*/ 81255 w 684"/>
              <a:gd name="T5" fmla="*/ 75860 h 840"/>
              <a:gd name="T6" fmla="*/ 113757 w 684"/>
              <a:gd name="T7" fmla="*/ 113790 h 840"/>
              <a:gd name="T8" fmla="*/ 146259 w 684"/>
              <a:gd name="T9" fmla="*/ 139076 h 840"/>
              <a:gd name="T10" fmla="*/ 195012 w 684"/>
              <a:gd name="T11" fmla="*/ 177006 h 840"/>
              <a:gd name="T12" fmla="*/ 211263 w 684"/>
              <a:gd name="T13" fmla="*/ 202293 h 840"/>
              <a:gd name="T14" fmla="*/ 260016 w 684"/>
              <a:gd name="T15" fmla="*/ 240223 h 840"/>
              <a:gd name="T16" fmla="*/ 276267 w 684"/>
              <a:gd name="T17" fmla="*/ 265509 h 840"/>
              <a:gd name="T18" fmla="*/ 325020 w 684"/>
              <a:gd name="T19" fmla="*/ 303439 h 840"/>
              <a:gd name="T20" fmla="*/ 341271 w 684"/>
              <a:gd name="T21" fmla="*/ 328726 h 840"/>
              <a:gd name="T22" fmla="*/ 390024 w 684"/>
              <a:gd name="T23" fmla="*/ 366656 h 840"/>
              <a:gd name="T24" fmla="*/ 406275 w 684"/>
              <a:gd name="T25" fmla="*/ 391942 h 840"/>
              <a:gd name="T26" fmla="*/ 455028 w 684"/>
              <a:gd name="T27" fmla="*/ 429872 h 840"/>
              <a:gd name="T28" fmla="*/ 471279 w 684"/>
              <a:gd name="T29" fmla="*/ 455159 h 840"/>
              <a:gd name="T30" fmla="*/ 520032 w 684"/>
              <a:gd name="T31" fmla="*/ 493089 h 840"/>
              <a:gd name="T32" fmla="*/ 536283 w 684"/>
              <a:gd name="T33" fmla="*/ 518375 h 840"/>
              <a:gd name="T34" fmla="*/ 585036 w 684"/>
              <a:gd name="T35" fmla="*/ 556305 h 840"/>
              <a:gd name="T36" fmla="*/ 601287 w 684"/>
              <a:gd name="T37" fmla="*/ 581592 h 840"/>
              <a:gd name="T38" fmla="*/ 650040 w 684"/>
              <a:gd name="T39" fmla="*/ 619522 h 840"/>
              <a:gd name="T40" fmla="*/ 666291 w 684"/>
              <a:gd name="T41" fmla="*/ 644808 h 840"/>
              <a:gd name="T42" fmla="*/ 715044 w 684"/>
              <a:gd name="T43" fmla="*/ 682738 h 840"/>
              <a:gd name="T44" fmla="*/ 731295 w 684"/>
              <a:gd name="T45" fmla="*/ 708025 h 840"/>
              <a:gd name="T46" fmla="*/ 780048 w 684"/>
              <a:gd name="T47" fmla="*/ 745955 h 840"/>
              <a:gd name="T48" fmla="*/ 796299 w 684"/>
              <a:gd name="T49" fmla="*/ 771241 h 840"/>
              <a:gd name="T50" fmla="*/ 845052 w 684"/>
              <a:gd name="T51" fmla="*/ 809171 h 840"/>
              <a:gd name="T52" fmla="*/ 861303 w 684"/>
              <a:gd name="T53" fmla="*/ 834458 h 840"/>
              <a:gd name="T54" fmla="*/ 893805 w 684"/>
              <a:gd name="T55" fmla="*/ 859744 h 840"/>
              <a:gd name="T56" fmla="*/ 926307 w 684"/>
              <a:gd name="T57" fmla="*/ 897674 h 840"/>
              <a:gd name="T58" fmla="*/ 958808 w 684"/>
              <a:gd name="T59" fmla="*/ 922961 h 840"/>
              <a:gd name="T60" fmla="*/ 991310 w 684"/>
              <a:gd name="T61" fmla="*/ 960891 h 840"/>
              <a:gd name="T62" fmla="*/ 1023812 w 684"/>
              <a:gd name="T63" fmla="*/ 986177 h 840"/>
              <a:gd name="T64" fmla="*/ 1056314 w 684"/>
              <a:gd name="T65" fmla="*/ 1024107 h 840"/>
              <a:gd name="T66" fmla="*/ 1088816 w 684"/>
              <a:gd name="T67" fmla="*/ 1049394 h 840"/>
              <a:gd name="T68" fmla="*/ 1137569 w 684"/>
              <a:gd name="T69" fmla="*/ 1087324 h 840"/>
              <a:gd name="T70" fmla="*/ 1153820 w 684"/>
              <a:gd name="T71" fmla="*/ 1112610 h 840"/>
              <a:gd name="T72" fmla="*/ 1202573 w 684"/>
              <a:gd name="T73" fmla="*/ 1150540 h 840"/>
              <a:gd name="T74" fmla="*/ 1218824 w 684"/>
              <a:gd name="T75" fmla="*/ 1175827 h 840"/>
              <a:gd name="T76" fmla="*/ 1251326 w 684"/>
              <a:gd name="T77" fmla="*/ 1201114 h 840"/>
              <a:gd name="T78" fmla="*/ 1283828 w 684"/>
              <a:gd name="T79" fmla="*/ 1239043 h 840"/>
              <a:gd name="T80" fmla="*/ 1316330 w 684"/>
              <a:gd name="T81" fmla="*/ 1264330 h 840"/>
              <a:gd name="T82" fmla="*/ 1348832 w 684"/>
              <a:gd name="T83" fmla="*/ 1302260 h 840"/>
              <a:gd name="T84" fmla="*/ 1381334 w 684"/>
              <a:gd name="T85" fmla="*/ 1327547 h 840"/>
              <a:gd name="T86" fmla="*/ 1430087 w 684"/>
              <a:gd name="T87" fmla="*/ 1365476 h 840"/>
              <a:gd name="T88" fmla="*/ 1446338 w 684"/>
              <a:gd name="T89" fmla="*/ 1390763 h 840"/>
              <a:gd name="T90" fmla="*/ 1478840 w 684"/>
              <a:gd name="T91" fmla="*/ 1416050 h 840"/>
              <a:gd name="T92" fmla="*/ 1511342 w 684"/>
              <a:gd name="T93" fmla="*/ 1453980 h 840"/>
              <a:gd name="T94" fmla="*/ 1543844 w 684"/>
              <a:gd name="T95" fmla="*/ 1479266 h 840"/>
              <a:gd name="T96" fmla="*/ 1592597 w 684"/>
              <a:gd name="T97" fmla="*/ 1517196 h 840"/>
              <a:gd name="T98" fmla="*/ 1608848 w 684"/>
              <a:gd name="T99" fmla="*/ 1542483 h 840"/>
              <a:gd name="T100" fmla="*/ 1641350 w 684"/>
              <a:gd name="T101" fmla="*/ 1567769 h 840"/>
              <a:gd name="T102" fmla="*/ 1673852 w 684"/>
              <a:gd name="T103" fmla="*/ 1605699 h 840"/>
              <a:gd name="T104" fmla="*/ 1706354 w 684"/>
              <a:gd name="T105" fmla="*/ 1630986 h 840"/>
              <a:gd name="T106" fmla="*/ 1755107 w 684"/>
              <a:gd name="T107" fmla="*/ 1668916 h 840"/>
              <a:gd name="T108" fmla="*/ 1771358 w 684"/>
              <a:gd name="T109" fmla="*/ 1694202 h 840"/>
              <a:gd name="T110" fmla="*/ 1803860 w 684"/>
              <a:gd name="T111" fmla="*/ 1719489 h 840"/>
              <a:gd name="T112" fmla="*/ 1836362 w 684"/>
              <a:gd name="T113" fmla="*/ 1757419 h 8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84" h="840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18" y="24"/>
                </a:lnTo>
                <a:lnTo>
                  <a:pt x="24" y="30"/>
                </a:lnTo>
                <a:lnTo>
                  <a:pt x="30" y="36"/>
                </a:lnTo>
                <a:lnTo>
                  <a:pt x="42" y="48"/>
                </a:lnTo>
                <a:lnTo>
                  <a:pt x="42" y="54"/>
                </a:lnTo>
                <a:lnTo>
                  <a:pt x="48" y="60"/>
                </a:lnTo>
                <a:lnTo>
                  <a:pt x="54" y="66"/>
                </a:lnTo>
                <a:lnTo>
                  <a:pt x="60" y="72"/>
                </a:lnTo>
                <a:lnTo>
                  <a:pt x="72" y="84"/>
                </a:lnTo>
                <a:lnTo>
                  <a:pt x="72" y="90"/>
                </a:lnTo>
                <a:lnTo>
                  <a:pt x="78" y="96"/>
                </a:lnTo>
                <a:lnTo>
                  <a:pt x="84" y="102"/>
                </a:lnTo>
                <a:lnTo>
                  <a:pt x="96" y="114"/>
                </a:lnTo>
                <a:lnTo>
                  <a:pt x="96" y="120"/>
                </a:lnTo>
                <a:lnTo>
                  <a:pt x="102" y="126"/>
                </a:lnTo>
                <a:lnTo>
                  <a:pt x="108" y="132"/>
                </a:lnTo>
                <a:lnTo>
                  <a:pt x="120" y="144"/>
                </a:lnTo>
                <a:lnTo>
                  <a:pt x="120" y="150"/>
                </a:lnTo>
                <a:lnTo>
                  <a:pt x="126" y="156"/>
                </a:lnTo>
                <a:lnTo>
                  <a:pt x="132" y="162"/>
                </a:lnTo>
                <a:lnTo>
                  <a:pt x="144" y="174"/>
                </a:lnTo>
                <a:lnTo>
                  <a:pt x="144" y="180"/>
                </a:lnTo>
                <a:lnTo>
                  <a:pt x="150" y="186"/>
                </a:lnTo>
                <a:lnTo>
                  <a:pt x="156" y="192"/>
                </a:lnTo>
                <a:lnTo>
                  <a:pt x="168" y="204"/>
                </a:lnTo>
                <a:lnTo>
                  <a:pt x="168" y="210"/>
                </a:lnTo>
                <a:lnTo>
                  <a:pt x="174" y="216"/>
                </a:lnTo>
                <a:lnTo>
                  <a:pt x="180" y="222"/>
                </a:lnTo>
                <a:lnTo>
                  <a:pt x="192" y="234"/>
                </a:lnTo>
                <a:lnTo>
                  <a:pt x="192" y="240"/>
                </a:lnTo>
                <a:lnTo>
                  <a:pt x="198" y="246"/>
                </a:lnTo>
                <a:lnTo>
                  <a:pt x="204" y="252"/>
                </a:lnTo>
                <a:lnTo>
                  <a:pt x="216" y="264"/>
                </a:lnTo>
                <a:lnTo>
                  <a:pt x="216" y="270"/>
                </a:lnTo>
                <a:lnTo>
                  <a:pt x="222" y="276"/>
                </a:lnTo>
                <a:lnTo>
                  <a:pt x="228" y="282"/>
                </a:lnTo>
                <a:lnTo>
                  <a:pt x="240" y="294"/>
                </a:lnTo>
                <a:lnTo>
                  <a:pt x="240" y="300"/>
                </a:lnTo>
                <a:lnTo>
                  <a:pt x="246" y="306"/>
                </a:lnTo>
                <a:lnTo>
                  <a:pt x="252" y="312"/>
                </a:lnTo>
                <a:lnTo>
                  <a:pt x="264" y="324"/>
                </a:lnTo>
                <a:lnTo>
                  <a:pt x="264" y="330"/>
                </a:lnTo>
                <a:lnTo>
                  <a:pt x="270" y="336"/>
                </a:lnTo>
                <a:lnTo>
                  <a:pt x="276" y="342"/>
                </a:lnTo>
                <a:lnTo>
                  <a:pt x="288" y="354"/>
                </a:lnTo>
                <a:lnTo>
                  <a:pt x="288" y="360"/>
                </a:lnTo>
                <a:lnTo>
                  <a:pt x="294" y="366"/>
                </a:lnTo>
                <a:lnTo>
                  <a:pt x="300" y="372"/>
                </a:lnTo>
                <a:lnTo>
                  <a:pt x="312" y="384"/>
                </a:lnTo>
                <a:lnTo>
                  <a:pt x="312" y="390"/>
                </a:lnTo>
                <a:lnTo>
                  <a:pt x="318" y="396"/>
                </a:lnTo>
                <a:lnTo>
                  <a:pt x="324" y="402"/>
                </a:lnTo>
                <a:lnTo>
                  <a:pt x="330" y="408"/>
                </a:lnTo>
                <a:lnTo>
                  <a:pt x="342" y="420"/>
                </a:lnTo>
                <a:lnTo>
                  <a:pt x="342" y="426"/>
                </a:lnTo>
                <a:lnTo>
                  <a:pt x="348" y="432"/>
                </a:lnTo>
                <a:lnTo>
                  <a:pt x="354" y="438"/>
                </a:lnTo>
                <a:lnTo>
                  <a:pt x="366" y="450"/>
                </a:lnTo>
                <a:lnTo>
                  <a:pt x="366" y="456"/>
                </a:lnTo>
                <a:lnTo>
                  <a:pt x="372" y="462"/>
                </a:lnTo>
                <a:lnTo>
                  <a:pt x="378" y="468"/>
                </a:lnTo>
                <a:lnTo>
                  <a:pt x="390" y="480"/>
                </a:lnTo>
                <a:lnTo>
                  <a:pt x="390" y="486"/>
                </a:lnTo>
                <a:lnTo>
                  <a:pt x="396" y="492"/>
                </a:lnTo>
                <a:lnTo>
                  <a:pt x="402" y="498"/>
                </a:lnTo>
                <a:lnTo>
                  <a:pt x="408" y="504"/>
                </a:lnTo>
                <a:lnTo>
                  <a:pt x="420" y="516"/>
                </a:lnTo>
                <a:lnTo>
                  <a:pt x="420" y="522"/>
                </a:lnTo>
                <a:lnTo>
                  <a:pt x="426" y="528"/>
                </a:lnTo>
                <a:lnTo>
                  <a:pt x="432" y="534"/>
                </a:lnTo>
                <a:lnTo>
                  <a:pt x="444" y="546"/>
                </a:lnTo>
                <a:lnTo>
                  <a:pt x="444" y="552"/>
                </a:lnTo>
                <a:lnTo>
                  <a:pt x="450" y="558"/>
                </a:lnTo>
                <a:lnTo>
                  <a:pt x="456" y="564"/>
                </a:lnTo>
                <a:lnTo>
                  <a:pt x="462" y="570"/>
                </a:lnTo>
                <a:lnTo>
                  <a:pt x="474" y="582"/>
                </a:lnTo>
                <a:lnTo>
                  <a:pt x="474" y="588"/>
                </a:lnTo>
                <a:lnTo>
                  <a:pt x="480" y="594"/>
                </a:lnTo>
                <a:lnTo>
                  <a:pt x="486" y="600"/>
                </a:lnTo>
                <a:lnTo>
                  <a:pt x="498" y="612"/>
                </a:lnTo>
                <a:lnTo>
                  <a:pt x="498" y="618"/>
                </a:lnTo>
                <a:lnTo>
                  <a:pt x="504" y="624"/>
                </a:lnTo>
                <a:lnTo>
                  <a:pt x="510" y="630"/>
                </a:lnTo>
                <a:lnTo>
                  <a:pt x="516" y="636"/>
                </a:lnTo>
                <a:lnTo>
                  <a:pt x="528" y="648"/>
                </a:lnTo>
                <a:lnTo>
                  <a:pt x="528" y="654"/>
                </a:lnTo>
                <a:lnTo>
                  <a:pt x="534" y="660"/>
                </a:lnTo>
                <a:lnTo>
                  <a:pt x="540" y="666"/>
                </a:lnTo>
                <a:lnTo>
                  <a:pt x="546" y="672"/>
                </a:lnTo>
                <a:lnTo>
                  <a:pt x="558" y="684"/>
                </a:lnTo>
                <a:lnTo>
                  <a:pt x="558" y="690"/>
                </a:lnTo>
                <a:lnTo>
                  <a:pt x="564" y="696"/>
                </a:lnTo>
                <a:lnTo>
                  <a:pt x="570" y="702"/>
                </a:lnTo>
                <a:lnTo>
                  <a:pt x="576" y="708"/>
                </a:lnTo>
                <a:lnTo>
                  <a:pt x="588" y="720"/>
                </a:lnTo>
                <a:lnTo>
                  <a:pt x="588" y="726"/>
                </a:lnTo>
                <a:lnTo>
                  <a:pt x="594" y="732"/>
                </a:lnTo>
                <a:lnTo>
                  <a:pt x="600" y="738"/>
                </a:lnTo>
                <a:lnTo>
                  <a:pt x="606" y="744"/>
                </a:lnTo>
                <a:lnTo>
                  <a:pt x="618" y="756"/>
                </a:lnTo>
                <a:lnTo>
                  <a:pt x="618" y="762"/>
                </a:lnTo>
                <a:lnTo>
                  <a:pt x="624" y="768"/>
                </a:lnTo>
                <a:lnTo>
                  <a:pt x="630" y="774"/>
                </a:lnTo>
                <a:lnTo>
                  <a:pt x="636" y="780"/>
                </a:lnTo>
                <a:lnTo>
                  <a:pt x="648" y="792"/>
                </a:lnTo>
                <a:lnTo>
                  <a:pt x="648" y="798"/>
                </a:lnTo>
                <a:lnTo>
                  <a:pt x="654" y="804"/>
                </a:lnTo>
                <a:lnTo>
                  <a:pt x="660" y="810"/>
                </a:lnTo>
                <a:lnTo>
                  <a:pt x="666" y="816"/>
                </a:lnTo>
                <a:lnTo>
                  <a:pt x="678" y="828"/>
                </a:lnTo>
                <a:lnTo>
                  <a:pt x="678" y="834"/>
                </a:lnTo>
                <a:lnTo>
                  <a:pt x="684" y="84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4" name="Freeform 132"/>
          <p:cNvSpPr>
            <a:spLocks/>
          </p:cNvSpPr>
          <p:nvPr/>
        </p:nvSpPr>
        <p:spPr bwMode="auto">
          <a:xfrm>
            <a:off x="1603375" y="1181100"/>
            <a:ext cx="2065338" cy="1588"/>
          </a:xfrm>
          <a:custGeom>
            <a:avLst/>
            <a:gdLst>
              <a:gd name="T0" fmla="*/ 32525 w 762"/>
              <a:gd name="T1" fmla="*/ 0 h 1588"/>
              <a:gd name="T2" fmla="*/ 81313 w 762"/>
              <a:gd name="T3" fmla="*/ 0 h 1588"/>
              <a:gd name="T4" fmla="*/ 130100 w 762"/>
              <a:gd name="T5" fmla="*/ 0 h 1588"/>
              <a:gd name="T6" fmla="*/ 178888 w 762"/>
              <a:gd name="T7" fmla="*/ 0 h 1588"/>
              <a:gd name="T8" fmla="*/ 227675 w 762"/>
              <a:gd name="T9" fmla="*/ 0 h 1588"/>
              <a:gd name="T10" fmla="*/ 276463 w 762"/>
              <a:gd name="T11" fmla="*/ 0 h 1588"/>
              <a:gd name="T12" fmla="*/ 325250 w 762"/>
              <a:gd name="T13" fmla="*/ 0 h 1588"/>
              <a:gd name="T14" fmla="*/ 374038 w 762"/>
              <a:gd name="T15" fmla="*/ 0 h 1588"/>
              <a:gd name="T16" fmla="*/ 422825 w 762"/>
              <a:gd name="T17" fmla="*/ 0 h 1588"/>
              <a:gd name="T18" fmla="*/ 471613 w 762"/>
              <a:gd name="T19" fmla="*/ 0 h 1588"/>
              <a:gd name="T20" fmla="*/ 520400 w 762"/>
              <a:gd name="T21" fmla="*/ 0 h 1588"/>
              <a:gd name="T22" fmla="*/ 569188 w 762"/>
              <a:gd name="T23" fmla="*/ 0 h 1588"/>
              <a:gd name="T24" fmla="*/ 617975 w 762"/>
              <a:gd name="T25" fmla="*/ 0 h 1588"/>
              <a:gd name="T26" fmla="*/ 666763 w 762"/>
              <a:gd name="T27" fmla="*/ 0 h 1588"/>
              <a:gd name="T28" fmla="*/ 715550 w 762"/>
              <a:gd name="T29" fmla="*/ 0 h 1588"/>
              <a:gd name="T30" fmla="*/ 764338 w 762"/>
              <a:gd name="T31" fmla="*/ 0 h 1588"/>
              <a:gd name="T32" fmla="*/ 813125 w 762"/>
              <a:gd name="T33" fmla="*/ 0 h 1588"/>
              <a:gd name="T34" fmla="*/ 861913 w 762"/>
              <a:gd name="T35" fmla="*/ 0 h 1588"/>
              <a:gd name="T36" fmla="*/ 910700 w 762"/>
              <a:gd name="T37" fmla="*/ 0 h 1588"/>
              <a:gd name="T38" fmla="*/ 959488 w 762"/>
              <a:gd name="T39" fmla="*/ 0 h 1588"/>
              <a:gd name="T40" fmla="*/ 1008275 w 762"/>
              <a:gd name="T41" fmla="*/ 0 h 1588"/>
              <a:gd name="T42" fmla="*/ 1057063 w 762"/>
              <a:gd name="T43" fmla="*/ 0 h 1588"/>
              <a:gd name="T44" fmla="*/ 1105850 w 762"/>
              <a:gd name="T45" fmla="*/ 0 h 1588"/>
              <a:gd name="T46" fmla="*/ 1154638 w 762"/>
              <a:gd name="T47" fmla="*/ 0 h 1588"/>
              <a:gd name="T48" fmla="*/ 1203425 w 762"/>
              <a:gd name="T49" fmla="*/ 0 h 1588"/>
              <a:gd name="T50" fmla="*/ 1252213 w 762"/>
              <a:gd name="T51" fmla="*/ 0 h 1588"/>
              <a:gd name="T52" fmla="*/ 1301000 w 762"/>
              <a:gd name="T53" fmla="*/ 0 h 1588"/>
              <a:gd name="T54" fmla="*/ 1349788 w 762"/>
              <a:gd name="T55" fmla="*/ 0 h 1588"/>
              <a:gd name="T56" fmla="*/ 1398575 w 762"/>
              <a:gd name="T57" fmla="*/ 0 h 1588"/>
              <a:gd name="T58" fmla="*/ 1447363 w 762"/>
              <a:gd name="T59" fmla="*/ 0 h 1588"/>
              <a:gd name="T60" fmla="*/ 1496150 w 762"/>
              <a:gd name="T61" fmla="*/ 0 h 1588"/>
              <a:gd name="T62" fmla="*/ 1544938 w 762"/>
              <a:gd name="T63" fmla="*/ 0 h 1588"/>
              <a:gd name="T64" fmla="*/ 1593725 w 762"/>
              <a:gd name="T65" fmla="*/ 0 h 1588"/>
              <a:gd name="T66" fmla="*/ 1642513 w 762"/>
              <a:gd name="T67" fmla="*/ 0 h 1588"/>
              <a:gd name="T68" fmla="*/ 1691300 w 762"/>
              <a:gd name="T69" fmla="*/ 0 h 1588"/>
              <a:gd name="T70" fmla="*/ 1740088 w 762"/>
              <a:gd name="T71" fmla="*/ 0 h 1588"/>
              <a:gd name="T72" fmla="*/ 1788875 w 762"/>
              <a:gd name="T73" fmla="*/ 0 h 1588"/>
              <a:gd name="T74" fmla="*/ 1837663 w 762"/>
              <a:gd name="T75" fmla="*/ 0 h 1588"/>
              <a:gd name="T76" fmla="*/ 1886450 w 762"/>
              <a:gd name="T77" fmla="*/ 0 h 1588"/>
              <a:gd name="T78" fmla="*/ 1935238 w 762"/>
              <a:gd name="T79" fmla="*/ 0 h 1588"/>
              <a:gd name="T80" fmla="*/ 1984025 w 762"/>
              <a:gd name="T81" fmla="*/ 0 h 1588"/>
              <a:gd name="T82" fmla="*/ 2032813 w 762"/>
              <a:gd name="T83" fmla="*/ 0 h 15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58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2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2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56" y="0"/>
                </a:lnTo>
                <a:lnTo>
                  <a:pt x="762" y="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5" name="Freeform 133"/>
          <p:cNvSpPr>
            <a:spLocks/>
          </p:cNvSpPr>
          <p:nvPr/>
        </p:nvSpPr>
        <p:spPr bwMode="auto">
          <a:xfrm>
            <a:off x="3668713" y="1181100"/>
            <a:ext cx="2081212" cy="696913"/>
          </a:xfrm>
          <a:custGeom>
            <a:avLst/>
            <a:gdLst>
              <a:gd name="T0" fmla="*/ 32519 w 768"/>
              <a:gd name="T1" fmla="*/ 0 h 330"/>
              <a:gd name="T2" fmla="*/ 81297 w 768"/>
              <a:gd name="T3" fmla="*/ 0 h 330"/>
              <a:gd name="T4" fmla="*/ 130076 w 768"/>
              <a:gd name="T5" fmla="*/ 0 h 330"/>
              <a:gd name="T6" fmla="*/ 178854 w 768"/>
              <a:gd name="T7" fmla="*/ 0 h 330"/>
              <a:gd name="T8" fmla="*/ 227633 w 768"/>
              <a:gd name="T9" fmla="*/ 0 h 330"/>
              <a:gd name="T10" fmla="*/ 276411 w 768"/>
              <a:gd name="T11" fmla="*/ 0 h 330"/>
              <a:gd name="T12" fmla="*/ 325189 w 768"/>
              <a:gd name="T13" fmla="*/ 0 h 330"/>
              <a:gd name="T14" fmla="*/ 373968 w 768"/>
              <a:gd name="T15" fmla="*/ 0 h 330"/>
              <a:gd name="T16" fmla="*/ 422746 w 768"/>
              <a:gd name="T17" fmla="*/ 0 h 330"/>
              <a:gd name="T18" fmla="*/ 471525 w 768"/>
              <a:gd name="T19" fmla="*/ 0 h 330"/>
              <a:gd name="T20" fmla="*/ 520303 w 768"/>
              <a:gd name="T21" fmla="*/ 0 h 330"/>
              <a:gd name="T22" fmla="*/ 569081 w 768"/>
              <a:gd name="T23" fmla="*/ 0 h 330"/>
              <a:gd name="T24" fmla="*/ 617860 w 768"/>
              <a:gd name="T25" fmla="*/ 0 h 330"/>
              <a:gd name="T26" fmla="*/ 666638 w 768"/>
              <a:gd name="T27" fmla="*/ 0 h 330"/>
              <a:gd name="T28" fmla="*/ 715417 w 768"/>
              <a:gd name="T29" fmla="*/ 0 h 330"/>
              <a:gd name="T30" fmla="*/ 764195 w 768"/>
              <a:gd name="T31" fmla="*/ 0 h 330"/>
              <a:gd name="T32" fmla="*/ 812973 w 768"/>
              <a:gd name="T33" fmla="*/ 0 h 330"/>
              <a:gd name="T34" fmla="*/ 861752 w 768"/>
              <a:gd name="T35" fmla="*/ 0 h 330"/>
              <a:gd name="T36" fmla="*/ 910530 w 768"/>
              <a:gd name="T37" fmla="*/ 0 h 330"/>
              <a:gd name="T38" fmla="*/ 959309 w 768"/>
              <a:gd name="T39" fmla="*/ 0 h 330"/>
              <a:gd name="T40" fmla="*/ 1008087 w 768"/>
              <a:gd name="T41" fmla="*/ 0 h 330"/>
              <a:gd name="T42" fmla="*/ 1056865 w 768"/>
              <a:gd name="T43" fmla="*/ 0 h 330"/>
              <a:gd name="T44" fmla="*/ 1105644 w 768"/>
              <a:gd name="T45" fmla="*/ 0 h 330"/>
              <a:gd name="T46" fmla="*/ 1154422 w 768"/>
              <a:gd name="T47" fmla="*/ 0 h 330"/>
              <a:gd name="T48" fmla="*/ 1203201 w 768"/>
              <a:gd name="T49" fmla="*/ 0 h 330"/>
              <a:gd name="T50" fmla="*/ 1251979 w 768"/>
              <a:gd name="T51" fmla="*/ 12671 h 330"/>
              <a:gd name="T52" fmla="*/ 1300758 w 768"/>
              <a:gd name="T53" fmla="*/ 12671 h 330"/>
              <a:gd name="T54" fmla="*/ 1349536 w 768"/>
              <a:gd name="T55" fmla="*/ 25342 h 330"/>
              <a:gd name="T56" fmla="*/ 1398314 w 768"/>
              <a:gd name="T57" fmla="*/ 25342 h 330"/>
              <a:gd name="T58" fmla="*/ 1447093 w 768"/>
              <a:gd name="T59" fmla="*/ 50685 h 330"/>
              <a:gd name="T60" fmla="*/ 1495871 w 768"/>
              <a:gd name="T61" fmla="*/ 63356 h 330"/>
              <a:gd name="T62" fmla="*/ 1544650 w 768"/>
              <a:gd name="T63" fmla="*/ 88698 h 330"/>
              <a:gd name="T64" fmla="*/ 1593428 w 768"/>
              <a:gd name="T65" fmla="*/ 126711 h 330"/>
              <a:gd name="T66" fmla="*/ 1642206 w 768"/>
              <a:gd name="T67" fmla="*/ 164725 h 330"/>
              <a:gd name="T68" fmla="*/ 1690985 w 768"/>
              <a:gd name="T69" fmla="*/ 215409 h 330"/>
              <a:gd name="T70" fmla="*/ 1739763 w 768"/>
              <a:gd name="T71" fmla="*/ 266094 h 330"/>
              <a:gd name="T72" fmla="*/ 1804801 w 768"/>
              <a:gd name="T73" fmla="*/ 329450 h 330"/>
              <a:gd name="T74" fmla="*/ 1837320 w 768"/>
              <a:gd name="T75" fmla="*/ 392806 h 330"/>
              <a:gd name="T76" fmla="*/ 1886098 w 768"/>
              <a:gd name="T77" fmla="*/ 456161 h 330"/>
              <a:gd name="T78" fmla="*/ 1934877 w 768"/>
              <a:gd name="T79" fmla="*/ 519517 h 330"/>
              <a:gd name="T80" fmla="*/ 1999915 w 768"/>
              <a:gd name="T81" fmla="*/ 582873 h 330"/>
              <a:gd name="T82" fmla="*/ 2032434 w 768"/>
              <a:gd name="T83" fmla="*/ 658900 h 3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8" h="33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6"/>
                </a:lnTo>
                <a:lnTo>
                  <a:pt x="468" y="6"/>
                </a:lnTo>
                <a:lnTo>
                  <a:pt x="474" y="6"/>
                </a:lnTo>
                <a:lnTo>
                  <a:pt x="480" y="6"/>
                </a:lnTo>
                <a:lnTo>
                  <a:pt x="486" y="6"/>
                </a:lnTo>
                <a:lnTo>
                  <a:pt x="492" y="6"/>
                </a:lnTo>
                <a:lnTo>
                  <a:pt x="498" y="12"/>
                </a:lnTo>
                <a:lnTo>
                  <a:pt x="504" y="12"/>
                </a:lnTo>
                <a:lnTo>
                  <a:pt x="510" y="12"/>
                </a:lnTo>
                <a:lnTo>
                  <a:pt x="516" y="12"/>
                </a:lnTo>
                <a:lnTo>
                  <a:pt x="522" y="18"/>
                </a:lnTo>
                <a:lnTo>
                  <a:pt x="528" y="18"/>
                </a:lnTo>
                <a:lnTo>
                  <a:pt x="534" y="24"/>
                </a:lnTo>
                <a:lnTo>
                  <a:pt x="540" y="24"/>
                </a:lnTo>
                <a:lnTo>
                  <a:pt x="546" y="30"/>
                </a:lnTo>
                <a:lnTo>
                  <a:pt x="552" y="30"/>
                </a:lnTo>
                <a:lnTo>
                  <a:pt x="558" y="36"/>
                </a:lnTo>
                <a:lnTo>
                  <a:pt x="564" y="42"/>
                </a:lnTo>
                <a:lnTo>
                  <a:pt x="570" y="42"/>
                </a:lnTo>
                <a:lnTo>
                  <a:pt x="576" y="48"/>
                </a:lnTo>
                <a:lnTo>
                  <a:pt x="582" y="54"/>
                </a:lnTo>
                <a:lnTo>
                  <a:pt x="588" y="60"/>
                </a:lnTo>
                <a:lnTo>
                  <a:pt x="594" y="66"/>
                </a:lnTo>
                <a:lnTo>
                  <a:pt x="600" y="72"/>
                </a:lnTo>
                <a:lnTo>
                  <a:pt x="606" y="78"/>
                </a:lnTo>
                <a:lnTo>
                  <a:pt x="612" y="84"/>
                </a:lnTo>
                <a:lnTo>
                  <a:pt x="624" y="96"/>
                </a:lnTo>
                <a:lnTo>
                  <a:pt x="624" y="102"/>
                </a:lnTo>
                <a:lnTo>
                  <a:pt x="630" y="108"/>
                </a:lnTo>
                <a:lnTo>
                  <a:pt x="642" y="120"/>
                </a:lnTo>
                <a:lnTo>
                  <a:pt x="642" y="126"/>
                </a:lnTo>
                <a:lnTo>
                  <a:pt x="654" y="138"/>
                </a:lnTo>
                <a:lnTo>
                  <a:pt x="654" y="144"/>
                </a:lnTo>
                <a:lnTo>
                  <a:pt x="666" y="156"/>
                </a:lnTo>
                <a:lnTo>
                  <a:pt x="666" y="162"/>
                </a:lnTo>
                <a:lnTo>
                  <a:pt x="678" y="174"/>
                </a:lnTo>
                <a:lnTo>
                  <a:pt x="678" y="186"/>
                </a:lnTo>
                <a:lnTo>
                  <a:pt x="684" y="192"/>
                </a:lnTo>
                <a:lnTo>
                  <a:pt x="696" y="204"/>
                </a:lnTo>
                <a:lnTo>
                  <a:pt x="696" y="216"/>
                </a:lnTo>
                <a:lnTo>
                  <a:pt x="702" y="222"/>
                </a:lnTo>
                <a:lnTo>
                  <a:pt x="714" y="234"/>
                </a:lnTo>
                <a:lnTo>
                  <a:pt x="714" y="246"/>
                </a:lnTo>
                <a:lnTo>
                  <a:pt x="726" y="258"/>
                </a:lnTo>
                <a:lnTo>
                  <a:pt x="726" y="264"/>
                </a:lnTo>
                <a:lnTo>
                  <a:pt x="738" y="276"/>
                </a:lnTo>
                <a:lnTo>
                  <a:pt x="738" y="288"/>
                </a:lnTo>
                <a:lnTo>
                  <a:pt x="750" y="300"/>
                </a:lnTo>
                <a:lnTo>
                  <a:pt x="750" y="312"/>
                </a:lnTo>
                <a:lnTo>
                  <a:pt x="756" y="318"/>
                </a:lnTo>
                <a:lnTo>
                  <a:pt x="768" y="33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6" name="Freeform 134"/>
          <p:cNvSpPr>
            <a:spLocks/>
          </p:cNvSpPr>
          <p:nvPr/>
        </p:nvSpPr>
        <p:spPr bwMode="auto">
          <a:xfrm>
            <a:off x="5749925" y="1878013"/>
            <a:ext cx="1836738" cy="2401887"/>
          </a:xfrm>
          <a:custGeom>
            <a:avLst/>
            <a:gdLst>
              <a:gd name="T0" fmla="*/ 0 w 678"/>
              <a:gd name="T1" fmla="*/ 25283 h 1140"/>
              <a:gd name="T2" fmla="*/ 32509 w 678"/>
              <a:gd name="T3" fmla="*/ 75849 h 1140"/>
              <a:gd name="T4" fmla="*/ 81272 w 678"/>
              <a:gd name="T5" fmla="*/ 113774 h 1140"/>
              <a:gd name="T6" fmla="*/ 113780 w 678"/>
              <a:gd name="T7" fmla="*/ 164340 h 1140"/>
              <a:gd name="T8" fmla="*/ 146289 w 678"/>
              <a:gd name="T9" fmla="*/ 202264 h 1140"/>
              <a:gd name="T10" fmla="*/ 178798 w 678"/>
              <a:gd name="T11" fmla="*/ 252830 h 1140"/>
              <a:gd name="T12" fmla="*/ 195052 w 678"/>
              <a:gd name="T13" fmla="*/ 290755 h 1140"/>
              <a:gd name="T14" fmla="*/ 227560 w 678"/>
              <a:gd name="T15" fmla="*/ 341321 h 1140"/>
              <a:gd name="T16" fmla="*/ 260069 w 678"/>
              <a:gd name="T17" fmla="*/ 379245 h 1140"/>
              <a:gd name="T18" fmla="*/ 292578 w 678"/>
              <a:gd name="T19" fmla="*/ 429811 h 1140"/>
              <a:gd name="T20" fmla="*/ 325086 w 678"/>
              <a:gd name="T21" fmla="*/ 467736 h 1140"/>
              <a:gd name="T22" fmla="*/ 357595 w 678"/>
              <a:gd name="T23" fmla="*/ 518302 h 1140"/>
              <a:gd name="T24" fmla="*/ 390104 w 678"/>
              <a:gd name="T25" fmla="*/ 556226 h 1140"/>
              <a:gd name="T26" fmla="*/ 422612 w 678"/>
              <a:gd name="T27" fmla="*/ 606793 h 1140"/>
              <a:gd name="T28" fmla="*/ 455121 w 678"/>
              <a:gd name="T29" fmla="*/ 644717 h 1140"/>
              <a:gd name="T30" fmla="*/ 487630 w 678"/>
              <a:gd name="T31" fmla="*/ 695283 h 1140"/>
              <a:gd name="T32" fmla="*/ 536393 w 678"/>
              <a:gd name="T33" fmla="*/ 733208 h 1140"/>
              <a:gd name="T34" fmla="*/ 552647 w 678"/>
              <a:gd name="T35" fmla="*/ 771132 h 1140"/>
              <a:gd name="T36" fmla="*/ 585155 w 678"/>
              <a:gd name="T37" fmla="*/ 821698 h 1140"/>
              <a:gd name="T38" fmla="*/ 617664 w 678"/>
              <a:gd name="T39" fmla="*/ 859623 h 1140"/>
              <a:gd name="T40" fmla="*/ 650173 w 678"/>
              <a:gd name="T41" fmla="*/ 910189 h 1140"/>
              <a:gd name="T42" fmla="*/ 698936 w 678"/>
              <a:gd name="T43" fmla="*/ 948113 h 1140"/>
              <a:gd name="T44" fmla="*/ 715190 w 678"/>
              <a:gd name="T45" fmla="*/ 986038 h 1140"/>
              <a:gd name="T46" fmla="*/ 747699 w 678"/>
              <a:gd name="T47" fmla="*/ 1036604 h 1140"/>
              <a:gd name="T48" fmla="*/ 796462 w 678"/>
              <a:gd name="T49" fmla="*/ 1074528 h 1140"/>
              <a:gd name="T50" fmla="*/ 812716 w 678"/>
              <a:gd name="T51" fmla="*/ 1112453 h 1140"/>
              <a:gd name="T52" fmla="*/ 845225 w 678"/>
              <a:gd name="T53" fmla="*/ 1163019 h 1140"/>
              <a:gd name="T54" fmla="*/ 893988 w 678"/>
              <a:gd name="T55" fmla="*/ 1200944 h 1140"/>
              <a:gd name="T56" fmla="*/ 910242 w 678"/>
              <a:gd name="T57" fmla="*/ 1238868 h 1140"/>
              <a:gd name="T58" fmla="*/ 942750 w 678"/>
              <a:gd name="T59" fmla="*/ 1289434 h 1140"/>
              <a:gd name="T60" fmla="*/ 991513 w 678"/>
              <a:gd name="T61" fmla="*/ 1327359 h 1140"/>
              <a:gd name="T62" fmla="*/ 1007768 w 678"/>
              <a:gd name="T63" fmla="*/ 1365283 h 1140"/>
              <a:gd name="T64" fmla="*/ 1040276 w 678"/>
              <a:gd name="T65" fmla="*/ 1403208 h 1140"/>
              <a:gd name="T66" fmla="*/ 1072785 w 678"/>
              <a:gd name="T67" fmla="*/ 1453774 h 1140"/>
              <a:gd name="T68" fmla="*/ 1121548 w 678"/>
              <a:gd name="T69" fmla="*/ 1491698 h 1140"/>
              <a:gd name="T70" fmla="*/ 1137802 w 678"/>
              <a:gd name="T71" fmla="*/ 1529623 h 1140"/>
              <a:gd name="T72" fmla="*/ 1170311 w 678"/>
              <a:gd name="T73" fmla="*/ 1580189 h 1140"/>
              <a:gd name="T74" fmla="*/ 1219074 w 678"/>
              <a:gd name="T75" fmla="*/ 1618113 h 1140"/>
              <a:gd name="T76" fmla="*/ 1251583 w 678"/>
              <a:gd name="T77" fmla="*/ 1656038 h 1140"/>
              <a:gd name="T78" fmla="*/ 1267837 w 678"/>
              <a:gd name="T79" fmla="*/ 1693962 h 1140"/>
              <a:gd name="T80" fmla="*/ 1300345 w 678"/>
              <a:gd name="T81" fmla="*/ 1744528 h 1140"/>
              <a:gd name="T82" fmla="*/ 1349108 w 678"/>
              <a:gd name="T83" fmla="*/ 1782453 h 1140"/>
              <a:gd name="T84" fmla="*/ 1381617 w 678"/>
              <a:gd name="T85" fmla="*/ 1820378 h 1140"/>
              <a:gd name="T86" fmla="*/ 1397871 w 678"/>
              <a:gd name="T87" fmla="*/ 1858302 h 1140"/>
              <a:gd name="T88" fmla="*/ 1430380 w 678"/>
              <a:gd name="T89" fmla="*/ 1896227 h 1140"/>
              <a:gd name="T90" fmla="*/ 1462889 w 678"/>
              <a:gd name="T91" fmla="*/ 1946793 h 1140"/>
              <a:gd name="T92" fmla="*/ 1511652 w 678"/>
              <a:gd name="T93" fmla="*/ 1984717 h 1140"/>
              <a:gd name="T94" fmla="*/ 1527906 w 678"/>
              <a:gd name="T95" fmla="*/ 2022642 h 1140"/>
              <a:gd name="T96" fmla="*/ 1560415 w 678"/>
              <a:gd name="T97" fmla="*/ 2060566 h 1140"/>
              <a:gd name="T98" fmla="*/ 1592923 w 678"/>
              <a:gd name="T99" fmla="*/ 2111132 h 1140"/>
              <a:gd name="T100" fmla="*/ 1641686 w 678"/>
              <a:gd name="T101" fmla="*/ 2149057 h 1140"/>
              <a:gd name="T102" fmla="*/ 1674195 w 678"/>
              <a:gd name="T103" fmla="*/ 2186981 h 1140"/>
              <a:gd name="T104" fmla="*/ 1690449 w 678"/>
              <a:gd name="T105" fmla="*/ 2224906 h 1140"/>
              <a:gd name="T106" fmla="*/ 1722958 w 678"/>
              <a:gd name="T107" fmla="*/ 2262830 h 1140"/>
              <a:gd name="T108" fmla="*/ 1755466 w 678"/>
              <a:gd name="T109" fmla="*/ 2313396 h 1140"/>
              <a:gd name="T110" fmla="*/ 1804229 w 678"/>
              <a:gd name="T111" fmla="*/ 2351321 h 1140"/>
              <a:gd name="T112" fmla="*/ 1836738 w 678"/>
              <a:gd name="T113" fmla="*/ 2389245 h 11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78" h="1140">
                <a:moveTo>
                  <a:pt x="0" y="0"/>
                </a:moveTo>
                <a:lnTo>
                  <a:pt x="0" y="12"/>
                </a:lnTo>
                <a:lnTo>
                  <a:pt x="12" y="24"/>
                </a:lnTo>
                <a:lnTo>
                  <a:pt x="12" y="36"/>
                </a:lnTo>
                <a:lnTo>
                  <a:pt x="18" y="42"/>
                </a:lnTo>
                <a:lnTo>
                  <a:pt x="30" y="54"/>
                </a:lnTo>
                <a:lnTo>
                  <a:pt x="30" y="66"/>
                </a:lnTo>
                <a:lnTo>
                  <a:pt x="42" y="78"/>
                </a:lnTo>
                <a:lnTo>
                  <a:pt x="42" y="84"/>
                </a:lnTo>
                <a:lnTo>
                  <a:pt x="54" y="96"/>
                </a:lnTo>
                <a:lnTo>
                  <a:pt x="54" y="108"/>
                </a:lnTo>
                <a:lnTo>
                  <a:pt x="66" y="120"/>
                </a:lnTo>
                <a:lnTo>
                  <a:pt x="66" y="132"/>
                </a:lnTo>
                <a:lnTo>
                  <a:pt x="72" y="138"/>
                </a:lnTo>
                <a:lnTo>
                  <a:pt x="84" y="150"/>
                </a:lnTo>
                <a:lnTo>
                  <a:pt x="84" y="162"/>
                </a:lnTo>
                <a:lnTo>
                  <a:pt x="96" y="174"/>
                </a:lnTo>
                <a:lnTo>
                  <a:pt x="96" y="180"/>
                </a:lnTo>
                <a:lnTo>
                  <a:pt x="108" y="192"/>
                </a:lnTo>
                <a:lnTo>
                  <a:pt x="108" y="204"/>
                </a:lnTo>
                <a:lnTo>
                  <a:pt x="120" y="216"/>
                </a:lnTo>
                <a:lnTo>
                  <a:pt x="120" y="222"/>
                </a:lnTo>
                <a:lnTo>
                  <a:pt x="132" y="234"/>
                </a:lnTo>
                <a:lnTo>
                  <a:pt x="132" y="246"/>
                </a:lnTo>
                <a:lnTo>
                  <a:pt x="144" y="258"/>
                </a:lnTo>
                <a:lnTo>
                  <a:pt x="144" y="264"/>
                </a:lnTo>
                <a:lnTo>
                  <a:pt x="156" y="276"/>
                </a:lnTo>
                <a:lnTo>
                  <a:pt x="156" y="288"/>
                </a:lnTo>
                <a:lnTo>
                  <a:pt x="168" y="300"/>
                </a:lnTo>
                <a:lnTo>
                  <a:pt x="168" y="306"/>
                </a:lnTo>
                <a:lnTo>
                  <a:pt x="180" y="318"/>
                </a:lnTo>
                <a:lnTo>
                  <a:pt x="180" y="330"/>
                </a:lnTo>
                <a:lnTo>
                  <a:pt x="186" y="336"/>
                </a:lnTo>
                <a:lnTo>
                  <a:pt x="198" y="348"/>
                </a:lnTo>
                <a:lnTo>
                  <a:pt x="198" y="360"/>
                </a:lnTo>
                <a:lnTo>
                  <a:pt x="204" y="366"/>
                </a:lnTo>
                <a:lnTo>
                  <a:pt x="216" y="378"/>
                </a:lnTo>
                <a:lnTo>
                  <a:pt x="216" y="390"/>
                </a:lnTo>
                <a:lnTo>
                  <a:pt x="228" y="402"/>
                </a:lnTo>
                <a:lnTo>
                  <a:pt x="228" y="408"/>
                </a:lnTo>
                <a:lnTo>
                  <a:pt x="240" y="420"/>
                </a:lnTo>
                <a:lnTo>
                  <a:pt x="240" y="432"/>
                </a:lnTo>
                <a:lnTo>
                  <a:pt x="246" y="438"/>
                </a:lnTo>
                <a:lnTo>
                  <a:pt x="258" y="450"/>
                </a:lnTo>
                <a:lnTo>
                  <a:pt x="258" y="462"/>
                </a:lnTo>
                <a:lnTo>
                  <a:pt x="264" y="468"/>
                </a:lnTo>
                <a:lnTo>
                  <a:pt x="276" y="480"/>
                </a:lnTo>
                <a:lnTo>
                  <a:pt x="276" y="492"/>
                </a:lnTo>
                <a:lnTo>
                  <a:pt x="282" y="498"/>
                </a:lnTo>
                <a:lnTo>
                  <a:pt x="294" y="510"/>
                </a:lnTo>
                <a:lnTo>
                  <a:pt x="294" y="522"/>
                </a:lnTo>
                <a:lnTo>
                  <a:pt x="300" y="528"/>
                </a:lnTo>
                <a:lnTo>
                  <a:pt x="312" y="540"/>
                </a:lnTo>
                <a:lnTo>
                  <a:pt x="312" y="552"/>
                </a:lnTo>
                <a:lnTo>
                  <a:pt x="318" y="558"/>
                </a:lnTo>
                <a:lnTo>
                  <a:pt x="330" y="570"/>
                </a:lnTo>
                <a:lnTo>
                  <a:pt x="330" y="582"/>
                </a:lnTo>
                <a:lnTo>
                  <a:pt x="336" y="588"/>
                </a:lnTo>
                <a:lnTo>
                  <a:pt x="348" y="600"/>
                </a:lnTo>
                <a:lnTo>
                  <a:pt x="348" y="612"/>
                </a:lnTo>
                <a:lnTo>
                  <a:pt x="354" y="618"/>
                </a:lnTo>
                <a:lnTo>
                  <a:pt x="366" y="630"/>
                </a:lnTo>
                <a:lnTo>
                  <a:pt x="366" y="642"/>
                </a:lnTo>
                <a:lnTo>
                  <a:pt x="372" y="648"/>
                </a:lnTo>
                <a:lnTo>
                  <a:pt x="384" y="660"/>
                </a:lnTo>
                <a:lnTo>
                  <a:pt x="384" y="666"/>
                </a:lnTo>
                <a:lnTo>
                  <a:pt x="396" y="678"/>
                </a:lnTo>
                <a:lnTo>
                  <a:pt x="396" y="690"/>
                </a:lnTo>
                <a:lnTo>
                  <a:pt x="402" y="696"/>
                </a:lnTo>
                <a:lnTo>
                  <a:pt x="414" y="708"/>
                </a:lnTo>
                <a:lnTo>
                  <a:pt x="414" y="720"/>
                </a:lnTo>
                <a:lnTo>
                  <a:pt x="420" y="726"/>
                </a:lnTo>
                <a:lnTo>
                  <a:pt x="432" y="738"/>
                </a:lnTo>
                <a:lnTo>
                  <a:pt x="432" y="750"/>
                </a:lnTo>
                <a:lnTo>
                  <a:pt x="438" y="756"/>
                </a:lnTo>
                <a:lnTo>
                  <a:pt x="450" y="768"/>
                </a:lnTo>
                <a:lnTo>
                  <a:pt x="450" y="774"/>
                </a:lnTo>
                <a:lnTo>
                  <a:pt x="462" y="786"/>
                </a:lnTo>
                <a:lnTo>
                  <a:pt x="462" y="798"/>
                </a:lnTo>
                <a:lnTo>
                  <a:pt x="468" y="804"/>
                </a:lnTo>
                <a:lnTo>
                  <a:pt x="480" y="816"/>
                </a:lnTo>
                <a:lnTo>
                  <a:pt x="480" y="828"/>
                </a:lnTo>
                <a:lnTo>
                  <a:pt x="486" y="834"/>
                </a:lnTo>
                <a:lnTo>
                  <a:pt x="498" y="846"/>
                </a:lnTo>
                <a:lnTo>
                  <a:pt x="498" y="852"/>
                </a:lnTo>
                <a:lnTo>
                  <a:pt x="510" y="864"/>
                </a:lnTo>
                <a:lnTo>
                  <a:pt x="510" y="876"/>
                </a:lnTo>
                <a:lnTo>
                  <a:pt x="516" y="882"/>
                </a:lnTo>
                <a:lnTo>
                  <a:pt x="528" y="894"/>
                </a:lnTo>
                <a:lnTo>
                  <a:pt x="528" y="900"/>
                </a:lnTo>
                <a:lnTo>
                  <a:pt x="540" y="912"/>
                </a:lnTo>
                <a:lnTo>
                  <a:pt x="540" y="924"/>
                </a:lnTo>
                <a:lnTo>
                  <a:pt x="546" y="930"/>
                </a:lnTo>
                <a:lnTo>
                  <a:pt x="558" y="942"/>
                </a:lnTo>
                <a:lnTo>
                  <a:pt x="558" y="954"/>
                </a:lnTo>
                <a:lnTo>
                  <a:pt x="564" y="960"/>
                </a:lnTo>
                <a:lnTo>
                  <a:pt x="576" y="972"/>
                </a:lnTo>
                <a:lnTo>
                  <a:pt x="576" y="978"/>
                </a:lnTo>
                <a:lnTo>
                  <a:pt x="588" y="990"/>
                </a:lnTo>
                <a:lnTo>
                  <a:pt x="588" y="1002"/>
                </a:lnTo>
                <a:lnTo>
                  <a:pt x="594" y="1008"/>
                </a:lnTo>
                <a:lnTo>
                  <a:pt x="606" y="1020"/>
                </a:lnTo>
                <a:lnTo>
                  <a:pt x="606" y="1026"/>
                </a:lnTo>
                <a:lnTo>
                  <a:pt x="618" y="1038"/>
                </a:lnTo>
                <a:lnTo>
                  <a:pt x="618" y="1050"/>
                </a:lnTo>
                <a:lnTo>
                  <a:pt x="624" y="1056"/>
                </a:lnTo>
                <a:lnTo>
                  <a:pt x="636" y="1068"/>
                </a:lnTo>
                <a:lnTo>
                  <a:pt x="636" y="1074"/>
                </a:lnTo>
                <a:lnTo>
                  <a:pt x="648" y="1086"/>
                </a:lnTo>
                <a:lnTo>
                  <a:pt x="648" y="1098"/>
                </a:lnTo>
                <a:lnTo>
                  <a:pt x="654" y="1104"/>
                </a:lnTo>
                <a:lnTo>
                  <a:pt x="666" y="1116"/>
                </a:lnTo>
                <a:lnTo>
                  <a:pt x="666" y="1122"/>
                </a:lnTo>
                <a:lnTo>
                  <a:pt x="678" y="1134"/>
                </a:lnTo>
                <a:lnTo>
                  <a:pt x="678" y="114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7" name="Freeform 135"/>
          <p:cNvSpPr>
            <a:spLocks/>
          </p:cNvSpPr>
          <p:nvPr/>
        </p:nvSpPr>
        <p:spPr bwMode="auto">
          <a:xfrm>
            <a:off x="1603375" y="1181100"/>
            <a:ext cx="2065338" cy="1588"/>
          </a:xfrm>
          <a:custGeom>
            <a:avLst/>
            <a:gdLst>
              <a:gd name="T0" fmla="*/ 32525 w 762"/>
              <a:gd name="T1" fmla="*/ 0 h 1588"/>
              <a:gd name="T2" fmla="*/ 81313 w 762"/>
              <a:gd name="T3" fmla="*/ 0 h 1588"/>
              <a:gd name="T4" fmla="*/ 130100 w 762"/>
              <a:gd name="T5" fmla="*/ 0 h 1588"/>
              <a:gd name="T6" fmla="*/ 178888 w 762"/>
              <a:gd name="T7" fmla="*/ 0 h 1588"/>
              <a:gd name="T8" fmla="*/ 227675 w 762"/>
              <a:gd name="T9" fmla="*/ 0 h 1588"/>
              <a:gd name="T10" fmla="*/ 276463 w 762"/>
              <a:gd name="T11" fmla="*/ 0 h 1588"/>
              <a:gd name="T12" fmla="*/ 325250 w 762"/>
              <a:gd name="T13" fmla="*/ 0 h 1588"/>
              <a:gd name="T14" fmla="*/ 374038 w 762"/>
              <a:gd name="T15" fmla="*/ 0 h 1588"/>
              <a:gd name="T16" fmla="*/ 422825 w 762"/>
              <a:gd name="T17" fmla="*/ 0 h 1588"/>
              <a:gd name="T18" fmla="*/ 471613 w 762"/>
              <a:gd name="T19" fmla="*/ 0 h 1588"/>
              <a:gd name="T20" fmla="*/ 520400 w 762"/>
              <a:gd name="T21" fmla="*/ 0 h 1588"/>
              <a:gd name="T22" fmla="*/ 569188 w 762"/>
              <a:gd name="T23" fmla="*/ 0 h 1588"/>
              <a:gd name="T24" fmla="*/ 617975 w 762"/>
              <a:gd name="T25" fmla="*/ 0 h 1588"/>
              <a:gd name="T26" fmla="*/ 666763 w 762"/>
              <a:gd name="T27" fmla="*/ 0 h 1588"/>
              <a:gd name="T28" fmla="*/ 715550 w 762"/>
              <a:gd name="T29" fmla="*/ 0 h 1588"/>
              <a:gd name="T30" fmla="*/ 764338 w 762"/>
              <a:gd name="T31" fmla="*/ 0 h 1588"/>
              <a:gd name="T32" fmla="*/ 813125 w 762"/>
              <a:gd name="T33" fmla="*/ 0 h 1588"/>
              <a:gd name="T34" fmla="*/ 861913 w 762"/>
              <a:gd name="T35" fmla="*/ 0 h 1588"/>
              <a:gd name="T36" fmla="*/ 910700 w 762"/>
              <a:gd name="T37" fmla="*/ 0 h 1588"/>
              <a:gd name="T38" fmla="*/ 959488 w 762"/>
              <a:gd name="T39" fmla="*/ 0 h 1588"/>
              <a:gd name="T40" fmla="*/ 1008275 w 762"/>
              <a:gd name="T41" fmla="*/ 0 h 1588"/>
              <a:gd name="T42" fmla="*/ 1057063 w 762"/>
              <a:gd name="T43" fmla="*/ 0 h 1588"/>
              <a:gd name="T44" fmla="*/ 1105850 w 762"/>
              <a:gd name="T45" fmla="*/ 0 h 1588"/>
              <a:gd name="T46" fmla="*/ 1154638 w 762"/>
              <a:gd name="T47" fmla="*/ 0 h 1588"/>
              <a:gd name="T48" fmla="*/ 1203425 w 762"/>
              <a:gd name="T49" fmla="*/ 0 h 1588"/>
              <a:gd name="T50" fmla="*/ 1252213 w 762"/>
              <a:gd name="T51" fmla="*/ 0 h 1588"/>
              <a:gd name="T52" fmla="*/ 1301000 w 762"/>
              <a:gd name="T53" fmla="*/ 0 h 1588"/>
              <a:gd name="T54" fmla="*/ 1349788 w 762"/>
              <a:gd name="T55" fmla="*/ 0 h 1588"/>
              <a:gd name="T56" fmla="*/ 1398575 w 762"/>
              <a:gd name="T57" fmla="*/ 0 h 1588"/>
              <a:gd name="T58" fmla="*/ 1447363 w 762"/>
              <a:gd name="T59" fmla="*/ 0 h 1588"/>
              <a:gd name="T60" fmla="*/ 1496150 w 762"/>
              <a:gd name="T61" fmla="*/ 0 h 1588"/>
              <a:gd name="T62" fmla="*/ 1544938 w 762"/>
              <a:gd name="T63" fmla="*/ 0 h 1588"/>
              <a:gd name="T64" fmla="*/ 1593725 w 762"/>
              <a:gd name="T65" fmla="*/ 0 h 1588"/>
              <a:gd name="T66" fmla="*/ 1642513 w 762"/>
              <a:gd name="T67" fmla="*/ 0 h 1588"/>
              <a:gd name="T68" fmla="*/ 1691300 w 762"/>
              <a:gd name="T69" fmla="*/ 0 h 1588"/>
              <a:gd name="T70" fmla="*/ 1740088 w 762"/>
              <a:gd name="T71" fmla="*/ 0 h 1588"/>
              <a:gd name="T72" fmla="*/ 1788875 w 762"/>
              <a:gd name="T73" fmla="*/ 0 h 1588"/>
              <a:gd name="T74" fmla="*/ 1837663 w 762"/>
              <a:gd name="T75" fmla="*/ 0 h 1588"/>
              <a:gd name="T76" fmla="*/ 1886450 w 762"/>
              <a:gd name="T77" fmla="*/ 0 h 1588"/>
              <a:gd name="T78" fmla="*/ 1935238 w 762"/>
              <a:gd name="T79" fmla="*/ 0 h 1588"/>
              <a:gd name="T80" fmla="*/ 1984025 w 762"/>
              <a:gd name="T81" fmla="*/ 0 h 1588"/>
              <a:gd name="T82" fmla="*/ 2032813 w 762"/>
              <a:gd name="T83" fmla="*/ 0 h 15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58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0" y="0"/>
                </a:lnTo>
                <a:lnTo>
                  <a:pt x="666" y="0"/>
                </a:lnTo>
                <a:lnTo>
                  <a:pt x="672" y="0"/>
                </a:lnTo>
                <a:lnTo>
                  <a:pt x="678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2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2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56" y="0"/>
                </a:lnTo>
                <a:lnTo>
                  <a:pt x="762" y="0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8" name="Freeform 136"/>
          <p:cNvSpPr>
            <a:spLocks/>
          </p:cNvSpPr>
          <p:nvPr/>
        </p:nvSpPr>
        <p:spPr bwMode="auto">
          <a:xfrm>
            <a:off x="3668713" y="1181100"/>
            <a:ext cx="1885950" cy="735013"/>
          </a:xfrm>
          <a:custGeom>
            <a:avLst/>
            <a:gdLst>
              <a:gd name="T0" fmla="*/ 32516 w 696"/>
              <a:gd name="T1" fmla="*/ 0 h 348"/>
              <a:gd name="T2" fmla="*/ 81291 w 696"/>
              <a:gd name="T3" fmla="*/ 0 h 348"/>
              <a:gd name="T4" fmla="*/ 130066 w 696"/>
              <a:gd name="T5" fmla="*/ 0 h 348"/>
              <a:gd name="T6" fmla="*/ 178840 w 696"/>
              <a:gd name="T7" fmla="*/ 0 h 348"/>
              <a:gd name="T8" fmla="*/ 227615 w 696"/>
              <a:gd name="T9" fmla="*/ 0 h 348"/>
              <a:gd name="T10" fmla="*/ 276389 w 696"/>
              <a:gd name="T11" fmla="*/ 0 h 348"/>
              <a:gd name="T12" fmla="*/ 325164 w 696"/>
              <a:gd name="T13" fmla="*/ 0 h 348"/>
              <a:gd name="T14" fmla="*/ 373938 w 696"/>
              <a:gd name="T15" fmla="*/ 0 h 348"/>
              <a:gd name="T16" fmla="*/ 422713 w 696"/>
              <a:gd name="T17" fmla="*/ 0 h 348"/>
              <a:gd name="T18" fmla="*/ 471488 w 696"/>
              <a:gd name="T19" fmla="*/ 0 h 348"/>
              <a:gd name="T20" fmla="*/ 520262 w 696"/>
              <a:gd name="T21" fmla="*/ 0 h 348"/>
              <a:gd name="T22" fmla="*/ 569037 w 696"/>
              <a:gd name="T23" fmla="*/ 0 h 348"/>
              <a:gd name="T24" fmla="*/ 617811 w 696"/>
              <a:gd name="T25" fmla="*/ 0 h 348"/>
              <a:gd name="T26" fmla="*/ 666586 w 696"/>
              <a:gd name="T27" fmla="*/ 0 h 348"/>
              <a:gd name="T28" fmla="*/ 715360 w 696"/>
              <a:gd name="T29" fmla="*/ 0 h 348"/>
              <a:gd name="T30" fmla="*/ 764135 w 696"/>
              <a:gd name="T31" fmla="*/ 0 h 348"/>
              <a:gd name="T32" fmla="*/ 812909 w 696"/>
              <a:gd name="T33" fmla="*/ 0 h 348"/>
              <a:gd name="T34" fmla="*/ 861684 w 696"/>
              <a:gd name="T35" fmla="*/ 0 h 348"/>
              <a:gd name="T36" fmla="*/ 910459 w 696"/>
              <a:gd name="T37" fmla="*/ 0 h 348"/>
              <a:gd name="T38" fmla="*/ 959233 w 696"/>
              <a:gd name="T39" fmla="*/ 0 h 348"/>
              <a:gd name="T40" fmla="*/ 1008008 w 696"/>
              <a:gd name="T41" fmla="*/ 0 h 348"/>
              <a:gd name="T42" fmla="*/ 1056782 w 696"/>
              <a:gd name="T43" fmla="*/ 0 h 348"/>
              <a:gd name="T44" fmla="*/ 1105557 w 696"/>
              <a:gd name="T45" fmla="*/ 0 h 348"/>
              <a:gd name="T46" fmla="*/ 1154331 w 696"/>
              <a:gd name="T47" fmla="*/ 0 h 348"/>
              <a:gd name="T48" fmla="*/ 1203106 w 696"/>
              <a:gd name="T49" fmla="*/ 0 h 348"/>
              <a:gd name="T50" fmla="*/ 1251881 w 696"/>
              <a:gd name="T51" fmla="*/ 0 h 348"/>
              <a:gd name="T52" fmla="*/ 1300655 w 696"/>
              <a:gd name="T53" fmla="*/ 0 h 348"/>
              <a:gd name="T54" fmla="*/ 1349430 w 696"/>
              <a:gd name="T55" fmla="*/ 12673 h 348"/>
              <a:gd name="T56" fmla="*/ 1398204 w 696"/>
              <a:gd name="T57" fmla="*/ 25345 h 348"/>
              <a:gd name="T58" fmla="*/ 1446979 w 696"/>
              <a:gd name="T59" fmla="*/ 50691 h 348"/>
              <a:gd name="T60" fmla="*/ 1495753 w 696"/>
              <a:gd name="T61" fmla="*/ 76036 h 348"/>
              <a:gd name="T62" fmla="*/ 1544528 w 696"/>
              <a:gd name="T63" fmla="*/ 126726 h 348"/>
              <a:gd name="T64" fmla="*/ 1609561 w 696"/>
              <a:gd name="T65" fmla="*/ 190090 h 348"/>
              <a:gd name="T66" fmla="*/ 1642077 w 696"/>
              <a:gd name="T67" fmla="*/ 266125 h 348"/>
              <a:gd name="T68" fmla="*/ 1690852 w 696"/>
              <a:gd name="T69" fmla="*/ 329489 h 348"/>
              <a:gd name="T70" fmla="*/ 1723368 w 696"/>
              <a:gd name="T71" fmla="*/ 405524 h 348"/>
              <a:gd name="T72" fmla="*/ 1755884 w 696"/>
              <a:gd name="T73" fmla="*/ 456215 h 348"/>
              <a:gd name="T74" fmla="*/ 1772143 w 696"/>
              <a:gd name="T75" fmla="*/ 506906 h 348"/>
              <a:gd name="T76" fmla="*/ 1804659 w 696"/>
              <a:gd name="T77" fmla="*/ 544923 h 348"/>
              <a:gd name="T78" fmla="*/ 1820917 w 696"/>
              <a:gd name="T79" fmla="*/ 595614 h 348"/>
              <a:gd name="T80" fmla="*/ 1853434 w 696"/>
              <a:gd name="T81" fmla="*/ 646305 h 348"/>
              <a:gd name="T82" fmla="*/ 1869692 w 696"/>
              <a:gd name="T83" fmla="*/ 696995 h 3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96" h="34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6"/>
                </a:lnTo>
                <a:lnTo>
                  <a:pt x="492" y="6"/>
                </a:lnTo>
                <a:lnTo>
                  <a:pt x="498" y="6"/>
                </a:lnTo>
                <a:lnTo>
                  <a:pt x="504" y="6"/>
                </a:lnTo>
                <a:lnTo>
                  <a:pt x="510" y="12"/>
                </a:lnTo>
                <a:lnTo>
                  <a:pt x="516" y="12"/>
                </a:lnTo>
                <a:lnTo>
                  <a:pt x="522" y="12"/>
                </a:lnTo>
                <a:lnTo>
                  <a:pt x="528" y="18"/>
                </a:lnTo>
                <a:lnTo>
                  <a:pt x="534" y="24"/>
                </a:lnTo>
                <a:lnTo>
                  <a:pt x="540" y="24"/>
                </a:lnTo>
                <a:lnTo>
                  <a:pt x="546" y="30"/>
                </a:lnTo>
                <a:lnTo>
                  <a:pt x="552" y="36"/>
                </a:lnTo>
                <a:lnTo>
                  <a:pt x="558" y="42"/>
                </a:lnTo>
                <a:lnTo>
                  <a:pt x="570" y="54"/>
                </a:lnTo>
                <a:lnTo>
                  <a:pt x="570" y="60"/>
                </a:lnTo>
                <a:lnTo>
                  <a:pt x="582" y="72"/>
                </a:lnTo>
                <a:lnTo>
                  <a:pt x="582" y="78"/>
                </a:lnTo>
                <a:lnTo>
                  <a:pt x="594" y="90"/>
                </a:lnTo>
                <a:lnTo>
                  <a:pt x="594" y="102"/>
                </a:lnTo>
                <a:lnTo>
                  <a:pt x="606" y="114"/>
                </a:lnTo>
                <a:lnTo>
                  <a:pt x="606" y="126"/>
                </a:lnTo>
                <a:lnTo>
                  <a:pt x="618" y="138"/>
                </a:lnTo>
                <a:lnTo>
                  <a:pt x="618" y="150"/>
                </a:lnTo>
                <a:lnTo>
                  <a:pt x="624" y="156"/>
                </a:lnTo>
                <a:lnTo>
                  <a:pt x="624" y="168"/>
                </a:lnTo>
                <a:lnTo>
                  <a:pt x="636" y="180"/>
                </a:lnTo>
                <a:lnTo>
                  <a:pt x="636" y="192"/>
                </a:lnTo>
                <a:lnTo>
                  <a:pt x="642" y="198"/>
                </a:lnTo>
                <a:lnTo>
                  <a:pt x="642" y="210"/>
                </a:lnTo>
                <a:lnTo>
                  <a:pt x="648" y="216"/>
                </a:lnTo>
                <a:lnTo>
                  <a:pt x="648" y="222"/>
                </a:lnTo>
                <a:lnTo>
                  <a:pt x="654" y="228"/>
                </a:lnTo>
                <a:lnTo>
                  <a:pt x="654" y="240"/>
                </a:lnTo>
                <a:lnTo>
                  <a:pt x="660" y="246"/>
                </a:lnTo>
                <a:lnTo>
                  <a:pt x="660" y="252"/>
                </a:lnTo>
                <a:lnTo>
                  <a:pt x="666" y="258"/>
                </a:lnTo>
                <a:lnTo>
                  <a:pt x="666" y="270"/>
                </a:lnTo>
                <a:lnTo>
                  <a:pt x="672" y="276"/>
                </a:lnTo>
                <a:lnTo>
                  <a:pt x="672" y="282"/>
                </a:lnTo>
                <a:lnTo>
                  <a:pt x="678" y="288"/>
                </a:lnTo>
                <a:lnTo>
                  <a:pt x="678" y="300"/>
                </a:lnTo>
                <a:lnTo>
                  <a:pt x="684" y="306"/>
                </a:lnTo>
                <a:lnTo>
                  <a:pt x="684" y="312"/>
                </a:lnTo>
                <a:lnTo>
                  <a:pt x="690" y="318"/>
                </a:lnTo>
                <a:lnTo>
                  <a:pt x="690" y="330"/>
                </a:lnTo>
                <a:lnTo>
                  <a:pt x="696" y="336"/>
                </a:lnTo>
                <a:lnTo>
                  <a:pt x="696" y="34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39" name="Freeform 137"/>
          <p:cNvSpPr>
            <a:spLocks/>
          </p:cNvSpPr>
          <p:nvPr/>
        </p:nvSpPr>
        <p:spPr bwMode="auto">
          <a:xfrm>
            <a:off x="5554663" y="1916113"/>
            <a:ext cx="1836737" cy="3071812"/>
          </a:xfrm>
          <a:custGeom>
            <a:avLst/>
            <a:gdLst>
              <a:gd name="T0" fmla="*/ 32509 w 678"/>
              <a:gd name="T1" fmla="*/ 63206 h 1458"/>
              <a:gd name="T2" fmla="*/ 97526 w 678"/>
              <a:gd name="T3" fmla="*/ 151694 h 1458"/>
              <a:gd name="T4" fmla="*/ 130034 w 678"/>
              <a:gd name="T5" fmla="*/ 252824 h 1458"/>
              <a:gd name="T6" fmla="*/ 195052 w 678"/>
              <a:gd name="T7" fmla="*/ 341312 h 1458"/>
              <a:gd name="T8" fmla="*/ 211306 w 678"/>
              <a:gd name="T9" fmla="*/ 404518 h 1458"/>
              <a:gd name="T10" fmla="*/ 276323 w 678"/>
              <a:gd name="T11" fmla="*/ 493007 h 1458"/>
              <a:gd name="T12" fmla="*/ 292578 w 678"/>
              <a:gd name="T13" fmla="*/ 556213 h 1458"/>
              <a:gd name="T14" fmla="*/ 341341 w 678"/>
              <a:gd name="T15" fmla="*/ 619419 h 1458"/>
              <a:gd name="T16" fmla="*/ 373849 w 678"/>
              <a:gd name="T17" fmla="*/ 695266 h 1458"/>
              <a:gd name="T18" fmla="*/ 422612 w 678"/>
              <a:gd name="T19" fmla="*/ 758472 h 1458"/>
              <a:gd name="T20" fmla="*/ 438866 w 678"/>
              <a:gd name="T21" fmla="*/ 821678 h 1458"/>
              <a:gd name="T22" fmla="*/ 503884 w 678"/>
              <a:gd name="T23" fmla="*/ 897525 h 1458"/>
              <a:gd name="T24" fmla="*/ 536392 w 678"/>
              <a:gd name="T25" fmla="*/ 986014 h 1458"/>
              <a:gd name="T26" fmla="*/ 568901 w 678"/>
              <a:gd name="T27" fmla="*/ 1023937 h 1458"/>
              <a:gd name="T28" fmla="*/ 601409 w 678"/>
              <a:gd name="T29" fmla="*/ 1099785 h 1458"/>
              <a:gd name="T30" fmla="*/ 650172 w 678"/>
              <a:gd name="T31" fmla="*/ 1162991 h 1458"/>
              <a:gd name="T32" fmla="*/ 682681 w 678"/>
              <a:gd name="T33" fmla="*/ 1238838 h 1458"/>
              <a:gd name="T34" fmla="*/ 731444 w 678"/>
              <a:gd name="T35" fmla="*/ 1302044 h 1458"/>
              <a:gd name="T36" fmla="*/ 763953 w 678"/>
              <a:gd name="T37" fmla="*/ 1377891 h 1458"/>
              <a:gd name="T38" fmla="*/ 828970 w 678"/>
              <a:gd name="T39" fmla="*/ 1453738 h 1458"/>
              <a:gd name="T40" fmla="*/ 845224 w 678"/>
              <a:gd name="T41" fmla="*/ 1516944 h 1458"/>
              <a:gd name="T42" fmla="*/ 910241 w 678"/>
              <a:gd name="T43" fmla="*/ 1592791 h 1458"/>
              <a:gd name="T44" fmla="*/ 942750 w 678"/>
              <a:gd name="T45" fmla="*/ 1668639 h 1458"/>
              <a:gd name="T46" fmla="*/ 975259 w 678"/>
              <a:gd name="T47" fmla="*/ 1706562 h 1458"/>
              <a:gd name="T48" fmla="*/ 1007767 w 678"/>
              <a:gd name="T49" fmla="*/ 1782409 h 1458"/>
              <a:gd name="T50" fmla="*/ 1072784 w 678"/>
              <a:gd name="T51" fmla="*/ 1858257 h 1458"/>
              <a:gd name="T52" fmla="*/ 1105293 w 678"/>
              <a:gd name="T53" fmla="*/ 1934104 h 1458"/>
              <a:gd name="T54" fmla="*/ 1137802 w 678"/>
              <a:gd name="T55" fmla="*/ 1972027 h 1458"/>
              <a:gd name="T56" fmla="*/ 1170310 w 678"/>
              <a:gd name="T57" fmla="*/ 2047875 h 1458"/>
              <a:gd name="T58" fmla="*/ 1235328 w 678"/>
              <a:gd name="T59" fmla="*/ 2123722 h 1458"/>
              <a:gd name="T60" fmla="*/ 1267836 w 678"/>
              <a:gd name="T61" fmla="*/ 2199569 h 1458"/>
              <a:gd name="T62" fmla="*/ 1332853 w 678"/>
              <a:gd name="T63" fmla="*/ 2275416 h 1458"/>
              <a:gd name="T64" fmla="*/ 1365362 w 678"/>
              <a:gd name="T65" fmla="*/ 2351264 h 1458"/>
              <a:gd name="T66" fmla="*/ 1414125 w 678"/>
              <a:gd name="T67" fmla="*/ 2414470 h 1458"/>
              <a:gd name="T68" fmla="*/ 1446634 w 678"/>
              <a:gd name="T69" fmla="*/ 2490317 h 1458"/>
              <a:gd name="T70" fmla="*/ 1511651 w 678"/>
              <a:gd name="T71" fmla="*/ 2566164 h 1458"/>
              <a:gd name="T72" fmla="*/ 1544159 w 678"/>
              <a:gd name="T73" fmla="*/ 2642011 h 1458"/>
              <a:gd name="T74" fmla="*/ 1609177 w 678"/>
              <a:gd name="T75" fmla="*/ 2717858 h 1458"/>
              <a:gd name="T76" fmla="*/ 1641685 w 678"/>
              <a:gd name="T77" fmla="*/ 2793706 h 1458"/>
              <a:gd name="T78" fmla="*/ 1706703 w 678"/>
              <a:gd name="T79" fmla="*/ 2869553 h 1458"/>
              <a:gd name="T80" fmla="*/ 1739211 w 678"/>
              <a:gd name="T81" fmla="*/ 2945400 h 1458"/>
              <a:gd name="T82" fmla="*/ 1804228 w 678"/>
              <a:gd name="T83" fmla="*/ 3021247 h 14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78" h="1458">
                <a:moveTo>
                  <a:pt x="0" y="0"/>
                </a:moveTo>
                <a:lnTo>
                  <a:pt x="12" y="12"/>
                </a:lnTo>
                <a:lnTo>
                  <a:pt x="12" y="30"/>
                </a:lnTo>
                <a:lnTo>
                  <a:pt x="24" y="42"/>
                </a:lnTo>
                <a:lnTo>
                  <a:pt x="24" y="60"/>
                </a:lnTo>
                <a:lnTo>
                  <a:pt x="36" y="72"/>
                </a:lnTo>
                <a:lnTo>
                  <a:pt x="36" y="90"/>
                </a:lnTo>
                <a:lnTo>
                  <a:pt x="48" y="102"/>
                </a:lnTo>
                <a:lnTo>
                  <a:pt x="48" y="120"/>
                </a:lnTo>
                <a:lnTo>
                  <a:pt x="60" y="132"/>
                </a:lnTo>
                <a:lnTo>
                  <a:pt x="60" y="150"/>
                </a:lnTo>
                <a:lnTo>
                  <a:pt x="72" y="162"/>
                </a:lnTo>
                <a:lnTo>
                  <a:pt x="72" y="174"/>
                </a:lnTo>
                <a:lnTo>
                  <a:pt x="78" y="180"/>
                </a:lnTo>
                <a:lnTo>
                  <a:pt x="78" y="192"/>
                </a:lnTo>
                <a:lnTo>
                  <a:pt x="90" y="204"/>
                </a:lnTo>
                <a:lnTo>
                  <a:pt x="90" y="222"/>
                </a:lnTo>
                <a:lnTo>
                  <a:pt x="102" y="234"/>
                </a:lnTo>
                <a:lnTo>
                  <a:pt x="102" y="246"/>
                </a:lnTo>
                <a:lnTo>
                  <a:pt x="108" y="252"/>
                </a:lnTo>
                <a:lnTo>
                  <a:pt x="108" y="264"/>
                </a:lnTo>
                <a:lnTo>
                  <a:pt x="120" y="276"/>
                </a:lnTo>
                <a:lnTo>
                  <a:pt x="120" y="288"/>
                </a:lnTo>
                <a:lnTo>
                  <a:pt x="126" y="294"/>
                </a:lnTo>
                <a:lnTo>
                  <a:pt x="126" y="306"/>
                </a:lnTo>
                <a:lnTo>
                  <a:pt x="138" y="318"/>
                </a:lnTo>
                <a:lnTo>
                  <a:pt x="138" y="330"/>
                </a:lnTo>
                <a:lnTo>
                  <a:pt x="144" y="336"/>
                </a:lnTo>
                <a:lnTo>
                  <a:pt x="144" y="348"/>
                </a:lnTo>
                <a:lnTo>
                  <a:pt x="156" y="360"/>
                </a:lnTo>
                <a:lnTo>
                  <a:pt x="156" y="372"/>
                </a:lnTo>
                <a:lnTo>
                  <a:pt x="162" y="378"/>
                </a:lnTo>
                <a:lnTo>
                  <a:pt x="162" y="390"/>
                </a:lnTo>
                <a:lnTo>
                  <a:pt x="174" y="402"/>
                </a:lnTo>
                <a:lnTo>
                  <a:pt x="174" y="414"/>
                </a:lnTo>
                <a:lnTo>
                  <a:pt x="186" y="426"/>
                </a:lnTo>
                <a:lnTo>
                  <a:pt x="186" y="444"/>
                </a:lnTo>
                <a:lnTo>
                  <a:pt x="198" y="456"/>
                </a:lnTo>
                <a:lnTo>
                  <a:pt x="198" y="468"/>
                </a:lnTo>
                <a:lnTo>
                  <a:pt x="204" y="474"/>
                </a:lnTo>
                <a:lnTo>
                  <a:pt x="204" y="480"/>
                </a:lnTo>
                <a:lnTo>
                  <a:pt x="210" y="486"/>
                </a:lnTo>
                <a:lnTo>
                  <a:pt x="210" y="498"/>
                </a:lnTo>
                <a:lnTo>
                  <a:pt x="222" y="510"/>
                </a:lnTo>
                <a:lnTo>
                  <a:pt x="222" y="522"/>
                </a:lnTo>
                <a:lnTo>
                  <a:pt x="234" y="534"/>
                </a:lnTo>
                <a:lnTo>
                  <a:pt x="234" y="546"/>
                </a:lnTo>
                <a:lnTo>
                  <a:pt x="240" y="552"/>
                </a:lnTo>
                <a:lnTo>
                  <a:pt x="240" y="564"/>
                </a:lnTo>
                <a:lnTo>
                  <a:pt x="252" y="576"/>
                </a:lnTo>
                <a:lnTo>
                  <a:pt x="252" y="588"/>
                </a:lnTo>
                <a:lnTo>
                  <a:pt x="264" y="600"/>
                </a:lnTo>
                <a:lnTo>
                  <a:pt x="264" y="612"/>
                </a:lnTo>
                <a:lnTo>
                  <a:pt x="270" y="618"/>
                </a:lnTo>
                <a:lnTo>
                  <a:pt x="270" y="630"/>
                </a:lnTo>
                <a:lnTo>
                  <a:pt x="282" y="642"/>
                </a:lnTo>
                <a:lnTo>
                  <a:pt x="282" y="654"/>
                </a:lnTo>
                <a:lnTo>
                  <a:pt x="294" y="666"/>
                </a:lnTo>
                <a:lnTo>
                  <a:pt x="294" y="678"/>
                </a:lnTo>
                <a:lnTo>
                  <a:pt x="306" y="690"/>
                </a:lnTo>
                <a:lnTo>
                  <a:pt x="306" y="702"/>
                </a:lnTo>
                <a:lnTo>
                  <a:pt x="312" y="708"/>
                </a:lnTo>
                <a:lnTo>
                  <a:pt x="312" y="720"/>
                </a:lnTo>
                <a:lnTo>
                  <a:pt x="324" y="732"/>
                </a:lnTo>
                <a:lnTo>
                  <a:pt x="324" y="744"/>
                </a:lnTo>
                <a:lnTo>
                  <a:pt x="336" y="756"/>
                </a:lnTo>
                <a:lnTo>
                  <a:pt x="336" y="768"/>
                </a:lnTo>
                <a:lnTo>
                  <a:pt x="348" y="780"/>
                </a:lnTo>
                <a:lnTo>
                  <a:pt x="348" y="792"/>
                </a:lnTo>
                <a:lnTo>
                  <a:pt x="354" y="798"/>
                </a:lnTo>
                <a:lnTo>
                  <a:pt x="354" y="804"/>
                </a:lnTo>
                <a:lnTo>
                  <a:pt x="360" y="810"/>
                </a:lnTo>
                <a:lnTo>
                  <a:pt x="360" y="822"/>
                </a:lnTo>
                <a:lnTo>
                  <a:pt x="372" y="834"/>
                </a:lnTo>
                <a:lnTo>
                  <a:pt x="372" y="846"/>
                </a:lnTo>
                <a:lnTo>
                  <a:pt x="384" y="858"/>
                </a:lnTo>
                <a:lnTo>
                  <a:pt x="384" y="870"/>
                </a:lnTo>
                <a:lnTo>
                  <a:pt x="396" y="882"/>
                </a:lnTo>
                <a:lnTo>
                  <a:pt x="396" y="894"/>
                </a:lnTo>
                <a:lnTo>
                  <a:pt x="408" y="906"/>
                </a:lnTo>
                <a:lnTo>
                  <a:pt x="408" y="918"/>
                </a:lnTo>
                <a:lnTo>
                  <a:pt x="414" y="924"/>
                </a:lnTo>
                <a:lnTo>
                  <a:pt x="414" y="930"/>
                </a:lnTo>
                <a:lnTo>
                  <a:pt x="420" y="936"/>
                </a:lnTo>
                <a:lnTo>
                  <a:pt x="420" y="948"/>
                </a:lnTo>
                <a:lnTo>
                  <a:pt x="432" y="960"/>
                </a:lnTo>
                <a:lnTo>
                  <a:pt x="432" y="972"/>
                </a:lnTo>
                <a:lnTo>
                  <a:pt x="444" y="984"/>
                </a:lnTo>
                <a:lnTo>
                  <a:pt x="444" y="996"/>
                </a:lnTo>
                <a:lnTo>
                  <a:pt x="456" y="1008"/>
                </a:lnTo>
                <a:lnTo>
                  <a:pt x="456" y="1020"/>
                </a:lnTo>
                <a:lnTo>
                  <a:pt x="468" y="1032"/>
                </a:lnTo>
                <a:lnTo>
                  <a:pt x="468" y="1044"/>
                </a:lnTo>
                <a:lnTo>
                  <a:pt x="480" y="1056"/>
                </a:lnTo>
                <a:lnTo>
                  <a:pt x="480" y="1068"/>
                </a:lnTo>
                <a:lnTo>
                  <a:pt x="492" y="1080"/>
                </a:lnTo>
                <a:lnTo>
                  <a:pt x="492" y="1092"/>
                </a:lnTo>
                <a:lnTo>
                  <a:pt x="504" y="1104"/>
                </a:lnTo>
                <a:lnTo>
                  <a:pt x="504" y="1116"/>
                </a:lnTo>
                <a:lnTo>
                  <a:pt x="516" y="1128"/>
                </a:lnTo>
                <a:lnTo>
                  <a:pt x="516" y="1140"/>
                </a:lnTo>
                <a:lnTo>
                  <a:pt x="522" y="1146"/>
                </a:lnTo>
                <a:lnTo>
                  <a:pt x="522" y="1158"/>
                </a:lnTo>
                <a:lnTo>
                  <a:pt x="534" y="1170"/>
                </a:lnTo>
                <a:lnTo>
                  <a:pt x="534" y="1182"/>
                </a:lnTo>
                <a:lnTo>
                  <a:pt x="546" y="1194"/>
                </a:lnTo>
                <a:lnTo>
                  <a:pt x="546" y="1206"/>
                </a:lnTo>
                <a:lnTo>
                  <a:pt x="558" y="1218"/>
                </a:lnTo>
                <a:lnTo>
                  <a:pt x="558" y="1230"/>
                </a:lnTo>
                <a:lnTo>
                  <a:pt x="570" y="1242"/>
                </a:lnTo>
                <a:lnTo>
                  <a:pt x="570" y="1254"/>
                </a:lnTo>
                <a:lnTo>
                  <a:pt x="582" y="1266"/>
                </a:lnTo>
                <a:lnTo>
                  <a:pt x="582" y="1278"/>
                </a:lnTo>
                <a:lnTo>
                  <a:pt x="594" y="1290"/>
                </a:lnTo>
                <a:lnTo>
                  <a:pt x="594" y="1302"/>
                </a:lnTo>
                <a:lnTo>
                  <a:pt x="606" y="1314"/>
                </a:lnTo>
                <a:lnTo>
                  <a:pt x="606" y="1326"/>
                </a:lnTo>
                <a:lnTo>
                  <a:pt x="618" y="1338"/>
                </a:lnTo>
                <a:lnTo>
                  <a:pt x="618" y="1350"/>
                </a:lnTo>
                <a:lnTo>
                  <a:pt x="630" y="1362"/>
                </a:lnTo>
                <a:lnTo>
                  <a:pt x="630" y="1374"/>
                </a:lnTo>
                <a:lnTo>
                  <a:pt x="642" y="1386"/>
                </a:lnTo>
                <a:lnTo>
                  <a:pt x="642" y="1398"/>
                </a:lnTo>
                <a:lnTo>
                  <a:pt x="654" y="1410"/>
                </a:lnTo>
                <a:lnTo>
                  <a:pt x="654" y="1422"/>
                </a:lnTo>
                <a:lnTo>
                  <a:pt x="666" y="1434"/>
                </a:lnTo>
                <a:lnTo>
                  <a:pt x="666" y="1446"/>
                </a:lnTo>
                <a:lnTo>
                  <a:pt x="678" y="145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40" name="Freeform 138"/>
          <p:cNvSpPr>
            <a:spLocks/>
          </p:cNvSpPr>
          <p:nvPr/>
        </p:nvSpPr>
        <p:spPr bwMode="auto">
          <a:xfrm>
            <a:off x="7391400" y="4987925"/>
            <a:ext cx="195263" cy="330200"/>
          </a:xfrm>
          <a:custGeom>
            <a:avLst/>
            <a:gdLst>
              <a:gd name="T0" fmla="*/ 0 w 72"/>
              <a:gd name="T1" fmla="*/ 0 h 156"/>
              <a:gd name="T2" fmla="*/ 0 w 72"/>
              <a:gd name="T3" fmla="*/ 25400 h 156"/>
              <a:gd name="T4" fmla="*/ 32544 w 72"/>
              <a:gd name="T5" fmla="*/ 50800 h 156"/>
              <a:gd name="T6" fmla="*/ 32544 w 72"/>
              <a:gd name="T7" fmla="*/ 76200 h 156"/>
              <a:gd name="T8" fmla="*/ 65088 w 72"/>
              <a:gd name="T9" fmla="*/ 101600 h 156"/>
              <a:gd name="T10" fmla="*/ 65088 w 72"/>
              <a:gd name="T11" fmla="*/ 127000 h 156"/>
              <a:gd name="T12" fmla="*/ 97632 w 72"/>
              <a:gd name="T13" fmla="*/ 152400 h 156"/>
              <a:gd name="T14" fmla="*/ 97632 w 72"/>
              <a:gd name="T15" fmla="*/ 177800 h 156"/>
              <a:gd name="T16" fmla="*/ 130175 w 72"/>
              <a:gd name="T17" fmla="*/ 203200 h 156"/>
              <a:gd name="T18" fmla="*/ 130175 w 72"/>
              <a:gd name="T19" fmla="*/ 228600 h 156"/>
              <a:gd name="T20" fmla="*/ 162719 w 72"/>
              <a:gd name="T21" fmla="*/ 254000 h 156"/>
              <a:gd name="T22" fmla="*/ 162719 w 72"/>
              <a:gd name="T23" fmla="*/ 279400 h 156"/>
              <a:gd name="T24" fmla="*/ 195263 w 72"/>
              <a:gd name="T25" fmla="*/ 304800 h 156"/>
              <a:gd name="T26" fmla="*/ 195263 w 72"/>
              <a:gd name="T27" fmla="*/ 330200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156">
                <a:moveTo>
                  <a:pt x="0" y="0"/>
                </a:moveTo>
                <a:lnTo>
                  <a:pt x="0" y="12"/>
                </a:lnTo>
                <a:lnTo>
                  <a:pt x="12" y="24"/>
                </a:lnTo>
                <a:lnTo>
                  <a:pt x="12" y="36"/>
                </a:lnTo>
                <a:lnTo>
                  <a:pt x="24" y="48"/>
                </a:lnTo>
                <a:lnTo>
                  <a:pt x="24" y="60"/>
                </a:lnTo>
                <a:lnTo>
                  <a:pt x="36" y="72"/>
                </a:lnTo>
                <a:lnTo>
                  <a:pt x="36" y="84"/>
                </a:lnTo>
                <a:lnTo>
                  <a:pt x="48" y="96"/>
                </a:lnTo>
                <a:lnTo>
                  <a:pt x="48" y="108"/>
                </a:lnTo>
                <a:lnTo>
                  <a:pt x="60" y="120"/>
                </a:lnTo>
                <a:lnTo>
                  <a:pt x="60" y="132"/>
                </a:lnTo>
                <a:lnTo>
                  <a:pt x="72" y="144"/>
                </a:lnTo>
                <a:lnTo>
                  <a:pt x="72" y="156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041" name="Text Box 139"/>
          <p:cNvSpPr txBox="1">
            <a:spLocks noChangeArrowheads="1"/>
          </p:cNvSpPr>
          <p:nvPr/>
        </p:nvSpPr>
        <p:spPr bwMode="auto">
          <a:xfrm>
            <a:off x="3314700" y="2992438"/>
            <a:ext cx="1814513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ordre 2 à 5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24042" name="Text Box 140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3°) Filtres de Legendre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404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7F35900-68E9-4160-B786-CCCE83FA8594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4044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1190625" y="993775"/>
            <a:ext cx="7683500" cy="442118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1190625" y="993775"/>
            <a:ext cx="7683500" cy="442118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4934" name="Freeform 8"/>
          <p:cNvSpPr>
            <a:spLocks/>
          </p:cNvSpPr>
          <p:nvPr/>
        </p:nvSpPr>
        <p:spPr bwMode="auto">
          <a:xfrm>
            <a:off x="11906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5" name="Freeform 9"/>
          <p:cNvSpPr>
            <a:spLocks/>
          </p:cNvSpPr>
          <p:nvPr/>
        </p:nvSpPr>
        <p:spPr bwMode="auto">
          <a:xfrm>
            <a:off x="77184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6" name="Freeform 10"/>
          <p:cNvSpPr>
            <a:spLocks/>
          </p:cNvSpPr>
          <p:nvPr/>
        </p:nvSpPr>
        <p:spPr bwMode="auto">
          <a:xfrm>
            <a:off x="1190625" y="5414963"/>
            <a:ext cx="7683500" cy="1587"/>
          </a:xfrm>
          <a:custGeom>
            <a:avLst/>
            <a:gdLst>
              <a:gd name="T0" fmla="*/ 0 w 605"/>
              <a:gd name="T1" fmla="*/ 0 h 1587"/>
              <a:gd name="T2" fmla="*/ 7683500 w 605"/>
              <a:gd name="T3" fmla="*/ 0 h 1587"/>
              <a:gd name="T4" fmla="*/ 7683500 w 60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7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7" name="Freeform 11"/>
          <p:cNvSpPr>
            <a:spLocks/>
          </p:cNvSpPr>
          <p:nvPr/>
        </p:nvSpPr>
        <p:spPr bwMode="auto">
          <a:xfrm>
            <a:off x="1190625" y="4964113"/>
            <a:ext cx="7683500" cy="3175"/>
          </a:xfrm>
          <a:custGeom>
            <a:avLst/>
            <a:gdLst>
              <a:gd name="T0" fmla="*/ 0 w 605"/>
              <a:gd name="T1" fmla="*/ 0 h 3175"/>
              <a:gd name="T2" fmla="*/ 7683500 w 605"/>
              <a:gd name="T3" fmla="*/ 0 h 3175"/>
              <a:gd name="T4" fmla="*/ 7683500 w 605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3175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8" name="Freeform 12"/>
          <p:cNvSpPr>
            <a:spLocks/>
          </p:cNvSpPr>
          <p:nvPr/>
        </p:nvSpPr>
        <p:spPr bwMode="auto">
          <a:xfrm>
            <a:off x="1190625" y="4524375"/>
            <a:ext cx="7683500" cy="1588"/>
          </a:xfrm>
          <a:custGeom>
            <a:avLst/>
            <a:gdLst>
              <a:gd name="T0" fmla="*/ 0 w 605"/>
              <a:gd name="T1" fmla="*/ 0 h 1588"/>
              <a:gd name="T2" fmla="*/ 7683500 w 605"/>
              <a:gd name="T3" fmla="*/ 0 h 1588"/>
              <a:gd name="T4" fmla="*/ 7683500 w 60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8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9" name="Freeform 13"/>
          <p:cNvSpPr>
            <a:spLocks/>
          </p:cNvSpPr>
          <p:nvPr/>
        </p:nvSpPr>
        <p:spPr bwMode="auto">
          <a:xfrm>
            <a:off x="1190625" y="4084638"/>
            <a:ext cx="7683500" cy="1587"/>
          </a:xfrm>
          <a:custGeom>
            <a:avLst/>
            <a:gdLst>
              <a:gd name="T0" fmla="*/ 0 w 605"/>
              <a:gd name="T1" fmla="*/ 0 h 1587"/>
              <a:gd name="T2" fmla="*/ 7683500 w 605"/>
              <a:gd name="T3" fmla="*/ 0 h 1587"/>
              <a:gd name="T4" fmla="*/ 7683500 w 60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7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0" name="Freeform 14"/>
          <p:cNvSpPr>
            <a:spLocks/>
          </p:cNvSpPr>
          <p:nvPr/>
        </p:nvSpPr>
        <p:spPr bwMode="auto">
          <a:xfrm>
            <a:off x="1190625" y="3644900"/>
            <a:ext cx="7683500" cy="1588"/>
          </a:xfrm>
          <a:custGeom>
            <a:avLst/>
            <a:gdLst>
              <a:gd name="T0" fmla="*/ 0 w 605"/>
              <a:gd name="T1" fmla="*/ 0 h 1588"/>
              <a:gd name="T2" fmla="*/ 7683500 w 605"/>
              <a:gd name="T3" fmla="*/ 0 h 1588"/>
              <a:gd name="T4" fmla="*/ 7683500 w 60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8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1" name="Freeform 15"/>
          <p:cNvSpPr>
            <a:spLocks/>
          </p:cNvSpPr>
          <p:nvPr/>
        </p:nvSpPr>
        <p:spPr bwMode="auto">
          <a:xfrm>
            <a:off x="1190625" y="3205163"/>
            <a:ext cx="7683500" cy="1587"/>
          </a:xfrm>
          <a:custGeom>
            <a:avLst/>
            <a:gdLst>
              <a:gd name="T0" fmla="*/ 0 w 605"/>
              <a:gd name="T1" fmla="*/ 0 h 1587"/>
              <a:gd name="T2" fmla="*/ 7683500 w 605"/>
              <a:gd name="T3" fmla="*/ 0 h 1587"/>
              <a:gd name="T4" fmla="*/ 7683500 w 60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7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2" name="Freeform 16"/>
          <p:cNvSpPr>
            <a:spLocks/>
          </p:cNvSpPr>
          <p:nvPr/>
        </p:nvSpPr>
        <p:spPr bwMode="auto">
          <a:xfrm>
            <a:off x="1190625" y="2754313"/>
            <a:ext cx="7683500" cy="1587"/>
          </a:xfrm>
          <a:custGeom>
            <a:avLst/>
            <a:gdLst>
              <a:gd name="T0" fmla="*/ 0 w 605"/>
              <a:gd name="T1" fmla="*/ 0 h 1587"/>
              <a:gd name="T2" fmla="*/ 7683500 w 605"/>
              <a:gd name="T3" fmla="*/ 0 h 1587"/>
              <a:gd name="T4" fmla="*/ 7683500 w 60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7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3" name="Freeform 17"/>
          <p:cNvSpPr>
            <a:spLocks/>
          </p:cNvSpPr>
          <p:nvPr/>
        </p:nvSpPr>
        <p:spPr bwMode="auto">
          <a:xfrm>
            <a:off x="1190625" y="2312988"/>
            <a:ext cx="7683500" cy="3175"/>
          </a:xfrm>
          <a:custGeom>
            <a:avLst/>
            <a:gdLst>
              <a:gd name="T0" fmla="*/ 0 w 605"/>
              <a:gd name="T1" fmla="*/ 0 h 3175"/>
              <a:gd name="T2" fmla="*/ 7683500 w 605"/>
              <a:gd name="T3" fmla="*/ 0 h 3175"/>
              <a:gd name="T4" fmla="*/ 7683500 w 605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3175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4" name="Freeform 18"/>
          <p:cNvSpPr>
            <a:spLocks/>
          </p:cNvSpPr>
          <p:nvPr/>
        </p:nvSpPr>
        <p:spPr bwMode="auto">
          <a:xfrm>
            <a:off x="1190625" y="1873250"/>
            <a:ext cx="7683500" cy="1588"/>
          </a:xfrm>
          <a:custGeom>
            <a:avLst/>
            <a:gdLst>
              <a:gd name="T0" fmla="*/ 0 w 605"/>
              <a:gd name="T1" fmla="*/ 0 h 1588"/>
              <a:gd name="T2" fmla="*/ 7683500 w 605"/>
              <a:gd name="T3" fmla="*/ 0 h 1588"/>
              <a:gd name="T4" fmla="*/ 7683500 w 60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8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5" name="Freeform 19"/>
          <p:cNvSpPr>
            <a:spLocks/>
          </p:cNvSpPr>
          <p:nvPr/>
        </p:nvSpPr>
        <p:spPr bwMode="auto">
          <a:xfrm>
            <a:off x="1190625" y="1433513"/>
            <a:ext cx="7683500" cy="1587"/>
          </a:xfrm>
          <a:custGeom>
            <a:avLst/>
            <a:gdLst>
              <a:gd name="T0" fmla="*/ 0 w 605"/>
              <a:gd name="T1" fmla="*/ 0 h 1587"/>
              <a:gd name="T2" fmla="*/ 7683500 w 605"/>
              <a:gd name="T3" fmla="*/ 0 h 1587"/>
              <a:gd name="T4" fmla="*/ 7683500 w 60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7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6" name="Freeform 20"/>
          <p:cNvSpPr>
            <a:spLocks/>
          </p:cNvSpPr>
          <p:nvPr/>
        </p:nvSpPr>
        <p:spPr bwMode="auto">
          <a:xfrm>
            <a:off x="1190625" y="993775"/>
            <a:ext cx="7683500" cy="1588"/>
          </a:xfrm>
          <a:custGeom>
            <a:avLst/>
            <a:gdLst>
              <a:gd name="T0" fmla="*/ 0 w 605"/>
              <a:gd name="T1" fmla="*/ 0 h 1588"/>
              <a:gd name="T2" fmla="*/ 7683500 w 605"/>
              <a:gd name="T3" fmla="*/ 0 h 1588"/>
              <a:gd name="T4" fmla="*/ 7683500 w 60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5" h="1588">
                <a:moveTo>
                  <a:pt x="0" y="0"/>
                </a:moveTo>
                <a:lnTo>
                  <a:pt x="605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7" name="Line 21"/>
          <p:cNvSpPr>
            <a:spLocks noChangeShapeType="1"/>
          </p:cNvSpPr>
          <p:nvPr/>
        </p:nvSpPr>
        <p:spPr bwMode="auto">
          <a:xfrm>
            <a:off x="1190625" y="993775"/>
            <a:ext cx="768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8" name="Line 22"/>
          <p:cNvSpPr>
            <a:spLocks noChangeShapeType="1"/>
          </p:cNvSpPr>
          <p:nvPr/>
        </p:nvSpPr>
        <p:spPr bwMode="auto">
          <a:xfrm>
            <a:off x="1190625" y="5414963"/>
            <a:ext cx="76835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49" name="Line 23"/>
          <p:cNvSpPr>
            <a:spLocks noChangeShapeType="1"/>
          </p:cNvSpPr>
          <p:nvPr/>
        </p:nvSpPr>
        <p:spPr bwMode="auto">
          <a:xfrm flipV="1">
            <a:off x="8874125" y="993775"/>
            <a:ext cx="1588" cy="4421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0" name="Line 24"/>
          <p:cNvSpPr>
            <a:spLocks noChangeShapeType="1"/>
          </p:cNvSpPr>
          <p:nvPr/>
        </p:nvSpPr>
        <p:spPr bwMode="auto">
          <a:xfrm flipV="1">
            <a:off x="1190625" y="993775"/>
            <a:ext cx="1588" cy="4421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1" name="Line 25"/>
          <p:cNvSpPr>
            <a:spLocks noChangeShapeType="1"/>
          </p:cNvSpPr>
          <p:nvPr/>
        </p:nvSpPr>
        <p:spPr bwMode="auto">
          <a:xfrm>
            <a:off x="1190625" y="5414963"/>
            <a:ext cx="76835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2" name="Line 26"/>
          <p:cNvSpPr>
            <a:spLocks noChangeShapeType="1"/>
          </p:cNvSpPr>
          <p:nvPr/>
        </p:nvSpPr>
        <p:spPr bwMode="auto">
          <a:xfrm flipV="1">
            <a:off x="1190625" y="993775"/>
            <a:ext cx="1588" cy="4421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3" name="Line 27"/>
          <p:cNvSpPr>
            <a:spLocks noChangeShapeType="1"/>
          </p:cNvSpPr>
          <p:nvPr/>
        </p:nvSpPr>
        <p:spPr bwMode="auto">
          <a:xfrm flipV="1">
            <a:off x="11906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4" name="Line 28"/>
          <p:cNvSpPr>
            <a:spLocks noChangeShapeType="1"/>
          </p:cNvSpPr>
          <p:nvPr/>
        </p:nvSpPr>
        <p:spPr bwMode="auto">
          <a:xfrm>
            <a:off x="11906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5" name="Freeform 29"/>
          <p:cNvSpPr>
            <a:spLocks/>
          </p:cNvSpPr>
          <p:nvPr/>
        </p:nvSpPr>
        <p:spPr bwMode="auto">
          <a:xfrm>
            <a:off x="11906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6" name="Line 30"/>
          <p:cNvSpPr>
            <a:spLocks noChangeShapeType="1"/>
          </p:cNvSpPr>
          <p:nvPr/>
        </p:nvSpPr>
        <p:spPr bwMode="auto">
          <a:xfrm flipV="1">
            <a:off x="1190625" y="5341938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7" name="Line 31"/>
          <p:cNvSpPr>
            <a:spLocks noChangeShapeType="1"/>
          </p:cNvSpPr>
          <p:nvPr/>
        </p:nvSpPr>
        <p:spPr bwMode="auto">
          <a:xfrm>
            <a:off x="1190625" y="993775"/>
            <a:ext cx="1588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8" name="Rectangle 32"/>
          <p:cNvSpPr>
            <a:spLocks noChangeArrowheads="1"/>
          </p:cNvSpPr>
          <p:nvPr/>
        </p:nvSpPr>
        <p:spPr bwMode="auto">
          <a:xfrm>
            <a:off x="1050925" y="5487988"/>
            <a:ext cx="384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0.1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4959" name="Line 33"/>
          <p:cNvSpPr>
            <a:spLocks noChangeShapeType="1"/>
          </p:cNvSpPr>
          <p:nvPr/>
        </p:nvSpPr>
        <p:spPr bwMode="auto">
          <a:xfrm flipV="1">
            <a:off x="31591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0" name="Line 34"/>
          <p:cNvSpPr>
            <a:spLocks noChangeShapeType="1"/>
          </p:cNvSpPr>
          <p:nvPr/>
        </p:nvSpPr>
        <p:spPr bwMode="auto">
          <a:xfrm>
            <a:off x="31591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1" name="Freeform 35"/>
          <p:cNvSpPr>
            <a:spLocks/>
          </p:cNvSpPr>
          <p:nvPr/>
        </p:nvSpPr>
        <p:spPr bwMode="auto">
          <a:xfrm>
            <a:off x="31591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2" name="Line 36"/>
          <p:cNvSpPr>
            <a:spLocks noChangeShapeType="1"/>
          </p:cNvSpPr>
          <p:nvPr/>
        </p:nvSpPr>
        <p:spPr bwMode="auto">
          <a:xfrm flipV="1">
            <a:off x="43148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3" name="Line 37"/>
          <p:cNvSpPr>
            <a:spLocks noChangeShapeType="1"/>
          </p:cNvSpPr>
          <p:nvPr/>
        </p:nvSpPr>
        <p:spPr bwMode="auto">
          <a:xfrm>
            <a:off x="43148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4" name="Freeform 38"/>
          <p:cNvSpPr>
            <a:spLocks/>
          </p:cNvSpPr>
          <p:nvPr/>
        </p:nvSpPr>
        <p:spPr bwMode="auto">
          <a:xfrm>
            <a:off x="43148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5" name="Line 39"/>
          <p:cNvSpPr>
            <a:spLocks noChangeShapeType="1"/>
          </p:cNvSpPr>
          <p:nvPr/>
        </p:nvSpPr>
        <p:spPr bwMode="auto">
          <a:xfrm flipV="1">
            <a:off x="5126038" y="5373688"/>
            <a:ext cx="4762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6" name="Line 40"/>
          <p:cNvSpPr>
            <a:spLocks noChangeShapeType="1"/>
          </p:cNvSpPr>
          <p:nvPr/>
        </p:nvSpPr>
        <p:spPr bwMode="auto">
          <a:xfrm>
            <a:off x="5126038" y="993775"/>
            <a:ext cx="4762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7" name="Freeform 41"/>
          <p:cNvSpPr>
            <a:spLocks/>
          </p:cNvSpPr>
          <p:nvPr/>
        </p:nvSpPr>
        <p:spPr bwMode="auto">
          <a:xfrm>
            <a:off x="5126038" y="993775"/>
            <a:ext cx="4762" cy="4421188"/>
          </a:xfrm>
          <a:custGeom>
            <a:avLst/>
            <a:gdLst>
              <a:gd name="T0" fmla="*/ 0 w 4762"/>
              <a:gd name="T1" fmla="*/ 4421188 h 422"/>
              <a:gd name="T2" fmla="*/ 0 w 4762"/>
              <a:gd name="T3" fmla="*/ 0 h 422"/>
              <a:gd name="T4" fmla="*/ 0 w 4762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2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8" name="Line 42"/>
          <p:cNvSpPr>
            <a:spLocks noChangeShapeType="1"/>
          </p:cNvSpPr>
          <p:nvPr/>
        </p:nvSpPr>
        <p:spPr bwMode="auto">
          <a:xfrm flipV="1">
            <a:off x="57499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69" name="Line 43"/>
          <p:cNvSpPr>
            <a:spLocks noChangeShapeType="1"/>
          </p:cNvSpPr>
          <p:nvPr/>
        </p:nvSpPr>
        <p:spPr bwMode="auto">
          <a:xfrm>
            <a:off x="57499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0" name="Freeform 44"/>
          <p:cNvSpPr>
            <a:spLocks/>
          </p:cNvSpPr>
          <p:nvPr/>
        </p:nvSpPr>
        <p:spPr bwMode="auto">
          <a:xfrm>
            <a:off x="57499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1" name="Line 45"/>
          <p:cNvSpPr>
            <a:spLocks noChangeShapeType="1"/>
          </p:cNvSpPr>
          <p:nvPr/>
        </p:nvSpPr>
        <p:spPr bwMode="auto">
          <a:xfrm flipV="1">
            <a:off x="62706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2" name="Line 46"/>
          <p:cNvSpPr>
            <a:spLocks noChangeShapeType="1"/>
          </p:cNvSpPr>
          <p:nvPr/>
        </p:nvSpPr>
        <p:spPr bwMode="auto">
          <a:xfrm>
            <a:off x="62706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3" name="Freeform 47"/>
          <p:cNvSpPr>
            <a:spLocks/>
          </p:cNvSpPr>
          <p:nvPr/>
        </p:nvSpPr>
        <p:spPr bwMode="auto">
          <a:xfrm>
            <a:off x="62706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4" name="Line 48"/>
          <p:cNvSpPr>
            <a:spLocks noChangeShapeType="1"/>
          </p:cNvSpPr>
          <p:nvPr/>
        </p:nvSpPr>
        <p:spPr bwMode="auto">
          <a:xfrm flipV="1">
            <a:off x="6713538" y="5373688"/>
            <a:ext cx="4762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5" name="Line 49"/>
          <p:cNvSpPr>
            <a:spLocks noChangeShapeType="1"/>
          </p:cNvSpPr>
          <p:nvPr/>
        </p:nvSpPr>
        <p:spPr bwMode="auto">
          <a:xfrm>
            <a:off x="6713538" y="993775"/>
            <a:ext cx="4762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6" name="Freeform 50"/>
          <p:cNvSpPr>
            <a:spLocks/>
          </p:cNvSpPr>
          <p:nvPr/>
        </p:nvSpPr>
        <p:spPr bwMode="auto">
          <a:xfrm>
            <a:off x="6713538" y="993775"/>
            <a:ext cx="4762" cy="4421188"/>
          </a:xfrm>
          <a:custGeom>
            <a:avLst/>
            <a:gdLst>
              <a:gd name="T0" fmla="*/ 0 w 4762"/>
              <a:gd name="T1" fmla="*/ 4421188 h 422"/>
              <a:gd name="T2" fmla="*/ 0 w 4762"/>
              <a:gd name="T3" fmla="*/ 0 h 422"/>
              <a:gd name="T4" fmla="*/ 0 w 4762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2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7" name="Line 51"/>
          <p:cNvSpPr>
            <a:spLocks noChangeShapeType="1"/>
          </p:cNvSpPr>
          <p:nvPr/>
        </p:nvSpPr>
        <p:spPr bwMode="auto">
          <a:xfrm flipV="1">
            <a:off x="70834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8" name="Line 52"/>
          <p:cNvSpPr>
            <a:spLocks noChangeShapeType="1"/>
          </p:cNvSpPr>
          <p:nvPr/>
        </p:nvSpPr>
        <p:spPr bwMode="auto">
          <a:xfrm>
            <a:off x="70834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79" name="Freeform 53"/>
          <p:cNvSpPr>
            <a:spLocks/>
          </p:cNvSpPr>
          <p:nvPr/>
        </p:nvSpPr>
        <p:spPr bwMode="auto">
          <a:xfrm>
            <a:off x="70834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0" name="Line 54"/>
          <p:cNvSpPr>
            <a:spLocks noChangeShapeType="1"/>
          </p:cNvSpPr>
          <p:nvPr/>
        </p:nvSpPr>
        <p:spPr bwMode="auto">
          <a:xfrm flipV="1">
            <a:off x="74263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1" name="Line 55"/>
          <p:cNvSpPr>
            <a:spLocks noChangeShapeType="1"/>
          </p:cNvSpPr>
          <p:nvPr/>
        </p:nvSpPr>
        <p:spPr bwMode="auto">
          <a:xfrm>
            <a:off x="74263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2" name="Freeform 56"/>
          <p:cNvSpPr>
            <a:spLocks/>
          </p:cNvSpPr>
          <p:nvPr/>
        </p:nvSpPr>
        <p:spPr bwMode="auto">
          <a:xfrm>
            <a:off x="74263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3" name="Line 57"/>
          <p:cNvSpPr>
            <a:spLocks noChangeShapeType="1"/>
          </p:cNvSpPr>
          <p:nvPr/>
        </p:nvSpPr>
        <p:spPr bwMode="auto">
          <a:xfrm flipV="1">
            <a:off x="7718425" y="5373688"/>
            <a:ext cx="1588" cy="41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4" name="Line 58"/>
          <p:cNvSpPr>
            <a:spLocks noChangeShapeType="1"/>
          </p:cNvSpPr>
          <p:nvPr/>
        </p:nvSpPr>
        <p:spPr bwMode="auto">
          <a:xfrm>
            <a:off x="7718425" y="993775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5" name="Freeform 59"/>
          <p:cNvSpPr>
            <a:spLocks/>
          </p:cNvSpPr>
          <p:nvPr/>
        </p:nvSpPr>
        <p:spPr bwMode="auto">
          <a:xfrm>
            <a:off x="7718425" y="993775"/>
            <a:ext cx="1588" cy="4421188"/>
          </a:xfrm>
          <a:custGeom>
            <a:avLst/>
            <a:gdLst>
              <a:gd name="T0" fmla="*/ 0 w 1588"/>
              <a:gd name="T1" fmla="*/ 4421188 h 422"/>
              <a:gd name="T2" fmla="*/ 0 w 1588"/>
              <a:gd name="T3" fmla="*/ 0 h 422"/>
              <a:gd name="T4" fmla="*/ 0 w 1588"/>
              <a:gd name="T5" fmla="*/ 0 h 4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2">
                <a:moveTo>
                  <a:pt x="0" y="422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6" name="Line 60"/>
          <p:cNvSpPr>
            <a:spLocks noChangeShapeType="1"/>
          </p:cNvSpPr>
          <p:nvPr/>
        </p:nvSpPr>
        <p:spPr bwMode="auto">
          <a:xfrm flipV="1">
            <a:off x="7718425" y="5341938"/>
            <a:ext cx="1588" cy="73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7" name="Line 61"/>
          <p:cNvSpPr>
            <a:spLocks noChangeShapeType="1"/>
          </p:cNvSpPr>
          <p:nvPr/>
        </p:nvSpPr>
        <p:spPr bwMode="auto">
          <a:xfrm>
            <a:off x="7718425" y="993775"/>
            <a:ext cx="1588" cy="61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88" name="Rectangle 62"/>
          <p:cNvSpPr>
            <a:spLocks noChangeArrowheads="1"/>
          </p:cNvSpPr>
          <p:nvPr/>
        </p:nvSpPr>
        <p:spPr bwMode="auto">
          <a:xfrm>
            <a:off x="7602538" y="5487988"/>
            <a:ext cx="1539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1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4989" name="Line 63"/>
          <p:cNvSpPr>
            <a:spLocks noChangeShapeType="1"/>
          </p:cNvSpPr>
          <p:nvPr/>
        </p:nvSpPr>
        <p:spPr bwMode="auto">
          <a:xfrm>
            <a:off x="1190625" y="541496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0" name="Line 64"/>
          <p:cNvSpPr>
            <a:spLocks noChangeShapeType="1"/>
          </p:cNvSpPr>
          <p:nvPr/>
        </p:nvSpPr>
        <p:spPr bwMode="auto">
          <a:xfrm flipH="1">
            <a:off x="8785225" y="541496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1" name="Rectangle 65"/>
          <p:cNvSpPr>
            <a:spLocks noChangeArrowheads="1"/>
          </p:cNvSpPr>
          <p:nvPr/>
        </p:nvSpPr>
        <p:spPr bwMode="auto">
          <a:xfrm>
            <a:off x="650875" y="5191125"/>
            <a:ext cx="242888" cy="306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-2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4992" name="Line 66"/>
          <p:cNvSpPr>
            <a:spLocks noChangeShapeType="1"/>
          </p:cNvSpPr>
          <p:nvPr/>
        </p:nvSpPr>
        <p:spPr bwMode="auto">
          <a:xfrm>
            <a:off x="1190625" y="4964113"/>
            <a:ext cx="889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3" name="Line 67"/>
          <p:cNvSpPr>
            <a:spLocks noChangeShapeType="1"/>
          </p:cNvSpPr>
          <p:nvPr/>
        </p:nvSpPr>
        <p:spPr bwMode="auto">
          <a:xfrm flipH="1">
            <a:off x="8785225" y="4964113"/>
            <a:ext cx="889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4" name="Rectangle 68"/>
          <p:cNvSpPr>
            <a:spLocks noChangeArrowheads="1"/>
          </p:cNvSpPr>
          <p:nvPr/>
        </p:nvSpPr>
        <p:spPr bwMode="auto">
          <a:xfrm>
            <a:off x="511175" y="4741863"/>
            <a:ext cx="471488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-1.8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4995" name="Line 69"/>
          <p:cNvSpPr>
            <a:spLocks noChangeShapeType="1"/>
          </p:cNvSpPr>
          <p:nvPr/>
        </p:nvSpPr>
        <p:spPr bwMode="auto">
          <a:xfrm>
            <a:off x="1190625" y="4524375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6" name="Line 70"/>
          <p:cNvSpPr>
            <a:spLocks noChangeShapeType="1"/>
          </p:cNvSpPr>
          <p:nvPr/>
        </p:nvSpPr>
        <p:spPr bwMode="auto">
          <a:xfrm flipH="1">
            <a:off x="8785225" y="4524375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7" name="Rectangle 71"/>
          <p:cNvSpPr>
            <a:spLocks noChangeArrowheads="1"/>
          </p:cNvSpPr>
          <p:nvPr/>
        </p:nvSpPr>
        <p:spPr bwMode="auto">
          <a:xfrm>
            <a:off x="511175" y="4300538"/>
            <a:ext cx="4714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-1.6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4998" name="Line 72"/>
          <p:cNvSpPr>
            <a:spLocks noChangeShapeType="1"/>
          </p:cNvSpPr>
          <p:nvPr/>
        </p:nvSpPr>
        <p:spPr bwMode="auto">
          <a:xfrm>
            <a:off x="1190625" y="4084638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99" name="Line 73"/>
          <p:cNvSpPr>
            <a:spLocks noChangeShapeType="1"/>
          </p:cNvSpPr>
          <p:nvPr/>
        </p:nvSpPr>
        <p:spPr bwMode="auto">
          <a:xfrm flipH="1">
            <a:off x="8785225" y="4084638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0" name="Rectangle 74"/>
          <p:cNvSpPr>
            <a:spLocks noChangeArrowheads="1"/>
          </p:cNvSpPr>
          <p:nvPr/>
        </p:nvSpPr>
        <p:spPr bwMode="auto">
          <a:xfrm>
            <a:off x="511175" y="3860800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-1.4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01" name="Line 75"/>
          <p:cNvSpPr>
            <a:spLocks noChangeShapeType="1"/>
          </p:cNvSpPr>
          <p:nvPr/>
        </p:nvSpPr>
        <p:spPr bwMode="auto">
          <a:xfrm>
            <a:off x="1190625" y="3644900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2" name="Line 76"/>
          <p:cNvSpPr>
            <a:spLocks noChangeShapeType="1"/>
          </p:cNvSpPr>
          <p:nvPr/>
        </p:nvSpPr>
        <p:spPr bwMode="auto">
          <a:xfrm flipH="1">
            <a:off x="8785225" y="3644900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3" name="Rectangle 77"/>
          <p:cNvSpPr>
            <a:spLocks noChangeArrowheads="1"/>
          </p:cNvSpPr>
          <p:nvPr/>
        </p:nvSpPr>
        <p:spPr bwMode="auto">
          <a:xfrm>
            <a:off x="511175" y="3421063"/>
            <a:ext cx="4714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-1.2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04" name="Line 78"/>
          <p:cNvSpPr>
            <a:spLocks noChangeShapeType="1"/>
          </p:cNvSpPr>
          <p:nvPr/>
        </p:nvSpPr>
        <p:spPr bwMode="auto">
          <a:xfrm>
            <a:off x="1190625" y="320516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5" name="Line 79"/>
          <p:cNvSpPr>
            <a:spLocks noChangeShapeType="1"/>
          </p:cNvSpPr>
          <p:nvPr/>
        </p:nvSpPr>
        <p:spPr bwMode="auto">
          <a:xfrm flipH="1">
            <a:off x="8785225" y="320516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6" name="Rectangle 80"/>
          <p:cNvSpPr>
            <a:spLocks noChangeArrowheads="1"/>
          </p:cNvSpPr>
          <p:nvPr/>
        </p:nvSpPr>
        <p:spPr bwMode="auto">
          <a:xfrm>
            <a:off x="650875" y="2981325"/>
            <a:ext cx="24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-1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07" name="Line 81"/>
          <p:cNvSpPr>
            <a:spLocks noChangeShapeType="1"/>
          </p:cNvSpPr>
          <p:nvPr/>
        </p:nvSpPr>
        <p:spPr bwMode="auto">
          <a:xfrm>
            <a:off x="1190625" y="275431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8" name="Line 82"/>
          <p:cNvSpPr>
            <a:spLocks noChangeShapeType="1"/>
          </p:cNvSpPr>
          <p:nvPr/>
        </p:nvSpPr>
        <p:spPr bwMode="auto">
          <a:xfrm flipH="1">
            <a:off x="8785225" y="275431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09" name="Rectangle 83"/>
          <p:cNvSpPr>
            <a:spLocks noChangeArrowheads="1"/>
          </p:cNvSpPr>
          <p:nvPr/>
        </p:nvSpPr>
        <p:spPr bwMode="auto">
          <a:xfrm>
            <a:off x="511175" y="2530475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-0.8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10" name="Line 84"/>
          <p:cNvSpPr>
            <a:spLocks noChangeShapeType="1"/>
          </p:cNvSpPr>
          <p:nvPr/>
        </p:nvSpPr>
        <p:spPr bwMode="auto">
          <a:xfrm>
            <a:off x="1190625" y="2312988"/>
            <a:ext cx="889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11" name="Line 85"/>
          <p:cNvSpPr>
            <a:spLocks noChangeShapeType="1"/>
          </p:cNvSpPr>
          <p:nvPr/>
        </p:nvSpPr>
        <p:spPr bwMode="auto">
          <a:xfrm flipH="1">
            <a:off x="8785225" y="2312988"/>
            <a:ext cx="889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12" name="Rectangle 86"/>
          <p:cNvSpPr>
            <a:spLocks noChangeArrowheads="1"/>
          </p:cNvSpPr>
          <p:nvPr/>
        </p:nvSpPr>
        <p:spPr bwMode="auto">
          <a:xfrm>
            <a:off x="511175" y="2090738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-0.6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13" name="Line 87"/>
          <p:cNvSpPr>
            <a:spLocks noChangeShapeType="1"/>
          </p:cNvSpPr>
          <p:nvPr/>
        </p:nvSpPr>
        <p:spPr bwMode="auto">
          <a:xfrm>
            <a:off x="1190625" y="1873250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14" name="Line 88"/>
          <p:cNvSpPr>
            <a:spLocks noChangeShapeType="1"/>
          </p:cNvSpPr>
          <p:nvPr/>
        </p:nvSpPr>
        <p:spPr bwMode="auto">
          <a:xfrm flipH="1">
            <a:off x="8785225" y="1873250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15" name="Rectangle 89"/>
          <p:cNvSpPr>
            <a:spLocks noChangeArrowheads="1"/>
          </p:cNvSpPr>
          <p:nvPr/>
        </p:nvSpPr>
        <p:spPr bwMode="auto">
          <a:xfrm>
            <a:off x="511175" y="1649413"/>
            <a:ext cx="4714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-0.4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16" name="Line 90"/>
          <p:cNvSpPr>
            <a:spLocks noChangeShapeType="1"/>
          </p:cNvSpPr>
          <p:nvPr/>
        </p:nvSpPr>
        <p:spPr bwMode="auto">
          <a:xfrm>
            <a:off x="1190625" y="143351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17" name="Line 91"/>
          <p:cNvSpPr>
            <a:spLocks noChangeShapeType="1"/>
          </p:cNvSpPr>
          <p:nvPr/>
        </p:nvSpPr>
        <p:spPr bwMode="auto">
          <a:xfrm flipH="1">
            <a:off x="8785225" y="1433513"/>
            <a:ext cx="889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18" name="Rectangle 92"/>
          <p:cNvSpPr>
            <a:spLocks noChangeArrowheads="1"/>
          </p:cNvSpPr>
          <p:nvPr/>
        </p:nvSpPr>
        <p:spPr bwMode="auto">
          <a:xfrm>
            <a:off x="511175" y="1209675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-0.2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19" name="Line 93"/>
          <p:cNvSpPr>
            <a:spLocks noChangeShapeType="1"/>
          </p:cNvSpPr>
          <p:nvPr/>
        </p:nvSpPr>
        <p:spPr bwMode="auto">
          <a:xfrm>
            <a:off x="1190625" y="993775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0" name="Line 94"/>
          <p:cNvSpPr>
            <a:spLocks noChangeShapeType="1"/>
          </p:cNvSpPr>
          <p:nvPr/>
        </p:nvSpPr>
        <p:spPr bwMode="auto">
          <a:xfrm flipH="1">
            <a:off x="8785225" y="993775"/>
            <a:ext cx="88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1" name="Rectangle 95"/>
          <p:cNvSpPr>
            <a:spLocks noChangeArrowheads="1"/>
          </p:cNvSpPr>
          <p:nvPr/>
        </p:nvSpPr>
        <p:spPr bwMode="auto">
          <a:xfrm>
            <a:off x="701675" y="769938"/>
            <a:ext cx="1555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  <a:latin typeface="Helvetica" pitchFamily="34" charset="0"/>
              </a:rPr>
              <a:t>0</a:t>
            </a:r>
            <a:endParaRPr lang="fr-FR" altLang="fr-FR" sz="4000">
              <a:solidFill>
                <a:schemeClr val="bg2"/>
              </a:solidFill>
            </a:endParaRPr>
          </a:p>
        </p:txBody>
      </p:sp>
      <p:sp>
        <p:nvSpPr>
          <p:cNvPr id="125022" name="Line 96"/>
          <p:cNvSpPr>
            <a:spLocks noChangeShapeType="1"/>
          </p:cNvSpPr>
          <p:nvPr/>
        </p:nvSpPr>
        <p:spPr bwMode="auto">
          <a:xfrm>
            <a:off x="1190625" y="993775"/>
            <a:ext cx="768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3" name="Line 97"/>
          <p:cNvSpPr>
            <a:spLocks noChangeShapeType="1"/>
          </p:cNvSpPr>
          <p:nvPr/>
        </p:nvSpPr>
        <p:spPr bwMode="auto">
          <a:xfrm>
            <a:off x="1190625" y="5414963"/>
            <a:ext cx="76835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4" name="Line 98"/>
          <p:cNvSpPr>
            <a:spLocks noChangeShapeType="1"/>
          </p:cNvSpPr>
          <p:nvPr/>
        </p:nvSpPr>
        <p:spPr bwMode="auto">
          <a:xfrm flipV="1">
            <a:off x="8874125" y="993775"/>
            <a:ext cx="1588" cy="4421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5" name="Line 99"/>
          <p:cNvSpPr>
            <a:spLocks noChangeShapeType="1"/>
          </p:cNvSpPr>
          <p:nvPr/>
        </p:nvSpPr>
        <p:spPr bwMode="auto">
          <a:xfrm flipV="1">
            <a:off x="1190625" y="993775"/>
            <a:ext cx="1588" cy="4421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6" name="Freeform 100"/>
          <p:cNvSpPr>
            <a:spLocks/>
          </p:cNvSpPr>
          <p:nvPr/>
        </p:nvSpPr>
        <p:spPr bwMode="auto">
          <a:xfrm>
            <a:off x="1190625" y="993775"/>
            <a:ext cx="2322513" cy="1588"/>
          </a:xfrm>
          <a:custGeom>
            <a:avLst/>
            <a:gdLst>
              <a:gd name="T0" fmla="*/ 63457 w 1098"/>
              <a:gd name="T1" fmla="*/ 0 h 1588"/>
              <a:gd name="T2" fmla="*/ 139605 w 1098"/>
              <a:gd name="T3" fmla="*/ 0 h 1588"/>
              <a:gd name="T4" fmla="*/ 228444 w 1098"/>
              <a:gd name="T5" fmla="*/ 0 h 1588"/>
              <a:gd name="T6" fmla="*/ 304592 w 1098"/>
              <a:gd name="T7" fmla="*/ 0 h 1588"/>
              <a:gd name="T8" fmla="*/ 380740 w 1098"/>
              <a:gd name="T9" fmla="*/ 0 h 1588"/>
              <a:gd name="T10" fmla="*/ 456888 w 1098"/>
              <a:gd name="T11" fmla="*/ 0 h 1588"/>
              <a:gd name="T12" fmla="*/ 520344 w 1098"/>
              <a:gd name="T13" fmla="*/ 0 h 1588"/>
              <a:gd name="T14" fmla="*/ 596492 w 1098"/>
              <a:gd name="T15" fmla="*/ 0 h 1588"/>
              <a:gd name="T16" fmla="*/ 659949 w 1098"/>
              <a:gd name="T17" fmla="*/ 0 h 1588"/>
              <a:gd name="T18" fmla="*/ 723406 w 1098"/>
              <a:gd name="T19" fmla="*/ 0 h 1588"/>
              <a:gd name="T20" fmla="*/ 786862 w 1098"/>
              <a:gd name="T21" fmla="*/ 0 h 1588"/>
              <a:gd name="T22" fmla="*/ 850319 w 1098"/>
              <a:gd name="T23" fmla="*/ 0 h 1588"/>
              <a:gd name="T24" fmla="*/ 913776 w 1098"/>
              <a:gd name="T25" fmla="*/ 0 h 1588"/>
              <a:gd name="T26" fmla="*/ 977232 w 1098"/>
              <a:gd name="T27" fmla="*/ 0 h 1588"/>
              <a:gd name="T28" fmla="*/ 1040689 w 1098"/>
              <a:gd name="T29" fmla="*/ 0 h 1588"/>
              <a:gd name="T30" fmla="*/ 1091454 w 1098"/>
              <a:gd name="T31" fmla="*/ 0 h 1588"/>
              <a:gd name="T32" fmla="*/ 1154911 w 1098"/>
              <a:gd name="T33" fmla="*/ 0 h 1588"/>
              <a:gd name="T34" fmla="*/ 1205676 w 1098"/>
              <a:gd name="T35" fmla="*/ 0 h 1588"/>
              <a:gd name="T36" fmla="*/ 1269133 w 1098"/>
              <a:gd name="T37" fmla="*/ 0 h 1588"/>
              <a:gd name="T38" fmla="*/ 1319898 w 1098"/>
              <a:gd name="T39" fmla="*/ 0 h 1588"/>
              <a:gd name="T40" fmla="*/ 1370663 w 1098"/>
              <a:gd name="T41" fmla="*/ 0 h 1588"/>
              <a:gd name="T42" fmla="*/ 1421429 w 1098"/>
              <a:gd name="T43" fmla="*/ 0 h 1588"/>
              <a:gd name="T44" fmla="*/ 1472194 w 1098"/>
              <a:gd name="T45" fmla="*/ 0 h 1588"/>
              <a:gd name="T46" fmla="*/ 1522959 w 1098"/>
              <a:gd name="T47" fmla="*/ 0 h 1588"/>
              <a:gd name="T48" fmla="*/ 1573725 w 1098"/>
              <a:gd name="T49" fmla="*/ 0 h 1588"/>
              <a:gd name="T50" fmla="*/ 1624490 w 1098"/>
              <a:gd name="T51" fmla="*/ 0 h 1588"/>
              <a:gd name="T52" fmla="*/ 1675255 w 1098"/>
              <a:gd name="T53" fmla="*/ 0 h 1588"/>
              <a:gd name="T54" fmla="*/ 1713329 w 1098"/>
              <a:gd name="T55" fmla="*/ 0 h 1588"/>
              <a:gd name="T56" fmla="*/ 1764095 w 1098"/>
              <a:gd name="T57" fmla="*/ 0 h 1588"/>
              <a:gd name="T58" fmla="*/ 1802169 w 1098"/>
              <a:gd name="T59" fmla="*/ 0 h 1588"/>
              <a:gd name="T60" fmla="*/ 1852934 w 1098"/>
              <a:gd name="T61" fmla="*/ 0 h 1588"/>
              <a:gd name="T62" fmla="*/ 1891008 w 1098"/>
              <a:gd name="T63" fmla="*/ 0 h 1588"/>
              <a:gd name="T64" fmla="*/ 1941773 w 1098"/>
              <a:gd name="T65" fmla="*/ 0 h 1588"/>
              <a:gd name="T66" fmla="*/ 1979847 w 1098"/>
              <a:gd name="T67" fmla="*/ 0 h 1588"/>
              <a:gd name="T68" fmla="*/ 2030612 w 1098"/>
              <a:gd name="T69" fmla="*/ 0 h 1588"/>
              <a:gd name="T70" fmla="*/ 2068686 w 1098"/>
              <a:gd name="T71" fmla="*/ 0 h 1588"/>
              <a:gd name="T72" fmla="*/ 2106760 w 1098"/>
              <a:gd name="T73" fmla="*/ 0 h 1588"/>
              <a:gd name="T74" fmla="*/ 2144834 w 1098"/>
              <a:gd name="T75" fmla="*/ 0 h 1588"/>
              <a:gd name="T76" fmla="*/ 2182908 w 1098"/>
              <a:gd name="T77" fmla="*/ 0 h 1588"/>
              <a:gd name="T78" fmla="*/ 2220982 w 1098"/>
              <a:gd name="T79" fmla="*/ 0 h 1588"/>
              <a:gd name="T80" fmla="*/ 2259056 w 1098"/>
              <a:gd name="T81" fmla="*/ 0 h 1588"/>
              <a:gd name="T82" fmla="*/ 2297130 w 1098"/>
              <a:gd name="T83" fmla="*/ 0 h 15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98" h="1588">
                <a:moveTo>
                  <a:pt x="0" y="0"/>
                </a:moveTo>
                <a:lnTo>
                  <a:pt x="18" y="0"/>
                </a:lnTo>
                <a:lnTo>
                  <a:pt x="30" y="0"/>
                </a:lnTo>
                <a:lnTo>
                  <a:pt x="42" y="0"/>
                </a:lnTo>
                <a:lnTo>
                  <a:pt x="54" y="0"/>
                </a:lnTo>
                <a:lnTo>
                  <a:pt x="66" y="0"/>
                </a:lnTo>
                <a:lnTo>
                  <a:pt x="78" y="0"/>
                </a:lnTo>
                <a:lnTo>
                  <a:pt x="96" y="0"/>
                </a:lnTo>
                <a:lnTo>
                  <a:pt x="108" y="0"/>
                </a:lnTo>
                <a:lnTo>
                  <a:pt x="120" y="0"/>
                </a:lnTo>
                <a:lnTo>
                  <a:pt x="132" y="0"/>
                </a:lnTo>
                <a:lnTo>
                  <a:pt x="144" y="0"/>
                </a:lnTo>
                <a:lnTo>
                  <a:pt x="156" y="0"/>
                </a:lnTo>
                <a:lnTo>
                  <a:pt x="168" y="0"/>
                </a:lnTo>
                <a:lnTo>
                  <a:pt x="180" y="0"/>
                </a:lnTo>
                <a:lnTo>
                  <a:pt x="192" y="0"/>
                </a:lnTo>
                <a:lnTo>
                  <a:pt x="204" y="0"/>
                </a:lnTo>
                <a:lnTo>
                  <a:pt x="216" y="0"/>
                </a:lnTo>
                <a:lnTo>
                  <a:pt x="222" y="0"/>
                </a:lnTo>
                <a:lnTo>
                  <a:pt x="234" y="0"/>
                </a:lnTo>
                <a:lnTo>
                  <a:pt x="246" y="0"/>
                </a:lnTo>
                <a:lnTo>
                  <a:pt x="258" y="0"/>
                </a:lnTo>
                <a:lnTo>
                  <a:pt x="270" y="0"/>
                </a:lnTo>
                <a:lnTo>
                  <a:pt x="282" y="0"/>
                </a:lnTo>
                <a:lnTo>
                  <a:pt x="288" y="0"/>
                </a:lnTo>
                <a:lnTo>
                  <a:pt x="300" y="0"/>
                </a:lnTo>
                <a:lnTo>
                  <a:pt x="312" y="0"/>
                </a:lnTo>
                <a:lnTo>
                  <a:pt x="324" y="0"/>
                </a:lnTo>
                <a:lnTo>
                  <a:pt x="336" y="0"/>
                </a:lnTo>
                <a:lnTo>
                  <a:pt x="342" y="0"/>
                </a:lnTo>
                <a:lnTo>
                  <a:pt x="354" y="0"/>
                </a:lnTo>
                <a:lnTo>
                  <a:pt x="366" y="0"/>
                </a:lnTo>
                <a:lnTo>
                  <a:pt x="372" y="0"/>
                </a:lnTo>
                <a:lnTo>
                  <a:pt x="384" y="0"/>
                </a:lnTo>
                <a:lnTo>
                  <a:pt x="396" y="0"/>
                </a:lnTo>
                <a:lnTo>
                  <a:pt x="402" y="0"/>
                </a:lnTo>
                <a:lnTo>
                  <a:pt x="414" y="0"/>
                </a:lnTo>
                <a:lnTo>
                  <a:pt x="426" y="0"/>
                </a:lnTo>
                <a:lnTo>
                  <a:pt x="432" y="0"/>
                </a:lnTo>
                <a:lnTo>
                  <a:pt x="444" y="0"/>
                </a:lnTo>
                <a:lnTo>
                  <a:pt x="456" y="0"/>
                </a:lnTo>
                <a:lnTo>
                  <a:pt x="462" y="0"/>
                </a:lnTo>
                <a:lnTo>
                  <a:pt x="474" y="0"/>
                </a:lnTo>
                <a:lnTo>
                  <a:pt x="480" y="0"/>
                </a:lnTo>
                <a:lnTo>
                  <a:pt x="492" y="0"/>
                </a:lnTo>
                <a:lnTo>
                  <a:pt x="498" y="0"/>
                </a:lnTo>
                <a:lnTo>
                  <a:pt x="510" y="0"/>
                </a:lnTo>
                <a:lnTo>
                  <a:pt x="516" y="0"/>
                </a:lnTo>
                <a:lnTo>
                  <a:pt x="528" y="0"/>
                </a:lnTo>
                <a:lnTo>
                  <a:pt x="534" y="0"/>
                </a:lnTo>
                <a:lnTo>
                  <a:pt x="546" y="0"/>
                </a:lnTo>
                <a:lnTo>
                  <a:pt x="552" y="0"/>
                </a:lnTo>
                <a:lnTo>
                  <a:pt x="564" y="0"/>
                </a:lnTo>
                <a:lnTo>
                  <a:pt x="570" y="0"/>
                </a:lnTo>
                <a:lnTo>
                  <a:pt x="582" y="0"/>
                </a:lnTo>
                <a:lnTo>
                  <a:pt x="588" y="0"/>
                </a:lnTo>
                <a:lnTo>
                  <a:pt x="600" y="0"/>
                </a:lnTo>
                <a:lnTo>
                  <a:pt x="606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6" y="0"/>
                </a:lnTo>
                <a:lnTo>
                  <a:pt x="672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62" y="0"/>
                </a:lnTo>
                <a:lnTo>
                  <a:pt x="768" y="0"/>
                </a:lnTo>
                <a:lnTo>
                  <a:pt x="774" y="0"/>
                </a:lnTo>
                <a:lnTo>
                  <a:pt x="780" y="0"/>
                </a:lnTo>
                <a:lnTo>
                  <a:pt x="792" y="0"/>
                </a:lnTo>
                <a:lnTo>
                  <a:pt x="798" y="0"/>
                </a:lnTo>
                <a:lnTo>
                  <a:pt x="804" y="0"/>
                </a:lnTo>
                <a:lnTo>
                  <a:pt x="810" y="0"/>
                </a:lnTo>
                <a:lnTo>
                  <a:pt x="822" y="0"/>
                </a:lnTo>
                <a:lnTo>
                  <a:pt x="828" y="0"/>
                </a:lnTo>
                <a:lnTo>
                  <a:pt x="834" y="0"/>
                </a:lnTo>
                <a:lnTo>
                  <a:pt x="840" y="0"/>
                </a:lnTo>
                <a:lnTo>
                  <a:pt x="846" y="0"/>
                </a:lnTo>
                <a:lnTo>
                  <a:pt x="852" y="0"/>
                </a:lnTo>
                <a:lnTo>
                  <a:pt x="864" y="0"/>
                </a:lnTo>
                <a:lnTo>
                  <a:pt x="870" y="0"/>
                </a:lnTo>
                <a:lnTo>
                  <a:pt x="876" y="0"/>
                </a:lnTo>
                <a:lnTo>
                  <a:pt x="882" y="0"/>
                </a:lnTo>
                <a:lnTo>
                  <a:pt x="888" y="0"/>
                </a:lnTo>
                <a:lnTo>
                  <a:pt x="894" y="0"/>
                </a:lnTo>
                <a:lnTo>
                  <a:pt x="906" y="0"/>
                </a:lnTo>
                <a:lnTo>
                  <a:pt x="912" y="0"/>
                </a:lnTo>
                <a:lnTo>
                  <a:pt x="918" y="0"/>
                </a:lnTo>
                <a:lnTo>
                  <a:pt x="924" y="0"/>
                </a:lnTo>
                <a:lnTo>
                  <a:pt x="930" y="0"/>
                </a:lnTo>
                <a:lnTo>
                  <a:pt x="936" y="0"/>
                </a:lnTo>
                <a:lnTo>
                  <a:pt x="942" y="0"/>
                </a:lnTo>
                <a:lnTo>
                  <a:pt x="948" y="0"/>
                </a:lnTo>
                <a:lnTo>
                  <a:pt x="960" y="0"/>
                </a:lnTo>
                <a:lnTo>
                  <a:pt x="966" y="0"/>
                </a:lnTo>
                <a:lnTo>
                  <a:pt x="972" y="0"/>
                </a:lnTo>
                <a:lnTo>
                  <a:pt x="978" y="0"/>
                </a:lnTo>
                <a:lnTo>
                  <a:pt x="984" y="0"/>
                </a:lnTo>
                <a:lnTo>
                  <a:pt x="990" y="0"/>
                </a:lnTo>
                <a:lnTo>
                  <a:pt x="996" y="0"/>
                </a:lnTo>
                <a:lnTo>
                  <a:pt x="1002" y="0"/>
                </a:lnTo>
                <a:lnTo>
                  <a:pt x="1008" y="0"/>
                </a:lnTo>
                <a:lnTo>
                  <a:pt x="1014" y="0"/>
                </a:lnTo>
                <a:lnTo>
                  <a:pt x="1020" y="0"/>
                </a:lnTo>
                <a:lnTo>
                  <a:pt x="1026" y="0"/>
                </a:lnTo>
                <a:lnTo>
                  <a:pt x="1032" y="0"/>
                </a:lnTo>
                <a:lnTo>
                  <a:pt x="1038" y="0"/>
                </a:lnTo>
                <a:lnTo>
                  <a:pt x="1044" y="0"/>
                </a:lnTo>
                <a:lnTo>
                  <a:pt x="1050" y="0"/>
                </a:lnTo>
                <a:lnTo>
                  <a:pt x="1056" y="0"/>
                </a:lnTo>
                <a:lnTo>
                  <a:pt x="1062" y="0"/>
                </a:lnTo>
                <a:lnTo>
                  <a:pt x="1068" y="0"/>
                </a:lnTo>
                <a:lnTo>
                  <a:pt x="1074" y="0"/>
                </a:lnTo>
                <a:lnTo>
                  <a:pt x="1080" y="0"/>
                </a:lnTo>
                <a:lnTo>
                  <a:pt x="1086" y="0"/>
                </a:lnTo>
                <a:lnTo>
                  <a:pt x="1092" y="0"/>
                </a:lnTo>
                <a:lnTo>
                  <a:pt x="1098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7" name="Freeform 101"/>
          <p:cNvSpPr>
            <a:spLocks/>
          </p:cNvSpPr>
          <p:nvPr/>
        </p:nvSpPr>
        <p:spPr bwMode="auto">
          <a:xfrm>
            <a:off x="3513138" y="993775"/>
            <a:ext cx="1612900" cy="52388"/>
          </a:xfrm>
          <a:custGeom>
            <a:avLst/>
            <a:gdLst>
              <a:gd name="T0" fmla="*/ 25400 w 762"/>
              <a:gd name="T1" fmla="*/ 0 h 30"/>
              <a:gd name="T2" fmla="*/ 63500 w 762"/>
              <a:gd name="T3" fmla="*/ 0 h 30"/>
              <a:gd name="T4" fmla="*/ 101600 w 762"/>
              <a:gd name="T5" fmla="*/ 0 h 30"/>
              <a:gd name="T6" fmla="*/ 139700 w 762"/>
              <a:gd name="T7" fmla="*/ 0 h 30"/>
              <a:gd name="T8" fmla="*/ 177800 w 762"/>
              <a:gd name="T9" fmla="*/ 0 h 30"/>
              <a:gd name="T10" fmla="*/ 215900 w 762"/>
              <a:gd name="T11" fmla="*/ 0 h 30"/>
              <a:gd name="T12" fmla="*/ 254000 w 762"/>
              <a:gd name="T13" fmla="*/ 0 h 30"/>
              <a:gd name="T14" fmla="*/ 292100 w 762"/>
              <a:gd name="T15" fmla="*/ 0 h 30"/>
              <a:gd name="T16" fmla="*/ 330200 w 762"/>
              <a:gd name="T17" fmla="*/ 0 h 30"/>
              <a:gd name="T18" fmla="*/ 368300 w 762"/>
              <a:gd name="T19" fmla="*/ 10478 h 30"/>
              <a:gd name="T20" fmla="*/ 406400 w 762"/>
              <a:gd name="T21" fmla="*/ 10478 h 30"/>
              <a:gd name="T22" fmla="*/ 444500 w 762"/>
              <a:gd name="T23" fmla="*/ 10478 h 30"/>
              <a:gd name="T24" fmla="*/ 482600 w 762"/>
              <a:gd name="T25" fmla="*/ 10478 h 30"/>
              <a:gd name="T26" fmla="*/ 520700 w 762"/>
              <a:gd name="T27" fmla="*/ 10478 h 30"/>
              <a:gd name="T28" fmla="*/ 558800 w 762"/>
              <a:gd name="T29" fmla="*/ 10478 h 30"/>
              <a:gd name="T30" fmla="*/ 596900 w 762"/>
              <a:gd name="T31" fmla="*/ 10478 h 30"/>
              <a:gd name="T32" fmla="*/ 635000 w 762"/>
              <a:gd name="T33" fmla="*/ 10478 h 30"/>
              <a:gd name="T34" fmla="*/ 673100 w 762"/>
              <a:gd name="T35" fmla="*/ 10478 h 30"/>
              <a:gd name="T36" fmla="*/ 711200 w 762"/>
              <a:gd name="T37" fmla="*/ 10478 h 30"/>
              <a:gd name="T38" fmla="*/ 749300 w 762"/>
              <a:gd name="T39" fmla="*/ 10478 h 30"/>
              <a:gd name="T40" fmla="*/ 787400 w 762"/>
              <a:gd name="T41" fmla="*/ 10478 h 30"/>
              <a:gd name="T42" fmla="*/ 825500 w 762"/>
              <a:gd name="T43" fmla="*/ 10478 h 30"/>
              <a:gd name="T44" fmla="*/ 863600 w 762"/>
              <a:gd name="T45" fmla="*/ 20955 h 30"/>
              <a:gd name="T46" fmla="*/ 901700 w 762"/>
              <a:gd name="T47" fmla="*/ 20955 h 30"/>
              <a:gd name="T48" fmla="*/ 939800 w 762"/>
              <a:gd name="T49" fmla="*/ 20955 h 30"/>
              <a:gd name="T50" fmla="*/ 977900 w 762"/>
              <a:gd name="T51" fmla="*/ 20955 h 30"/>
              <a:gd name="T52" fmla="*/ 1016000 w 762"/>
              <a:gd name="T53" fmla="*/ 20955 h 30"/>
              <a:gd name="T54" fmla="*/ 1054100 w 762"/>
              <a:gd name="T55" fmla="*/ 20955 h 30"/>
              <a:gd name="T56" fmla="*/ 1092200 w 762"/>
              <a:gd name="T57" fmla="*/ 20955 h 30"/>
              <a:gd name="T58" fmla="*/ 1130300 w 762"/>
              <a:gd name="T59" fmla="*/ 20955 h 30"/>
              <a:gd name="T60" fmla="*/ 1168400 w 762"/>
              <a:gd name="T61" fmla="*/ 31433 h 30"/>
              <a:gd name="T62" fmla="*/ 1206500 w 762"/>
              <a:gd name="T63" fmla="*/ 31433 h 30"/>
              <a:gd name="T64" fmla="*/ 1244600 w 762"/>
              <a:gd name="T65" fmla="*/ 31433 h 30"/>
              <a:gd name="T66" fmla="*/ 1282700 w 762"/>
              <a:gd name="T67" fmla="*/ 31433 h 30"/>
              <a:gd name="T68" fmla="*/ 1320800 w 762"/>
              <a:gd name="T69" fmla="*/ 31433 h 30"/>
              <a:gd name="T70" fmla="*/ 1358900 w 762"/>
              <a:gd name="T71" fmla="*/ 41910 h 30"/>
              <a:gd name="T72" fmla="*/ 1397000 w 762"/>
              <a:gd name="T73" fmla="*/ 41910 h 30"/>
              <a:gd name="T74" fmla="*/ 1435100 w 762"/>
              <a:gd name="T75" fmla="*/ 41910 h 30"/>
              <a:gd name="T76" fmla="*/ 1473200 w 762"/>
              <a:gd name="T77" fmla="*/ 41910 h 30"/>
              <a:gd name="T78" fmla="*/ 1511300 w 762"/>
              <a:gd name="T79" fmla="*/ 52388 h 30"/>
              <a:gd name="T80" fmla="*/ 1549400 w 762"/>
              <a:gd name="T81" fmla="*/ 52388 h 30"/>
              <a:gd name="T82" fmla="*/ 1587500 w 762"/>
              <a:gd name="T83" fmla="*/ 52388 h 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3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6"/>
                </a:lnTo>
                <a:lnTo>
                  <a:pt x="180" y="6"/>
                </a:lnTo>
                <a:lnTo>
                  <a:pt x="186" y="6"/>
                </a:lnTo>
                <a:lnTo>
                  <a:pt x="192" y="6"/>
                </a:lnTo>
                <a:lnTo>
                  <a:pt x="198" y="6"/>
                </a:lnTo>
                <a:lnTo>
                  <a:pt x="204" y="6"/>
                </a:lnTo>
                <a:lnTo>
                  <a:pt x="210" y="6"/>
                </a:lnTo>
                <a:lnTo>
                  <a:pt x="216" y="6"/>
                </a:lnTo>
                <a:lnTo>
                  <a:pt x="222" y="6"/>
                </a:lnTo>
                <a:lnTo>
                  <a:pt x="228" y="6"/>
                </a:lnTo>
                <a:lnTo>
                  <a:pt x="234" y="6"/>
                </a:lnTo>
                <a:lnTo>
                  <a:pt x="240" y="6"/>
                </a:lnTo>
                <a:lnTo>
                  <a:pt x="246" y="6"/>
                </a:lnTo>
                <a:lnTo>
                  <a:pt x="252" y="6"/>
                </a:lnTo>
                <a:lnTo>
                  <a:pt x="258" y="6"/>
                </a:lnTo>
                <a:lnTo>
                  <a:pt x="264" y="6"/>
                </a:lnTo>
                <a:lnTo>
                  <a:pt x="270" y="6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6"/>
                </a:lnTo>
                <a:lnTo>
                  <a:pt x="300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24" y="6"/>
                </a:lnTo>
                <a:lnTo>
                  <a:pt x="330" y="6"/>
                </a:lnTo>
                <a:lnTo>
                  <a:pt x="336" y="6"/>
                </a:lnTo>
                <a:lnTo>
                  <a:pt x="342" y="6"/>
                </a:lnTo>
                <a:lnTo>
                  <a:pt x="348" y="6"/>
                </a:lnTo>
                <a:lnTo>
                  <a:pt x="354" y="6"/>
                </a:lnTo>
                <a:lnTo>
                  <a:pt x="360" y="6"/>
                </a:lnTo>
                <a:lnTo>
                  <a:pt x="366" y="6"/>
                </a:lnTo>
                <a:lnTo>
                  <a:pt x="372" y="6"/>
                </a:lnTo>
                <a:lnTo>
                  <a:pt x="378" y="6"/>
                </a:lnTo>
                <a:lnTo>
                  <a:pt x="384" y="6"/>
                </a:lnTo>
                <a:lnTo>
                  <a:pt x="390" y="6"/>
                </a:lnTo>
                <a:lnTo>
                  <a:pt x="396" y="6"/>
                </a:lnTo>
                <a:lnTo>
                  <a:pt x="402" y="12"/>
                </a:lnTo>
                <a:lnTo>
                  <a:pt x="408" y="12"/>
                </a:lnTo>
                <a:lnTo>
                  <a:pt x="414" y="12"/>
                </a:lnTo>
                <a:lnTo>
                  <a:pt x="420" y="12"/>
                </a:lnTo>
                <a:lnTo>
                  <a:pt x="426" y="12"/>
                </a:lnTo>
                <a:lnTo>
                  <a:pt x="432" y="12"/>
                </a:lnTo>
                <a:lnTo>
                  <a:pt x="438" y="12"/>
                </a:lnTo>
                <a:lnTo>
                  <a:pt x="444" y="12"/>
                </a:lnTo>
                <a:lnTo>
                  <a:pt x="450" y="12"/>
                </a:lnTo>
                <a:lnTo>
                  <a:pt x="456" y="12"/>
                </a:lnTo>
                <a:lnTo>
                  <a:pt x="462" y="12"/>
                </a:lnTo>
                <a:lnTo>
                  <a:pt x="468" y="12"/>
                </a:lnTo>
                <a:lnTo>
                  <a:pt x="474" y="12"/>
                </a:lnTo>
                <a:lnTo>
                  <a:pt x="480" y="12"/>
                </a:lnTo>
                <a:lnTo>
                  <a:pt x="486" y="12"/>
                </a:lnTo>
                <a:lnTo>
                  <a:pt x="492" y="12"/>
                </a:lnTo>
                <a:lnTo>
                  <a:pt x="498" y="12"/>
                </a:lnTo>
                <a:lnTo>
                  <a:pt x="504" y="12"/>
                </a:lnTo>
                <a:lnTo>
                  <a:pt x="510" y="12"/>
                </a:lnTo>
                <a:lnTo>
                  <a:pt x="516" y="12"/>
                </a:lnTo>
                <a:lnTo>
                  <a:pt x="522" y="12"/>
                </a:lnTo>
                <a:lnTo>
                  <a:pt x="528" y="12"/>
                </a:lnTo>
                <a:lnTo>
                  <a:pt x="534" y="12"/>
                </a:lnTo>
                <a:lnTo>
                  <a:pt x="540" y="18"/>
                </a:lnTo>
                <a:lnTo>
                  <a:pt x="546" y="18"/>
                </a:lnTo>
                <a:lnTo>
                  <a:pt x="552" y="18"/>
                </a:lnTo>
                <a:lnTo>
                  <a:pt x="558" y="18"/>
                </a:lnTo>
                <a:lnTo>
                  <a:pt x="564" y="18"/>
                </a:lnTo>
                <a:lnTo>
                  <a:pt x="570" y="18"/>
                </a:lnTo>
                <a:lnTo>
                  <a:pt x="576" y="18"/>
                </a:lnTo>
                <a:lnTo>
                  <a:pt x="582" y="18"/>
                </a:lnTo>
                <a:lnTo>
                  <a:pt x="588" y="18"/>
                </a:lnTo>
                <a:lnTo>
                  <a:pt x="594" y="18"/>
                </a:lnTo>
                <a:lnTo>
                  <a:pt x="600" y="18"/>
                </a:lnTo>
                <a:lnTo>
                  <a:pt x="606" y="18"/>
                </a:lnTo>
                <a:lnTo>
                  <a:pt x="612" y="18"/>
                </a:lnTo>
                <a:lnTo>
                  <a:pt x="618" y="18"/>
                </a:lnTo>
                <a:lnTo>
                  <a:pt x="624" y="18"/>
                </a:lnTo>
                <a:lnTo>
                  <a:pt x="630" y="18"/>
                </a:lnTo>
                <a:lnTo>
                  <a:pt x="636" y="24"/>
                </a:lnTo>
                <a:lnTo>
                  <a:pt x="642" y="24"/>
                </a:lnTo>
                <a:lnTo>
                  <a:pt x="648" y="24"/>
                </a:lnTo>
                <a:lnTo>
                  <a:pt x="654" y="24"/>
                </a:lnTo>
                <a:lnTo>
                  <a:pt x="660" y="24"/>
                </a:lnTo>
                <a:lnTo>
                  <a:pt x="666" y="24"/>
                </a:lnTo>
                <a:lnTo>
                  <a:pt x="672" y="24"/>
                </a:lnTo>
                <a:lnTo>
                  <a:pt x="678" y="24"/>
                </a:lnTo>
                <a:lnTo>
                  <a:pt x="684" y="24"/>
                </a:lnTo>
                <a:lnTo>
                  <a:pt x="690" y="24"/>
                </a:lnTo>
                <a:lnTo>
                  <a:pt x="696" y="24"/>
                </a:lnTo>
                <a:lnTo>
                  <a:pt x="702" y="24"/>
                </a:lnTo>
                <a:lnTo>
                  <a:pt x="708" y="30"/>
                </a:lnTo>
                <a:lnTo>
                  <a:pt x="714" y="30"/>
                </a:lnTo>
                <a:lnTo>
                  <a:pt x="720" y="30"/>
                </a:lnTo>
                <a:lnTo>
                  <a:pt x="726" y="30"/>
                </a:lnTo>
                <a:lnTo>
                  <a:pt x="732" y="30"/>
                </a:lnTo>
                <a:lnTo>
                  <a:pt x="738" y="30"/>
                </a:lnTo>
                <a:lnTo>
                  <a:pt x="744" y="30"/>
                </a:lnTo>
                <a:lnTo>
                  <a:pt x="750" y="30"/>
                </a:lnTo>
                <a:lnTo>
                  <a:pt x="756" y="30"/>
                </a:lnTo>
                <a:lnTo>
                  <a:pt x="762" y="3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8" name="Freeform 102"/>
          <p:cNvSpPr>
            <a:spLocks/>
          </p:cNvSpPr>
          <p:nvPr/>
        </p:nvSpPr>
        <p:spPr bwMode="auto">
          <a:xfrm>
            <a:off x="5126038" y="1046163"/>
            <a:ext cx="1614487" cy="533400"/>
          </a:xfrm>
          <a:custGeom>
            <a:avLst/>
            <a:gdLst>
              <a:gd name="T0" fmla="*/ 25425 w 762"/>
              <a:gd name="T1" fmla="*/ 10459 h 306"/>
              <a:gd name="T2" fmla="*/ 63562 w 762"/>
              <a:gd name="T3" fmla="*/ 10459 h 306"/>
              <a:gd name="T4" fmla="*/ 101700 w 762"/>
              <a:gd name="T5" fmla="*/ 10459 h 306"/>
              <a:gd name="T6" fmla="*/ 139837 w 762"/>
              <a:gd name="T7" fmla="*/ 20918 h 306"/>
              <a:gd name="T8" fmla="*/ 177975 w 762"/>
              <a:gd name="T9" fmla="*/ 20918 h 306"/>
              <a:gd name="T10" fmla="*/ 216112 w 762"/>
              <a:gd name="T11" fmla="*/ 31376 h 306"/>
              <a:gd name="T12" fmla="*/ 254250 w 762"/>
              <a:gd name="T13" fmla="*/ 31376 h 306"/>
              <a:gd name="T14" fmla="*/ 292387 w 762"/>
              <a:gd name="T15" fmla="*/ 31376 h 306"/>
              <a:gd name="T16" fmla="*/ 330525 w 762"/>
              <a:gd name="T17" fmla="*/ 41835 h 306"/>
              <a:gd name="T18" fmla="*/ 368662 w 762"/>
              <a:gd name="T19" fmla="*/ 41835 h 306"/>
              <a:gd name="T20" fmla="*/ 406800 w 762"/>
              <a:gd name="T21" fmla="*/ 52294 h 306"/>
              <a:gd name="T22" fmla="*/ 444937 w 762"/>
              <a:gd name="T23" fmla="*/ 62753 h 306"/>
              <a:gd name="T24" fmla="*/ 483075 w 762"/>
              <a:gd name="T25" fmla="*/ 62753 h 306"/>
              <a:gd name="T26" fmla="*/ 521212 w 762"/>
              <a:gd name="T27" fmla="*/ 73212 h 306"/>
              <a:gd name="T28" fmla="*/ 559350 w 762"/>
              <a:gd name="T29" fmla="*/ 73212 h 306"/>
              <a:gd name="T30" fmla="*/ 597487 w 762"/>
              <a:gd name="T31" fmla="*/ 83671 h 306"/>
              <a:gd name="T32" fmla="*/ 635625 w 762"/>
              <a:gd name="T33" fmla="*/ 94129 h 306"/>
              <a:gd name="T34" fmla="*/ 673762 w 762"/>
              <a:gd name="T35" fmla="*/ 104588 h 306"/>
              <a:gd name="T36" fmla="*/ 711900 w 762"/>
              <a:gd name="T37" fmla="*/ 115047 h 306"/>
              <a:gd name="T38" fmla="*/ 750037 w 762"/>
              <a:gd name="T39" fmla="*/ 115047 h 306"/>
              <a:gd name="T40" fmla="*/ 788175 w 762"/>
              <a:gd name="T41" fmla="*/ 125506 h 306"/>
              <a:gd name="T42" fmla="*/ 826312 w 762"/>
              <a:gd name="T43" fmla="*/ 135965 h 306"/>
              <a:gd name="T44" fmla="*/ 864450 w 762"/>
              <a:gd name="T45" fmla="*/ 146424 h 306"/>
              <a:gd name="T46" fmla="*/ 902587 w 762"/>
              <a:gd name="T47" fmla="*/ 156882 h 306"/>
              <a:gd name="T48" fmla="*/ 940725 w 762"/>
              <a:gd name="T49" fmla="*/ 177800 h 306"/>
              <a:gd name="T50" fmla="*/ 978862 w 762"/>
              <a:gd name="T51" fmla="*/ 188259 h 306"/>
              <a:gd name="T52" fmla="*/ 1017000 w 762"/>
              <a:gd name="T53" fmla="*/ 198718 h 306"/>
              <a:gd name="T54" fmla="*/ 1055137 w 762"/>
              <a:gd name="T55" fmla="*/ 209176 h 306"/>
              <a:gd name="T56" fmla="*/ 1093275 w 762"/>
              <a:gd name="T57" fmla="*/ 230094 h 306"/>
              <a:gd name="T58" fmla="*/ 1131412 w 762"/>
              <a:gd name="T59" fmla="*/ 240553 h 306"/>
              <a:gd name="T60" fmla="*/ 1169550 w 762"/>
              <a:gd name="T61" fmla="*/ 261471 h 306"/>
              <a:gd name="T62" fmla="*/ 1207687 w 762"/>
              <a:gd name="T63" fmla="*/ 271929 h 306"/>
              <a:gd name="T64" fmla="*/ 1245825 w 762"/>
              <a:gd name="T65" fmla="*/ 292847 h 306"/>
              <a:gd name="T66" fmla="*/ 1283962 w 762"/>
              <a:gd name="T67" fmla="*/ 313765 h 306"/>
              <a:gd name="T68" fmla="*/ 1322100 w 762"/>
              <a:gd name="T69" fmla="*/ 334682 h 306"/>
              <a:gd name="T70" fmla="*/ 1360237 w 762"/>
              <a:gd name="T71" fmla="*/ 355600 h 306"/>
              <a:gd name="T72" fmla="*/ 1398375 w 762"/>
              <a:gd name="T73" fmla="*/ 376518 h 306"/>
              <a:gd name="T74" fmla="*/ 1436512 w 762"/>
              <a:gd name="T75" fmla="*/ 397435 h 306"/>
              <a:gd name="T76" fmla="*/ 1474650 w 762"/>
              <a:gd name="T77" fmla="*/ 428812 h 306"/>
              <a:gd name="T78" fmla="*/ 1512787 w 762"/>
              <a:gd name="T79" fmla="*/ 449729 h 306"/>
              <a:gd name="T80" fmla="*/ 1550925 w 762"/>
              <a:gd name="T81" fmla="*/ 481106 h 306"/>
              <a:gd name="T82" fmla="*/ 1589062 w 762"/>
              <a:gd name="T83" fmla="*/ 512482 h 3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306">
                <a:moveTo>
                  <a:pt x="0" y="0"/>
                </a:move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84" y="12"/>
                </a:lnTo>
                <a:lnTo>
                  <a:pt x="90" y="12"/>
                </a:lnTo>
                <a:lnTo>
                  <a:pt x="96" y="12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18"/>
                </a:lnTo>
                <a:lnTo>
                  <a:pt x="126" y="18"/>
                </a:lnTo>
                <a:lnTo>
                  <a:pt x="132" y="18"/>
                </a:lnTo>
                <a:lnTo>
                  <a:pt x="138" y="18"/>
                </a:lnTo>
                <a:lnTo>
                  <a:pt x="144" y="24"/>
                </a:lnTo>
                <a:lnTo>
                  <a:pt x="150" y="24"/>
                </a:lnTo>
                <a:lnTo>
                  <a:pt x="156" y="24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80" y="30"/>
                </a:lnTo>
                <a:lnTo>
                  <a:pt x="186" y="30"/>
                </a:lnTo>
                <a:lnTo>
                  <a:pt x="192" y="30"/>
                </a:lnTo>
                <a:lnTo>
                  <a:pt x="198" y="30"/>
                </a:lnTo>
                <a:lnTo>
                  <a:pt x="204" y="30"/>
                </a:lnTo>
                <a:lnTo>
                  <a:pt x="210" y="36"/>
                </a:lnTo>
                <a:lnTo>
                  <a:pt x="216" y="36"/>
                </a:lnTo>
                <a:lnTo>
                  <a:pt x="222" y="36"/>
                </a:lnTo>
                <a:lnTo>
                  <a:pt x="228" y="36"/>
                </a:lnTo>
                <a:lnTo>
                  <a:pt x="234" y="36"/>
                </a:lnTo>
                <a:lnTo>
                  <a:pt x="240" y="42"/>
                </a:lnTo>
                <a:lnTo>
                  <a:pt x="246" y="42"/>
                </a:lnTo>
                <a:lnTo>
                  <a:pt x="252" y="42"/>
                </a:lnTo>
                <a:lnTo>
                  <a:pt x="258" y="42"/>
                </a:lnTo>
                <a:lnTo>
                  <a:pt x="264" y="42"/>
                </a:lnTo>
                <a:lnTo>
                  <a:pt x="270" y="48"/>
                </a:lnTo>
                <a:lnTo>
                  <a:pt x="276" y="48"/>
                </a:lnTo>
                <a:lnTo>
                  <a:pt x="282" y="48"/>
                </a:lnTo>
                <a:lnTo>
                  <a:pt x="288" y="48"/>
                </a:lnTo>
                <a:lnTo>
                  <a:pt x="294" y="54"/>
                </a:lnTo>
                <a:lnTo>
                  <a:pt x="300" y="54"/>
                </a:lnTo>
                <a:lnTo>
                  <a:pt x="306" y="54"/>
                </a:lnTo>
                <a:lnTo>
                  <a:pt x="312" y="54"/>
                </a:lnTo>
                <a:lnTo>
                  <a:pt x="318" y="60"/>
                </a:lnTo>
                <a:lnTo>
                  <a:pt x="324" y="60"/>
                </a:lnTo>
                <a:lnTo>
                  <a:pt x="330" y="60"/>
                </a:lnTo>
                <a:lnTo>
                  <a:pt x="336" y="66"/>
                </a:lnTo>
                <a:lnTo>
                  <a:pt x="342" y="66"/>
                </a:lnTo>
                <a:lnTo>
                  <a:pt x="348" y="66"/>
                </a:lnTo>
                <a:lnTo>
                  <a:pt x="354" y="66"/>
                </a:lnTo>
                <a:lnTo>
                  <a:pt x="360" y="72"/>
                </a:lnTo>
                <a:lnTo>
                  <a:pt x="366" y="72"/>
                </a:lnTo>
                <a:lnTo>
                  <a:pt x="372" y="72"/>
                </a:lnTo>
                <a:lnTo>
                  <a:pt x="378" y="78"/>
                </a:lnTo>
                <a:lnTo>
                  <a:pt x="384" y="78"/>
                </a:lnTo>
                <a:lnTo>
                  <a:pt x="390" y="78"/>
                </a:lnTo>
                <a:lnTo>
                  <a:pt x="396" y="84"/>
                </a:lnTo>
                <a:lnTo>
                  <a:pt x="402" y="84"/>
                </a:lnTo>
                <a:lnTo>
                  <a:pt x="408" y="84"/>
                </a:lnTo>
                <a:lnTo>
                  <a:pt x="414" y="90"/>
                </a:lnTo>
                <a:lnTo>
                  <a:pt x="420" y="90"/>
                </a:lnTo>
                <a:lnTo>
                  <a:pt x="426" y="90"/>
                </a:lnTo>
                <a:lnTo>
                  <a:pt x="432" y="96"/>
                </a:lnTo>
                <a:lnTo>
                  <a:pt x="438" y="96"/>
                </a:lnTo>
                <a:lnTo>
                  <a:pt x="444" y="102"/>
                </a:lnTo>
                <a:lnTo>
                  <a:pt x="450" y="102"/>
                </a:lnTo>
                <a:lnTo>
                  <a:pt x="456" y="102"/>
                </a:lnTo>
                <a:lnTo>
                  <a:pt x="462" y="108"/>
                </a:lnTo>
                <a:lnTo>
                  <a:pt x="468" y="108"/>
                </a:lnTo>
                <a:lnTo>
                  <a:pt x="474" y="114"/>
                </a:lnTo>
                <a:lnTo>
                  <a:pt x="480" y="114"/>
                </a:lnTo>
                <a:lnTo>
                  <a:pt x="486" y="120"/>
                </a:lnTo>
                <a:lnTo>
                  <a:pt x="492" y="120"/>
                </a:lnTo>
                <a:lnTo>
                  <a:pt x="498" y="120"/>
                </a:lnTo>
                <a:lnTo>
                  <a:pt x="504" y="126"/>
                </a:lnTo>
                <a:lnTo>
                  <a:pt x="510" y="126"/>
                </a:lnTo>
                <a:lnTo>
                  <a:pt x="516" y="132"/>
                </a:lnTo>
                <a:lnTo>
                  <a:pt x="522" y="132"/>
                </a:lnTo>
                <a:lnTo>
                  <a:pt x="528" y="138"/>
                </a:lnTo>
                <a:lnTo>
                  <a:pt x="534" y="138"/>
                </a:lnTo>
                <a:lnTo>
                  <a:pt x="540" y="144"/>
                </a:lnTo>
                <a:lnTo>
                  <a:pt x="546" y="144"/>
                </a:lnTo>
                <a:lnTo>
                  <a:pt x="552" y="150"/>
                </a:lnTo>
                <a:lnTo>
                  <a:pt x="558" y="150"/>
                </a:lnTo>
                <a:lnTo>
                  <a:pt x="564" y="156"/>
                </a:lnTo>
                <a:lnTo>
                  <a:pt x="570" y="156"/>
                </a:lnTo>
                <a:lnTo>
                  <a:pt x="576" y="162"/>
                </a:lnTo>
                <a:lnTo>
                  <a:pt x="582" y="168"/>
                </a:lnTo>
                <a:lnTo>
                  <a:pt x="588" y="168"/>
                </a:lnTo>
                <a:lnTo>
                  <a:pt x="594" y="174"/>
                </a:lnTo>
                <a:lnTo>
                  <a:pt x="600" y="174"/>
                </a:lnTo>
                <a:lnTo>
                  <a:pt x="606" y="180"/>
                </a:lnTo>
                <a:lnTo>
                  <a:pt x="612" y="186"/>
                </a:lnTo>
                <a:lnTo>
                  <a:pt x="618" y="186"/>
                </a:lnTo>
                <a:lnTo>
                  <a:pt x="624" y="192"/>
                </a:lnTo>
                <a:lnTo>
                  <a:pt x="630" y="198"/>
                </a:lnTo>
                <a:lnTo>
                  <a:pt x="636" y="198"/>
                </a:lnTo>
                <a:lnTo>
                  <a:pt x="642" y="204"/>
                </a:lnTo>
                <a:lnTo>
                  <a:pt x="648" y="210"/>
                </a:lnTo>
                <a:lnTo>
                  <a:pt x="654" y="210"/>
                </a:lnTo>
                <a:lnTo>
                  <a:pt x="660" y="216"/>
                </a:lnTo>
                <a:lnTo>
                  <a:pt x="666" y="222"/>
                </a:lnTo>
                <a:lnTo>
                  <a:pt x="672" y="228"/>
                </a:lnTo>
                <a:lnTo>
                  <a:pt x="678" y="228"/>
                </a:lnTo>
                <a:lnTo>
                  <a:pt x="684" y="234"/>
                </a:lnTo>
                <a:lnTo>
                  <a:pt x="690" y="240"/>
                </a:lnTo>
                <a:lnTo>
                  <a:pt x="696" y="246"/>
                </a:lnTo>
                <a:lnTo>
                  <a:pt x="702" y="252"/>
                </a:lnTo>
                <a:lnTo>
                  <a:pt x="708" y="252"/>
                </a:lnTo>
                <a:lnTo>
                  <a:pt x="714" y="258"/>
                </a:lnTo>
                <a:lnTo>
                  <a:pt x="720" y="264"/>
                </a:lnTo>
                <a:lnTo>
                  <a:pt x="726" y="270"/>
                </a:lnTo>
                <a:lnTo>
                  <a:pt x="732" y="276"/>
                </a:lnTo>
                <a:lnTo>
                  <a:pt x="738" y="282"/>
                </a:lnTo>
                <a:lnTo>
                  <a:pt x="744" y="288"/>
                </a:lnTo>
                <a:lnTo>
                  <a:pt x="750" y="294"/>
                </a:lnTo>
                <a:lnTo>
                  <a:pt x="756" y="300"/>
                </a:lnTo>
                <a:lnTo>
                  <a:pt x="762" y="306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29" name="Freeform 103"/>
          <p:cNvSpPr>
            <a:spLocks/>
          </p:cNvSpPr>
          <p:nvPr/>
        </p:nvSpPr>
        <p:spPr bwMode="auto">
          <a:xfrm>
            <a:off x="6740525" y="1579563"/>
            <a:ext cx="1117600" cy="1939925"/>
          </a:xfrm>
          <a:custGeom>
            <a:avLst/>
            <a:gdLst>
              <a:gd name="T0" fmla="*/ 25400 w 528"/>
              <a:gd name="T1" fmla="*/ 10486 h 1110"/>
              <a:gd name="T2" fmla="*/ 63500 w 528"/>
              <a:gd name="T3" fmla="*/ 52430 h 1110"/>
              <a:gd name="T4" fmla="*/ 101600 w 528"/>
              <a:gd name="T5" fmla="*/ 83889 h 1110"/>
              <a:gd name="T6" fmla="*/ 139700 w 528"/>
              <a:gd name="T7" fmla="*/ 115347 h 1110"/>
              <a:gd name="T8" fmla="*/ 177800 w 528"/>
              <a:gd name="T9" fmla="*/ 157291 h 1110"/>
              <a:gd name="T10" fmla="*/ 215900 w 528"/>
              <a:gd name="T11" fmla="*/ 199236 h 1110"/>
              <a:gd name="T12" fmla="*/ 266700 w 528"/>
              <a:gd name="T13" fmla="*/ 241180 h 1110"/>
              <a:gd name="T14" fmla="*/ 304800 w 528"/>
              <a:gd name="T15" fmla="*/ 283124 h 1110"/>
              <a:gd name="T16" fmla="*/ 342900 w 528"/>
              <a:gd name="T17" fmla="*/ 335555 h 1110"/>
              <a:gd name="T18" fmla="*/ 368300 w 528"/>
              <a:gd name="T19" fmla="*/ 377499 h 1110"/>
              <a:gd name="T20" fmla="*/ 419100 w 528"/>
              <a:gd name="T21" fmla="*/ 429929 h 1110"/>
              <a:gd name="T22" fmla="*/ 457200 w 528"/>
              <a:gd name="T23" fmla="*/ 482360 h 1110"/>
              <a:gd name="T24" fmla="*/ 482600 w 528"/>
              <a:gd name="T25" fmla="*/ 534790 h 1110"/>
              <a:gd name="T26" fmla="*/ 533400 w 528"/>
              <a:gd name="T27" fmla="*/ 597707 h 1110"/>
              <a:gd name="T28" fmla="*/ 558800 w 528"/>
              <a:gd name="T29" fmla="*/ 660623 h 1110"/>
              <a:gd name="T30" fmla="*/ 596900 w 528"/>
              <a:gd name="T31" fmla="*/ 702567 h 1110"/>
              <a:gd name="T32" fmla="*/ 609600 w 528"/>
              <a:gd name="T33" fmla="*/ 744512 h 1110"/>
              <a:gd name="T34" fmla="*/ 635000 w 528"/>
              <a:gd name="T35" fmla="*/ 775970 h 1110"/>
              <a:gd name="T36" fmla="*/ 647700 w 528"/>
              <a:gd name="T37" fmla="*/ 817914 h 1110"/>
              <a:gd name="T38" fmla="*/ 685800 w 528"/>
              <a:gd name="T39" fmla="*/ 870345 h 1110"/>
              <a:gd name="T40" fmla="*/ 698500 w 528"/>
              <a:gd name="T41" fmla="*/ 912289 h 1110"/>
              <a:gd name="T42" fmla="*/ 723900 w 528"/>
              <a:gd name="T43" fmla="*/ 943747 h 1110"/>
              <a:gd name="T44" fmla="*/ 736600 w 528"/>
              <a:gd name="T45" fmla="*/ 985692 h 1110"/>
              <a:gd name="T46" fmla="*/ 762000 w 528"/>
              <a:gd name="T47" fmla="*/ 1027636 h 1110"/>
              <a:gd name="T48" fmla="*/ 774700 w 528"/>
              <a:gd name="T49" fmla="*/ 1069580 h 1110"/>
              <a:gd name="T50" fmla="*/ 800100 w 528"/>
              <a:gd name="T51" fmla="*/ 1101039 h 1110"/>
              <a:gd name="T52" fmla="*/ 812800 w 528"/>
              <a:gd name="T53" fmla="*/ 1153469 h 1110"/>
              <a:gd name="T54" fmla="*/ 838200 w 528"/>
              <a:gd name="T55" fmla="*/ 1195413 h 1110"/>
              <a:gd name="T56" fmla="*/ 850900 w 528"/>
              <a:gd name="T57" fmla="*/ 1247844 h 1110"/>
              <a:gd name="T58" fmla="*/ 876300 w 528"/>
              <a:gd name="T59" fmla="*/ 1279302 h 1110"/>
              <a:gd name="T60" fmla="*/ 889000 w 528"/>
              <a:gd name="T61" fmla="*/ 1331732 h 1110"/>
              <a:gd name="T62" fmla="*/ 914400 w 528"/>
              <a:gd name="T63" fmla="*/ 1373677 h 1110"/>
              <a:gd name="T64" fmla="*/ 927100 w 528"/>
              <a:gd name="T65" fmla="*/ 1426107 h 1110"/>
              <a:gd name="T66" fmla="*/ 952500 w 528"/>
              <a:gd name="T67" fmla="*/ 1468051 h 1110"/>
              <a:gd name="T68" fmla="*/ 965200 w 528"/>
              <a:gd name="T69" fmla="*/ 1530968 h 1110"/>
              <a:gd name="T70" fmla="*/ 990600 w 528"/>
              <a:gd name="T71" fmla="*/ 1572912 h 1110"/>
              <a:gd name="T72" fmla="*/ 1003300 w 528"/>
              <a:gd name="T73" fmla="*/ 1625343 h 1110"/>
              <a:gd name="T74" fmla="*/ 1028700 w 528"/>
              <a:gd name="T75" fmla="*/ 1677773 h 1110"/>
              <a:gd name="T76" fmla="*/ 1041400 w 528"/>
              <a:gd name="T77" fmla="*/ 1740689 h 1110"/>
              <a:gd name="T78" fmla="*/ 1066800 w 528"/>
              <a:gd name="T79" fmla="*/ 1793120 h 1110"/>
              <a:gd name="T80" fmla="*/ 1079500 w 528"/>
              <a:gd name="T81" fmla="*/ 1856036 h 1110"/>
              <a:gd name="T82" fmla="*/ 1104900 w 528"/>
              <a:gd name="T83" fmla="*/ 1908467 h 1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8" h="1110">
                <a:moveTo>
                  <a:pt x="0" y="0"/>
                </a:moveTo>
                <a:lnTo>
                  <a:pt x="6" y="6"/>
                </a:lnTo>
                <a:lnTo>
                  <a:pt x="12" y="6"/>
                </a:lnTo>
                <a:lnTo>
                  <a:pt x="18" y="18"/>
                </a:lnTo>
                <a:lnTo>
                  <a:pt x="24" y="24"/>
                </a:lnTo>
                <a:lnTo>
                  <a:pt x="30" y="30"/>
                </a:lnTo>
                <a:lnTo>
                  <a:pt x="36" y="36"/>
                </a:lnTo>
                <a:lnTo>
                  <a:pt x="42" y="42"/>
                </a:lnTo>
                <a:lnTo>
                  <a:pt x="48" y="48"/>
                </a:lnTo>
                <a:lnTo>
                  <a:pt x="54" y="54"/>
                </a:lnTo>
                <a:lnTo>
                  <a:pt x="60" y="60"/>
                </a:lnTo>
                <a:lnTo>
                  <a:pt x="66" y="66"/>
                </a:lnTo>
                <a:lnTo>
                  <a:pt x="78" y="78"/>
                </a:lnTo>
                <a:lnTo>
                  <a:pt x="78" y="84"/>
                </a:lnTo>
                <a:lnTo>
                  <a:pt x="84" y="90"/>
                </a:lnTo>
                <a:lnTo>
                  <a:pt x="90" y="96"/>
                </a:lnTo>
                <a:lnTo>
                  <a:pt x="102" y="108"/>
                </a:lnTo>
                <a:lnTo>
                  <a:pt x="102" y="114"/>
                </a:lnTo>
                <a:lnTo>
                  <a:pt x="108" y="120"/>
                </a:lnTo>
                <a:lnTo>
                  <a:pt x="114" y="126"/>
                </a:lnTo>
                <a:lnTo>
                  <a:pt x="126" y="138"/>
                </a:lnTo>
                <a:lnTo>
                  <a:pt x="126" y="144"/>
                </a:lnTo>
                <a:lnTo>
                  <a:pt x="132" y="150"/>
                </a:lnTo>
                <a:lnTo>
                  <a:pt x="144" y="162"/>
                </a:lnTo>
                <a:lnTo>
                  <a:pt x="144" y="174"/>
                </a:lnTo>
                <a:lnTo>
                  <a:pt x="150" y="180"/>
                </a:lnTo>
                <a:lnTo>
                  <a:pt x="162" y="192"/>
                </a:lnTo>
                <a:lnTo>
                  <a:pt x="162" y="198"/>
                </a:lnTo>
                <a:lnTo>
                  <a:pt x="174" y="210"/>
                </a:lnTo>
                <a:lnTo>
                  <a:pt x="174" y="216"/>
                </a:lnTo>
                <a:lnTo>
                  <a:pt x="186" y="228"/>
                </a:lnTo>
                <a:lnTo>
                  <a:pt x="186" y="234"/>
                </a:lnTo>
                <a:lnTo>
                  <a:pt x="198" y="246"/>
                </a:lnTo>
                <a:lnTo>
                  <a:pt x="198" y="258"/>
                </a:lnTo>
                <a:lnTo>
                  <a:pt x="204" y="264"/>
                </a:lnTo>
                <a:lnTo>
                  <a:pt x="216" y="276"/>
                </a:lnTo>
                <a:lnTo>
                  <a:pt x="216" y="288"/>
                </a:lnTo>
                <a:lnTo>
                  <a:pt x="228" y="300"/>
                </a:lnTo>
                <a:lnTo>
                  <a:pt x="228" y="306"/>
                </a:lnTo>
                <a:lnTo>
                  <a:pt x="240" y="318"/>
                </a:lnTo>
                <a:lnTo>
                  <a:pt x="240" y="330"/>
                </a:lnTo>
                <a:lnTo>
                  <a:pt x="252" y="342"/>
                </a:lnTo>
                <a:lnTo>
                  <a:pt x="252" y="354"/>
                </a:lnTo>
                <a:lnTo>
                  <a:pt x="264" y="366"/>
                </a:lnTo>
                <a:lnTo>
                  <a:pt x="264" y="378"/>
                </a:lnTo>
                <a:lnTo>
                  <a:pt x="270" y="384"/>
                </a:lnTo>
                <a:lnTo>
                  <a:pt x="270" y="390"/>
                </a:lnTo>
                <a:lnTo>
                  <a:pt x="282" y="402"/>
                </a:lnTo>
                <a:lnTo>
                  <a:pt x="282" y="414"/>
                </a:lnTo>
                <a:lnTo>
                  <a:pt x="288" y="420"/>
                </a:lnTo>
                <a:lnTo>
                  <a:pt x="288" y="426"/>
                </a:lnTo>
                <a:lnTo>
                  <a:pt x="294" y="432"/>
                </a:lnTo>
                <a:lnTo>
                  <a:pt x="294" y="438"/>
                </a:lnTo>
                <a:lnTo>
                  <a:pt x="300" y="444"/>
                </a:lnTo>
                <a:lnTo>
                  <a:pt x="300" y="450"/>
                </a:lnTo>
                <a:lnTo>
                  <a:pt x="306" y="456"/>
                </a:lnTo>
                <a:lnTo>
                  <a:pt x="306" y="468"/>
                </a:lnTo>
                <a:lnTo>
                  <a:pt x="318" y="480"/>
                </a:lnTo>
                <a:lnTo>
                  <a:pt x="318" y="492"/>
                </a:lnTo>
                <a:lnTo>
                  <a:pt x="324" y="498"/>
                </a:lnTo>
                <a:lnTo>
                  <a:pt x="324" y="504"/>
                </a:lnTo>
                <a:lnTo>
                  <a:pt x="330" y="510"/>
                </a:lnTo>
                <a:lnTo>
                  <a:pt x="330" y="522"/>
                </a:lnTo>
                <a:lnTo>
                  <a:pt x="336" y="528"/>
                </a:lnTo>
                <a:lnTo>
                  <a:pt x="336" y="534"/>
                </a:lnTo>
                <a:lnTo>
                  <a:pt x="342" y="540"/>
                </a:lnTo>
                <a:lnTo>
                  <a:pt x="342" y="552"/>
                </a:lnTo>
                <a:lnTo>
                  <a:pt x="348" y="558"/>
                </a:lnTo>
                <a:lnTo>
                  <a:pt x="348" y="564"/>
                </a:lnTo>
                <a:lnTo>
                  <a:pt x="354" y="570"/>
                </a:lnTo>
                <a:lnTo>
                  <a:pt x="354" y="582"/>
                </a:lnTo>
                <a:lnTo>
                  <a:pt x="360" y="588"/>
                </a:lnTo>
                <a:lnTo>
                  <a:pt x="360" y="594"/>
                </a:lnTo>
                <a:lnTo>
                  <a:pt x="366" y="600"/>
                </a:lnTo>
                <a:lnTo>
                  <a:pt x="366" y="612"/>
                </a:lnTo>
                <a:lnTo>
                  <a:pt x="372" y="618"/>
                </a:lnTo>
                <a:lnTo>
                  <a:pt x="372" y="624"/>
                </a:lnTo>
                <a:lnTo>
                  <a:pt x="378" y="630"/>
                </a:lnTo>
                <a:lnTo>
                  <a:pt x="378" y="642"/>
                </a:lnTo>
                <a:lnTo>
                  <a:pt x="384" y="648"/>
                </a:lnTo>
                <a:lnTo>
                  <a:pt x="384" y="660"/>
                </a:lnTo>
                <a:lnTo>
                  <a:pt x="390" y="666"/>
                </a:lnTo>
                <a:lnTo>
                  <a:pt x="390" y="678"/>
                </a:lnTo>
                <a:lnTo>
                  <a:pt x="396" y="684"/>
                </a:lnTo>
                <a:lnTo>
                  <a:pt x="396" y="690"/>
                </a:lnTo>
                <a:lnTo>
                  <a:pt x="402" y="696"/>
                </a:lnTo>
                <a:lnTo>
                  <a:pt x="402" y="714"/>
                </a:lnTo>
                <a:lnTo>
                  <a:pt x="408" y="720"/>
                </a:lnTo>
                <a:lnTo>
                  <a:pt x="408" y="726"/>
                </a:lnTo>
                <a:lnTo>
                  <a:pt x="414" y="732"/>
                </a:lnTo>
                <a:lnTo>
                  <a:pt x="414" y="744"/>
                </a:lnTo>
                <a:lnTo>
                  <a:pt x="420" y="750"/>
                </a:lnTo>
                <a:lnTo>
                  <a:pt x="420" y="762"/>
                </a:lnTo>
                <a:lnTo>
                  <a:pt x="426" y="768"/>
                </a:lnTo>
                <a:lnTo>
                  <a:pt x="426" y="780"/>
                </a:lnTo>
                <a:lnTo>
                  <a:pt x="432" y="786"/>
                </a:lnTo>
                <a:lnTo>
                  <a:pt x="432" y="798"/>
                </a:lnTo>
                <a:lnTo>
                  <a:pt x="438" y="804"/>
                </a:lnTo>
                <a:lnTo>
                  <a:pt x="438" y="816"/>
                </a:lnTo>
                <a:lnTo>
                  <a:pt x="444" y="822"/>
                </a:lnTo>
                <a:lnTo>
                  <a:pt x="444" y="834"/>
                </a:lnTo>
                <a:lnTo>
                  <a:pt x="450" y="840"/>
                </a:lnTo>
                <a:lnTo>
                  <a:pt x="450" y="858"/>
                </a:lnTo>
                <a:lnTo>
                  <a:pt x="456" y="864"/>
                </a:lnTo>
                <a:lnTo>
                  <a:pt x="456" y="876"/>
                </a:lnTo>
                <a:lnTo>
                  <a:pt x="462" y="882"/>
                </a:lnTo>
                <a:lnTo>
                  <a:pt x="462" y="894"/>
                </a:lnTo>
                <a:lnTo>
                  <a:pt x="468" y="900"/>
                </a:lnTo>
                <a:lnTo>
                  <a:pt x="468" y="912"/>
                </a:lnTo>
                <a:lnTo>
                  <a:pt x="474" y="918"/>
                </a:lnTo>
                <a:lnTo>
                  <a:pt x="474" y="930"/>
                </a:lnTo>
                <a:lnTo>
                  <a:pt x="480" y="936"/>
                </a:lnTo>
                <a:lnTo>
                  <a:pt x="480" y="954"/>
                </a:lnTo>
                <a:lnTo>
                  <a:pt x="486" y="960"/>
                </a:lnTo>
                <a:lnTo>
                  <a:pt x="486" y="978"/>
                </a:lnTo>
                <a:lnTo>
                  <a:pt x="492" y="984"/>
                </a:lnTo>
                <a:lnTo>
                  <a:pt x="492" y="996"/>
                </a:lnTo>
                <a:lnTo>
                  <a:pt x="498" y="1002"/>
                </a:lnTo>
                <a:lnTo>
                  <a:pt x="498" y="1020"/>
                </a:lnTo>
                <a:lnTo>
                  <a:pt x="504" y="1026"/>
                </a:lnTo>
                <a:lnTo>
                  <a:pt x="504" y="1038"/>
                </a:lnTo>
                <a:lnTo>
                  <a:pt x="510" y="1044"/>
                </a:lnTo>
                <a:lnTo>
                  <a:pt x="510" y="1062"/>
                </a:lnTo>
                <a:lnTo>
                  <a:pt x="516" y="1068"/>
                </a:lnTo>
                <a:lnTo>
                  <a:pt x="516" y="1086"/>
                </a:lnTo>
                <a:lnTo>
                  <a:pt x="522" y="1092"/>
                </a:lnTo>
                <a:lnTo>
                  <a:pt x="522" y="1104"/>
                </a:lnTo>
                <a:lnTo>
                  <a:pt x="528" y="111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0" name="Freeform 104"/>
          <p:cNvSpPr>
            <a:spLocks/>
          </p:cNvSpPr>
          <p:nvPr/>
        </p:nvSpPr>
        <p:spPr bwMode="auto">
          <a:xfrm>
            <a:off x="7858125" y="3519488"/>
            <a:ext cx="469900" cy="1906587"/>
          </a:xfrm>
          <a:custGeom>
            <a:avLst/>
            <a:gdLst>
              <a:gd name="T0" fmla="*/ 0 w 222"/>
              <a:gd name="T1" fmla="*/ 31427 h 1092"/>
              <a:gd name="T2" fmla="*/ 12700 w 222"/>
              <a:gd name="T3" fmla="*/ 73330 h 1092"/>
              <a:gd name="T4" fmla="*/ 25400 w 222"/>
              <a:gd name="T5" fmla="*/ 125709 h 1092"/>
              <a:gd name="T6" fmla="*/ 38100 w 222"/>
              <a:gd name="T7" fmla="*/ 157136 h 1092"/>
              <a:gd name="T8" fmla="*/ 50800 w 222"/>
              <a:gd name="T9" fmla="*/ 199039 h 1092"/>
              <a:gd name="T10" fmla="*/ 63500 w 222"/>
              <a:gd name="T11" fmla="*/ 240942 h 1092"/>
              <a:gd name="T12" fmla="*/ 76200 w 222"/>
              <a:gd name="T13" fmla="*/ 293321 h 1092"/>
              <a:gd name="T14" fmla="*/ 88900 w 222"/>
              <a:gd name="T15" fmla="*/ 335224 h 1092"/>
              <a:gd name="T16" fmla="*/ 101600 w 222"/>
              <a:gd name="T17" fmla="*/ 377127 h 1092"/>
              <a:gd name="T18" fmla="*/ 114300 w 222"/>
              <a:gd name="T19" fmla="*/ 419030 h 1092"/>
              <a:gd name="T20" fmla="*/ 127000 w 222"/>
              <a:gd name="T21" fmla="*/ 460933 h 1092"/>
              <a:gd name="T22" fmla="*/ 139700 w 222"/>
              <a:gd name="T23" fmla="*/ 513312 h 1092"/>
              <a:gd name="T24" fmla="*/ 152400 w 222"/>
              <a:gd name="T25" fmla="*/ 555215 h 1092"/>
              <a:gd name="T26" fmla="*/ 165100 w 222"/>
              <a:gd name="T27" fmla="*/ 607594 h 1092"/>
              <a:gd name="T28" fmla="*/ 177800 w 222"/>
              <a:gd name="T29" fmla="*/ 649497 h 1092"/>
              <a:gd name="T30" fmla="*/ 190500 w 222"/>
              <a:gd name="T31" fmla="*/ 701875 h 1092"/>
              <a:gd name="T32" fmla="*/ 203200 w 222"/>
              <a:gd name="T33" fmla="*/ 754254 h 1092"/>
              <a:gd name="T34" fmla="*/ 215900 w 222"/>
              <a:gd name="T35" fmla="*/ 806633 h 1092"/>
              <a:gd name="T36" fmla="*/ 228600 w 222"/>
              <a:gd name="T37" fmla="*/ 859012 h 1092"/>
              <a:gd name="T38" fmla="*/ 241300 w 222"/>
              <a:gd name="T39" fmla="*/ 911390 h 1092"/>
              <a:gd name="T40" fmla="*/ 254000 w 222"/>
              <a:gd name="T41" fmla="*/ 963769 h 1092"/>
              <a:gd name="T42" fmla="*/ 266700 w 222"/>
              <a:gd name="T43" fmla="*/ 1016148 h 1092"/>
              <a:gd name="T44" fmla="*/ 279400 w 222"/>
              <a:gd name="T45" fmla="*/ 1068527 h 1092"/>
              <a:gd name="T46" fmla="*/ 292100 w 222"/>
              <a:gd name="T47" fmla="*/ 1120906 h 1092"/>
              <a:gd name="T48" fmla="*/ 304800 w 222"/>
              <a:gd name="T49" fmla="*/ 1183760 h 1092"/>
              <a:gd name="T50" fmla="*/ 317500 w 222"/>
              <a:gd name="T51" fmla="*/ 1236139 h 1092"/>
              <a:gd name="T52" fmla="*/ 330200 w 222"/>
              <a:gd name="T53" fmla="*/ 1288518 h 1092"/>
              <a:gd name="T54" fmla="*/ 342900 w 222"/>
              <a:gd name="T55" fmla="*/ 1351372 h 1092"/>
              <a:gd name="T56" fmla="*/ 355600 w 222"/>
              <a:gd name="T57" fmla="*/ 1403751 h 1092"/>
              <a:gd name="T58" fmla="*/ 368300 w 222"/>
              <a:gd name="T59" fmla="*/ 1456130 h 1092"/>
              <a:gd name="T60" fmla="*/ 381000 w 222"/>
              <a:gd name="T61" fmla="*/ 1518984 h 1092"/>
              <a:gd name="T62" fmla="*/ 393700 w 222"/>
              <a:gd name="T63" fmla="*/ 1581839 h 1092"/>
              <a:gd name="T64" fmla="*/ 406400 w 222"/>
              <a:gd name="T65" fmla="*/ 1634217 h 1092"/>
              <a:gd name="T66" fmla="*/ 419100 w 222"/>
              <a:gd name="T67" fmla="*/ 1697072 h 1092"/>
              <a:gd name="T68" fmla="*/ 431800 w 222"/>
              <a:gd name="T69" fmla="*/ 1759926 h 1092"/>
              <a:gd name="T70" fmla="*/ 444500 w 222"/>
              <a:gd name="T71" fmla="*/ 1822781 h 1092"/>
              <a:gd name="T72" fmla="*/ 457200 w 222"/>
              <a:gd name="T73" fmla="*/ 1885635 h 1092"/>
              <a:gd name="T74" fmla="*/ 469900 w 222"/>
              <a:gd name="T75" fmla="*/ 1906587 h 10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22" h="1092">
                <a:moveTo>
                  <a:pt x="0" y="0"/>
                </a:moveTo>
                <a:lnTo>
                  <a:pt x="0" y="18"/>
                </a:lnTo>
                <a:lnTo>
                  <a:pt x="6" y="24"/>
                </a:lnTo>
                <a:lnTo>
                  <a:pt x="6" y="42"/>
                </a:lnTo>
                <a:lnTo>
                  <a:pt x="12" y="48"/>
                </a:lnTo>
                <a:lnTo>
                  <a:pt x="12" y="72"/>
                </a:lnTo>
                <a:lnTo>
                  <a:pt x="18" y="78"/>
                </a:lnTo>
                <a:lnTo>
                  <a:pt x="18" y="90"/>
                </a:lnTo>
                <a:lnTo>
                  <a:pt x="24" y="96"/>
                </a:lnTo>
                <a:lnTo>
                  <a:pt x="24" y="114"/>
                </a:lnTo>
                <a:lnTo>
                  <a:pt x="30" y="120"/>
                </a:lnTo>
                <a:lnTo>
                  <a:pt x="30" y="138"/>
                </a:lnTo>
                <a:lnTo>
                  <a:pt x="36" y="144"/>
                </a:lnTo>
                <a:lnTo>
                  <a:pt x="36" y="168"/>
                </a:lnTo>
                <a:lnTo>
                  <a:pt x="42" y="174"/>
                </a:lnTo>
                <a:lnTo>
                  <a:pt x="42" y="192"/>
                </a:lnTo>
                <a:lnTo>
                  <a:pt x="48" y="198"/>
                </a:lnTo>
                <a:lnTo>
                  <a:pt x="48" y="216"/>
                </a:lnTo>
                <a:lnTo>
                  <a:pt x="54" y="222"/>
                </a:lnTo>
                <a:lnTo>
                  <a:pt x="54" y="240"/>
                </a:lnTo>
                <a:lnTo>
                  <a:pt x="60" y="246"/>
                </a:lnTo>
                <a:lnTo>
                  <a:pt x="60" y="264"/>
                </a:lnTo>
                <a:lnTo>
                  <a:pt x="66" y="270"/>
                </a:lnTo>
                <a:lnTo>
                  <a:pt x="66" y="294"/>
                </a:lnTo>
                <a:lnTo>
                  <a:pt x="72" y="300"/>
                </a:lnTo>
                <a:lnTo>
                  <a:pt x="72" y="318"/>
                </a:lnTo>
                <a:lnTo>
                  <a:pt x="78" y="324"/>
                </a:lnTo>
                <a:lnTo>
                  <a:pt x="78" y="348"/>
                </a:lnTo>
                <a:lnTo>
                  <a:pt x="84" y="354"/>
                </a:lnTo>
                <a:lnTo>
                  <a:pt x="84" y="372"/>
                </a:lnTo>
                <a:lnTo>
                  <a:pt x="90" y="378"/>
                </a:lnTo>
                <a:lnTo>
                  <a:pt x="90" y="402"/>
                </a:lnTo>
                <a:lnTo>
                  <a:pt x="96" y="408"/>
                </a:lnTo>
                <a:lnTo>
                  <a:pt x="96" y="432"/>
                </a:lnTo>
                <a:lnTo>
                  <a:pt x="102" y="438"/>
                </a:lnTo>
                <a:lnTo>
                  <a:pt x="102" y="462"/>
                </a:lnTo>
                <a:lnTo>
                  <a:pt x="108" y="468"/>
                </a:lnTo>
                <a:lnTo>
                  <a:pt x="108" y="492"/>
                </a:lnTo>
                <a:lnTo>
                  <a:pt x="114" y="498"/>
                </a:lnTo>
                <a:lnTo>
                  <a:pt x="114" y="522"/>
                </a:lnTo>
                <a:lnTo>
                  <a:pt x="120" y="528"/>
                </a:lnTo>
                <a:lnTo>
                  <a:pt x="120" y="552"/>
                </a:lnTo>
                <a:lnTo>
                  <a:pt x="126" y="558"/>
                </a:lnTo>
                <a:lnTo>
                  <a:pt x="126" y="582"/>
                </a:lnTo>
                <a:lnTo>
                  <a:pt x="132" y="588"/>
                </a:lnTo>
                <a:lnTo>
                  <a:pt x="132" y="612"/>
                </a:lnTo>
                <a:lnTo>
                  <a:pt x="138" y="618"/>
                </a:lnTo>
                <a:lnTo>
                  <a:pt x="138" y="642"/>
                </a:lnTo>
                <a:lnTo>
                  <a:pt x="144" y="648"/>
                </a:lnTo>
                <a:lnTo>
                  <a:pt x="144" y="678"/>
                </a:lnTo>
                <a:lnTo>
                  <a:pt x="150" y="684"/>
                </a:lnTo>
                <a:lnTo>
                  <a:pt x="150" y="708"/>
                </a:lnTo>
                <a:lnTo>
                  <a:pt x="156" y="714"/>
                </a:lnTo>
                <a:lnTo>
                  <a:pt x="156" y="738"/>
                </a:lnTo>
                <a:lnTo>
                  <a:pt x="162" y="744"/>
                </a:lnTo>
                <a:lnTo>
                  <a:pt x="162" y="774"/>
                </a:lnTo>
                <a:lnTo>
                  <a:pt x="168" y="780"/>
                </a:lnTo>
                <a:lnTo>
                  <a:pt x="168" y="804"/>
                </a:lnTo>
                <a:lnTo>
                  <a:pt x="174" y="810"/>
                </a:lnTo>
                <a:lnTo>
                  <a:pt x="174" y="834"/>
                </a:lnTo>
                <a:lnTo>
                  <a:pt x="180" y="840"/>
                </a:lnTo>
                <a:lnTo>
                  <a:pt x="180" y="870"/>
                </a:lnTo>
                <a:lnTo>
                  <a:pt x="186" y="876"/>
                </a:lnTo>
                <a:lnTo>
                  <a:pt x="186" y="906"/>
                </a:lnTo>
                <a:lnTo>
                  <a:pt x="192" y="912"/>
                </a:lnTo>
                <a:lnTo>
                  <a:pt x="192" y="936"/>
                </a:lnTo>
                <a:lnTo>
                  <a:pt x="198" y="942"/>
                </a:lnTo>
                <a:lnTo>
                  <a:pt x="198" y="972"/>
                </a:lnTo>
                <a:lnTo>
                  <a:pt x="204" y="978"/>
                </a:lnTo>
                <a:lnTo>
                  <a:pt x="204" y="1008"/>
                </a:lnTo>
                <a:lnTo>
                  <a:pt x="210" y="1014"/>
                </a:lnTo>
                <a:lnTo>
                  <a:pt x="210" y="1044"/>
                </a:lnTo>
                <a:lnTo>
                  <a:pt x="216" y="1050"/>
                </a:lnTo>
                <a:lnTo>
                  <a:pt x="216" y="1080"/>
                </a:lnTo>
                <a:lnTo>
                  <a:pt x="222" y="1086"/>
                </a:lnTo>
                <a:lnTo>
                  <a:pt x="222" y="1092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1" name="Freeform 105"/>
          <p:cNvSpPr>
            <a:spLocks/>
          </p:cNvSpPr>
          <p:nvPr/>
        </p:nvSpPr>
        <p:spPr bwMode="auto">
          <a:xfrm>
            <a:off x="1190625" y="1014413"/>
            <a:ext cx="2322513" cy="84137"/>
          </a:xfrm>
          <a:custGeom>
            <a:avLst/>
            <a:gdLst>
              <a:gd name="T0" fmla="*/ 63457 w 1098"/>
              <a:gd name="T1" fmla="*/ 0 h 48"/>
              <a:gd name="T2" fmla="*/ 139605 w 1098"/>
              <a:gd name="T3" fmla="*/ 0 h 48"/>
              <a:gd name="T4" fmla="*/ 228444 w 1098"/>
              <a:gd name="T5" fmla="*/ 0 h 48"/>
              <a:gd name="T6" fmla="*/ 304592 w 1098"/>
              <a:gd name="T7" fmla="*/ 0 h 48"/>
              <a:gd name="T8" fmla="*/ 380740 w 1098"/>
              <a:gd name="T9" fmla="*/ 0 h 48"/>
              <a:gd name="T10" fmla="*/ 456888 w 1098"/>
              <a:gd name="T11" fmla="*/ 10517 h 48"/>
              <a:gd name="T12" fmla="*/ 520344 w 1098"/>
              <a:gd name="T13" fmla="*/ 10517 h 48"/>
              <a:gd name="T14" fmla="*/ 596492 w 1098"/>
              <a:gd name="T15" fmla="*/ 10517 h 48"/>
              <a:gd name="T16" fmla="*/ 659949 w 1098"/>
              <a:gd name="T17" fmla="*/ 10517 h 48"/>
              <a:gd name="T18" fmla="*/ 723406 w 1098"/>
              <a:gd name="T19" fmla="*/ 10517 h 48"/>
              <a:gd name="T20" fmla="*/ 786862 w 1098"/>
              <a:gd name="T21" fmla="*/ 10517 h 48"/>
              <a:gd name="T22" fmla="*/ 850319 w 1098"/>
              <a:gd name="T23" fmla="*/ 10517 h 48"/>
              <a:gd name="T24" fmla="*/ 913776 w 1098"/>
              <a:gd name="T25" fmla="*/ 21034 h 48"/>
              <a:gd name="T26" fmla="*/ 977232 w 1098"/>
              <a:gd name="T27" fmla="*/ 21034 h 48"/>
              <a:gd name="T28" fmla="*/ 1040689 w 1098"/>
              <a:gd name="T29" fmla="*/ 21034 h 48"/>
              <a:gd name="T30" fmla="*/ 1091454 w 1098"/>
              <a:gd name="T31" fmla="*/ 21034 h 48"/>
              <a:gd name="T32" fmla="*/ 1154911 w 1098"/>
              <a:gd name="T33" fmla="*/ 21034 h 48"/>
              <a:gd name="T34" fmla="*/ 1205676 w 1098"/>
              <a:gd name="T35" fmla="*/ 21034 h 48"/>
              <a:gd name="T36" fmla="*/ 1269133 w 1098"/>
              <a:gd name="T37" fmla="*/ 31551 h 48"/>
              <a:gd name="T38" fmla="*/ 1319898 w 1098"/>
              <a:gd name="T39" fmla="*/ 31551 h 48"/>
              <a:gd name="T40" fmla="*/ 1370663 w 1098"/>
              <a:gd name="T41" fmla="*/ 31551 h 48"/>
              <a:gd name="T42" fmla="*/ 1421429 w 1098"/>
              <a:gd name="T43" fmla="*/ 31551 h 48"/>
              <a:gd name="T44" fmla="*/ 1472194 w 1098"/>
              <a:gd name="T45" fmla="*/ 31551 h 48"/>
              <a:gd name="T46" fmla="*/ 1522959 w 1098"/>
              <a:gd name="T47" fmla="*/ 42069 h 48"/>
              <a:gd name="T48" fmla="*/ 1573725 w 1098"/>
              <a:gd name="T49" fmla="*/ 42069 h 48"/>
              <a:gd name="T50" fmla="*/ 1624490 w 1098"/>
              <a:gd name="T51" fmla="*/ 42069 h 48"/>
              <a:gd name="T52" fmla="*/ 1675255 w 1098"/>
              <a:gd name="T53" fmla="*/ 42069 h 48"/>
              <a:gd name="T54" fmla="*/ 1713329 w 1098"/>
              <a:gd name="T55" fmla="*/ 42069 h 48"/>
              <a:gd name="T56" fmla="*/ 1764095 w 1098"/>
              <a:gd name="T57" fmla="*/ 52586 h 48"/>
              <a:gd name="T58" fmla="*/ 1802169 w 1098"/>
              <a:gd name="T59" fmla="*/ 52586 h 48"/>
              <a:gd name="T60" fmla="*/ 1852934 w 1098"/>
              <a:gd name="T61" fmla="*/ 52586 h 48"/>
              <a:gd name="T62" fmla="*/ 1891008 w 1098"/>
              <a:gd name="T63" fmla="*/ 52586 h 48"/>
              <a:gd name="T64" fmla="*/ 1941773 w 1098"/>
              <a:gd name="T65" fmla="*/ 52586 h 48"/>
              <a:gd name="T66" fmla="*/ 1979847 w 1098"/>
              <a:gd name="T67" fmla="*/ 63103 h 48"/>
              <a:gd name="T68" fmla="*/ 2030612 w 1098"/>
              <a:gd name="T69" fmla="*/ 63103 h 48"/>
              <a:gd name="T70" fmla="*/ 2068686 w 1098"/>
              <a:gd name="T71" fmla="*/ 63103 h 48"/>
              <a:gd name="T72" fmla="*/ 2106760 w 1098"/>
              <a:gd name="T73" fmla="*/ 63103 h 48"/>
              <a:gd name="T74" fmla="*/ 2144834 w 1098"/>
              <a:gd name="T75" fmla="*/ 63103 h 48"/>
              <a:gd name="T76" fmla="*/ 2182908 w 1098"/>
              <a:gd name="T77" fmla="*/ 73620 h 48"/>
              <a:gd name="T78" fmla="*/ 2220982 w 1098"/>
              <a:gd name="T79" fmla="*/ 73620 h 48"/>
              <a:gd name="T80" fmla="*/ 2259056 w 1098"/>
              <a:gd name="T81" fmla="*/ 73620 h 48"/>
              <a:gd name="T82" fmla="*/ 2297130 w 1098"/>
              <a:gd name="T83" fmla="*/ 73620 h 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98" h="48">
                <a:moveTo>
                  <a:pt x="0" y="0"/>
                </a:moveTo>
                <a:lnTo>
                  <a:pt x="18" y="0"/>
                </a:lnTo>
                <a:lnTo>
                  <a:pt x="30" y="0"/>
                </a:lnTo>
                <a:lnTo>
                  <a:pt x="42" y="0"/>
                </a:lnTo>
                <a:lnTo>
                  <a:pt x="54" y="0"/>
                </a:lnTo>
                <a:lnTo>
                  <a:pt x="66" y="0"/>
                </a:lnTo>
                <a:lnTo>
                  <a:pt x="78" y="0"/>
                </a:lnTo>
                <a:lnTo>
                  <a:pt x="96" y="0"/>
                </a:lnTo>
                <a:lnTo>
                  <a:pt x="108" y="0"/>
                </a:lnTo>
                <a:lnTo>
                  <a:pt x="120" y="0"/>
                </a:lnTo>
                <a:lnTo>
                  <a:pt x="132" y="0"/>
                </a:lnTo>
                <a:lnTo>
                  <a:pt x="144" y="0"/>
                </a:lnTo>
                <a:lnTo>
                  <a:pt x="156" y="0"/>
                </a:lnTo>
                <a:lnTo>
                  <a:pt x="168" y="0"/>
                </a:lnTo>
                <a:lnTo>
                  <a:pt x="180" y="0"/>
                </a:lnTo>
                <a:lnTo>
                  <a:pt x="192" y="0"/>
                </a:lnTo>
                <a:lnTo>
                  <a:pt x="204" y="0"/>
                </a:lnTo>
                <a:lnTo>
                  <a:pt x="216" y="6"/>
                </a:lnTo>
                <a:lnTo>
                  <a:pt x="222" y="6"/>
                </a:lnTo>
                <a:lnTo>
                  <a:pt x="234" y="6"/>
                </a:lnTo>
                <a:lnTo>
                  <a:pt x="246" y="6"/>
                </a:lnTo>
                <a:lnTo>
                  <a:pt x="258" y="6"/>
                </a:lnTo>
                <a:lnTo>
                  <a:pt x="270" y="6"/>
                </a:lnTo>
                <a:lnTo>
                  <a:pt x="282" y="6"/>
                </a:lnTo>
                <a:lnTo>
                  <a:pt x="288" y="6"/>
                </a:lnTo>
                <a:lnTo>
                  <a:pt x="300" y="6"/>
                </a:lnTo>
                <a:lnTo>
                  <a:pt x="312" y="6"/>
                </a:lnTo>
                <a:lnTo>
                  <a:pt x="324" y="6"/>
                </a:lnTo>
                <a:lnTo>
                  <a:pt x="336" y="6"/>
                </a:lnTo>
                <a:lnTo>
                  <a:pt x="342" y="6"/>
                </a:lnTo>
                <a:lnTo>
                  <a:pt x="354" y="6"/>
                </a:lnTo>
                <a:lnTo>
                  <a:pt x="366" y="6"/>
                </a:lnTo>
                <a:lnTo>
                  <a:pt x="372" y="6"/>
                </a:lnTo>
                <a:lnTo>
                  <a:pt x="384" y="6"/>
                </a:lnTo>
                <a:lnTo>
                  <a:pt x="396" y="6"/>
                </a:lnTo>
                <a:lnTo>
                  <a:pt x="402" y="6"/>
                </a:lnTo>
                <a:lnTo>
                  <a:pt x="414" y="6"/>
                </a:lnTo>
                <a:lnTo>
                  <a:pt x="426" y="12"/>
                </a:lnTo>
                <a:lnTo>
                  <a:pt x="432" y="12"/>
                </a:lnTo>
                <a:lnTo>
                  <a:pt x="444" y="12"/>
                </a:lnTo>
                <a:lnTo>
                  <a:pt x="456" y="12"/>
                </a:lnTo>
                <a:lnTo>
                  <a:pt x="462" y="12"/>
                </a:lnTo>
                <a:lnTo>
                  <a:pt x="474" y="12"/>
                </a:lnTo>
                <a:lnTo>
                  <a:pt x="480" y="12"/>
                </a:lnTo>
                <a:lnTo>
                  <a:pt x="492" y="12"/>
                </a:lnTo>
                <a:lnTo>
                  <a:pt x="498" y="12"/>
                </a:lnTo>
                <a:lnTo>
                  <a:pt x="510" y="12"/>
                </a:lnTo>
                <a:lnTo>
                  <a:pt x="516" y="12"/>
                </a:lnTo>
                <a:lnTo>
                  <a:pt x="528" y="12"/>
                </a:lnTo>
                <a:lnTo>
                  <a:pt x="534" y="12"/>
                </a:lnTo>
                <a:lnTo>
                  <a:pt x="546" y="12"/>
                </a:lnTo>
                <a:lnTo>
                  <a:pt x="552" y="12"/>
                </a:lnTo>
                <a:lnTo>
                  <a:pt x="564" y="12"/>
                </a:lnTo>
                <a:lnTo>
                  <a:pt x="570" y="12"/>
                </a:lnTo>
                <a:lnTo>
                  <a:pt x="582" y="18"/>
                </a:lnTo>
                <a:lnTo>
                  <a:pt x="588" y="18"/>
                </a:lnTo>
                <a:lnTo>
                  <a:pt x="600" y="18"/>
                </a:lnTo>
                <a:lnTo>
                  <a:pt x="606" y="18"/>
                </a:lnTo>
                <a:lnTo>
                  <a:pt x="618" y="18"/>
                </a:lnTo>
                <a:lnTo>
                  <a:pt x="624" y="18"/>
                </a:lnTo>
                <a:lnTo>
                  <a:pt x="630" y="18"/>
                </a:lnTo>
                <a:lnTo>
                  <a:pt x="642" y="18"/>
                </a:lnTo>
                <a:lnTo>
                  <a:pt x="648" y="18"/>
                </a:lnTo>
                <a:lnTo>
                  <a:pt x="654" y="18"/>
                </a:lnTo>
                <a:lnTo>
                  <a:pt x="666" y="18"/>
                </a:lnTo>
                <a:lnTo>
                  <a:pt x="672" y="18"/>
                </a:lnTo>
                <a:lnTo>
                  <a:pt x="684" y="18"/>
                </a:lnTo>
                <a:lnTo>
                  <a:pt x="690" y="18"/>
                </a:lnTo>
                <a:lnTo>
                  <a:pt x="696" y="18"/>
                </a:lnTo>
                <a:lnTo>
                  <a:pt x="708" y="18"/>
                </a:lnTo>
                <a:lnTo>
                  <a:pt x="714" y="24"/>
                </a:lnTo>
                <a:lnTo>
                  <a:pt x="720" y="24"/>
                </a:lnTo>
                <a:lnTo>
                  <a:pt x="726" y="24"/>
                </a:lnTo>
                <a:lnTo>
                  <a:pt x="738" y="24"/>
                </a:lnTo>
                <a:lnTo>
                  <a:pt x="744" y="24"/>
                </a:lnTo>
                <a:lnTo>
                  <a:pt x="750" y="24"/>
                </a:lnTo>
                <a:lnTo>
                  <a:pt x="762" y="24"/>
                </a:lnTo>
                <a:lnTo>
                  <a:pt x="768" y="24"/>
                </a:lnTo>
                <a:lnTo>
                  <a:pt x="774" y="24"/>
                </a:lnTo>
                <a:lnTo>
                  <a:pt x="780" y="24"/>
                </a:lnTo>
                <a:lnTo>
                  <a:pt x="792" y="24"/>
                </a:lnTo>
                <a:lnTo>
                  <a:pt x="798" y="24"/>
                </a:lnTo>
                <a:lnTo>
                  <a:pt x="804" y="24"/>
                </a:lnTo>
                <a:lnTo>
                  <a:pt x="810" y="24"/>
                </a:lnTo>
                <a:lnTo>
                  <a:pt x="822" y="24"/>
                </a:lnTo>
                <a:lnTo>
                  <a:pt x="828" y="30"/>
                </a:lnTo>
                <a:lnTo>
                  <a:pt x="834" y="30"/>
                </a:lnTo>
                <a:lnTo>
                  <a:pt x="840" y="30"/>
                </a:lnTo>
                <a:lnTo>
                  <a:pt x="846" y="30"/>
                </a:lnTo>
                <a:lnTo>
                  <a:pt x="852" y="30"/>
                </a:lnTo>
                <a:lnTo>
                  <a:pt x="864" y="30"/>
                </a:lnTo>
                <a:lnTo>
                  <a:pt x="870" y="30"/>
                </a:lnTo>
                <a:lnTo>
                  <a:pt x="876" y="30"/>
                </a:lnTo>
                <a:lnTo>
                  <a:pt x="882" y="30"/>
                </a:lnTo>
                <a:lnTo>
                  <a:pt x="888" y="30"/>
                </a:lnTo>
                <a:lnTo>
                  <a:pt x="894" y="30"/>
                </a:lnTo>
                <a:lnTo>
                  <a:pt x="906" y="30"/>
                </a:lnTo>
                <a:lnTo>
                  <a:pt x="912" y="30"/>
                </a:lnTo>
                <a:lnTo>
                  <a:pt x="918" y="30"/>
                </a:lnTo>
                <a:lnTo>
                  <a:pt x="924" y="36"/>
                </a:lnTo>
                <a:lnTo>
                  <a:pt x="930" y="36"/>
                </a:lnTo>
                <a:lnTo>
                  <a:pt x="936" y="36"/>
                </a:lnTo>
                <a:lnTo>
                  <a:pt x="942" y="36"/>
                </a:lnTo>
                <a:lnTo>
                  <a:pt x="948" y="36"/>
                </a:lnTo>
                <a:lnTo>
                  <a:pt x="960" y="36"/>
                </a:lnTo>
                <a:lnTo>
                  <a:pt x="966" y="36"/>
                </a:lnTo>
                <a:lnTo>
                  <a:pt x="972" y="36"/>
                </a:lnTo>
                <a:lnTo>
                  <a:pt x="978" y="36"/>
                </a:lnTo>
                <a:lnTo>
                  <a:pt x="984" y="36"/>
                </a:lnTo>
                <a:lnTo>
                  <a:pt x="990" y="36"/>
                </a:lnTo>
                <a:lnTo>
                  <a:pt x="996" y="36"/>
                </a:lnTo>
                <a:lnTo>
                  <a:pt x="1002" y="36"/>
                </a:lnTo>
                <a:lnTo>
                  <a:pt x="1008" y="36"/>
                </a:lnTo>
                <a:lnTo>
                  <a:pt x="1014" y="36"/>
                </a:lnTo>
                <a:lnTo>
                  <a:pt x="1020" y="42"/>
                </a:lnTo>
                <a:lnTo>
                  <a:pt x="1026" y="42"/>
                </a:lnTo>
                <a:lnTo>
                  <a:pt x="1032" y="42"/>
                </a:lnTo>
                <a:lnTo>
                  <a:pt x="1038" y="42"/>
                </a:lnTo>
                <a:lnTo>
                  <a:pt x="1044" y="42"/>
                </a:lnTo>
                <a:lnTo>
                  <a:pt x="1050" y="42"/>
                </a:lnTo>
                <a:lnTo>
                  <a:pt x="1056" y="42"/>
                </a:lnTo>
                <a:lnTo>
                  <a:pt x="1062" y="42"/>
                </a:lnTo>
                <a:lnTo>
                  <a:pt x="1068" y="42"/>
                </a:lnTo>
                <a:lnTo>
                  <a:pt x="1074" y="42"/>
                </a:lnTo>
                <a:lnTo>
                  <a:pt x="1080" y="42"/>
                </a:lnTo>
                <a:lnTo>
                  <a:pt x="1086" y="42"/>
                </a:lnTo>
                <a:lnTo>
                  <a:pt x="1092" y="42"/>
                </a:lnTo>
                <a:lnTo>
                  <a:pt x="1098" y="48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2" name="Freeform 106"/>
          <p:cNvSpPr>
            <a:spLocks/>
          </p:cNvSpPr>
          <p:nvPr/>
        </p:nvSpPr>
        <p:spPr bwMode="auto">
          <a:xfrm>
            <a:off x="3513138" y="1098550"/>
            <a:ext cx="1612900" cy="114300"/>
          </a:xfrm>
          <a:custGeom>
            <a:avLst/>
            <a:gdLst>
              <a:gd name="T0" fmla="*/ 25400 w 762"/>
              <a:gd name="T1" fmla="*/ 0 h 66"/>
              <a:gd name="T2" fmla="*/ 63500 w 762"/>
              <a:gd name="T3" fmla="*/ 0 h 66"/>
              <a:gd name="T4" fmla="*/ 101600 w 762"/>
              <a:gd name="T5" fmla="*/ 0 h 66"/>
              <a:gd name="T6" fmla="*/ 139700 w 762"/>
              <a:gd name="T7" fmla="*/ 0 h 66"/>
              <a:gd name="T8" fmla="*/ 177800 w 762"/>
              <a:gd name="T9" fmla="*/ 10391 h 66"/>
              <a:gd name="T10" fmla="*/ 215900 w 762"/>
              <a:gd name="T11" fmla="*/ 10391 h 66"/>
              <a:gd name="T12" fmla="*/ 254000 w 762"/>
              <a:gd name="T13" fmla="*/ 10391 h 66"/>
              <a:gd name="T14" fmla="*/ 292100 w 762"/>
              <a:gd name="T15" fmla="*/ 10391 h 66"/>
              <a:gd name="T16" fmla="*/ 330200 w 762"/>
              <a:gd name="T17" fmla="*/ 20782 h 66"/>
              <a:gd name="T18" fmla="*/ 368300 w 762"/>
              <a:gd name="T19" fmla="*/ 20782 h 66"/>
              <a:gd name="T20" fmla="*/ 406400 w 762"/>
              <a:gd name="T21" fmla="*/ 20782 h 66"/>
              <a:gd name="T22" fmla="*/ 444500 w 762"/>
              <a:gd name="T23" fmla="*/ 20782 h 66"/>
              <a:gd name="T24" fmla="*/ 482600 w 762"/>
              <a:gd name="T25" fmla="*/ 31173 h 66"/>
              <a:gd name="T26" fmla="*/ 520700 w 762"/>
              <a:gd name="T27" fmla="*/ 31173 h 66"/>
              <a:gd name="T28" fmla="*/ 558800 w 762"/>
              <a:gd name="T29" fmla="*/ 31173 h 66"/>
              <a:gd name="T30" fmla="*/ 596900 w 762"/>
              <a:gd name="T31" fmla="*/ 31173 h 66"/>
              <a:gd name="T32" fmla="*/ 635000 w 762"/>
              <a:gd name="T33" fmla="*/ 41564 h 66"/>
              <a:gd name="T34" fmla="*/ 673100 w 762"/>
              <a:gd name="T35" fmla="*/ 41564 h 66"/>
              <a:gd name="T36" fmla="*/ 711200 w 762"/>
              <a:gd name="T37" fmla="*/ 41564 h 66"/>
              <a:gd name="T38" fmla="*/ 749300 w 762"/>
              <a:gd name="T39" fmla="*/ 51955 h 66"/>
              <a:gd name="T40" fmla="*/ 787400 w 762"/>
              <a:gd name="T41" fmla="*/ 51955 h 66"/>
              <a:gd name="T42" fmla="*/ 825500 w 762"/>
              <a:gd name="T43" fmla="*/ 51955 h 66"/>
              <a:gd name="T44" fmla="*/ 863600 w 762"/>
              <a:gd name="T45" fmla="*/ 51955 h 66"/>
              <a:gd name="T46" fmla="*/ 901700 w 762"/>
              <a:gd name="T47" fmla="*/ 62345 h 66"/>
              <a:gd name="T48" fmla="*/ 939800 w 762"/>
              <a:gd name="T49" fmla="*/ 62345 h 66"/>
              <a:gd name="T50" fmla="*/ 977900 w 762"/>
              <a:gd name="T51" fmla="*/ 62345 h 66"/>
              <a:gd name="T52" fmla="*/ 1016000 w 762"/>
              <a:gd name="T53" fmla="*/ 72736 h 66"/>
              <a:gd name="T54" fmla="*/ 1054100 w 762"/>
              <a:gd name="T55" fmla="*/ 72736 h 66"/>
              <a:gd name="T56" fmla="*/ 1092200 w 762"/>
              <a:gd name="T57" fmla="*/ 72736 h 66"/>
              <a:gd name="T58" fmla="*/ 1130300 w 762"/>
              <a:gd name="T59" fmla="*/ 83127 h 66"/>
              <a:gd name="T60" fmla="*/ 1168400 w 762"/>
              <a:gd name="T61" fmla="*/ 83127 h 66"/>
              <a:gd name="T62" fmla="*/ 1206500 w 762"/>
              <a:gd name="T63" fmla="*/ 83127 h 66"/>
              <a:gd name="T64" fmla="*/ 1244600 w 762"/>
              <a:gd name="T65" fmla="*/ 83127 h 66"/>
              <a:gd name="T66" fmla="*/ 1282700 w 762"/>
              <a:gd name="T67" fmla="*/ 93518 h 66"/>
              <a:gd name="T68" fmla="*/ 1320800 w 762"/>
              <a:gd name="T69" fmla="*/ 93518 h 66"/>
              <a:gd name="T70" fmla="*/ 1358900 w 762"/>
              <a:gd name="T71" fmla="*/ 93518 h 66"/>
              <a:gd name="T72" fmla="*/ 1397000 w 762"/>
              <a:gd name="T73" fmla="*/ 103909 h 66"/>
              <a:gd name="T74" fmla="*/ 1435100 w 762"/>
              <a:gd name="T75" fmla="*/ 103909 h 66"/>
              <a:gd name="T76" fmla="*/ 1473200 w 762"/>
              <a:gd name="T77" fmla="*/ 103909 h 66"/>
              <a:gd name="T78" fmla="*/ 1511300 w 762"/>
              <a:gd name="T79" fmla="*/ 103909 h 66"/>
              <a:gd name="T80" fmla="*/ 1549400 w 762"/>
              <a:gd name="T81" fmla="*/ 114300 h 66"/>
              <a:gd name="T82" fmla="*/ 1587500 w 762"/>
              <a:gd name="T83" fmla="*/ 114300 h 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6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50" y="12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2"/>
                </a:lnTo>
                <a:lnTo>
                  <a:pt x="180" y="12"/>
                </a:lnTo>
                <a:lnTo>
                  <a:pt x="186" y="12"/>
                </a:lnTo>
                <a:lnTo>
                  <a:pt x="192" y="12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8"/>
                </a:lnTo>
                <a:lnTo>
                  <a:pt x="228" y="18"/>
                </a:lnTo>
                <a:lnTo>
                  <a:pt x="234" y="18"/>
                </a:lnTo>
                <a:lnTo>
                  <a:pt x="240" y="18"/>
                </a:lnTo>
                <a:lnTo>
                  <a:pt x="246" y="18"/>
                </a:lnTo>
                <a:lnTo>
                  <a:pt x="252" y="18"/>
                </a:lnTo>
                <a:lnTo>
                  <a:pt x="258" y="18"/>
                </a:lnTo>
                <a:lnTo>
                  <a:pt x="264" y="18"/>
                </a:lnTo>
                <a:lnTo>
                  <a:pt x="270" y="18"/>
                </a:lnTo>
                <a:lnTo>
                  <a:pt x="276" y="18"/>
                </a:lnTo>
                <a:lnTo>
                  <a:pt x="282" y="18"/>
                </a:lnTo>
                <a:lnTo>
                  <a:pt x="288" y="24"/>
                </a:lnTo>
                <a:lnTo>
                  <a:pt x="294" y="24"/>
                </a:lnTo>
                <a:lnTo>
                  <a:pt x="300" y="24"/>
                </a:lnTo>
                <a:lnTo>
                  <a:pt x="306" y="24"/>
                </a:lnTo>
                <a:lnTo>
                  <a:pt x="312" y="24"/>
                </a:lnTo>
                <a:lnTo>
                  <a:pt x="318" y="24"/>
                </a:lnTo>
                <a:lnTo>
                  <a:pt x="324" y="24"/>
                </a:lnTo>
                <a:lnTo>
                  <a:pt x="330" y="24"/>
                </a:lnTo>
                <a:lnTo>
                  <a:pt x="336" y="24"/>
                </a:lnTo>
                <a:lnTo>
                  <a:pt x="342" y="24"/>
                </a:lnTo>
                <a:lnTo>
                  <a:pt x="348" y="24"/>
                </a:lnTo>
                <a:lnTo>
                  <a:pt x="354" y="30"/>
                </a:lnTo>
                <a:lnTo>
                  <a:pt x="360" y="30"/>
                </a:lnTo>
                <a:lnTo>
                  <a:pt x="366" y="30"/>
                </a:lnTo>
                <a:lnTo>
                  <a:pt x="372" y="30"/>
                </a:lnTo>
                <a:lnTo>
                  <a:pt x="378" y="30"/>
                </a:lnTo>
                <a:lnTo>
                  <a:pt x="384" y="30"/>
                </a:lnTo>
                <a:lnTo>
                  <a:pt x="390" y="30"/>
                </a:lnTo>
                <a:lnTo>
                  <a:pt x="396" y="30"/>
                </a:lnTo>
                <a:lnTo>
                  <a:pt x="402" y="30"/>
                </a:lnTo>
                <a:lnTo>
                  <a:pt x="408" y="30"/>
                </a:lnTo>
                <a:lnTo>
                  <a:pt x="414" y="36"/>
                </a:lnTo>
                <a:lnTo>
                  <a:pt x="420" y="36"/>
                </a:lnTo>
                <a:lnTo>
                  <a:pt x="426" y="36"/>
                </a:lnTo>
                <a:lnTo>
                  <a:pt x="432" y="36"/>
                </a:lnTo>
                <a:lnTo>
                  <a:pt x="438" y="36"/>
                </a:lnTo>
                <a:lnTo>
                  <a:pt x="444" y="36"/>
                </a:lnTo>
                <a:lnTo>
                  <a:pt x="450" y="36"/>
                </a:lnTo>
                <a:lnTo>
                  <a:pt x="456" y="36"/>
                </a:lnTo>
                <a:lnTo>
                  <a:pt x="462" y="36"/>
                </a:lnTo>
                <a:lnTo>
                  <a:pt x="468" y="36"/>
                </a:lnTo>
                <a:lnTo>
                  <a:pt x="474" y="42"/>
                </a:lnTo>
                <a:lnTo>
                  <a:pt x="480" y="42"/>
                </a:lnTo>
                <a:lnTo>
                  <a:pt x="486" y="42"/>
                </a:lnTo>
                <a:lnTo>
                  <a:pt x="492" y="42"/>
                </a:lnTo>
                <a:lnTo>
                  <a:pt x="498" y="42"/>
                </a:lnTo>
                <a:lnTo>
                  <a:pt x="504" y="42"/>
                </a:lnTo>
                <a:lnTo>
                  <a:pt x="510" y="42"/>
                </a:lnTo>
                <a:lnTo>
                  <a:pt x="516" y="42"/>
                </a:lnTo>
                <a:lnTo>
                  <a:pt x="522" y="42"/>
                </a:lnTo>
                <a:lnTo>
                  <a:pt x="528" y="42"/>
                </a:lnTo>
                <a:lnTo>
                  <a:pt x="534" y="48"/>
                </a:lnTo>
                <a:lnTo>
                  <a:pt x="540" y="48"/>
                </a:lnTo>
                <a:lnTo>
                  <a:pt x="546" y="48"/>
                </a:lnTo>
                <a:lnTo>
                  <a:pt x="552" y="48"/>
                </a:lnTo>
                <a:lnTo>
                  <a:pt x="558" y="48"/>
                </a:lnTo>
                <a:lnTo>
                  <a:pt x="564" y="48"/>
                </a:lnTo>
                <a:lnTo>
                  <a:pt x="570" y="48"/>
                </a:lnTo>
                <a:lnTo>
                  <a:pt x="576" y="48"/>
                </a:lnTo>
                <a:lnTo>
                  <a:pt x="582" y="48"/>
                </a:lnTo>
                <a:lnTo>
                  <a:pt x="588" y="48"/>
                </a:lnTo>
                <a:lnTo>
                  <a:pt x="594" y="54"/>
                </a:lnTo>
                <a:lnTo>
                  <a:pt x="600" y="54"/>
                </a:lnTo>
                <a:lnTo>
                  <a:pt x="606" y="54"/>
                </a:lnTo>
                <a:lnTo>
                  <a:pt x="612" y="54"/>
                </a:lnTo>
                <a:lnTo>
                  <a:pt x="618" y="54"/>
                </a:lnTo>
                <a:lnTo>
                  <a:pt x="624" y="54"/>
                </a:lnTo>
                <a:lnTo>
                  <a:pt x="630" y="54"/>
                </a:lnTo>
                <a:lnTo>
                  <a:pt x="636" y="54"/>
                </a:lnTo>
                <a:lnTo>
                  <a:pt x="642" y="54"/>
                </a:lnTo>
                <a:lnTo>
                  <a:pt x="648" y="54"/>
                </a:lnTo>
                <a:lnTo>
                  <a:pt x="654" y="60"/>
                </a:lnTo>
                <a:lnTo>
                  <a:pt x="660" y="60"/>
                </a:lnTo>
                <a:lnTo>
                  <a:pt x="666" y="60"/>
                </a:lnTo>
                <a:lnTo>
                  <a:pt x="672" y="60"/>
                </a:lnTo>
                <a:lnTo>
                  <a:pt x="678" y="60"/>
                </a:lnTo>
                <a:lnTo>
                  <a:pt x="684" y="60"/>
                </a:lnTo>
                <a:lnTo>
                  <a:pt x="690" y="60"/>
                </a:lnTo>
                <a:lnTo>
                  <a:pt x="696" y="60"/>
                </a:lnTo>
                <a:lnTo>
                  <a:pt x="702" y="60"/>
                </a:lnTo>
                <a:lnTo>
                  <a:pt x="708" y="60"/>
                </a:lnTo>
                <a:lnTo>
                  <a:pt x="714" y="60"/>
                </a:lnTo>
                <a:lnTo>
                  <a:pt x="720" y="66"/>
                </a:lnTo>
                <a:lnTo>
                  <a:pt x="726" y="66"/>
                </a:lnTo>
                <a:lnTo>
                  <a:pt x="732" y="66"/>
                </a:lnTo>
                <a:lnTo>
                  <a:pt x="738" y="66"/>
                </a:lnTo>
                <a:lnTo>
                  <a:pt x="744" y="66"/>
                </a:lnTo>
                <a:lnTo>
                  <a:pt x="750" y="66"/>
                </a:lnTo>
                <a:lnTo>
                  <a:pt x="756" y="66"/>
                </a:lnTo>
                <a:lnTo>
                  <a:pt x="762" y="66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3" name="Freeform 107"/>
          <p:cNvSpPr>
            <a:spLocks/>
          </p:cNvSpPr>
          <p:nvPr/>
        </p:nvSpPr>
        <p:spPr bwMode="auto">
          <a:xfrm>
            <a:off x="5126038" y="1212850"/>
            <a:ext cx="1614487" cy="74613"/>
          </a:xfrm>
          <a:custGeom>
            <a:avLst/>
            <a:gdLst>
              <a:gd name="T0" fmla="*/ 25425 w 762"/>
              <a:gd name="T1" fmla="*/ 0 h 42"/>
              <a:gd name="T2" fmla="*/ 63562 w 762"/>
              <a:gd name="T3" fmla="*/ 10659 h 42"/>
              <a:gd name="T4" fmla="*/ 101700 w 762"/>
              <a:gd name="T5" fmla="*/ 10659 h 42"/>
              <a:gd name="T6" fmla="*/ 139837 w 762"/>
              <a:gd name="T7" fmla="*/ 10659 h 42"/>
              <a:gd name="T8" fmla="*/ 177975 w 762"/>
              <a:gd name="T9" fmla="*/ 10659 h 42"/>
              <a:gd name="T10" fmla="*/ 216112 w 762"/>
              <a:gd name="T11" fmla="*/ 21318 h 42"/>
              <a:gd name="T12" fmla="*/ 254250 w 762"/>
              <a:gd name="T13" fmla="*/ 21318 h 42"/>
              <a:gd name="T14" fmla="*/ 292387 w 762"/>
              <a:gd name="T15" fmla="*/ 21318 h 42"/>
              <a:gd name="T16" fmla="*/ 330525 w 762"/>
              <a:gd name="T17" fmla="*/ 21318 h 42"/>
              <a:gd name="T18" fmla="*/ 368662 w 762"/>
              <a:gd name="T19" fmla="*/ 21318 h 42"/>
              <a:gd name="T20" fmla="*/ 406800 w 762"/>
              <a:gd name="T21" fmla="*/ 21318 h 42"/>
              <a:gd name="T22" fmla="*/ 444937 w 762"/>
              <a:gd name="T23" fmla="*/ 31977 h 42"/>
              <a:gd name="T24" fmla="*/ 483075 w 762"/>
              <a:gd name="T25" fmla="*/ 31977 h 42"/>
              <a:gd name="T26" fmla="*/ 521212 w 762"/>
              <a:gd name="T27" fmla="*/ 31977 h 42"/>
              <a:gd name="T28" fmla="*/ 559350 w 762"/>
              <a:gd name="T29" fmla="*/ 31977 h 42"/>
              <a:gd name="T30" fmla="*/ 597487 w 762"/>
              <a:gd name="T31" fmla="*/ 31977 h 42"/>
              <a:gd name="T32" fmla="*/ 635625 w 762"/>
              <a:gd name="T33" fmla="*/ 31977 h 42"/>
              <a:gd name="T34" fmla="*/ 673762 w 762"/>
              <a:gd name="T35" fmla="*/ 31977 h 42"/>
              <a:gd name="T36" fmla="*/ 711900 w 762"/>
              <a:gd name="T37" fmla="*/ 31977 h 42"/>
              <a:gd name="T38" fmla="*/ 750037 w 762"/>
              <a:gd name="T39" fmla="*/ 31977 h 42"/>
              <a:gd name="T40" fmla="*/ 788175 w 762"/>
              <a:gd name="T41" fmla="*/ 42636 h 42"/>
              <a:gd name="T42" fmla="*/ 826312 w 762"/>
              <a:gd name="T43" fmla="*/ 42636 h 42"/>
              <a:gd name="T44" fmla="*/ 864450 w 762"/>
              <a:gd name="T45" fmla="*/ 42636 h 42"/>
              <a:gd name="T46" fmla="*/ 902587 w 762"/>
              <a:gd name="T47" fmla="*/ 42636 h 42"/>
              <a:gd name="T48" fmla="*/ 940725 w 762"/>
              <a:gd name="T49" fmla="*/ 42636 h 42"/>
              <a:gd name="T50" fmla="*/ 978862 w 762"/>
              <a:gd name="T51" fmla="*/ 42636 h 42"/>
              <a:gd name="T52" fmla="*/ 1017000 w 762"/>
              <a:gd name="T53" fmla="*/ 42636 h 42"/>
              <a:gd name="T54" fmla="*/ 1055137 w 762"/>
              <a:gd name="T55" fmla="*/ 42636 h 42"/>
              <a:gd name="T56" fmla="*/ 1093275 w 762"/>
              <a:gd name="T57" fmla="*/ 42636 h 42"/>
              <a:gd name="T58" fmla="*/ 1131412 w 762"/>
              <a:gd name="T59" fmla="*/ 42636 h 42"/>
              <a:gd name="T60" fmla="*/ 1169550 w 762"/>
              <a:gd name="T61" fmla="*/ 42636 h 42"/>
              <a:gd name="T62" fmla="*/ 1207687 w 762"/>
              <a:gd name="T63" fmla="*/ 42636 h 42"/>
              <a:gd name="T64" fmla="*/ 1245825 w 762"/>
              <a:gd name="T65" fmla="*/ 42636 h 42"/>
              <a:gd name="T66" fmla="*/ 1283962 w 762"/>
              <a:gd name="T67" fmla="*/ 42636 h 42"/>
              <a:gd name="T68" fmla="*/ 1322100 w 762"/>
              <a:gd name="T69" fmla="*/ 42636 h 42"/>
              <a:gd name="T70" fmla="*/ 1360237 w 762"/>
              <a:gd name="T71" fmla="*/ 42636 h 42"/>
              <a:gd name="T72" fmla="*/ 1398375 w 762"/>
              <a:gd name="T73" fmla="*/ 42636 h 42"/>
              <a:gd name="T74" fmla="*/ 1436512 w 762"/>
              <a:gd name="T75" fmla="*/ 53295 h 42"/>
              <a:gd name="T76" fmla="*/ 1474650 w 762"/>
              <a:gd name="T77" fmla="*/ 53295 h 42"/>
              <a:gd name="T78" fmla="*/ 1512787 w 762"/>
              <a:gd name="T79" fmla="*/ 53295 h 42"/>
              <a:gd name="T80" fmla="*/ 1550925 w 762"/>
              <a:gd name="T81" fmla="*/ 63954 h 42"/>
              <a:gd name="T82" fmla="*/ 1589062 w 762"/>
              <a:gd name="T83" fmla="*/ 63954 h 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4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102" y="12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6" y="12"/>
                </a:lnTo>
                <a:lnTo>
                  <a:pt x="132" y="12"/>
                </a:lnTo>
                <a:lnTo>
                  <a:pt x="138" y="12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2"/>
                </a:lnTo>
                <a:lnTo>
                  <a:pt x="180" y="12"/>
                </a:lnTo>
                <a:lnTo>
                  <a:pt x="186" y="12"/>
                </a:lnTo>
                <a:lnTo>
                  <a:pt x="192" y="12"/>
                </a:lnTo>
                <a:lnTo>
                  <a:pt x="198" y="18"/>
                </a:lnTo>
                <a:lnTo>
                  <a:pt x="204" y="18"/>
                </a:lnTo>
                <a:lnTo>
                  <a:pt x="210" y="18"/>
                </a:lnTo>
                <a:lnTo>
                  <a:pt x="216" y="18"/>
                </a:lnTo>
                <a:lnTo>
                  <a:pt x="222" y="18"/>
                </a:lnTo>
                <a:lnTo>
                  <a:pt x="228" y="18"/>
                </a:lnTo>
                <a:lnTo>
                  <a:pt x="234" y="18"/>
                </a:lnTo>
                <a:lnTo>
                  <a:pt x="240" y="18"/>
                </a:lnTo>
                <a:lnTo>
                  <a:pt x="246" y="18"/>
                </a:lnTo>
                <a:lnTo>
                  <a:pt x="252" y="18"/>
                </a:lnTo>
                <a:lnTo>
                  <a:pt x="258" y="18"/>
                </a:lnTo>
                <a:lnTo>
                  <a:pt x="264" y="18"/>
                </a:lnTo>
                <a:lnTo>
                  <a:pt x="270" y="18"/>
                </a:lnTo>
                <a:lnTo>
                  <a:pt x="276" y="18"/>
                </a:lnTo>
                <a:lnTo>
                  <a:pt x="282" y="18"/>
                </a:lnTo>
                <a:lnTo>
                  <a:pt x="288" y="18"/>
                </a:lnTo>
                <a:lnTo>
                  <a:pt x="294" y="18"/>
                </a:lnTo>
                <a:lnTo>
                  <a:pt x="300" y="18"/>
                </a:lnTo>
                <a:lnTo>
                  <a:pt x="306" y="18"/>
                </a:lnTo>
                <a:lnTo>
                  <a:pt x="312" y="18"/>
                </a:lnTo>
                <a:lnTo>
                  <a:pt x="318" y="18"/>
                </a:lnTo>
                <a:lnTo>
                  <a:pt x="324" y="18"/>
                </a:lnTo>
                <a:lnTo>
                  <a:pt x="330" y="18"/>
                </a:lnTo>
                <a:lnTo>
                  <a:pt x="336" y="18"/>
                </a:lnTo>
                <a:lnTo>
                  <a:pt x="342" y="18"/>
                </a:lnTo>
                <a:lnTo>
                  <a:pt x="348" y="18"/>
                </a:lnTo>
                <a:lnTo>
                  <a:pt x="354" y="18"/>
                </a:lnTo>
                <a:lnTo>
                  <a:pt x="360" y="18"/>
                </a:lnTo>
                <a:lnTo>
                  <a:pt x="366" y="18"/>
                </a:lnTo>
                <a:lnTo>
                  <a:pt x="372" y="24"/>
                </a:lnTo>
                <a:lnTo>
                  <a:pt x="378" y="24"/>
                </a:lnTo>
                <a:lnTo>
                  <a:pt x="384" y="24"/>
                </a:lnTo>
                <a:lnTo>
                  <a:pt x="390" y="24"/>
                </a:lnTo>
                <a:lnTo>
                  <a:pt x="396" y="24"/>
                </a:lnTo>
                <a:lnTo>
                  <a:pt x="402" y="24"/>
                </a:lnTo>
                <a:lnTo>
                  <a:pt x="408" y="24"/>
                </a:lnTo>
                <a:lnTo>
                  <a:pt x="414" y="24"/>
                </a:lnTo>
                <a:lnTo>
                  <a:pt x="420" y="24"/>
                </a:lnTo>
                <a:lnTo>
                  <a:pt x="426" y="24"/>
                </a:lnTo>
                <a:lnTo>
                  <a:pt x="432" y="24"/>
                </a:lnTo>
                <a:lnTo>
                  <a:pt x="438" y="24"/>
                </a:lnTo>
                <a:lnTo>
                  <a:pt x="444" y="24"/>
                </a:lnTo>
                <a:lnTo>
                  <a:pt x="450" y="24"/>
                </a:lnTo>
                <a:lnTo>
                  <a:pt x="456" y="24"/>
                </a:lnTo>
                <a:lnTo>
                  <a:pt x="462" y="24"/>
                </a:lnTo>
                <a:lnTo>
                  <a:pt x="468" y="24"/>
                </a:lnTo>
                <a:lnTo>
                  <a:pt x="474" y="24"/>
                </a:lnTo>
                <a:lnTo>
                  <a:pt x="480" y="24"/>
                </a:lnTo>
                <a:lnTo>
                  <a:pt x="486" y="24"/>
                </a:lnTo>
                <a:lnTo>
                  <a:pt x="492" y="24"/>
                </a:lnTo>
                <a:lnTo>
                  <a:pt x="498" y="24"/>
                </a:lnTo>
                <a:lnTo>
                  <a:pt x="504" y="24"/>
                </a:lnTo>
                <a:lnTo>
                  <a:pt x="510" y="24"/>
                </a:lnTo>
                <a:lnTo>
                  <a:pt x="516" y="24"/>
                </a:lnTo>
                <a:lnTo>
                  <a:pt x="522" y="24"/>
                </a:lnTo>
                <a:lnTo>
                  <a:pt x="528" y="24"/>
                </a:lnTo>
                <a:lnTo>
                  <a:pt x="534" y="24"/>
                </a:lnTo>
                <a:lnTo>
                  <a:pt x="540" y="24"/>
                </a:lnTo>
                <a:lnTo>
                  <a:pt x="546" y="24"/>
                </a:lnTo>
                <a:lnTo>
                  <a:pt x="552" y="24"/>
                </a:lnTo>
                <a:lnTo>
                  <a:pt x="558" y="24"/>
                </a:lnTo>
                <a:lnTo>
                  <a:pt x="564" y="24"/>
                </a:lnTo>
                <a:lnTo>
                  <a:pt x="570" y="24"/>
                </a:lnTo>
                <a:lnTo>
                  <a:pt x="576" y="24"/>
                </a:lnTo>
                <a:lnTo>
                  <a:pt x="582" y="24"/>
                </a:lnTo>
                <a:lnTo>
                  <a:pt x="588" y="24"/>
                </a:lnTo>
                <a:lnTo>
                  <a:pt x="594" y="24"/>
                </a:lnTo>
                <a:lnTo>
                  <a:pt x="600" y="24"/>
                </a:lnTo>
                <a:lnTo>
                  <a:pt x="606" y="24"/>
                </a:lnTo>
                <a:lnTo>
                  <a:pt x="612" y="24"/>
                </a:lnTo>
                <a:lnTo>
                  <a:pt x="618" y="24"/>
                </a:lnTo>
                <a:lnTo>
                  <a:pt x="624" y="24"/>
                </a:lnTo>
                <a:lnTo>
                  <a:pt x="630" y="24"/>
                </a:lnTo>
                <a:lnTo>
                  <a:pt x="636" y="24"/>
                </a:lnTo>
                <a:lnTo>
                  <a:pt x="642" y="24"/>
                </a:lnTo>
                <a:lnTo>
                  <a:pt x="648" y="24"/>
                </a:lnTo>
                <a:lnTo>
                  <a:pt x="654" y="24"/>
                </a:lnTo>
                <a:lnTo>
                  <a:pt x="660" y="24"/>
                </a:lnTo>
                <a:lnTo>
                  <a:pt x="666" y="24"/>
                </a:lnTo>
                <a:lnTo>
                  <a:pt x="672" y="24"/>
                </a:lnTo>
                <a:lnTo>
                  <a:pt x="678" y="30"/>
                </a:lnTo>
                <a:lnTo>
                  <a:pt x="684" y="30"/>
                </a:lnTo>
                <a:lnTo>
                  <a:pt x="690" y="30"/>
                </a:lnTo>
                <a:lnTo>
                  <a:pt x="696" y="30"/>
                </a:lnTo>
                <a:lnTo>
                  <a:pt x="702" y="30"/>
                </a:lnTo>
                <a:lnTo>
                  <a:pt x="708" y="30"/>
                </a:lnTo>
                <a:lnTo>
                  <a:pt x="714" y="30"/>
                </a:lnTo>
                <a:lnTo>
                  <a:pt x="720" y="30"/>
                </a:lnTo>
                <a:lnTo>
                  <a:pt x="726" y="36"/>
                </a:lnTo>
                <a:lnTo>
                  <a:pt x="732" y="36"/>
                </a:lnTo>
                <a:lnTo>
                  <a:pt x="738" y="36"/>
                </a:lnTo>
                <a:lnTo>
                  <a:pt x="744" y="36"/>
                </a:lnTo>
                <a:lnTo>
                  <a:pt x="750" y="36"/>
                </a:lnTo>
                <a:lnTo>
                  <a:pt x="756" y="42"/>
                </a:lnTo>
                <a:lnTo>
                  <a:pt x="762" y="42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4" name="Freeform 108"/>
          <p:cNvSpPr>
            <a:spLocks/>
          </p:cNvSpPr>
          <p:nvPr/>
        </p:nvSpPr>
        <p:spPr bwMode="auto">
          <a:xfrm>
            <a:off x="6740525" y="1287463"/>
            <a:ext cx="1065213" cy="2346325"/>
          </a:xfrm>
          <a:custGeom>
            <a:avLst/>
            <a:gdLst>
              <a:gd name="T0" fmla="*/ 25362 w 504"/>
              <a:gd name="T1" fmla="*/ 0 h 1344"/>
              <a:gd name="T2" fmla="*/ 63406 w 504"/>
              <a:gd name="T3" fmla="*/ 10475 h 1344"/>
              <a:gd name="T4" fmla="*/ 101449 w 504"/>
              <a:gd name="T5" fmla="*/ 31424 h 1344"/>
              <a:gd name="T6" fmla="*/ 139492 w 504"/>
              <a:gd name="T7" fmla="*/ 41899 h 1344"/>
              <a:gd name="T8" fmla="*/ 177536 w 504"/>
              <a:gd name="T9" fmla="*/ 52373 h 1344"/>
              <a:gd name="T10" fmla="*/ 215579 w 504"/>
              <a:gd name="T11" fmla="*/ 73323 h 1344"/>
              <a:gd name="T12" fmla="*/ 253622 w 504"/>
              <a:gd name="T13" fmla="*/ 94272 h 1344"/>
              <a:gd name="T14" fmla="*/ 291665 w 504"/>
              <a:gd name="T15" fmla="*/ 125696 h 1344"/>
              <a:gd name="T16" fmla="*/ 329709 w 504"/>
              <a:gd name="T17" fmla="*/ 157120 h 1344"/>
              <a:gd name="T18" fmla="*/ 367752 w 504"/>
              <a:gd name="T19" fmla="*/ 188544 h 1344"/>
              <a:gd name="T20" fmla="*/ 405795 w 504"/>
              <a:gd name="T21" fmla="*/ 230443 h 1344"/>
              <a:gd name="T22" fmla="*/ 443839 w 504"/>
              <a:gd name="T23" fmla="*/ 272341 h 1344"/>
              <a:gd name="T24" fmla="*/ 469201 w 504"/>
              <a:gd name="T25" fmla="*/ 303765 h 1344"/>
              <a:gd name="T26" fmla="*/ 507244 w 504"/>
              <a:gd name="T27" fmla="*/ 345664 h 1344"/>
              <a:gd name="T28" fmla="*/ 519925 w 504"/>
              <a:gd name="T29" fmla="*/ 377088 h 1344"/>
              <a:gd name="T30" fmla="*/ 545288 w 504"/>
              <a:gd name="T31" fmla="*/ 408512 h 1344"/>
              <a:gd name="T32" fmla="*/ 557969 w 504"/>
              <a:gd name="T33" fmla="*/ 450411 h 1344"/>
              <a:gd name="T34" fmla="*/ 596012 w 504"/>
              <a:gd name="T35" fmla="*/ 502784 h 1344"/>
              <a:gd name="T36" fmla="*/ 608693 w 504"/>
              <a:gd name="T37" fmla="*/ 544683 h 1344"/>
              <a:gd name="T38" fmla="*/ 634055 w 504"/>
              <a:gd name="T39" fmla="*/ 576107 h 1344"/>
              <a:gd name="T40" fmla="*/ 646736 w 504"/>
              <a:gd name="T41" fmla="*/ 628480 h 1344"/>
              <a:gd name="T42" fmla="*/ 672099 w 504"/>
              <a:gd name="T43" fmla="*/ 670379 h 1344"/>
              <a:gd name="T44" fmla="*/ 684780 w 504"/>
              <a:gd name="T45" fmla="*/ 722752 h 1344"/>
              <a:gd name="T46" fmla="*/ 710142 w 504"/>
              <a:gd name="T47" fmla="*/ 764651 h 1344"/>
              <a:gd name="T48" fmla="*/ 722823 w 504"/>
              <a:gd name="T49" fmla="*/ 827499 h 1344"/>
              <a:gd name="T50" fmla="*/ 748185 w 504"/>
              <a:gd name="T51" fmla="*/ 879872 h 1344"/>
              <a:gd name="T52" fmla="*/ 760866 w 504"/>
              <a:gd name="T53" fmla="*/ 942720 h 1344"/>
              <a:gd name="T54" fmla="*/ 786229 w 504"/>
              <a:gd name="T55" fmla="*/ 995093 h 1344"/>
              <a:gd name="T56" fmla="*/ 798910 w 504"/>
              <a:gd name="T57" fmla="*/ 1068416 h 1344"/>
              <a:gd name="T58" fmla="*/ 824272 w 504"/>
              <a:gd name="T59" fmla="*/ 1131264 h 1344"/>
              <a:gd name="T60" fmla="*/ 836953 w 504"/>
              <a:gd name="T61" fmla="*/ 1215061 h 1344"/>
              <a:gd name="T62" fmla="*/ 862315 w 504"/>
              <a:gd name="T63" fmla="*/ 1277909 h 1344"/>
              <a:gd name="T64" fmla="*/ 874996 w 504"/>
              <a:gd name="T65" fmla="*/ 1372181 h 1344"/>
              <a:gd name="T66" fmla="*/ 900359 w 504"/>
              <a:gd name="T67" fmla="*/ 1435029 h 1344"/>
              <a:gd name="T68" fmla="*/ 913040 w 504"/>
              <a:gd name="T69" fmla="*/ 1539776 h 1344"/>
              <a:gd name="T70" fmla="*/ 938402 w 504"/>
              <a:gd name="T71" fmla="*/ 1623573 h 1344"/>
              <a:gd name="T72" fmla="*/ 951083 w 504"/>
              <a:gd name="T73" fmla="*/ 1738794 h 1344"/>
              <a:gd name="T74" fmla="*/ 976445 w 504"/>
              <a:gd name="T75" fmla="*/ 1812117 h 1344"/>
              <a:gd name="T76" fmla="*/ 989126 w 504"/>
              <a:gd name="T77" fmla="*/ 1937813 h 1344"/>
              <a:gd name="T78" fmla="*/ 1014489 w 504"/>
              <a:gd name="T79" fmla="*/ 2021610 h 1344"/>
              <a:gd name="T80" fmla="*/ 1027170 w 504"/>
              <a:gd name="T81" fmla="*/ 2168256 h 1344"/>
              <a:gd name="T82" fmla="*/ 1052532 w 504"/>
              <a:gd name="T83" fmla="*/ 2252053 h 1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4" h="1344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42" y="12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24"/>
                </a:lnTo>
                <a:lnTo>
                  <a:pt x="72" y="24"/>
                </a:lnTo>
                <a:lnTo>
                  <a:pt x="78" y="30"/>
                </a:lnTo>
                <a:lnTo>
                  <a:pt x="84" y="30"/>
                </a:lnTo>
                <a:lnTo>
                  <a:pt x="90" y="36"/>
                </a:lnTo>
                <a:lnTo>
                  <a:pt x="96" y="42"/>
                </a:lnTo>
                <a:lnTo>
                  <a:pt x="102" y="42"/>
                </a:lnTo>
                <a:lnTo>
                  <a:pt x="108" y="48"/>
                </a:lnTo>
                <a:lnTo>
                  <a:pt x="114" y="54"/>
                </a:lnTo>
                <a:lnTo>
                  <a:pt x="120" y="54"/>
                </a:lnTo>
                <a:lnTo>
                  <a:pt x="126" y="60"/>
                </a:lnTo>
                <a:lnTo>
                  <a:pt x="132" y="66"/>
                </a:lnTo>
                <a:lnTo>
                  <a:pt x="138" y="72"/>
                </a:lnTo>
                <a:lnTo>
                  <a:pt x="144" y="78"/>
                </a:lnTo>
                <a:lnTo>
                  <a:pt x="150" y="84"/>
                </a:lnTo>
                <a:lnTo>
                  <a:pt x="156" y="90"/>
                </a:lnTo>
                <a:lnTo>
                  <a:pt x="162" y="96"/>
                </a:lnTo>
                <a:lnTo>
                  <a:pt x="168" y="102"/>
                </a:lnTo>
                <a:lnTo>
                  <a:pt x="174" y="108"/>
                </a:lnTo>
                <a:lnTo>
                  <a:pt x="180" y="114"/>
                </a:lnTo>
                <a:lnTo>
                  <a:pt x="192" y="126"/>
                </a:lnTo>
                <a:lnTo>
                  <a:pt x="192" y="132"/>
                </a:lnTo>
                <a:lnTo>
                  <a:pt x="198" y="138"/>
                </a:lnTo>
                <a:lnTo>
                  <a:pt x="210" y="150"/>
                </a:lnTo>
                <a:lnTo>
                  <a:pt x="210" y="156"/>
                </a:lnTo>
                <a:lnTo>
                  <a:pt x="216" y="162"/>
                </a:lnTo>
                <a:lnTo>
                  <a:pt x="222" y="168"/>
                </a:lnTo>
                <a:lnTo>
                  <a:pt x="222" y="174"/>
                </a:lnTo>
                <a:lnTo>
                  <a:pt x="234" y="186"/>
                </a:lnTo>
                <a:lnTo>
                  <a:pt x="234" y="192"/>
                </a:lnTo>
                <a:lnTo>
                  <a:pt x="240" y="198"/>
                </a:lnTo>
                <a:lnTo>
                  <a:pt x="240" y="204"/>
                </a:lnTo>
                <a:lnTo>
                  <a:pt x="246" y="210"/>
                </a:lnTo>
                <a:lnTo>
                  <a:pt x="246" y="216"/>
                </a:lnTo>
                <a:lnTo>
                  <a:pt x="252" y="222"/>
                </a:lnTo>
                <a:lnTo>
                  <a:pt x="252" y="228"/>
                </a:lnTo>
                <a:lnTo>
                  <a:pt x="258" y="234"/>
                </a:lnTo>
                <a:lnTo>
                  <a:pt x="258" y="240"/>
                </a:lnTo>
                <a:lnTo>
                  <a:pt x="264" y="246"/>
                </a:lnTo>
                <a:lnTo>
                  <a:pt x="264" y="258"/>
                </a:lnTo>
                <a:lnTo>
                  <a:pt x="276" y="270"/>
                </a:lnTo>
                <a:lnTo>
                  <a:pt x="276" y="282"/>
                </a:lnTo>
                <a:lnTo>
                  <a:pt x="282" y="288"/>
                </a:lnTo>
                <a:lnTo>
                  <a:pt x="282" y="294"/>
                </a:lnTo>
                <a:lnTo>
                  <a:pt x="288" y="300"/>
                </a:lnTo>
                <a:lnTo>
                  <a:pt x="288" y="312"/>
                </a:lnTo>
                <a:lnTo>
                  <a:pt x="294" y="318"/>
                </a:lnTo>
                <a:lnTo>
                  <a:pt x="294" y="324"/>
                </a:lnTo>
                <a:lnTo>
                  <a:pt x="300" y="330"/>
                </a:lnTo>
                <a:lnTo>
                  <a:pt x="300" y="342"/>
                </a:lnTo>
                <a:lnTo>
                  <a:pt x="306" y="348"/>
                </a:lnTo>
                <a:lnTo>
                  <a:pt x="306" y="360"/>
                </a:lnTo>
                <a:lnTo>
                  <a:pt x="312" y="366"/>
                </a:lnTo>
                <a:lnTo>
                  <a:pt x="312" y="378"/>
                </a:lnTo>
                <a:lnTo>
                  <a:pt x="318" y="384"/>
                </a:lnTo>
                <a:lnTo>
                  <a:pt x="318" y="396"/>
                </a:lnTo>
                <a:lnTo>
                  <a:pt x="324" y="402"/>
                </a:lnTo>
                <a:lnTo>
                  <a:pt x="324" y="414"/>
                </a:lnTo>
                <a:lnTo>
                  <a:pt x="330" y="420"/>
                </a:lnTo>
                <a:lnTo>
                  <a:pt x="330" y="432"/>
                </a:lnTo>
                <a:lnTo>
                  <a:pt x="336" y="438"/>
                </a:lnTo>
                <a:lnTo>
                  <a:pt x="336" y="450"/>
                </a:lnTo>
                <a:lnTo>
                  <a:pt x="342" y="456"/>
                </a:lnTo>
                <a:lnTo>
                  <a:pt x="342" y="474"/>
                </a:lnTo>
                <a:lnTo>
                  <a:pt x="348" y="480"/>
                </a:lnTo>
                <a:lnTo>
                  <a:pt x="348" y="498"/>
                </a:lnTo>
                <a:lnTo>
                  <a:pt x="354" y="504"/>
                </a:lnTo>
                <a:lnTo>
                  <a:pt x="354" y="516"/>
                </a:lnTo>
                <a:lnTo>
                  <a:pt x="360" y="522"/>
                </a:lnTo>
                <a:lnTo>
                  <a:pt x="360" y="540"/>
                </a:lnTo>
                <a:lnTo>
                  <a:pt x="366" y="546"/>
                </a:lnTo>
                <a:lnTo>
                  <a:pt x="366" y="564"/>
                </a:lnTo>
                <a:lnTo>
                  <a:pt x="372" y="570"/>
                </a:lnTo>
                <a:lnTo>
                  <a:pt x="372" y="588"/>
                </a:lnTo>
                <a:lnTo>
                  <a:pt x="378" y="594"/>
                </a:lnTo>
                <a:lnTo>
                  <a:pt x="378" y="612"/>
                </a:lnTo>
                <a:lnTo>
                  <a:pt x="384" y="618"/>
                </a:lnTo>
                <a:lnTo>
                  <a:pt x="384" y="642"/>
                </a:lnTo>
                <a:lnTo>
                  <a:pt x="390" y="648"/>
                </a:lnTo>
                <a:lnTo>
                  <a:pt x="390" y="666"/>
                </a:lnTo>
                <a:lnTo>
                  <a:pt x="396" y="672"/>
                </a:lnTo>
                <a:lnTo>
                  <a:pt x="396" y="696"/>
                </a:lnTo>
                <a:lnTo>
                  <a:pt x="402" y="702"/>
                </a:lnTo>
                <a:lnTo>
                  <a:pt x="402" y="726"/>
                </a:lnTo>
                <a:lnTo>
                  <a:pt x="408" y="732"/>
                </a:lnTo>
                <a:lnTo>
                  <a:pt x="408" y="756"/>
                </a:lnTo>
                <a:lnTo>
                  <a:pt x="414" y="762"/>
                </a:lnTo>
                <a:lnTo>
                  <a:pt x="414" y="786"/>
                </a:lnTo>
                <a:lnTo>
                  <a:pt x="420" y="792"/>
                </a:lnTo>
                <a:lnTo>
                  <a:pt x="420" y="816"/>
                </a:lnTo>
                <a:lnTo>
                  <a:pt x="426" y="822"/>
                </a:lnTo>
                <a:lnTo>
                  <a:pt x="426" y="852"/>
                </a:lnTo>
                <a:lnTo>
                  <a:pt x="432" y="858"/>
                </a:lnTo>
                <a:lnTo>
                  <a:pt x="432" y="882"/>
                </a:lnTo>
                <a:lnTo>
                  <a:pt x="438" y="888"/>
                </a:lnTo>
                <a:lnTo>
                  <a:pt x="438" y="924"/>
                </a:lnTo>
                <a:lnTo>
                  <a:pt x="444" y="930"/>
                </a:lnTo>
                <a:lnTo>
                  <a:pt x="444" y="954"/>
                </a:lnTo>
                <a:lnTo>
                  <a:pt x="450" y="960"/>
                </a:lnTo>
                <a:lnTo>
                  <a:pt x="450" y="996"/>
                </a:lnTo>
                <a:lnTo>
                  <a:pt x="456" y="1002"/>
                </a:lnTo>
                <a:lnTo>
                  <a:pt x="456" y="1032"/>
                </a:lnTo>
                <a:lnTo>
                  <a:pt x="462" y="1038"/>
                </a:lnTo>
                <a:lnTo>
                  <a:pt x="462" y="1062"/>
                </a:lnTo>
                <a:lnTo>
                  <a:pt x="468" y="1074"/>
                </a:lnTo>
                <a:lnTo>
                  <a:pt x="468" y="1110"/>
                </a:lnTo>
                <a:lnTo>
                  <a:pt x="474" y="1116"/>
                </a:lnTo>
                <a:lnTo>
                  <a:pt x="474" y="1146"/>
                </a:lnTo>
                <a:lnTo>
                  <a:pt x="480" y="1158"/>
                </a:lnTo>
                <a:lnTo>
                  <a:pt x="480" y="1194"/>
                </a:lnTo>
                <a:lnTo>
                  <a:pt x="486" y="1200"/>
                </a:lnTo>
                <a:lnTo>
                  <a:pt x="486" y="1242"/>
                </a:lnTo>
                <a:lnTo>
                  <a:pt x="492" y="1254"/>
                </a:lnTo>
                <a:lnTo>
                  <a:pt x="492" y="1278"/>
                </a:lnTo>
                <a:lnTo>
                  <a:pt x="498" y="1290"/>
                </a:lnTo>
                <a:lnTo>
                  <a:pt x="498" y="1332"/>
                </a:lnTo>
                <a:lnTo>
                  <a:pt x="504" y="134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5" name="Freeform 109"/>
          <p:cNvSpPr>
            <a:spLocks/>
          </p:cNvSpPr>
          <p:nvPr/>
        </p:nvSpPr>
        <p:spPr bwMode="auto">
          <a:xfrm>
            <a:off x="7805738" y="3633788"/>
            <a:ext cx="217487" cy="1792287"/>
          </a:xfrm>
          <a:custGeom>
            <a:avLst/>
            <a:gdLst>
              <a:gd name="T0" fmla="*/ 0 w 102"/>
              <a:gd name="T1" fmla="*/ 0 h 1026"/>
              <a:gd name="T2" fmla="*/ 0 w 102"/>
              <a:gd name="T3" fmla="*/ 52406 h 1026"/>
              <a:gd name="T4" fmla="*/ 12793 w 102"/>
              <a:gd name="T5" fmla="*/ 62887 h 1026"/>
              <a:gd name="T6" fmla="*/ 12793 w 102"/>
              <a:gd name="T7" fmla="*/ 136256 h 1026"/>
              <a:gd name="T8" fmla="*/ 25587 w 102"/>
              <a:gd name="T9" fmla="*/ 157218 h 1026"/>
              <a:gd name="T10" fmla="*/ 25587 w 102"/>
              <a:gd name="T11" fmla="*/ 230587 h 1026"/>
              <a:gd name="T12" fmla="*/ 38380 w 102"/>
              <a:gd name="T13" fmla="*/ 251549 h 1026"/>
              <a:gd name="T14" fmla="*/ 38380 w 102"/>
              <a:gd name="T15" fmla="*/ 314436 h 1026"/>
              <a:gd name="T16" fmla="*/ 51173 w 102"/>
              <a:gd name="T17" fmla="*/ 335399 h 1026"/>
              <a:gd name="T18" fmla="*/ 51173 w 102"/>
              <a:gd name="T19" fmla="*/ 408767 h 1026"/>
              <a:gd name="T20" fmla="*/ 63967 w 102"/>
              <a:gd name="T21" fmla="*/ 429730 h 1026"/>
              <a:gd name="T22" fmla="*/ 63967 w 102"/>
              <a:gd name="T23" fmla="*/ 513579 h 1026"/>
              <a:gd name="T24" fmla="*/ 76760 w 102"/>
              <a:gd name="T25" fmla="*/ 534542 h 1026"/>
              <a:gd name="T26" fmla="*/ 76760 w 102"/>
              <a:gd name="T27" fmla="*/ 607910 h 1026"/>
              <a:gd name="T28" fmla="*/ 89553 w 102"/>
              <a:gd name="T29" fmla="*/ 628873 h 1026"/>
              <a:gd name="T30" fmla="*/ 89553 w 102"/>
              <a:gd name="T31" fmla="*/ 691760 h 1026"/>
              <a:gd name="T32" fmla="*/ 102347 w 102"/>
              <a:gd name="T33" fmla="*/ 712722 h 1026"/>
              <a:gd name="T34" fmla="*/ 102347 w 102"/>
              <a:gd name="T35" fmla="*/ 796572 h 1026"/>
              <a:gd name="T36" fmla="*/ 115140 w 102"/>
              <a:gd name="T37" fmla="*/ 817534 h 1026"/>
              <a:gd name="T38" fmla="*/ 115140 w 102"/>
              <a:gd name="T39" fmla="*/ 911865 h 1026"/>
              <a:gd name="T40" fmla="*/ 127934 w 102"/>
              <a:gd name="T41" fmla="*/ 932828 h 1026"/>
              <a:gd name="T42" fmla="*/ 127934 w 102"/>
              <a:gd name="T43" fmla="*/ 1016677 h 1026"/>
              <a:gd name="T44" fmla="*/ 140727 w 102"/>
              <a:gd name="T45" fmla="*/ 1037640 h 1026"/>
              <a:gd name="T46" fmla="*/ 140727 w 102"/>
              <a:gd name="T47" fmla="*/ 1131971 h 1026"/>
              <a:gd name="T48" fmla="*/ 153520 w 102"/>
              <a:gd name="T49" fmla="*/ 1152933 h 1026"/>
              <a:gd name="T50" fmla="*/ 153520 w 102"/>
              <a:gd name="T51" fmla="*/ 1247264 h 1026"/>
              <a:gd name="T52" fmla="*/ 166314 w 102"/>
              <a:gd name="T53" fmla="*/ 1268226 h 1026"/>
              <a:gd name="T54" fmla="*/ 166314 w 102"/>
              <a:gd name="T55" fmla="*/ 1341595 h 1026"/>
              <a:gd name="T56" fmla="*/ 179107 w 102"/>
              <a:gd name="T57" fmla="*/ 1362557 h 1026"/>
              <a:gd name="T58" fmla="*/ 179107 w 102"/>
              <a:gd name="T59" fmla="*/ 1456888 h 1026"/>
              <a:gd name="T60" fmla="*/ 191900 w 102"/>
              <a:gd name="T61" fmla="*/ 1477851 h 1026"/>
              <a:gd name="T62" fmla="*/ 191900 w 102"/>
              <a:gd name="T63" fmla="*/ 1582663 h 1026"/>
              <a:gd name="T64" fmla="*/ 204694 w 102"/>
              <a:gd name="T65" fmla="*/ 1603625 h 1026"/>
              <a:gd name="T66" fmla="*/ 204694 w 102"/>
              <a:gd name="T67" fmla="*/ 1697956 h 1026"/>
              <a:gd name="T68" fmla="*/ 217487 w 102"/>
              <a:gd name="T69" fmla="*/ 1729400 h 1026"/>
              <a:gd name="T70" fmla="*/ 217487 w 102"/>
              <a:gd name="T71" fmla="*/ 1792287 h 10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2" h="1026">
                <a:moveTo>
                  <a:pt x="0" y="0"/>
                </a:moveTo>
                <a:lnTo>
                  <a:pt x="0" y="30"/>
                </a:lnTo>
                <a:lnTo>
                  <a:pt x="6" y="36"/>
                </a:lnTo>
                <a:lnTo>
                  <a:pt x="6" y="78"/>
                </a:lnTo>
                <a:lnTo>
                  <a:pt x="12" y="90"/>
                </a:lnTo>
                <a:lnTo>
                  <a:pt x="12" y="132"/>
                </a:lnTo>
                <a:lnTo>
                  <a:pt x="18" y="144"/>
                </a:lnTo>
                <a:lnTo>
                  <a:pt x="18" y="180"/>
                </a:lnTo>
                <a:lnTo>
                  <a:pt x="24" y="192"/>
                </a:lnTo>
                <a:lnTo>
                  <a:pt x="24" y="234"/>
                </a:lnTo>
                <a:lnTo>
                  <a:pt x="30" y="246"/>
                </a:lnTo>
                <a:lnTo>
                  <a:pt x="30" y="294"/>
                </a:lnTo>
                <a:lnTo>
                  <a:pt x="36" y="306"/>
                </a:lnTo>
                <a:lnTo>
                  <a:pt x="36" y="348"/>
                </a:lnTo>
                <a:lnTo>
                  <a:pt x="42" y="360"/>
                </a:lnTo>
                <a:lnTo>
                  <a:pt x="42" y="396"/>
                </a:lnTo>
                <a:lnTo>
                  <a:pt x="48" y="408"/>
                </a:lnTo>
                <a:lnTo>
                  <a:pt x="48" y="456"/>
                </a:lnTo>
                <a:lnTo>
                  <a:pt x="54" y="468"/>
                </a:lnTo>
                <a:lnTo>
                  <a:pt x="54" y="522"/>
                </a:lnTo>
                <a:lnTo>
                  <a:pt x="60" y="534"/>
                </a:lnTo>
                <a:lnTo>
                  <a:pt x="60" y="582"/>
                </a:lnTo>
                <a:lnTo>
                  <a:pt x="66" y="594"/>
                </a:lnTo>
                <a:lnTo>
                  <a:pt x="66" y="648"/>
                </a:lnTo>
                <a:lnTo>
                  <a:pt x="72" y="660"/>
                </a:lnTo>
                <a:lnTo>
                  <a:pt x="72" y="714"/>
                </a:lnTo>
                <a:lnTo>
                  <a:pt x="78" y="726"/>
                </a:lnTo>
                <a:lnTo>
                  <a:pt x="78" y="768"/>
                </a:lnTo>
                <a:lnTo>
                  <a:pt x="84" y="780"/>
                </a:lnTo>
                <a:lnTo>
                  <a:pt x="84" y="834"/>
                </a:lnTo>
                <a:lnTo>
                  <a:pt x="90" y="846"/>
                </a:lnTo>
                <a:lnTo>
                  <a:pt x="90" y="906"/>
                </a:lnTo>
                <a:lnTo>
                  <a:pt x="96" y="918"/>
                </a:lnTo>
                <a:lnTo>
                  <a:pt x="96" y="972"/>
                </a:lnTo>
                <a:lnTo>
                  <a:pt x="102" y="990"/>
                </a:lnTo>
                <a:lnTo>
                  <a:pt x="102" y="1026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6" name="Freeform 110"/>
          <p:cNvSpPr>
            <a:spLocks/>
          </p:cNvSpPr>
          <p:nvPr/>
        </p:nvSpPr>
        <p:spPr bwMode="auto">
          <a:xfrm>
            <a:off x="1190625" y="993775"/>
            <a:ext cx="2322513" cy="9525"/>
          </a:xfrm>
          <a:custGeom>
            <a:avLst/>
            <a:gdLst>
              <a:gd name="T0" fmla="*/ 63457 w 1098"/>
              <a:gd name="T1" fmla="*/ 0 h 6"/>
              <a:gd name="T2" fmla="*/ 139605 w 1098"/>
              <a:gd name="T3" fmla="*/ 0 h 6"/>
              <a:gd name="T4" fmla="*/ 228444 w 1098"/>
              <a:gd name="T5" fmla="*/ 0 h 6"/>
              <a:gd name="T6" fmla="*/ 304592 w 1098"/>
              <a:gd name="T7" fmla="*/ 0 h 6"/>
              <a:gd name="T8" fmla="*/ 380740 w 1098"/>
              <a:gd name="T9" fmla="*/ 0 h 6"/>
              <a:gd name="T10" fmla="*/ 456888 w 1098"/>
              <a:gd name="T11" fmla="*/ 0 h 6"/>
              <a:gd name="T12" fmla="*/ 520344 w 1098"/>
              <a:gd name="T13" fmla="*/ 0 h 6"/>
              <a:gd name="T14" fmla="*/ 596492 w 1098"/>
              <a:gd name="T15" fmla="*/ 0 h 6"/>
              <a:gd name="T16" fmla="*/ 659949 w 1098"/>
              <a:gd name="T17" fmla="*/ 0 h 6"/>
              <a:gd name="T18" fmla="*/ 723406 w 1098"/>
              <a:gd name="T19" fmla="*/ 0 h 6"/>
              <a:gd name="T20" fmla="*/ 786862 w 1098"/>
              <a:gd name="T21" fmla="*/ 0 h 6"/>
              <a:gd name="T22" fmla="*/ 850319 w 1098"/>
              <a:gd name="T23" fmla="*/ 0 h 6"/>
              <a:gd name="T24" fmla="*/ 913776 w 1098"/>
              <a:gd name="T25" fmla="*/ 0 h 6"/>
              <a:gd name="T26" fmla="*/ 977232 w 1098"/>
              <a:gd name="T27" fmla="*/ 0 h 6"/>
              <a:gd name="T28" fmla="*/ 1040689 w 1098"/>
              <a:gd name="T29" fmla="*/ 0 h 6"/>
              <a:gd name="T30" fmla="*/ 1091454 w 1098"/>
              <a:gd name="T31" fmla="*/ 0 h 6"/>
              <a:gd name="T32" fmla="*/ 1154911 w 1098"/>
              <a:gd name="T33" fmla="*/ 0 h 6"/>
              <a:gd name="T34" fmla="*/ 1205676 w 1098"/>
              <a:gd name="T35" fmla="*/ 0 h 6"/>
              <a:gd name="T36" fmla="*/ 1269133 w 1098"/>
              <a:gd name="T37" fmla="*/ 0 h 6"/>
              <a:gd name="T38" fmla="*/ 1319898 w 1098"/>
              <a:gd name="T39" fmla="*/ 0 h 6"/>
              <a:gd name="T40" fmla="*/ 1370663 w 1098"/>
              <a:gd name="T41" fmla="*/ 0 h 6"/>
              <a:gd name="T42" fmla="*/ 1421429 w 1098"/>
              <a:gd name="T43" fmla="*/ 0 h 6"/>
              <a:gd name="T44" fmla="*/ 1472194 w 1098"/>
              <a:gd name="T45" fmla="*/ 0 h 6"/>
              <a:gd name="T46" fmla="*/ 1522959 w 1098"/>
              <a:gd name="T47" fmla="*/ 0 h 6"/>
              <a:gd name="T48" fmla="*/ 1573725 w 1098"/>
              <a:gd name="T49" fmla="*/ 0 h 6"/>
              <a:gd name="T50" fmla="*/ 1624490 w 1098"/>
              <a:gd name="T51" fmla="*/ 0 h 6"/>
              <a:gd name="T52" fmla="*/ 1675255 w 1098"/>
              <a:gd name="T53" fmla="*/ 0 h 6"/>
              <a:gd name="T54" fmla="*/ 1713329 w 1098"/>
              <a:gd name="T55" fmla="*/ 0 h 6"/>
              <a:gd name="T56" fmla="*/ 1764095 w 1098"/>
              <a:gd name="T57" fmla="*/ 0 h 6"/>
              <a:gd name="T58" fmla="*/ 1802169 w 1098"/>
              <a:gd name="T59" fmla="*/ 0 h 6"/>
              <a:gd name="T60" fmla="*/ 1852934 w 1098"/>
              <a:gd name="T61" fmla="*/ 0 h 6"/>
              <a:gd name="T62" fmla="*/ 1891008 w 1098"/>
              <a:gd name="T63" fmla="*/ 0 h 6"/>
              <a:gd name="T64" fmla="*/ 1941773 w 1098"/>
              <a:gd name="T65" fmla="*/ 0 h 6"/>
              <a:gd name="T66" fmla="*/ 1979847 w 1098"/>
              <a:gd name="T67" fmla="*/ 9525 h 6"/>
              <a:gd name="T68" fmla="*/ 2030612 w 1098"/>
              <a:gd name="T69" fmla="*/ 9525 h 6"/>
              <a:gd name="T70" fmla="*/ 2068686 w 1098"/>
              <a:gd name="T71" fmla="*/ 9525 h 6"/>
              <a:gd name="T72" fmla="*/ 2106760 w 1098"/>
              <a:gd name="T73" fmla="*/ 9525 h 6"/>
              <a:gd name="T74" fmla="*/ 2144834 w 1098"/>
              <a:gd name="T75" fmla="*/ 9525 h 6"/>
              <a:gd name="T76" fmla="*/ 2182908 w 1098"/>
              <a:gd name="T77" fmla="*/ 9525 h 6"/>
              <a:gd name="T78" fmla="*/ 2220982 w 1098"/>
              <a:gd name="T79" fmla="*/ 9525 h 6"/>
              <a:gd name="T80" fmla="*/ 2259056 w 1098"/>
              <a:gd name="T81" fmla="*/ 9525 h 6"/>
              <a:gd name="T82" fmla="*/ 2297130 w 1098"/>
              <a:gd name="T83" fmla="*/ 9525 h 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98" h="6">
                <a:moveTo>
                  <a:pt x="0" y="0"/>
                </a:moveTo>
                <a:lnTo>
                  <a:pt x="18" y="0"/>
                </a:lnTo>
                <a:lnTo>
                  <a:pt x="30" y="0"/>
                </a:lnTo>
                <a:lnTo>
                  <a:pt x="42" y="0"/>
                </a:lnTo>
                <a:lnTo>
                  <a:pt x="54" y="0"/>
                </a:lnTo>
                <a:lnTo>
                  <a:pt x="66" y="0"/>
                </a:lnTo>
                <a:lnTo>
                  <a:pt x="78" y="0"/>
                </a:lnTo>
                <a:lnTo>
                  <a:pt x="96" y="0"/>
                </a:lnTo>
                <a:lnTo>
                  <a:pt x="108" y="0"/>
                </a:lnTo>
                <a:lnTo>
                  <a:pt x="120" y="0"/>
                </a:lnTo>
                <a:lnTo>
                  <a:pt x="132" y="0"/>
                </a:lnTo>
                <a:lnTo>
                  <a:pt x="144" y="0"/>
                </a:lnTo>
                <a:lnTo>
                  <a:pt x="156" y="0"/>
                </a:lnTo>
                <a:lnTo>
                  <a:pt x="168" y="0"/>
                </a:lnTo>
                <a:lnTo>
                  <a:pt x="180" y="0"/>
                </a:lnTo>
                <a:lnTo>
                  <a:pt x="192" y="0"/>
                </a:lnTo>
                <a:lnTo>
                  <a:pt x="204" y="0"/>
                </a:lnTo>
                <a:lnTo>
                  <a:pt x="216" y="0"/>
                </a:lnTo>
                <a:lnTo>
                  <a:pt x="222" y="0"/>
                </a:lnTo>
                <a:lnTo>
                  <a:pt x="234" y="0"/>
                </a:lnTo>
                <a:lnTo>
                  <a:pt x="246" y="0"/>
                </a:lnTo>
                <a:lnTo>
                  <a:pt x="258" y="0"/>
                </a:lnTo>
                <a:lnTo>
                  <a:pt x="270" y="0"/>
                </a:lnTo>
                <a:lnTo>
                  <a:pt x="282" y="0"/>
                </a:lnTo>
                <a:lnTo>
                  <a:pt x="288" y="0"/>
                </a:lnTo>
                <a:lnTo>
                  <a:pt x="300" y="0"/>
                </a:lnTo>
                <a:lnTo>
                  <a:pt x="312" y="0"/>
                </a:lnTo>
                <a:lnTo>
                  <a:pt x="324" y="0"/>
                </a:lnTo>
                <a:lnTo>
                  <a:pt x="336" y="0"/>
                </a:lnTo>
                <a:lnTo>
                  <a:pt x="342" y="0"/>
                </a:lnTo>
                <a:lnTo>
                  <a:pt x="354" y="0"/>
                </a:lnTo>
                <a:lnTo>
                  <a:pt x="366" y="0"/>
                </a:lnTo>
                <a:lnTo>
                  <a:pt x="372" y="0"/>
                </a:lnTo>
                <a:lnTo>
                  <a:pt x="384" y="0"/>
                </a:lnTo>
                <a:lnTo>
                  <a:pt x="396" y="0"/>
                </a:lnTo>
                <a:lnTo>
                  <a:pt x="402" y="0"/>
                </a:lnTo>
                <a:lnTo>
                  <a:pt x="414" y="0"/>
                </a:lnTo>
                <a:lnTo>
                  <a:pt x="426" y="0"/>
                </a:lnTo>
                <a:lnTo>
                  <a:pt x="432" y="0"/>
                </a:lnTo>
                <a:lnTo>
                  <a:pt x="444" y="0"/>
                </a:lnTo>
                <a:lnTo>
                  <a:pt x="456" y="0"/>
                </a:lnTo>
                <a:lnTo>
                  <a:pt x="462" y="0"/>
                </a:lnTo>
                <a:lnTo>
                  <a:pt x="474" y="0"/>
                </a:lnTo>
                <a:lnTo>
                  <a:pt x="480" y="0"/>
                </a:lnTo>
                <a:lnTo>
                  <a:pt x="492" y="0"/>
                </a:lnTo>
                <a:lnTo>
                  <a:pt x="498" y="0"/>
                </a:lnTo>
                <a:lnTo>
                  <a:pt x="510" y="0"/>
                </a:lnTo>
                <a:lnTo>
                  <a:pt x="516" y="0"/>
                </a:lnTo>
                <a:lnTo>
                  <a:pt x="528" y="0"/>
                </a:lnTo>
                <a:lnTo>
                  <a:pt x="534" y="0"/>
                </a:lnTo>
                <a:lnTo>
                  <a:pt x="546" y="0"/>
                </a:lnTo>
                <a:lnTo>
                  <a:pt x="552" y="0"/>
                </a:lnTo>
                <a:lnTo>
                  <a:pt x="564" y="0"/>
                </a:lnTo>
                <a:lnTo>
                  <a:pt x="570" y="0"/>
                </a:lnTo>
                <a:lnTo>
                  <a:pt x="582" y="0"/>
                </a:lnTo>
                <a:lnTo>
                  <a:pt x="588" y="0"/>
                </a:lnTo>
                <a:lnTo>
                  <a:pt x="600" y="0"/>
                </a:lnTo>
                <a:lnTo>
                  <a:pt x="606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42" y="0"/>
                </a:lnTo>
                <a:lnTo>
                  <a:pt x="648" y="0"/>
                </a:lnTo>
                <a:lnTo>
                  <a:pt x="654" y="0"/>
                </a:lnTo>
                <a:lnTo>
                  <a:pt x="666" y="0"/>
                </a:lnTo>
                <a:lnTo>
                  <a:pt x="672" y="0"/>
                </a:lnTo>
                <a:lnTo>
                  <a:pt x="684" y="0"/>
                </a:lnTo>
                <a:lnTo>
                  <a:pt x="690" y="0"/>
                </a:lnTo>
                <a:lnTo>
                  <a:pt x="696" y="0"/>
                </a:lnTo>
                <a:lnTo>
                  <a:pt x="708" y="0"/>
                </a:lnTo>
                <a:lnTo>
                  <a:pt x="714" y="0"/>
                </a:lnTo>
                <a:lnTo>
                  <a:pt x="720" y="0"/>
                </a:lnTo>
                <a:lnTo>
                  <a:pt x="726" y="0"/>
                </a:lnTo>
                <a:lnTo>
                  <a:pt x="738" y="0"/>
                </a:lnTo>
                <a:lnTo>
                  <a:pt x="744" y="0"/>
                </a:lnTo>
                <a:lnTo>
                  <a:pt x="750" y="0"/>
                </a:lnTo>
                <a:lnTo>
                  <a:pt x="762" y="0"/>
                </a:lnTo>
                <a:lnTo>
                  <a:pt x="768" y="0"/>
                </a:lnTo>
                <a:lnTo>
                  <a:pt x="774" y="0"/>
                </a:lnTo>
                <a:lnTo>
                  <a:pt x="780" y="0"/>
                </a:lnTo>
                <a:lnTo>
                  <a:pt x="792" y="0"/>
                </a:lnTo>
                <a:lnTo>
                  <a:pt x="798" y="0"/>
                </a:lnTo>
                <a:lnTo>
                  <a:pt x="804" y="0"/>
                </a:lnTo>
                <a:lnTo>
                  <a:pt x="810" y="0"/>
                </a:lnTo>
                <a:lnTo>
                  <a:pt x="822" y="0"/>
                </a:lnTo>
                <a:lnTo>
                  <a:pt x="828" y="0"/>
                </a:lnTo>
                <a:lnTo>
                  <a:pt x="834" y="0"/>
                </a:lnTo>
                <a:lnTo>
                  <a:pt x="840" y="0"/>
                </a:lnTo>
                <a:lnTo>
                  <a:pt x="846" y="0"/>
                </a:lnTo>
                <a:lnTo>
                  <a:pt x="852" y="0"/>
                </a:lnTo>
                <a:lnTo>
                  <a:pt x="864" y="0"/>
                </a:lnTo>
                <a:lnTo>
                  <a:pt x="870" y="0"/>
                </a:lnTo>
                <a:lnTo>
                  <a:pt x="876" y="0"/>
                </a:lnTo>
                <a:lnTo>
                  <a:pt x="882" y="0"/>
                </a:lnTo>
                <a:lnTo>
                  <a:pt x="888" y="0"/>
                </a:lnTo>
                <a:lnTo>
                  <a:pt x="894" y="0"/>
                </a:lnTo>
                <a:lnTo>
                  <a:pt x="906" y="0"/>
                </a:lnTo>
                <a:lnTo>
                  <a:pt x="912" y="0"/>
                </a:lnTo>
                <a:lnTo>
                  <a:pt x="918" y="0"/>
                </a:lnTo>
                <a:lnTo>
                  <a:pt x="924" y="0"/>
                </a:lnTo>
                <a:lnTo>
                  <a:pt x="930" y="0"/>
                </a:lnTo>
                <a:lnTo>
                  <a:pt x="936" y="6"/>
                </a:lnTo>
                <a:lnTo>
                  <a:pt x="942" y="6"/>
                </a:lnTo>
                <a:lnTo>
                  <a:pt x="948" y="6"/>
                </a:lnTo>
                <a:lnTo>
                  <a:pt x="960" y="6"/>
                </a:lnTo>
                <a:lnTo>
                  <a:pt x="966" y="6"/>
                </a:lnTo>
                <a:lnTo>
                  <a:pt x="972" y="6"/>
                </a:lnTo>
                <a:lnTo>
                  <a:pt x="978" y="6"/>
                </a:lnTo>
                <a:lnTo>
                  <a:pt x="984" y="6"/>
                </a:lnTo>
                <a:lnTo>
                  <a:pt x="990" y="6"/>
                </a:lnTo>
                <a:lnTo>
                  <a:pt x="996" y="6"/>
                </a:lnTo>
                <a:lnTo>
                  <a:pt x="1002" y="6"/>
                </a:lnTo>
                <a:lnTo>
                  <a:pt x="1008" y="6"/>
                </a:lnTo>
                <a:lnTo>
                  <a:pt x="1014" y="6"/>
                </a:lnTo>
                <a:lnTo>
                  <a:pt x="1020" y="6"/>
                </a:lnTo>
                <a:lnTo>
                  <a:pt x="1026" y="6"/>
                </a:lnTo>
                <a:lnTo>
                  <a:pt x="1032" y="6"/>
                </a:lnTo>
                <a:lnTo>
                  <a:pt x="1038" y="6"/>
                </a:lnTo>
                <a:lnTo>
                  <a:pt x="1044" y="6"/>
                </a:lnTo>
                <a:lnTo>
                  <a:pt x="1050" y="6"/>
                </a:lnTo>
                <a:lnTo>
                  <a:pt x="1056" y="6"/>
                </a:lnTo>
                <a:lnTo>
                  <a:pt x="1062" y="6"/>
                </a:lnTo>
                <a:lnTo>
                  <a:pt x="1068" y="6"/>
                </a:lnTo>
                <a:lnTo>
                  <a:pt x="1074" y="6"/>
                </a:lnTo>
                <a:lnTo>
                  <a:pt x="1080" y="6"/>
                </a:lnTo>
                <a:lnTo>
                  <a:pt x="1086" y="6"/>
                </a:lnTo>
                <a:lnTo>
                  <a:pt x="1092" y="6"/>
                </a:lnTo>
                <a:lnTo>
                  <a:pt x="1098" y="6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7" name="Freeform 111"/>
          <p:cNvSpPr>
            <a:spLocks/>
          </p:cNvSpPr>
          <p:nvPr/>
        </p:nvSpPr>
        <p:spPr bwMode="auto">
          <a:xfrm>
            <a:off x="3513138" y="1003300"/>
            <a:ext cx="1612900" cy="104775"/>
          </a:xfrm>
          <a:custGeom>
            <a:avLst/>
            <a:gdLst>
              <a:gd name="T0" fmla="*/ 25400 w 762"/>
              <a:gd name="T1" fmla="*/ 0 h 60"/>
              <a:gd name="T2" fmla="*/ 63500 w 762"/>
              <a:gd name="T3" fmla="*/ 0 h 60"/>
              <a:gd name="T4" fmla="*/ 101600 w 762"/>
              <a:gd name="T5" fmla="*/ 0 h 60"/>
              <a:gd name="T6" fmla="*/ 139700 w 762"/>
              <a:gd name="T7" fmla="*/ 0 h 60"/>
              <a:gd name="T8" fmla="*/ 177800 w 762"/>
              <a:gd name="T9" fmla="*/ 0 h 60"/>
              <a:gd name="T10" fmla="*/ 215900 w 762"/>
              <a:gd name="T11" fmla="*/ 10478 h 60"/>
              <a:gd name="T12" fmla="*/ 254000 w 762"/>
              <a:gd name="T13" fmla="*/ 10478 h 60"/>
              <a:gd name="T14" fmla="*/ 292100 w 762"/>
              <a:gd name="T15" fmla="*/ 10478 h 60"/>
              <a:gd name="T16" fmla="*/ 330200 w 762"/>
              <a:gd name="T17" fmla="*/ 10478 h 60"/>
              <a:gd name="T18" fmla="*/ 368300 w 762"/>
              <a:gd name="T19" fmla="*/ 10478 h 60"/>
              <a:gd name="T20" fmla="*/ 406400 w 762"/>
              <a:gd name="T21" fmla="*/ 10478 h 60"/>
              <a:gd name="T22" fmla="*/ 444500 w 762"/>
              <a:gd name="T23" fmla="*/ 10478 h 60"/>
              <a:gd name="T24" fmla="*/ 482600 w 762"/>
              <a:gd name="T25" fmla="*/ 10478 h 60"/>
              <a:gd name="T26" fmla="*/ 520700 w 762"/>
              <a:gd name="T27" fmla="*/ 20955 h 60"/>
              <a:gd name="T28" fmla="*/ 558800 w 762"/>
              <a:gd name="T29" fmla="*/ 20955 h 60"/>
              <a:gd name="T30" fmla="*/ 596900 w 762"/>
              <a:gd name="T31" fmla="*/ 20955 h 60"/>
              <a:gd name="T32" fmla="*/ 635000 w 762"/>
              <a:gd name="T33" fmla="*/ 20955 h 60"/>
              <a:gd name="T34" fmla="*/ 673100 w 762"/>
              <a:gd name="T35" fmla="*/ 20955 h 60"/>
              <a:gd name="T36" fmla="*/ 711200 w 762"/>
              <a:gd name="T37" fmla="*/ 20955 h 60"/>
              <a:gd name="T38" fmla="*/ 749300 w 762"/>
              <a:gd name="T39" fmla="*/ 31433 h 60"/>
              <a:gd name="T40" fmla="*/ 787400 w 762"/>
              <a:gd name="T41" fmla="*/ 31433 h 60"/>
              <a:gd name="T42" fmla="*/ 825500 w 762"/>
              <a:gd name="T43" fmla="*/ 31433 h 60"/>
              <a:gd name="T44" fmla="*/ 863600 w 762"/>
              <a:gd name="T45" fmla="*/ 31433 h 60"/>
              <a:gd name="T46" fmla="*/ 901700 w 762"/>
              <a:gd name="T47" fmla="*/ 31433 h 60"/>
              <a:gd name="T48" fmla="*/ 939800 w 762"/>
              <a:gd name="T49" fmla="*/ 41910 h 60"/>
              <a:gd name="T50" fmla="*/ 977900 w 762"/>
              <a:gd name="T51" fmla="*/ 41910 h 60"/>
              <a:gd name="T52" fmla="*/ 1016000 w 762"/>
              <a:gd name="T53" fmla="*/ 41910 h 60"/>
              <a:gd name="T54" fmla="*/ 1054100 w 762"/>
              <a:gd name="T55" fmla="*/ 41910 h 60"/>
              <a:gd name="T56" fmla="*/ 1092200 w 762"/>
              <a:gd name="T57" fmla="*/ 52388 h 60"/>
              <a:gd name="T58" fmla="*/ 1130300 w 762"/>
              <a:gd name="T59" fmla="*/ 52388 h 60"/>
              <a:gd name="T60" fmla="*/ 1168400 w 762"/>
              <a:gd name="T61" fmla="*/ 52388 h 60"/>
              <a:gd name="T62" fmla="*/ 1206500 w 762"/>
              <a:gd name="T63" fmla="*/ 62865 h 60"/>
              <a:gd name="T64" fmla="*/ 1244600 w 762"/>
              <a:gd name="T65" fmla="*/ 62865 h 60"/>
              <a:gd name="T66" fmla="*/ 1282700 w 762"/>
              <a:gd name="T67" fmla="*/ 62865 h 60"/>
              <a:gd name="T68" fmla="*/ 1320800 w 762"/>
              <a:gd name="T69" fmla="*/ 73343 h 60"/>
              <a:gd name="T70" fmla="*/ 1358900 w 762"/>
              <a:gd name="T71" fmla="*/ 73343 h 60"/>
              <a:gd name="T72" fmla="*/ 1397000 w 762"/>
              <a:gd name="T73" fmla="*/ 73343 h 60"/>
              <a:gd name="T74" fmla="*/ 1435100 w 762"/>
              <a:gd name="T75" fmla="*/ 83820 h 60"/>
              <a:gd name="T76" fmla="*/ 1473200 w 762"/>
              <a:gd name="T77" fmla="*/ 83820 h 60"/>
              <a:gd name="T78" fmla="*/ 1511300 w 762"/>
              <a:gd name="T79" fmla="*/ 83820 h 60"/>
              <a:gd name="T80" fmla="*/ 1549400 w 762"/>
              <a:gd name="T81" fmla="*/ 94298 h 60"/>
              <a:gd name="T82" fmla="*/ 1587500 w 762"/>
              <a:gd name="T83" fmla="*/ 94298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6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6" y="6"/>
                </a:lnTo>
                <a:lnTo>
                  <a:pt x="162" y="6"/>
                </a:lnTo>
                <a:lnTo>
                  <a:pt x="168" y="6"/>
                </a:lnTo>
                <a:lnTo>
                  <a:pt x="174" y="6"/>
                </a:lnTo>
                <a:lnTo>
                  <a:pt x="180" y="6"/>
                </a:lnTo>
                <a:lnTo>
                  <a:pt x="186" y="6"/>
                </a:lnTo>
                <a:lnTo>
                  <a:pt x="192" y="6"/>
                </a:lnTo>
                <a:lnTo>
                  <a:pt x="198" y="6"/>
                </a:lnTo>
                <a:lnTo>
                  <a:pt x="204" y="6"/>
                </a:lnTo>
                <a:lnTo>
                  <a:pt x="210" y="6"/>
                </a:lnTo>
                <a:lnTo>
                  <a:pt x="216" y="6"/>
                </a:lnTo>
                <a:lnTo>
                  <a:pt x="222" y="6"/>
                </a:lnTo>
                <a:lnTo>
                  <a:pt x="228" y="6"/>
                </a:lnTo>
                <a:lnTo>
                  <a:pt x="234" y="6"/>
                </a:lnTo>
                <a:lnTo>
                  <a:pt x="240" y="12"/>
                </a:lnTo>
                <a:lnTo>
                  <a:pt x="246" y="12"/>
                </a:lnTo>
                <a:lnTo>
                  <a:pt x="252" y="12"/>
                </a:lnTo>
                <a:lnTo>
                  <a:pt x="258" y="12"/>
                </a:lnTo>
                <a:lnTo>
                  <a:pt x="264" y="12"/>
                </a:lnTo>
                <a:lnTo>
                  <a:pt x="270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8" y="12"/>
                </a:lnTo>
                <a:lnTo>
                  <a:pt x="324" y="12"/>
                </a:lnTo>
                <a:lnTo>
                  <a:pt x="330" y="12"/>
                </a:lnTo>
                <a:lnTo>
                  <a:pt x="336" y="12"/>
                </a:lnTo>
                <a:lnTo>
                  <a:pt x="342" y="12"/>
                </a:lnTo>
                <a:lnTo>
                  <a:pt x="348" y="18"/>
                </a:lnTo>
                <a:lnTo>
                  <a:pt x="354" y="18"/>
                </a:lnTo>
                <a:lnTo>
                  <a:pt x="360" y="18"/>
                </a:lnTo>
                <a:lnTo>
                  <a:pt x="366" y="18"/>
                </a:lnTo>
                <a:lnTo>
                  <a:pt x="372" y="18"/>
                </a:lnTo>
                <a:lnTo>
                  <a:pt x="378" y="18"/>
                </a:lnTo>
                <a:lnTo>
                  <a:pt x="384" y="18"/>
                </a:lnTo>
                <a:lnTo>
                  <a:pt x="390" y="18"/>
                </a:lnTo>
                <a:lnTo>
                  <a:pt x="396" y="18"/>
                </a:lnTo>
                <a:lnTo>
                  <a:pt x="402" y="18"/>
                </a:lnTo>
                <a:lnTo>
                  <a:pt x="408" y="18"/>
                </a:lnTo>
                <a:lnTo>
                  <a:pt x="414" y="18"/>
                </a:lnTo>
                <a:lnTo>
                  <a:pt x="420" y="18"/>
                </a:lnTo>
                <a:lnTo>
                  <a:pt x="426" y="18"/>
                </a:lnTo>
                <a:lnTo>
                  <a:pt x="432" y="18"/>
                </a:lnTo>
                <a:lnTo>
                  <a:pt x="438" y="24"/>
                </a:lnTo>
                <a:lnTo>
                  <a:pt x="444" y="24"/>
                </a:lnTo>
                <a:lnTo>
                  <a:pt x="450" y="24"/>
                </a:lnTo>
                <a:lnTo>
                  <a:pt x="456" y="24"/>
                </a:lnTo>
                <a:lnTo>
                  <a:pt x="462" y="24"/>
                </a:lnTo>
                <a:lnTo>
                  <a:pt x="468" y="24"/>
                </a:lnTo>
                <a:lnTo>
                  <a:pt x="474" y="24"/>
                </a:lnTo>
                <a:lnTo>
                  <a:pt x="480" y="24"/>
                </a:lnTo>
                <a:lnTo>
                  <a:pt x="486" y="24"/>
                </a:lnTo>
                <a:lnTo>
                  <a:pt x="492" y="24"/>
                </a:lnTo>
                <a:lnTo>
                  <a:pt x="498" y="24"/>
                </a:lnTo>
                <a:lnTo>
                  <a:pt x="504" y="30"/>
                </a:lnTo>
                <a:lnTo>
                  <a:pt x="510" y="30"/>
                </a:lnTo>
                <a:lnTo>
                  <a:pt x="516" y="30"/>
                </a:lnTo>
                <a:lnTo>
                  <a:pt x="522" y="30"/>
                </a:lnTo>
                <a:lnTo>
                  <a:pt x="528" y="30"/>
                </a:lnTo>
                <a:lnTo>
                  <a:pt x="534" y="30"/>
                </a:lnTo>
                <a:lnTo>
                  <a:pt x="540" y="30"/>
                </a:lnTo>
                <a:lnTo>
                  <a:pt x="546" y="30"/>
                </a:lnTo>
                <a:lnTo>
                  <a:pt x="552" y="30"/>
                </a:lnTo>
                <a:lnTo>
                  <a:pt x="558" y="30"/>
                </a:lnTo>
                <a:lnTo>
                  <a:pt x="564" y="30"/>
                </a:lnTo>
                <a:lnTo>
                  <a:pt x="570" y="36"/>
                </a:lnTo>
                <a:lnTo>
                  <a:pt x="576" y="36"/>
                </a:lnTo>
                <a:lnTo>
                  <a:pt x="582" y="36"/>
                </a:lnTo>
                <a:lnTo>
                  <a:pt x="588" y="36"/>
                </a:lnTo>
                <a:lnTo>
                  <a:pt x="594" y="36"/>
                </a:lnTo>
                <a:lnTo>
                  <a:pt x="600" y="36"/>
                </a:lnTo>
                <a:lnTo>
                  <a:pt x="606" y="36"/>
                </a:lnTo>
                <a:lnTo>
                  <a:pt x="612" y="36"/>
                </a:lnTo>
                <a:lnTo>
                  <a:pt x="618" y="36"/>
                </a:lnTo>
                <a:lnTo>
                  <a:pt x="624" y="42"/>
                </a:lnTo>
                <a:lnTo>
                  <a:pt x="630" y="42"/>
                </a:lnTo>
                <a:lnTo>
                  <a:pt x="636" y="42"/>
                </a:lnTo>
                <a:lnTo>
                  <a:pt x="642" y="42"/>
                </a:lnTo>
                <a:lnTo>
                  <a:pt x="648" y="42"/>
                </a:lnTo>
                <a:lnTo>
                  <a:pt x="654" y="42"/>
                </a:lnTo>
                <a:lnTo>
                  <a:pt x="660" y="42"/>
                </a:lnTo>
                <a:lnTo>
                  <a:pt x="666" y="42"/>
                </a:lnTo>
                <a:lnTo>
                  <a:pt x="672" y="42"/>
                </a:lnTo>
                <a:lnTo>
                  <a:pt x="678" y="48"/>
                </a:lnTo>
                <a:lnTo>
                  <a:pt x="684" y="48"/>
                </a:lnTo>
                <a:lnTo>
                  <a:pt x="690" y="48"/>
                </a:lnTo>
                <a:lnTo>
                  <a:pt x="696" y="48"/>
                </a:lnTo>
                <a:lnTo>
                  <a:pt x="702" y="48"/>
                </a:lnTo>
                <a:lnTo>
                  <a:pt x="708" y="48"/>
                </a:lnTo>
                <a:lnTo>
                  <a:pt x="714" y="48"/>
                </a:lnTo>
                <a:lnTo>
                  <a:pt x="720" y="54"/>
                </a:lnTo>
                <a:lnTo>
                  <a:pt x="726" y="54"/>
                </a:lnTo>
                <a:lnTo>
                  <a:pt x="732" y="54"/>
                </a:lnTo>
                <a:lnTo>
                  <a:pt x="738" y="54"/>
                </a:lnTo>
                <a:lnTo>
                  <a:pt x="744" y="54"/>
                </a:lnTo>
                <a:lnTo>
                  <a:pt x="750" y="54"/>
                </a:lnTo>
                <a:lnTo>
                  <a:pt x="756" y="54"/>
                </a:lnTo>
                <a:lnTo>
                  <a:pt x="762" y="6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8" name="Freeform 112"/>
          <p:cNvSpPr>
            <a:spLocks/>
          </p:cNvSpPr>
          <p:nvPr/>
        </p:nvSpPr>
        <p:spPr bwMode="auto">
          <a:xfrm>
            <a:off x="5126038" y="1108075"/>
            <a:ext cx="1614487" cy="179388"/>
          </a:xfrm>
          <a:custGeom>
            <a:avLst/>
            <a:gdLst>
              <a:gd name="T0" fmla="*/ 25425 w 762"/>
              <a:gd name="T1" fmla="*/ 0 h 102"/>
              <a:gd name="T2" fmla="*/ 63562 w 762"/>
              <a:gd name="T3" fmla="*/ 0 h 102"/>
              <a:gd name="T4" fmla="*/ 101700 w 762"/>
              <a:gd name="T5" fmla="*/ 10552 h 102"/>
              <a:gd name="T6" fmla="*/ 139837 w 762"/>
              <a:gd name="T7" fmla="*/ 10552 h 102"/>
              <a:gd name="T8" fmla="*/ 177975 w 762"/>
              <a:gd name="T9" fmla="*/ 21104 h 102"/>
              <a:gd name="T10" fmla="*/ 216112 w 762"/>
              <a:gd name="T11" fmla="*/ 21104 h 102"/>
              <a:gd name="T12" fmla="*/ 254250 w 762"/>
              <a:gd name="T13" fmla="*/ 31657 h 102"/>
              <a:gd name="T14" fmla="*/ 292387 w 762"/>
              <a:gd name="T15" fmla="*/ 31657 h 102"/>
              <a:gd name="T16" fmla="*/ 330525 w 762"/>
              <a:gd name="T17" fmla="*/ 42209 h 102"/>
              <a:gd name="T18" fmla="*/ 368662 w 762"/>
              <a:gd name="T19" fmla="*/ 42209 h 102"/>
              <a:gd name="T20" fmla="*/ 406800 w 762"/>
              <a:gd name="T21" fmla="*/ 52761 h 102"/>
              <a:gd name="T22" fmla="*/ 444937 w 762"/>
              <a:gd name="T23" fmla="*/ 52761 h 102"/>
              <a:gd name="T24" fmla="*/ 483075 w 762"/>
              <a:gd name="T25" fmla="*/ 63313 h 102"/>
              <a:gd name="T26" fmla="*/ 521212 w 762"/>
              <a:gd name="T27" fmla="*/ 63313 h 102"/>
              <a:gd name="T28" fmla="*/ 559350 w 762"/>
              <a:gd name="T29" fmla="*/ 73866 h 102"/>
              <a:gd name="T30" fmla="*/ 597487 w 762"/>
              <a:gd name="T31" fmla="*/ 84418 h 102"/>
              <a:gd name="T32" fmla="*/ 635625 w 762"/>
              <a:gd name="T33" fmla="*/ 84418 h 102"/>
              <a:gd name="T34" fmla="*/ 673762 w 762"/>
              <a:gd name="T35" fmla="*/ 94970 h 102"/>
              <a:gd name="T36" fmla="*/ 711900 w 762"/>
              <a:gd name="T37" fmla="*/ 94970 h 102"/>
              <a:gd name="T38" fmla="*/ 750037 w 762"/>
              <a:gd name="T39" fmla="*/ 105522 h 102"/>
              <a:gd name="T40" fmla="*/ 788175 w 762"/>
              <a:gd name="T41" fmla="*/ 105522 h 102"/>
              <a:gd name="T42" fmla="*/ 826312 w 762"/>
              <a:gd name="T43" fmla="*/ 116075 h 102"/>
              <a:gd name="T44" fmla="*/ 864450 w 762"/>
              <a:gd name="T45" fmla="*/ 116075 h 102"/>
              <a:gd name="T46" fmla="*/ 902587 w 762"/>
              <a:gd name="T47" fmla="*/ 126627 h 102"/>
              <a:gd name="T48" fmla="*/ 940725 w 762"/>
              <a:gd name="T49" fmla="*/ 126627 h 102"/>
              <a:gd name="T50" fmla="*/ 978862 w 762"/>
              <a:gd name="T51" fmla="*/ 137179 h 102"/>
              <a:gd name="T52" fmla="*/ 1017000 w 762"/>
              <a:gd name="T53" fmla="*/ 137179 h 102"/>
              <a:gd name="T54" fmla="*/ 1055137 w 762"/>
              <a:gd name="T55" fmla="*/ 147731 h 102"/>
              <a:gd name="T56" fmla="*/ 1093275 w 762"/>
              <a:gd name="T57" fmla="*/ 147731 h 102"/>
              <a:gd name="T58" fmla="*/ 1131412 w 762"/>
              <a:gd name="T59" fmla="*/ 158284 h 102"/>
              <a:gd name="T60" fmla="*/ 1169550 w 762"/>
              <a:gd name="T61" fmla="*/ 158284 h 102"/>
              <a:gd name="T62" fmla="*/ 1207687 w 762"/>
              <a:gd name="T63" fmla="*/ 158284 h 102"/>
              <a:gd name="T64" fmla="*/ 1245825 w 762"/>
              <a:gd name="T65" fmla="*/ 168836 h 102"/>
              <a:gd name="T66" fmla="*/ 1283962 w 762"/>
              <a:gd name="T67" fmla="*/ 168836 h 102"/>
              <a:gd name="T68" fmla="*/ 1322100 w 762"/>
              <a:gd name="T69" fmla="*/ 168836 h 102"/>
              <a:gd name="T70" fmla="*/ 1360237 w 762"/>
              <a:gd name="T71" fmla="*/ 168836 h 102"/>
              <a:gd name="T72" fmla="*/ 1398375 w 762"/>
              <a:gd name="T73" fmla="*/ 168836 h 102"/>
              <a:gd name="T74" fmla="*/ 1436512 w 762"/>
              <a:gd name="T75" fmla="*/ 179388 h 102"/>
              <a:gd name="T76" fmla="*/ 1474650 w 762"/>
              <a:gd name="T77" fmla="*/ 179388 h 102"/>
              <a:gd name="T78" fmla="*/ 1512787 w 762"/>
              <a:gd name="T79" fmla="*/ 179388 h 102"/>
              <a:gd name="T80" fmla="*/ 1550925 w 762"/>
              <a:gd name="T81" fmla="*/ 179388 h 102"/>
              <a:gd name="T82" fmla="*/ 1589062 w 762"/>
              <a:gd name="T83" fmla="*/ 179388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0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84" y="12"/>
                </a:lnTo>
                <a:lnTo>
                  <a:pt x="90" y="12"/>
                </a:lnTo>
                <a:lnTo>
                  <a:pt x="96" y="12"/>
                </a:lnTo>
                <a:lnTo>
                  <a:pt x="102" y="12"/>
                </a:lnTo>
                <a:lnTo>
                  <a:pt x="108" y="12"/>
                </a:lnTo>
                <a:lnTo>
                  <a:pt x="114" y="18"/>
                </a:lnTo>
                <a:lnTo>
                  <a:pt x="120" y="18"/>
                </a:lnTo>
                <a:lnTo>
                  <a:pt x="126" y="18"/>
                </a:lnTo>
                <a:lnTo>
                  <a:pt x="132" y="18"/>
                </a:lnTo>
                <a:lnTo>
                  <a:pt x="138" y="18"/>
                </a:lnTo>
                <a:lnTo>
                  <a:pt x="144" y="18"/>
                </a:lnTo>
                <a:lnTo>
                  <a:pt x="150" y="24"/>
                </a:lnTo>
                <a:lnTo>
                  <a:pt x="156" y="24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80" y="24"/>
                </a:lnTo>
                <a:lnTo>
                  <a:pt x="186" y="30"/>
                </a:lnTo>
                <a:lnTo>
                  <a:pt x="192" y="30"/>
                </a:lnTo>
                <a:lnTo>
                  <a:pt x="198" y="30"/>
                </a:lnTo>
                <a:lnTo>
                  <a:pt x="204" y="30"/>
                </a:lnTo>
                <a:lnTo>
                  <a:pt x="210" y="30"/>
                </a:lnTo>
                <a:lnTo>
                  <a:pt x="216" y="30"/>
                </a:lnTo>
                <a:lnTo>
                  <a:pt x="222" y="36"/>
                </a:lnTo>
                <a:lnTo>
                  <a:pt x="228" y="36"/>
                </a:lnTo>
                <a:lnTo>
                  <a:pt x="234" y="36"/>
                </a:lnTo>
                <a:lnTo>
                  <a:pt x="240" y="36"/>
                </a:lnTo>
                <a:lnTo>
                  <a:pt x="246" y="36"/>
                </a:lnTo>
                <a:lnTo>
                  <a:pt x="252" y="42"/>
                </a:lnTo>
                <a:lnTo>
                  <a:pt x="258" y="42"/>
                </a:lnTo>
                <a:lnTo>
                  <a:pt x="264" y="42"/>
                </a:lnTo>
                <a:lnTo>
                  <a:pt x="270" y="42"/>
                </a:lnTo>
                <a:lnTo>
                  <a:pt x="276" y="42"/>
                </a:lnTo>
                <a:lnTo>
                  <a:pt x="282" y="48"/>
                </a:lnTo>
                <a:lnTo>
                  <a:pt x="288" y="48"/>
                </a:lnTo>
                <a:lnTo>
                  <a:pt x="294" y="48"/>
                </a:lnTo>
                <a:lnTo>
                  <a:pt x="300" y="48"/>
                </a:lnTo>
                <a:lnTo>
                  <a:pt x="306" y="48"/>
                </a:lnTo>
                <a:lnTo>
                  <a:pt x="312" y="48"/>
                </a:lnTo>
                <a:lnTo>
                  <a:pt x="318" y="54"/>
                </a:lnTo>
                <a:lnTo>
                  <a:pt x="324" y="54"/>
                </a:lnTo>
                <a:lnTo>
                  <a:pt x="330" y="54"/>
                </a:lnTo>
                <a:lnTo>
                  <a:pt x="336" y="54"/>
                </a:lnTo>
                <a:lnTo>
                  <a:pt x="342" y="54"/>
                </a:lnTo>
                <a:lnTo>
                  <a:pt x="348" y="60"/>
                </a:lnTo>
                <a:lnTo>
                  <a:pt x="354" y="60"/>
                </a:lnTo>
                <a:lnTo>
                  <a:pt x="360" y="60"/>
                </a:lnTo>
                <a:lnTo>
                  <a:pt x="366" y="60"/>
                </a:lnTo>
                <a:lnTo>
                  <a:pt x="372" y="60"/>
                </a:lnTo>
                <a:lnTo>
                  <a:pt x="378" y="66"/>
                </a:lnTo>
                <a:lnTo>
                  <a:pt x="384" y="66"/>
                </a:lnTo>
                <a:lnTo>
                  <a:pt x="390" y="66"/>
                </a:lnTo>
                <a:lnTo>
                  <a:pt x="396" y="66"/>
                </a:lnTo>
                <a:lnTo>
                  <a:pt x="402" y="66"/>
                </a:lnTo>
                <a:lnTo>
                  <a:pt x="408" y="66"/>
                </a:lnTo>
                <a:lnTo>
                  <a:pt x="414" y="72"/>
                </a:lnTo>
                <a:lnTo>
                  <a:pt x="420" y="72"/>
                </a:lnTo>
                <a:lnTo>
                  <a:pt x="426" y="72"/>
                </a:lnTo>
                <a:lnTo>
                  <a:pt x="432" y="72"/>
                </a:lnTo>
                <a:lnTo>
                  <a:pt x="438" y="72"/>
                </a:lnTo>
                <a:lnTo>
                  <a:pt x="444" y="72"/>
                </a:lnTo>
                <a:lnTo>
                  <a:pt x="450" y="78"/>
                </a:lnTo>
                <a:lnTo>
                  <a:pt x="456" y="78"/>
                </a:lnTo>
                <a:lnTo>
                  <a:pt x="462" y="78"/>
                </a:lnTo>
                <a:lnTo>
                  <a:pt x="468" y="78"/>
                </a:lnTo>
                <a:lnTo>
                  <a:pt x="474" y="78"/>
                </a:lnTo>
                <a:lnTo>
                  <a:pt x="480" y="78"/>
                </a:lnTo>
                <a:lnTo>
                  <a:pt x="486" y="84"/>
                </a:lnTo>
                <a:lnTo>
                  <a:pt x="492" y="84"/>
                </a:lnTo>
                <a:lnTo>
                  <a:pt x="498" y="84"/>
                </a:lnTo>
                <a:lnTo>
                  <a:pt x="504" y="84"/>
                </a:lnTo>
                <a:lnTo>
                  <a:pt x="510" y="84"/>
                </a:lnTo>
                <a:lnTo>
                  <a:pt x="516" y="84"/>
                </a:lnTo>
                <a:lnTo>
                  <a:pt x="522" y="84"/>
                </a:lnTo>
                <a:lnTo>
                  <a:pt x="528" y="90"/>
                </a:lnTo>
                <a:lnTo>
                  <a:pt x="534" y="90"/>
                </a:lnTo>
                <a:lnTo>
                  <a:pt x="540" y="90"/>
                </a:lnTo>
                <a:lnTo>
                  <a:pt x="546" y="90"/>
                </a:lnTo>
                <a:lnTo>
                  <a:pt x="552" y="90"/>
                </a:lnTo>
                <a:lnTo>
                  <a:pt x="558" y="90"/>
                </a:lnTo>
                <a:lnTo>
                  <a:pt x="564" y="90"/>
                </a:lnTo>
                <a:lnTo>
                  <a:pt x="570" y="90"/>
                </a:lnTo>
                <a:lnTo>
                  <a:pt x="576" y="90"/>
                </a:lnTo>
                <a:lnTo>
                  <a:pt x="582" y="96"/>
                </a:lnTo>
                <a:lnTo>
                  <a:pt x="588" y="96"/>
                </a:lnTo>
                <a:lnTo>
                  <a:pt x="594" y="96"/>
                </a:lnTo>
                <a:lnTo>
                  <a:pt x="600" y="96"/>
                </a:lnTo>
                <a:lnTo>
                  <a:pt x="606" y="96"/>
                </a:lnTo>
                <a:lnTo>
                  <a:pt x="612" y="96"/>
                </a:lnTo>
                <a:lnTo>
                  <a:pt x="618" y="96"/>
                </a:lnTo>
                <a:lnTo>
                  <a:pt x="624" y="96"/>
                </a:lnTo>
                <a:lnTo>
                  <a:pt x="630" y="96"/>
                </a:lnTo>
                <a:lnTo>
                  <a:pt x="636" y="96"/>
                </a:lnTo>
                <a:lnTo>
                  <a:pt x="642" y="96"/>
                </a:lnTo>
                <a:lnTo>
                  <a:pt x="648" y="96"/>
                </a:lnTo>
                <a:lnTo>
                  <a:pt x="654" y="96"/>
                </a:lnTo>
                <a:lnTo>
                  <a:pt x="660" y="96"/>
                </a:lnTo>
                <a:lnTo>
                  <a:pt x="666" y="96"/>
                </a:lnTo>
                <a:lnTo>
                  <a:pt x="672" y="102"/>
                </a:lnTo>
                <a:lnTo>
                  <a:pt x="678" y="102"/>
                </a:lnTo>
                <a:lnTo>
                  <a:pt x="684" y="102"/>
                </a:lnTo>
                <a:lnTo>
                  <a:pt x="690" y="102"/>
                </a:lnTo>
                <a:lnTo>
                  <a:pt x="696" y="102"/>
                </a:lnTo>
                <a:lnTo>
                  <a:pt x="702" y="102"/>
                </a:lnTo>
                <a:lnTo>
                  <a:pt x="708" y="102"/>
                </a:lnTo>
                <a:lnTo>
                  <a:pt x="714" y="102"/>
                </a:lnTo>
                <a:lnTo>
                  <a:pt x="720" y="102"/>
                </a:lnTo>
                <a:lnTo>
                  <a:pt x="726" y="102"/>
                </a:lnTo>
                <a:lnTo>
                  <a:pt x="732" y="102"/>
                </a:lnTo>
                <a:lnTo>
                  <a:pt x="738" y="102"/>
                </a:lnTo>
                <a:lnTo>
                  <a:pt x="744" y="102"/>
                </a:lnTo>
                <a:lnTo>
                  <a:pt x="750" y="102"/>
                </a:lnTo>
                <a:lnTo>
                  <a:pt x="756" y="102"/>
                </a:lnTo>
                <a:lnTo>
                  <a:pt x="762" y="10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39" name="Freeform 113"/>
          <p:cNvSpPr>
            <a:spLocks/>
          </p:cNvSpPr>
          <p:nvPr/>
        </p:nvSpPr>
        <p:spPr bwMode="auto">
          <a:xfrm>
            <a:off x="6740525" y="1287463"/>
            <a:ext cx="1117600" cy="3321050"/>
          </a:xfrm>
          <a:custGeom>
            <a:avLst/>
            <a:gdLst>
              <a:gd name="T0" fmla="*/ 25400 w 528"/>
              <a:gd name="T1" fmla="*/ 0 h 1902"/>
              <a:gd name="T2" fmla="*/ 63500 w 528"/>
              <a:gd name="T3" fmla="*/ 0 h 1902"/>
              <a:gd name="T4" fmla="*/ 101600 w 528"/>
              <a:gd name="T5" fmla="*/ 0 h 1902"/>
              <a:gd name="T6" fmla="*/ 139700 w 528"/>
              <a:gd name="T7" fmla="*/ 0 h 1902"/>
              <a:gd name="T8" fmla="*/ 177800 w 528"/>
              <a:gd name="T9" fmla="*/ 0 h 1902"/>
              <a:gd name="T10" fmla="*/ 215900 w 528"/>
              <a:gd name="T11" fmla="*/ 0 h 1902"/>
              <a:gd name="T12" fmla="*/ 254000 w 528"/>
              <a:gd name="T13" fmla="*/ 10476 h 1902"/>
              <a:gd name="T14" fmla="*/ 292100 w 528"/>
              <a:gd name="T15" fmla="*/ 10476 h 1902"/>
              <a:gd name="T16" fmla="*/ 330200 w 528"/>
              <a:gd name="T17" fmla="*/ 20953 h 1902"/>
              <a:gd name="T18" fmla="*/ 368300 w 528"/>
              <a:gd name="T19" fmla="*/ 31429 h 1902"/>
              <a:gd name="T20" fmla="*/ 406400 w 528"/>
              <a:gd name="T21" fmla="*/ 52382 h 1902"/>
              <a:gd name="T22" fmla="*/ 444500 w 528"/>
              <a:gd name="T23" fmla="*/ 73335 h 1902"/>
              <a:gd name="T24" fmla="*/ 482600 w 528"/>
              <a:gd name="T25" fmla="*/ 104765 h 1902"/>
              <a:gd name="T26" fmla="*/ 520700 w 528"/>
              <a:gd name="T27" fmla="*/ 136194 h 1902"/>
              <a:gd name="T28" fmla="*/ 571500 w 528"/>
              <a:gd name="T29" fmla="*/ 188577 h 1902"/>
              <a:gd name="T30" fmla="*/ 596900 w 528"/>
              <a:gd name="T31" fmla="*/ 240959 h 1902"/>
              <a:gd name="T32" fmla="*/ 635000 w 528"/>
              <a:gd name="T33" fmla="*/ 293342 h 1902"/>
              <a:gd name="T34" fmla="*/ 647700 w 528"/>
              <a:gd name="T35" fmla="*/ 335248 h 1902"/>
              <a:gd name="T36" fmla="*/ 673100 w 528"/>
              <a:gd name="T37" fmla="*/ 366677 h 1902"/>
              <a:gd name="T38" fmla="*/ 685800 w 528"/>
              <a:gd name="T39" fmla="*/ 419060 h 1902"/>
              <a:gd name="T40" fmla="*/ 711200 w 528"/>
              <a:gd name="T41" fmla="*/ 460966 h 1902"/>
              <a:gd name="T42" fmla="*/ 723900 w 528"/>
              <a:gd name="T43" fmla="*/ 534301 h 1902"/>
              <a:gd name="T44" fmla="*/ 749300 w 528"/>
              <a:gd name="T45" fmla="*/ 576207 h 1902"/>
              <a:gd name="T46" fmla="*/ 762000 w 528"/>
              <a:gd name="T47" fmla="*/ 649543 h 1902"/>
              <a:gd name="T48" fmla="*/ 787400 w 528"/>
              <a:gd name="T49" fmla="*/ 701925 h 1902"/>
              <a:gd name="T50" fmla="*/ 800100 w 528"/>
              <a:gd name="T51" fmla="*/ 785737 h 1902"/>
              <a:gd name="T52" fmla="*/ 825500 w 528"/>
              <a:gd name="T53" fmla="*/ 869549 h 1902"/>
              <a:gd name="T54" fmla="*/ 838200 w 528"/>
              <a:gd name="T55" fmla="*/ 963838 h 1902"/>
              <a:gd name="T56" fmla="*/ 863600 w 528"/>
              <a:gd name="T57" fmla="*/ 1058126 h 1902"/>
              <a:gd name="T58" fmla="*/ 876300 w 528"/>
              <a:gd name="T59" fmla="*/ 1173368 h 1902"/>
              <a:gd name="T60" fmla="*/ 901700 w 528"/>
              <a:gd name="T61" fmla="*/ 1257180 h 1902"/>
              <a:gd name="T62" fmla="*/ 914400 w 528"/>
              <a:gd name="T63" fmla="*/ 1403851 h 1902"/>
              <a:gd name="T64" fmla="*/ 939800 w 528"/>
              <a:gd name="T65" fmla="*/ 1519092 h 1902"/>
              <a:gd name="T66" fmla="*/ 952500 w 528"/>
              <a:gd name="T67" fmla="*/ 1686716 h 1902"/>
              <a:gd name="T68" fmla="*/ 977900 w 528"/>
              <a:gd name="T69" fmla="*/ 1801958 h 1902"/>
              <a:gd name="T70" fmla="*/ 990600 w 528"/>
              <a:gd name="T71" fmla="*/ 1990535 h 1902"/>
              <a:gd name="T72" fmla="*/ 1016000 w 528"/>
              <a:gd name="T73" fmla="*/ 2105776 h 1902"/>
              <a:gd name="T74" fmla="*/ 1028700 w 528"/>
              <a:gd name="T75" fmla="*/ 2346736 h 1902"/>
              <a:gd name="T76" fmla="*/ 1054100 w 528"/>
              <a:gd name="T77" fmla="*/ 2482930 h 1902"/>
              <a:gd name="T78" fmla="*/ 1066800 w 528"/>
              <a:gd name="T79" fmla="*/ 2713413 h 1902"/>
              <a:gd name="T80" fmla="*/ 1092200 w 528"/>
              <a:gd name="T81" fmla="*/ 2901990 h 1902"/>
              <a:gd name="T82" fmla="*/ 1104900 w 528"/>
              <a:gd name="T83" fmla="*/ 3153426 h 19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8" h="190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62" y="18"/>
                </a:lnTo>
                <a:lnTo>
                  <a:pt x="168" y="18"/>
                </a:lnTo>
                <a:lnTo>
                  <a:pt x="174" y="18"/>
                </a:lnTo>
                <a:lnTo>
                  <a:pt x="180" y="24"/>
                </a:lnTo>
                <a:lnTo>
                  <a:pt x="186" y="30"/>
                </a:lnTo>
                <a:lnTo>
                  <a:pt x="192" y="30"/>
                </a:lnTo>
                <a:lnTo>
                  <a:pt x="198" y="36"/>
                </a:lnTo>
                <a:lnTo>
                  <a:pt x="204" y="42"/>
                </a:lnTo>
                <a:lnTo>
                  <a:pt x="210" y="42"/>
                </a:lnTo>
                <a:lnTo>
                  <a:pt x="216" y="48"/>
                </a:lnTo>
                <a:lnTo>
                  <a:pt x="222" y="54"/>
                </a:lnTo>
                <a:lnTo>
                  <a:pt x="228" y="60"/>
                </a:lnTo>
                <a:lnTo>
                  <a:pt x="234" y="66"/>
                </a:lnTo>
                <a:lnTo>
                  <a:pt x="240" y="72"/>
                </a:lnTo>
                <a:lnTo>
                  <a:pt x="246" y="78"/>
                </a:lnTo>
                <a:lnTo>
                  <a:pt x="258" y="90"/>
                </a:lnTo>
                <a:lnTo>
                  <a:pt x="258" y="96"/>
                </a:lnTo>
                <a:lnTo>
                  <a:pt x="270" y="108"/>
                </a:lnTo>
                <a:lnTo>
                  <a:pt x="270" y="114"/>
                </a:lnTo>
                <a:lnTo>
                  <a:pt x="282" y="126"/>
                </a:lnTo>
                <a:lnTo>
                  <a:pt x="282" y="138"/>
                </a:lnTo>
                <a:lnTo>
                  <a:pt x="294" y="150"/>
                </a:lnTo>
                <a:lnTo>
                  <a:pt x="294" y="162"/>
                </a:lnTo>
                <a:lnTo>
                  <a:pt x="300" y="168"/>
                </a:lnTo>
                <a:lnTo>
                  <a:pt x="300" y="174"/>
                </a:lnTo>
                <a:lnTo>
                  <a:pt x="306" y="180"/>
                </a:lnTo>
                <a:lnTo>
                  <a:pt x="306" y="192"/>
                </a:lnTo>
                <a:lnTo>
                  <a:pt x="312" y="198"/>
                </a:lnTo>
                <a:lnTo>
                  <a:pt x="312" y="204"/>
                </a:lnTo>
                <a:lnTo>
                  <a:pt x="318" y="210"/>
                </a:lnTo>
                <a:lnTo>
                  <a:pt x="318" y="222"/>
                </a:lnTo>
                <a:lnTo>
                  <a:pt x="324" y="228"/>
                </a:lnTo>
                <a:lnTo>
                  <a:pt x="324" y="240"/>
                </a:lnTo>
                <a:lnTo>
                  <a:pt x="330" y="246"/>
                </a:lnTo>
                <a:lnTo>
                  <a:pt x="330" y="258"/>
                </a:lnTo>
                <a:lnTo>
                  <a:pt x="336" y="264"/>
                </a:lnTo>
                <a:lnTo>
                  <a:pt x="336" y="276"/>
                </a:lnTo>
                <a:lnTo>
                  <a:pt x="342" y="282"/>
                </a:lnTo>
                <a:lnTo>
                  <a:pt x="342" y="306"/>
                </a:lnTo>
                <a:lnTo>
                  <a:pt x="348" y="312"/>
                </a:lnTo>
                <a:lnTo>
                  <a:pt x="348" y="324"/>
                </a:lnTo>
                <a:lnTo>
                  <a:pt x="354" y="330"/>
                </a:lnTo>
                <a:lnTo>
                  <a:pt x="354" y="348"/>
                </a:lnTo>
                <a:lnTo>
                  <a:pt x="360" y="354"/>
                </a:lnTo>
                <a:lnTo>
                  <a:pt x="360" y="372"/>
                </a:lnTo>
                <a:lnTo>
                  <a:pt x="366" y="378"/>
                </a:lnTo>
                <a:lnTo>
                  <a:pt x="366" y="396"/>
                </a:lnTo>
                <a:lnTo>
                  <a:pt x="372" y="402"/>
                </a:lnTo>
                <a:lnTo>
                  <a:pt x="372" y="426"/>
                </a:lnTo>
                <a:lnTo>
                  <a:pt x="378" y="432"/>
                </a:lnTo>
                <a:lnTo>
                  <a:pt x="378" y="450"/>
                </a:lnTo>
                <a:lnTo>
                  <a:pt x="384" y="462"/>
                </a:lnTo>
                <a:lnTo>
                  <a:pt x="384" y="492"/>
                </a:lnTo>
                <a:lnTo>
                  <a:pt x="390" y="498"/>
                </a:lnTo>
                <a:lnTo>
                  <a:pt x="390" y="522"/>
                </a:lnTo>
                <a:lnTo>
                  <a:pt x="396" y="528"/>
                </a:lnTo>
                <a:lnTo>
                  <a:pt x="396" y="552"/>
                </a:lnTo>
                <a:lnTo>
                  <a:pt x="402" y="564"/>
                </a:lnTo>
                <a:lnTo>
                  <a:pt x="402" y="594"/>
                </a:lnTo>
                <a:lnTo>
                  <a:pt x="408" y="606"/>
                </a:lnTo>
                <a:lnTo>
                  <a:pt x="408" y="630"/>
                </a:lnTo>
                <a:lnTo>
                  <a:pt x="414" y="642"/>
                </a:lnTo>
                <a:lnTo>
                  <a:pt x="414" y="672"/>
                </a:lnTo>
                <a:lnTo>
                  <a:pt x="420" y="678"/>
                </a:lnTo>
                <a:lnTo>
                  <a:pt x="420" y="708"/>
                </a:lnTo>
                <a:lnTo>
                  <a:pt x="426" y="720"/>
                </a:lnTo>
                <a:lnTo>
                  <a:pt x="426" y="762"/>
                </a:lnTo>
                <a:lnTo>
                  <a:pt x="432" y="768"/>
                </a:lnTo>
                <a:lnTo>
                  <a:pt x="432" y="804"/>
                </a:lnTo>
                <a:lnTo>
                  <a:pt x="438" y="816"/>
                </a:lnTo>
                <a:lnTo>
                  <a:pt x="438" y="858"/>
                </a:lnTo>
                <a:lnTo>
                  <a:pt x="444" y="870"/>
                </a:lnTo>
                <a:lnTo>
                  <a:pt x="444" y="906"/>
                </a:lnTo>
                <a:lnTo>
                  <a:pt x="450" y="918"/>
                </a:lnTo>
                <a:lnTo>
                  <a:pt x="450" y="966"/>
                </a:lnTo>
                <a:lnTo>
                  <a:pt x="456" y="978"/>
                </a:lnTo>
                <a:lnTo>
                  <a:pt x="456" y="1014"/>
                </a:lnTo>
                <a:lnTo>
                  <a:pt x="462" y="1032"/>
                </a:lnTo>
                <a:lnTo>
                  <a:pt x="462" y="1068"/>
                </a:lnTo>
                <a:lnTo>
                  <a:pt x="468" y="1080"/>
                </a:lnTo>
                <a:lnTo>
                  <a:pt x="468" y="1140"/>
                </a:lnTo>
                <a:lnTo>
                  <a:pt x="474" y="1152"/>
                </a:lnTo>
                <a:lnTo>
                  <a:pt x="474" y="1194"/>
                </a:lnTo>
                <a:lnTo>
                  <a:pt x="480" y="1206"/>
                </a:lnTo>
                <a:lnTo>
                  <a:pt x="480" y="1266"/>
                </a:lnTo>
                <a:lnTo>
                  <a:pt x="486" y="1284"/>
                </a:lnTo>
                <a:lnTo>
                  <a:pt x="486" y="1344"/>
                </a:lnTo>
                <a:lnTo>
                  <a:pt x="492" y="1356"/>
                </a:lnTo>
                <a:lnTo>
                  <a:pt x="492" y="1404"/>
                </a:lnTo>
                <a:lnTo>
                  <a:pt x="498" y="1422"/>
                </a:lnTo>
                <a:lnTo>
                  <a:pt x="498" y="1488"/>
                </a:lnTo>
                <a:lnTo>
                  <a:pt x="504" y="1506"/>
                </a:lnTo>
                <a:lnTo>
                  <a:pt x="504" y="1554"/>
                </a:lnTo>
                <a:lnTo>
                  <a:pt x="510" y="1572"/>
                </a:lnTo>
                <a:lnTo>
                  <a:pt x="510" y="1644"/>
                </a:lnTo>
                <a:lnTo>
                  <a:pt x="516" y="1662"/>
                </a:lnTo>
                <a:lnTo>
                  <a:pt x="516" y="1734"/>
                </a:lnTo>
                <a:lnTo>
                  <a:pt x="522" y="1752"/>
                </a:lnTo>
                <a:lnTo>
                  <a:pt x="522" y="1806"/>
                </a:lnTo>
                <a:lnTo>
                  <a:pt x="528" y="1824"/>
                </a:lnTo>
                <a:lnTo>
                  <a:pt x="528" y="190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40" name="Freeform 114"/>
          <p:cNvSpPr>
            <a:spLocks/>
          </p:cNvSpPr>
          <p:nvPr/>
        </p:nvSpPr>
        <p:spPr bwMode="auto">
          <a:xfrm>
            <a:off x="7858125" y="4608513"/>
            <a:ext cx="63500" cy="817562"/>
          </a:xfrm>
          <a:custGeom>
            <a:avLst/>
            <a:gdLst>
              <a:gd name="T0" fmla="*/ 0 w 30"/>
              <a:gd name="T1" fmla="*/ 0 h 468"/>
              <a:gd name="T2" fmla="*/ 12700 w 30"/>
              <a:gd name="T3" fmla="*/ 31445 h 468"/>
              <a:gd name="T4" fmla="*/ 12700 w 30"/>
              <a:gd name="T5" fmla="*/ 167705 h 468"/>
              <a:gd name="T6" fmla="*/ 25400 w 30"/>
              <a:gd name="T7" fmla="*/ 209631 h 468"/>
              <a:gd name="T8" fmla="*/ 25400 w 30"/>
              <a:gd name="T9" fmla="*/ 345892 h 468"/>
              <a:gd name="T10" fmla="*/ 38100 w 30"/>
              <a:gd name="T11" fmla="*/ 387818 h 468"/>
              <a:gd name="T12" fmla="*/ 38100 w 30"/>
              <a:gd name="T13" fmla="*/ 492634 h 468"/>
              <a:gd name="T14" fmla="*/ 50800 w 30"/>
              <a:gd name="T15" fmla="*/ 534560 h 468"/>
              <a:gd name="T16" fmla="*/ 50800 w 30"/>
              <a:gd name="T17" fmla="*/ 681302 h 468"/>
              <a:gd name="T18" fmla="*/ 63500 w 30"/>
              <a:gd name="T19" fmla="*/ 723228 h 468"/>
              <a:gd name="T20" fmla="*/ 63500 w 30"/>
              <a:gd name="T21" fmla="*/ 817562 h 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" h="468">
                <a:moveTo>
                  <a:pt x="0" y="0"/>
                </a:moveTo>
                <a:lnTo>
                  <a:pt x="6" y="18"/>
                </a:lnTo>
                <a:lnTo>
                  <a:pt x="6" y="96"/>
                </a:lnTo>
                <a:lnTo>
                  <a:pt x="12" y="120"/>
                </a:lnTo>
                <a:lnTo>
                  <a:pt x="12" y="198"/>
                </a:lnTo>
                <a:lnTo>
                  <a:pt x="18" y="222"/>
                </a:lnTo>
                <a:lnTo>
                  <a:pt x="18" y="282"/>
                </a:lnTo>
                <a:lnTo>
                  <a:pt x="24" y="306"/>
                </a:lnTo>
                <a:lnTo>
                  <a:pt x="24" y="390"/>
                </a:lnTo>
                <a:lnTo>
                  <a:pt x="30" y="414"/>
                </a:lnTo>
                <a:lnTo>
                  <a:pt x="30" y="468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41" name="Freeform 115"/>
          <p:cNvSpPr>
            <a:spLocks/>
          </p:cNvSpPr>
          <p:nvPr/>
        </p:nvSpPr>
        <p:spPr bwMode="auto">
          <a:xfrm>
            <a:off x="1190625" y="1014413"/>
            <a:ext cx="2322513" cy="52387"/>
          </a:xfrm>
          <a:custGeom>
            <a:avLst/>
            <a:gdLst>
              <a:gd name="T0" fmla="*/ 63457 w 1098"/>
              <a:gd name="T1" fmla="*/ 0 h 30"/>
              <a:gd name="T2" fmla="*/ 139605 w 1098"/>
              <a:gd name="T3" fmla="*/ 0 h 30"/>
              <a:gd name="T4" fmla="*/ 228444 w 1098"/>
              <a:gd name="T5" fmla="*/ 0 h 30"/>
              <a:gd name="T6" fmla="*/ 304592 w 1098"/>
              <a:gd name="T7" fmla="*/ 0 h 30"/>
              <a:gd name="T8" fmla="*/ 380740 w 1098"/>
              <a:gd name="T9" fmla="*/ 0 h 30"/>
              <a:gd name="T10" fmla="*/ 456888 w 1098"/>
              <a:gd name="T11" fmla="*/ 0 h 30"/>
              <a:gd name="T12" fmla="*/ 520344 w 1098"/>
              <a:gd name="T13" fmla="*/ 0 h 30"/>
              <a:gd name="T14" fmla="*/ 596492 w 1098"/>
              <a:gd name="T15" fmla="*/ 10477 h 30"/>
              <a:gd name="T16" fmla="*/ 659949 w 1098"/>
              <a:gd name="T17" fmla="*/ 10477 h 30"/>
              <a:gd name="T18" fmla="*/ 723406 w 1098"/>
              <a:gd name="T19" fmla="*/ 10477 h 30"/>
              <a:gd name="T20" fmla="*/ 786862 w 1098"/>
              <a:gd name="T21" fmla="*/ 10477 h 30"/>
              <a:gd name="T22" fmla="*/ 850319 w 1098"/>
              <a:gd name="T23" fmla="*/ 10477 h 30"/>
              <a:gd name="T24" fmla="*/ 913776 w 1098"/>
              <a:gd name="T25" fmla="*/ 10477 h 30"/>
              <a:gd name="T26" fmla="*/ 977232 w 1098"/>
              <a:gd name="T27" fmla="*/ 10477 h 30"/>
              <a:gd name="T28" fmla="*/ 1040689 w 1098"/>
              <a:gd name="T29" fmla="*/ 20955 h 30"/>
              <a:gd name="T30" fmla="*/ 1091454 w 1098"/>
              <a:gd name="T31" fmla="*/ 20955 h 30"/>
              <a:gd name="T32" fmla="*/ 1154911 w 1098"/>
              <a:gd name="T33" fmla="*/ 20955 h 30"/>
              <a:gd name="T34" fmla="*/ 1205676 w 1098"/>
              <a:gd name="T35" fmla="*/ 20955 h 30"/>
              <a:gd name="T36" fmla="*/ 1269133 w 1098"/>
              <a:gd name="T37" fmla="*/ 20955 h 30"/>
              <a:gd name="T38" fmla="*/ 1319898 w 1098"/>
              <a:gd name="T39" fmla="*/ 20955 h 30"/>
              <a:gd name="T40" fmla="*/ 1370663 w 1098"/>
              <a:gd name="T41" fmla="*/ 20955 h 30"/>
              <a:gd name="T42" fmla="*/ 1421429 w 1098"/>
              <a:gd name="T43" fmla="*/ 20955 h 30"/>
              <a:gd name="T44" fmla="*/ 1472194 w 1098"/>
              <a:gd name="T45" fmla="*/ 31432 h 30"/>
              <a:gd name="T46" fmla="*/ 1522959 w 1098"/>
              <a:gd name="T47" fmla="*/ 31432 h 30"/>
              <a:gd name="T48" fmla="*/ 1573725 w 1098"/>
              <a:gd name="T49" fmla="*/ 31432 h 30"/>
              <a:gd name="T50" fmla="*/ 1624490 w 1098"/>
              <a:gd name="T51" fmla="*/ 31432 h 30"/>
              <a:gd name="T52" fmla="*/ 1675255 w 1098"/>
              <a:gd name="T53" fmla="*/ 31432 h 30"/>
              <a:gd name="T54" fmla="*/ 1713329 w 1098"/>
              <a:gd name="T55" fmla="*/ 31432 h 30"/>
              <a:gd name="T56" fmla="*/ 1764095 w 1098"/>
              <a:gd name="T57" fmla="*/ 31432 h 30"/>
              <a:gd name="T58" fmla="*/ 1802169 w 1098"/>
              <a:gd name="T59" fmla="*/ 41910 h 30"/>
              <a:gd name="T60" fmla="*/ 1852934 w 1098"/>
              <a:gd name="T61" fmla="*/ 41910 h 30"/>
              <a:gd name="T62" fmla="*/ 1891008 w 1098"/>
              <a:gd name="T63" fmla="*/ 41910 h 30"/>
              <a:gd name="T64" fmla="*/ 1941773 w 1098"/>
              <a:gd name="T65" fmla="*/ 41910 h 30"/>
              <a:gd name="T66" fmla="*/ 1979847 w 1098"/>
              <a:gd name="T67" fmla="*/ 41910 h 30"/>
              <a:gd name="T68" fmla="*/ 2030612 w 1098"/>
              <a:gd name="T69" fmla="*/ 41910 h 30"/>
              <a:gd name="T70" fmla="*/ 2068686 w 1098"/>
              <a:gd name="T71" fmla="*/ 41910 h 30"/>
              <a:gd name="T72" fmla="*/ 2106760 w 1098"/>
              <a:gd name="T73" fmla="*/ 52387 h 30"/>
              <a:gd name="T74" fmla="*/ 2144834 w 1098"/>
              <a:gd name="T75" fmla="*/ 52387 h 30"/>
              <a:gd name="T76" fmla="*/ 2182908 w 1098"/>
              <a:gd name="T77" fmla="*/ 52387 h 30"/>
              <a:gd name="T78" fmla="*/ 2220982 w 1098"/>
              <a:gd name="T79" fmla="*/ 52387 h 30"/>
              <a:gd name="T80" fmla="*/ 2259056 w 1098"/>
              <a:gd name="T81" fmla="*/ 52387 h 30"/>
              <a:gd name="T82" fmla="*/ 2297130 w 1098"/>
              <a:gd name="T83" fmla="*/ 52387 h 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98" h="30">
                <a:moveTo>
                  <a:pt x="0" y="0"/>
                </a:moveTo>
                <a:lnTo>
                  <a:pt x="18" y="0"/>
                </a:lnTo>
                <a:lnTo>
                  <a:pt x="30" y="0"/>
                </a:lnTo>
                <a:lnTo>
                  <a:pt x="42" y="0"/>
                </a:lnTo>
                <a:lnTo>
                  <a:pt x="54" y="0"/>
                </a:lnTo>
                <a:lnTo>
                  <a:pt x="66" y="0"/>
                </a:lnTo>
                <a:lnTo>
                  <a:pt x="78" y="0"/>
                </a:lnTo>
                <a:lnTo>
                  <a:pt x="96" y="0"/>
                </a:lnTo>
                <a:lnTo>
                  <a:pt x="108" y="0"/>
                </a:lnTo>
                <a:lnTo>
                  <a:pt x="120" y="0"/>
                </a:lnTo>
                <a:lnTo>
                  <a:pt x="132" y="0"/>
                </a:lnTo>
                <a:lnTo>
                  <a:pt x="144" y="0"/>
                </a:lnTo>
                <a:lnTo>
                  <a:pt x="156" y="0"/>
                </a:lnTo>
                <a:lnTo>
                  <a:pt x="168" y="0"/>
                </a:lnTo>
                <a:lnTo>
                  <a:pt x="180" y="0"/>
                </a:lnTo>
                <a:lnTo>
                  <a:pt x="192" y="0"/>
                </a:lnTo>
                <a:lnTo>
                  <a:pt x="204" y="0"/>
                </a:lnTo>
                <a:lnTo>
                  <a:pt x="216" y="0"/>
                </a:lnTo>
                <a:lnTo>
                  <a:pt x="222" y="0"/>
                </a:lnTo>
                <a:lnTo>
                  <a:pt x="234" y="0"/>
                </a:lnTo>
                <a:lnTo>
                  <a:pt x="246" y="0"/>
                </a:lnTo>
                <a:lnTo>
                  <a:pt x="258" y="0"/>
                </a:lnTo>
                <a:lnTo>
                  <a:pt x="270" y="6"/>
                </a:lnTo>
                <a:lnTo>
                  <a:pt x="282" y="6"/>
                </a:lnTo>
                <a:lnTo>
                  <a:pt x="288" y="6"/>
                </a:lnTo>
                <a:lnTo>
                  <a:pt x="300" y="6"/>
                </a:lnTo>
                <a:lnTo>
                  <a:pt x="312" y="6"/>
                </a:lnTo>
                <a:lnTo>
                  <a:pt x="324" y="6"/>
                </a:lnTo>
                <a:lnTo>
                  <a:pt x="336" y="6"/>
                </a:lnTo>
                <a:lnTo>
                  <a:pt x="342" y="6"/>
                </a:lnTo>
                <a:lnTo>
                  <a:pt x="354" y="6"/>
                </a:lnTo>
                <a:lnTo>
                  <a:pt x="366" y="6"/>
                </a:lnTo>
                <a:lnTo>
                  <a:pt x="372" y="6"/>
                </a:lnTo>
                <a:lnTo>
                  <a:pt x="384" y="6"/>
                </a:lnTo>
                <a:lnTo>
                  <a:pt x="396" y="6"/>
                </a:lnTo>
                <a:lnTo>
                  <a:pt x="402" y="6"/>
                </a:lnTo>
                <a:lnTo>
                  <a:pt x="414" y="6"/>
                </a:lnTo>
                <a:lnTo>
                  <a:pt x="426" y="6"/>
                </a:lnTo>
                <a:lnTo>
                  <a:pt x="432" y="6"/>
                </a:lnTo>
                <a:lnTo>
                  <a:pt x="444" y="6"/>
                </a:lnTo>
                <a:lnTo>
                  <a:pt x="456" y="6"/>
                </a:lnTo>
                <a:lnTo>
                  <a:pt x="462" y="6"/>
                </a:lnTo>
                <a:lnTo>
                  <a:pt x="474" y="6"/>
                </a:lnTo>
                <a:lnTo>
                  <a:pt x="480" y="6"/>
                </a:lnTo>
                <a:lnTo>
                  <a:pt x="492" y="12"/>
                </a:lnTo>
                <a:lnTo>
                  <a:pt x="498" y="12"/>
                </a:lnTo>
                <a:lnTo>
                  <a:pt x="510" y="12"/>
                </a:lnTo>
                <a:lnTo>
                  <a:pt x="516" y="12"/>
                </a:lnTo>
                <a:lnTo>
                  <a:pt x="528" y="12"/>
                </a:lnTo>
                <a:lnTo>
                  <a:pt x="534" y="12"/>
                </a:lnTo>
                <a:lnTo>
                  <a:pt x="546" y="12"/>
                </a:lnTo>
                <a:lnTo>
                  <a:pt x="552" y="12"/>
                </a:lnTo>
                <a:lnTo>
                  <a:pt x="564" y="12"/>
                </a:lnTo>
                <a:lnTo>
                  <a:pt x="570" y="12"/>
                </a:lnTo>
                <a:lnTo>
                  <a:pt x="582" y="12"/>
                </a:lnTo>
                <a:lnTo>
                  <a:pt x="588" y="12"/>
                </a:lnTo>
                <a:lnTo>
                  <a:pt x="600" y="12"/>
                </a:lnTo>
                <a:lnTo>
                  <a:pt x="606" y="12"/>
                </a:lnTo>
                <a:lnTo>
                  <a:pt x="618" y="12"/>
                </a:lnTo>
                <a:lnTo>
                  <a:pt x="624" y="12"/>
                </a:lnTo>
                <a:lnTo>
                  <a:pt x="630" y="12"/>
                </a:lnTo>
                <a:lnTo>
                  <a:pt x="642" y="12"/>
                </a:lnTo>
                <a:lnTo>
                  <a:pt x="648" y="12"/>
                </a:lnTo>
                <a:lnTo>
                  <a:pt x="654" y="12"/>
                </a:lnTo>
                <a:lnTo>
                  <a:pt x="666" y="12"/>
                </a:lnTo>
                <a:lnTo>
                  <a:pt x="672" y="12"/>
                </a:lnTo>
                <a:lnTo>
                  <a:pt x="684" y="18"/>
                </a:lnTo>
                <a:lnTo>
                  <a:pt x="690" y="18"/>
                </a:lnTo>
                <a:lnTo>
                  <a:pt x="696" y="18"/>
                </a:lnTo>
                <a:lnTo>
                  <a:pt x="708" y="18"/>
                </a:lnTo>
                <a:lnTo>
                  <a:pt x="714" y="18"/>
                </a:lnTo>
                <a:lnTo>
                  <a:pt x="720" y="18"/>
                </a:lnTo>
                <a:lnTo>
                  <a:pt x="726" y="18"/>
                </a:lnTo>
                <a:lnTo>
                  <a:pt x="738" y="18"/>
                </a:lnTo>
                <a:lnTo>
                  <a:pt x="744" y="18"/>
                </a:lnTo>
                <a:lnTo>
                  <a:pt x="750" y="18"/>
                </a:lnTo>
                <a:lnTo>
                  <a:pt x="762" y="18"/>
                </a:lnTo>
                <a:lnTo>
                  <a:pt x="768" y="18"/>
                </a:lnTo>
                <a:lnTo>
                  <a:pt x="774" y="18"/>
                </a:lnTo>
                <a:lnTo>
                  <a:pt x="780" y="18"/>
                </a:lnTo>
                <a:lnTo>
                  <a:pt x="792" y="18"/>
                </a:lnTo>
                <a:lnTo>
                  <a:pt x="798" y="18"/>
                </a:lnTo>
                <a:lnTo>
                  <a:pt x="804" y="18"/>
                </a:lnTo>
                <a:lnTo>
                  <a:pt x="810" y="18"/>
                </a:lnTo>
                <a:lnTo>
                  <a:pt x="822" y="18"/>
                </a:lnTo>
                <a:lnTo>
                  <a:pt x="828" y="18"/>
                </a:lnTo>
                <a:lnTo>
                  <a:pt x="834" y="18"/>
                </a:lnTo>
                <a:lnTo>
                  <a:pt x="840" y="24"/>
                </a:lnTo>
                <a:lnTo>
                  <a:pt x="846" y="24"/>
                </a:lnTo>
                <a:lnTo>
                  <a:pt x="852" y="24"/>
                </a:lnTo>
                <a:lnTo>
                  <a:pt x="864" y="24"/>
                </a:lnTo>
                <a:lnTo>
                  <a:pt x="870" y="24"/>
                </a:lnTo>
                <a:lnTo>
                  <a:pt x="876" y="24"/>
                </a:lnTo>
                <a:lnTo>
                  <a:pt x="882" y="24"/>
                </a:lnTo>
                <a:lnTo>
                  <a:pt x="888" y="24"/>
                </a:lnTo>
                <a:lnTo>
                  <a:pt x="894" y="24"/>
                </a:lnTo>
                <a:lnTo>
                  <a:pt x="906" y="24"/>
                </a:lnTo>
                <a:lnTo>
                  <a:pt x="912" y="24"/>
                </a:lnTo>
                <a:lnTo>
                  <a:pt x="918" y="24"/>
                </a:lnTo>
                <a:lnTo>
                  <a:pt x="924" y="24"/>
                </a:lnTo>
                <a:lnTo>
                  <a:pt x="930" y="24"/>
                </a:lnTo>
                <a:lnTo>
                  <a:pt x="936" y="24"/>
                </a:lnTo>
                <a:lnTo>
                  <a:pt x="942" y="24"/>
                </a:lnTo>
                <a:lnTo>
                  <a:pt x="948" y="24"/>
                </a:lnTo>
                <a:lnTo>
                  <a:pt x="960" y="24"/>
                </a:lnTo>
                <a:lnTo>
                  <a:pt x="966" y="24"/>
                </a:lnTo>
                <a:lnTo>
                  <a:pt x="972" y="24"/>
                </a:lnTo>
                <a:lnTo>
                  <a:pt x="978" y="24"/>
                </a:lnTo>
                <a:lnTo>
                  <a:pt x="984" y="24"/>
                </a:lnTo>
                <a:lnTo>
                  <a:pt x="990" y="24"/>
                </a:lnTo>
                <a:lnTo>
                  <a:pt x="996" y="30"/>
                </a:lnTo>
                <a:lnTo>
                  <a:pt x="1002" y="30"/>
                </a:lnTo>
                <a:lnTo>
                  <a:pt x="1008" y="30"/>
                </a:lnTo>
                <a:lnTo>
                  <a:pt x="1014" y="30"/>
                </a:lnTo>
                <a:lnTo>
                  <a:pt x="1020" y="30"/>
                </a:lnTo>
                <a:lnTo>
                  <a:pt x="1026" y="30"/>
                </a:lnTo>
                <a:lnTo>
                  <a:pt x="1032" y="30"/>
                </a:lnTo>
                <a:lnTo>
                  <a:pt x="1038" y="30"/>
                </a:lnTo>
                <a:lnTo>
                  <a:pt x="1044" y="30"/>
                </a:lnTo>
                <a:lnTo>
                  <a:pt x="1050" y="30"/>
                </a:lnTo>
                <a:lnTo>
                  <a:pt x="1056" y="30"/>
                </a:lnTo>
                <a:lnTo>
                  <a:pt x="1062" y="30"/>
                </a:lnTo>
                <a:lnTo>
                  <a:pt x="1068" y="30"/>
                </a:lnTo>
                <a:lnTo>
                  <a:pt x="1074" y="30"/>
                </a:lnTo>
                <a:lnTo>
                  <a:pt x="1080" y="30"/>
                </a:lnTo>
                <a:lnTo>
                  <a:pt x="1086" y="30"/>
                </a:lnTo>
                <a:lnTo>
                  <a:pt x="1092" y="30"/>
                </a:lnTo>
                <a:lnTo>
                  <a:pt x="1098" y="30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42" name="Freeform 116"/>
          <p:cNvSpPr>
            <a:spLocks/>
          </p:cNvSpPr>
          <p:nvPr/>
        </p:nvSpPr>
        <p:spPr bwMode="auto">
          <a:xfrm>
            <a:off x="3513138" y="1066800"/>
            <a:ext cx="1612900" cy="31750"/>
          </a:xfrm>
          <a:custGeom>
            <a:avLst/>
            <a:gdLst>
              <a:gd name="T0" fmla="*/ 25400 w 762"/>
              <a:gd name="T1" fmla="*/ 0 h 18"/>
              <a:gd name="T2" fmla="*/ 63500 w 762"/>
              <a:gd name="T3" fmla="*/ 0 h 18"/>
              <a:gd name="T4" fmla="*/ 101600 w 762"/>
              <a:gd name="T5" fmla="*/ 10583 h 18"/>
              <a:gd name="T6" fmla="*/ 139700 w 762"/>
              <a:gd name="T7" fmla="*/ 10583 h 18"/>
              <a:gd name="T8" fmla="*/ 177800 w 762"/>
              <a:gd name="T9" fmla="*/ 10583 h 18"/>
              <a:gd name="T10" fmla="*/ 215900 w 762"/>
              <a:gd name="T11" fmla="*/ 10583 h 18"/>
              <a:gd name="T12" fmla="*/ 254000 w 762"/>
              <a:gd name="T13" fmla="*/ 10583 h 18"/>
              <a:gd name="T14" fmla="*/ 292100 w 762"/>
              <a:gd name="T15" fmla="*/ 10583 h 18"/>
              <a:gd name="T16" fmla="*/ 330200 w 762"/>
              <a:gd name="T17" fmla="*/ 10583 h 18"/>
              <a:gd name="T18" fmla="*/ 368300 w 762"/>
              <a:gd name="T19" fmla="*/ 10583 h 18"/>
              <a:gd name="T20" fmla="*/ 406400 w 762"/>
              <a:gd name="T21" fmla="*/ 10583 h 18"/>
              <a:gd name="T22" fmla="*/ 444500 w 762"/>
              <a:gd name="T23" fmla="*/ 21167 h 18"/>
              <a:gd name="T24" fmla="*/ 482600 w 762"/>
              <a:gd name="T25" fmla="*/ 21167 h 18"/>
              <a:gd name="T26" fmla="*/ 520700 w 762"/>
              <a:gd name="T27" fmla="*/ 21167 h 18"/>
              <a:gd name="T28" fmla="*/ 558800 w 762"/>
              <a:gd name="T29" fmla="*/ 21167 h 18"/>
              <a:gd name="T30" fmla="*/ 596900 w 762"/>
              <a:gd name="T31" fmla="*/ 21167 h 18"/>
              <a:gd name="T32" fmla="*/ 635000 w 762"/>
              <a:gd name="T33" fmla="*/ 21167 h 18"/>
              <a:gd name="T34" fmla="*/ 673100 w 762"/>
              <a:gd name="T35" fmla="*/ 21167 h 18"/>
              <a:gd name="T36" fmla="*/ 711200 w 762"/>
              <a:gd name="T37" fmla="*/ 21167 h 18"/>
              <a:gd name="T38" fmla="*/ 749300 w 762"/>
              <a:gd name="T39" fmla="*/ 21167 h 18"/>
              <a:gd name="T40" fmla="*/ 787400 w 762"/>
              <a:gd name="T41" fmla="*/ 21167 h 18"/>
              <a:gd name="T42" fmla="*/ 825500 w 762"/>
              <a:gd name="T43" fmla="*/ 21167 h 18"/>
              <a:gd name="T44" fmla="*/ 863600 w 762"/>
              <a:gd name="T45" fmla="*/ 21167 h 18"/>
              <a:gd name="T46" fmla="*/ 901700 w 762"/>
              <a:gd name="T47" fmla="*/ 31750 h 18"/>
              <a:gd name="T48" fmla="*/ 939800 w 762"/>
              <a:gd name="T49" fmla="*/ 31750 h 18"/>
              <a:gd name="T50" fmla="*/ 977900 w 762"/>
              <a:gd name="T51" fmla="*/ 31750 h 18"/>
              <a:gd name="T52" fmla="*/ 1016000 w 762"/>
              <a:gd name="T53" fmla="*/ 31750 h 18"/>
              <a:gd name="T54" fmla="*/ 1054100 w 762"/>
              <a:gd name="T55" fmla="*/ 31750 h 18"/>
              <a:gd name="T56" fmla="*/ 1092200 w 762"/>
              <a:gd name="T57" fmla="*/ 31750 h 18"/>
              <a:gd name="T58" fmla="*/ 1130300 w 762"/>
              <a:gd name="T59" fmla="*/ 31750 h 18"/>
              <a:gd name="T60" fmla="*/ 1168400 w 762"/>
              <a:gd name="T61" fmla="*/ 31750 h 18"/>
              <a:gd name="T62" fmla="*/ 1206500 w 762"/>
              <a:gd name="T63" fmla="*/ 31750 h 18"/>
              <a:gd name="T64" fmla="*/ 1244600 w 762"/>
              <a:gd name="T65" fmla="*/ 31750 h 18"/>
              <a:gd name="T66" fmla="*/ 1282700 w 762"/>
              <a:gd name="T67" fmla="*/ 31750 h 18"/>
              <a:gd name="T68" fmla="*/ 1320800 w 762"/>
              <a:gd name="T69" fmla="*/ 31750 h 18"/>
              <a:gd name="T70" fmla="*/ 1358900 w 762"/>
              <a:gd name="T71" fmla="*/ 31750 h 18"/>
              <a:gd name="T72" fmla="*/ 1397000 w 762"/>
              <a:gd name="T73" fmla="*/ 31750 h 18"/>
              <a:gd name="T74" fmla="*/ 1435100 w 762"/>
              <a:gd name="T75" fmla="*/ 31750 h 18"/>
              <a:gd name="T76" fmla="*/ 1473200 w 762"/>
              <a:gd name="T77" fmla="*/ 31750 h 18"/>
              <a:gd name="T78" fmla="*/ 1511300 w 762"/>
              <a:gd name="T79" fmla="*/ 31750 h 18"/>
              <a:gd name="T80" fmla="*/ 1549400 w 762"/>
              <a:gd name="T81" fmla="*/ 31750 h 18"/>
              <a:gd name="T82" fmla="*/ 1587500 w 762"/>
              <a:gd name="T83" fmla="*/ 31750 h 1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6" y="6"/>
                </a:lnTo>
                <a:lnTo>
                  <a:pt x="162" y="6"/>
                </a:lnTo>
                <a:lnTo>
                  <a:pt x="168" y="6"/>
                </a:lnTo>
                <a:lnTo>
                  <a:pt x="174" y="6"/>
                </a:lnTo>
                <a:lnTo>
                  <a:pt x="180" y="6"/>
                </a:lnTo>
                <a:lnTo>
                  <a:pt x="186" y="6"/>
                </a:lnTo>
                <a:lnTo>
                  <a:pt x="192" y="6"/>
                </a:lnTo>
                <a:lnTo>
                  <a:pt x="198" y="6"/>
                </a:lnTo>
                <a:lnTo>
                  <a:pt x="204" y="6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8" y="12"/>
                </a:lnTo>
                <a:lnTo>
                  <a:pt x="234" y="12"/>
                </a:lnTo>
                <a:lnTo>
                  <a:pt x="240" y="12"/>
                </a:lnTo>
                <a:lnTo>
                  <a:pt x="246" y="12"/>
                </a:lnTo>
                <a:lnTo>
                  <a:pt x="252" y="12"/>
                </a:lnTo>
                <a:lnTo>
                  <a:pt x="258" y="12"/>
                </a:lnTo>
                <a:lnTo>
                  <a:pt x="264" y="12"/>
                </a:lnTo>
                <a:lnTo>
                  <a:pt x="270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8" y="12"/>
                </a:lnTo>
                <a:lnTo>
                  <a:pt x="324" y="12"/>
                </a:lnTo>
                <a:lnTo>
                  <a:pt x="330" y="12"/>
                </a:lnTo>
                <a:lnTo>
                  <a:pt x="336" y="12"/>
                </a:lnTo>
                <a:lnTo>
                  <a:pt x="342" y="12"/>
                </a:lnTo>
                <a:lnTo>
                  <a:pt x="348" y="12"/>
                </a:lnTo>
                <a:lnTo>
                  <a:pt x="354" y="12"/>
                </a:lnTo>
                <a:lnTo>
                  <a:pt x="360" y="12"/>
                </a:lnTo>
                <a:lnTo>
                  <a:pt x="366" y="12"/>
                </a:lnTo>
                <a:lnTo>
                  <a:pt x="372" y="12"/>
                </a:lnTo>
                <a:lnTo>
                  <a:pt x="378" y="12"/>
                </a:lnTo>
                <a:lnTo>
                  <a:pt x="384" y="12"/>
                </a:lnTo>
                <a:lnTo>
                  <a:pt x="390" y="12"/>
                </a:lnTo>
                <a:lnTo>
                  <a:pt x="396" y="12"/>
                </a:lnTo>
                <a:lnTo>
                  <a:pt x="402" y="12"/>
                </a:lnTo>
                <a:lnTo>
                  <a:pt x="408" y="12"/>
                </a:lnTo>
                <a:lnTo>
                  <a:pt x="414" y="12"/>
                </a:lnTo>
                <a:lnTo>
                  <a:pt x="420" y="12"/>
                </a:lnTo>
                <a:lnTo>
                  <a:pt x="426" y="18"/>
                </a:lnTo>
                <a:lnTo>
                  <a:pt x="432" y="18"/>
                </a:lnTo>
                <a:lnTo>
                  <a:pt x="438" y="18"/>
                </a:lnTo>
                <a:lnTo>
                  <a:pt x="444" y="18"/>
                </a:lnTo>
                <a:lnTo>
                  <a:pt x="450" y="18"/>
                </a:lnTo>
                <a:lnTo>
                  <a:pt x="456" y="18"/>
                </a:lnTo>
                <a:lnTo>
                  <a:pt x="462" y="18"/>
                </a:lnTo>
                <a:lnTo>
                  <a:pt x="468" y="18"/>
                </a:lnTo>
                <a:lnTo>
                  <a:pt x="474" y="18"/>
                </a:lnTo>
                <a:lnTo>
                  <a:pt x="480" y="18"/>
                </a:lnTo>
                <a:lnTo>
                  <a:pt x="486" y="18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6" y="18"/>
                </a:lnTo>
                <a:lnTo>
                  <a:pt x="522" y="18"/>
                </a:lnTo>
                <a:lnTo>
                  <a:pt x="528" y="18"/>
                </a:lnTo>
                <a:lnTo>
                  <a:pt x="534" y="18"/>
                </a:lnTo>
                <a:lnTo>
                  <a:pt x="540" y="18"/>
                </a:lnTo>
                <a:lnTo>
                  <a:pt x="546" y="18"/>
                </a:lnTo>
                <a:lnTo>
                  <a:pt x="552" y="18"/>
                </a:lnTo>
                <a:lnTo>
                  <a:pt x="558" y="18"/>
                </a:lnTo>
                <a:lnTo>
                  <a:pt x="564" y="18"/>
                </a:lnTo>
                <a:lnTo>
                  <a:pt x="570" y="18"/>
                </a:lnTo>
                <a:lnTo>
                  <a:pt x="576" y="18"/>
                </a:lnTo>
                <a:lnTo>
                  <a:pt x="582" y="18"/>
                </a:lnTo>
                <a:lnTo>
                  <a:pt x="588" y="18"/>
                </a:lnTo>
                <a:lnTo>
                  <a:pt x="594" y="18"/>
                </a:lnTo>
                <a:lnTo>
                  <a:pt x="600" y="18"/>
                </a:lnTo>
                <a:lnTo>
                  <a:pt x="606" y="18"/>
                </a:lnTo>
                <a:lnTo>
                  <a:pt x="612" y="18"/>
                </a:lnTo>
                <a:lnTo>
                  <a:pt x="618" y="18"/>
                </a:lnTo>
                <a:lnTo>
                  <a:pt x="624" y="18"/>
                </a:lnTo>
                <a:lnTo>
                  <a:pt x="630" y="18"/>
                </a:lnTo>
                <a:lnTo>
                  <a:pt x="636" y="18"/>
                </a:lnTo>
                <a:lnTo>
                  <a:pt x="642" y="18"/>
                </a:lnTo>
                <a:lnTo>
                  <a:pt x="648" y="18"/>
                </a:lnTo>
                <a:lnTo>
                  <a:pt x="654" y="18"/>
                </a:lnTo>
                <a:lnTo>
                  <a:pt x="660" y="18"/>
                </a:lnTo>
                <a:lnTo>
                  <a:pt x="666" y="18"/>
                </a:lnTo>
                <a:lnTo>
                  <a:pt x="672" y="18"/>
                </a:lnTo>
                <a:lnTo>
                  <a:pt x="678" y="18"/>
                </a:lnTo>
                <a:lnTo>
                  <a:pt x="684" y="18"/>
                </a:lnTo>
                <a:lnTo>
                  <a:pt x="690" y="18"/>
                </a:lnTo>
                <a:lnTo>
                  <a:pt x="696" y="18"/>
                </a:lnTo>
                <a:lnTo>
                  <a:pt x="702" y="18"/>
                </a:lnTo>
                <a:lnTo>
                  <a:pt x="708" y="18"/>
                </a:lnTo>
                <a:lnTo>
                  <a:pt x="714" y="18"/>
                </a:lnTo>
                <a:lnTo>
                  <a:pt x="720" y="18"/>
                </a:lnTo>
                <a:lnTo>
                  <a:pt x="726" y="18"/>
                </a:lnTo>
                <a:lnTo>
                  <a:pt x="732" y="18"/>
                </a:lnTo>
                <a:lnTo>
                  <a:pt x="738" y="18"/>
                </a:lnTo>
                <a:lnTo>
                  <a:pt x="744" y="18"/>
                </a:lnTo>
                <a:lnTo>
                  <a:pt x="750" y="18"/>
                </a:lnTo>
                <a:lnTo>
                  <a:pt x="756" y="18"/>
                </a:lnTo>
                <a:lnTo>
                  <a:pt x="762" y="1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43" name="Freeform 117"/>
          <p:cNvSpPr>
            <a:spLocks/>
          </p:cNvSpPr>
          <p:nvPr/>
        </p:nvSpPr>
        <p:spPr bwMode="auto">
          <a:xfrm>
            <a:off x="5126038" y="1098550"/>
            <a:ext cx="1614487" cy="188913"/>
          </a:xfrm>
          <a:custGeom>
            <a:avLst/>
            <a:gdLst>
              <a:gd name="T0" fmla="*/ 25425 w 762"/>
              <a:gd name="T1" fmla="*/ 0 h 108"/>
              <a:gd name="T2" fmla="*/ 63562 w 762"/>
              <a:gd name="T3" fmla="*/ 0 h 108"/>
              <a:gd name="T4" fmla="*/ 101700 w 762"/>
              <a:gd name="T5" fmla="*/ 0 h 108"/>
              <a:gd name="T6" fmla="*/ 139837 w 762"/>
              <a:gd name="T7" fmla="*/ 0 h 108"/>
              <a:gd name="T8" fmla="*/ 177975 w 762"/>
              <a:gd name="T9" fmla="*/ 0 h 108"/>
              <a:gd name="T10" fmla="*/ 216112 w 762"/>
              <a:gd name="T11" fmla="*/ 0 h 108"/>
              <a:gd name="T12" fmla="*/ 254250 w 762"/>
              <a:gd name="T13" fmla="*/ 0 h 108"/>
              <a:gd name="T14" fmla="*/ 292387 w 762"/>
              <a:gd name="T15" fmla="*/ 0 h 108"/>
              <a:gd name="T16" fmla="*/ 330525 w 762"/>
              <a:gd name="T17" fmla="*/ 0 h 108"/>
              <a:gd name="T18" fmla="*/ 368662 w 762"/>
              <a:gd name="T19" fmla="*/ 0 h 108"/>
              <a:gd name="T20" fmla="*/ 406800 w 762"/>
              <a:gd name="T21" fmla="*/ 0 h 108"/>
              <a:gd name="T22" fmla="*/ 444937 w 762"/>
              <a:gd name="T23" fmla="*/ 0 h 108"/>
              <a:gd name="T24" fmla="*/ 483075 w 762"/>
              <a:gd name="T25" fmla="*/ 0 h 108"/>
              <a:gd name="T26" fmla="*/ 521212 w 762"/>
              <a:gd name="T27" fmla="*/ 10495 h 108"/>
              <a:gd name="T28" fmla="*/ 559350 w 762"/>
              <a:gd name="T29" fmla="*/ 10495 h 108"/>
              <a:gd name="T30" fmla="*/ 597487 w 762"/>
              <a:gd name="T31" fmla="*/ 10495 h 108"/>
              <a:gd name="T32" fmla="*/ 635625 w 762"/>
              <a:gd name="T33" fmla="*/ 10495 h 108"/>
              <a:gd name="T34" fmla="*/ 673762 w 762"/>
              <a:gd name="T35" fmla="*/ 10495 h 108"/>
              <a:gd name="T36" fmla="*/ 711900 w 762"/>
              <a:gd name="T37" fmla="*/ 20990 h 108"/>
              <a:gd name="T38" fmla="*/ 750037 w 762"/>
              <a:gd name="T39" fmla="*/ 20990 h 108"/>
              <a:gd name="T40" fmla="*/ 788175 w 762"/>
              <a:gd name="T41" fmla="*/ 20990 h 108"/>
              <a:gd name="T42" fmla="*/ 826312 w 762"/>
              <a:gd name="T43" fmla="*/ 31486 h 108"/>
              <a:gd name="T44" fmla="*/ 864450 w 762"/>
              <a:gd name="T45" fmla="*/ 31486 h 108"/>
              <a:gd name="T46" fmla="*/ 902587 w 762"/>
              <a:gd name="T47" fmla="*/ 31486 h 108"/>
              <a:gd name="T48" fmla="*/ 940725 w 762"/>
              <a:gd name="T49" fmla="*/ 41981 h 108"/>
              <a:gd name="T50" fmla="*/ 978862 w 762"/>
              <a:gd name="T51" fmla="*/ 52476 h 108"/>
              <a:gd name="T52" fmla="*/ 1017000 w 762"/>
              <a:gd name="T53" fmla="*/ 52476 h 108"/>
              <a:gd name="T54" fmla="*/ 1055137 w 762"/>
              <a:gd name="T55" fmla="*/ 62971 h 108"/>
              <a:gd name="T56" fmla="*/ 1093275 w 762"/>
              <a:gd name="T57" fmla="*/ 62971 h 108"/>
              <a:gd name="T58" fmla="*/ 1131412 w 762"/>
              <a:gd name="T59" fmla="*/ 73466 h 108"/>
              <a:gd name="T60" fmla="*/ 1169550 w 762"/>
              <a:gd name="T61" fmla="*/ 83961 h 108"/>
              <a:gd name="T62" fmla="*/ 1207687 w 762"/>
              <a:gd name="T63" fmla="*/ 94457 h 108"/>
              <a:gd name="T64" fmla="*/ 1245825 w 762"/>
              <a:gd name="T65" fmla="*/ 94457 h 108"/>
              <a:gd name="T66" fmla="*/ 1283962 w 762"/>
              <a:gd name="T67" fmla="*/ 104952 h 108"/>
              <a:gd name="T68" fmla="*/ 1322100 w 762"/>
              <a:gd name="T69" fmla="*/ 115447 h 108"/>
              <a:gd name="T70" fmla="*/ 1360237 w 762"/>
              <a:gd name="T71" fmla="*/ 125942 h 108"/>
              <a:gd name="T72" fmla="*/ 1398375 w 762"/>
              <a:gd name="T73" fmla="*/ 136437 h 108"/>
              <a:gd name="T74" fmla="*/ 1436512 w 762"/>
              <a:gd name="T75" fmla="*/ 146932 h 108"/>
              <a:gd name="T76" fmla="*/ 1474650 w 762"/>
              <a:gd name="T77" fmla="*/ 157428 h 108"/>
              <a:gd name="T78" fmla="*/ 1512787 w 762"/>
              <a:gd name="T79" fmla="*/ 167923 h 108"/>
              <a:gd name="T80" fmla="*/ 1550925 w 762"/>
              <a:gd name="T81" fmla="*/ 178418 h 108"/>
              <a:gd name="T82" fmla="*/ 1589062 w 762"/>
              <a:gd name="T83" fmla="*/ 178418 h 10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62" h="10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6"/>
                </a:lnTo>
                <a:lnTo>
                  <a:pt x="246" y="6"/>
                </a:lnTo>
                <a:lnTo>
                  <a:pt x="252" y="6"/>
                </a:lnTo>
                <a:lnTo>
                  <a:pt x="258" y="6"/>
                </a:lnTo>
                <a:lnTo>
                  <a:pt x="264" y="6"/>
                </a:lnTo>
                <a:lnTo>
                  <a:pt x="270" y="6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6"/>
                </a:lnTo>
                <a:lnTo>
                  <a:pt x="300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24" y="6"/>
                </a:lnTo>
                <a:lnTo>
                  <a:pt x="330" y="12"/>
                </a:lnTo>
                <a:lnTo>
                  <a:pt x="336" y="12"/>
                </a:lnTo>
                <a:lnTo>
                  <a:pt x="342" y="12"/>
                </a:lnTo>
                <a:lnTo>
                  <a:pt x="348" y="12"/>
                </a:lnTo>
                <a:lnTo>
                  <a:pt x="354" y="12"/>
                </a:lnTo>
                <a:lnTo>
                  <a:pt x="360" y="12"/>
                </a:lnTo>
                <a:lnTo>
                  <a:pt x="366" y="12"/>
                </a:lnTo>
                <a:lnTo>
                  <a:pt x="372" y="12"/>
                </a:lnTo>
                <a:lnTo>
                  <a:pt x="378" y="12"/>
                </a:lnTo>
                <a:lnTo>
                  <a:pt x="384" y="12"/>
                </a:lnTo>
                <a:lnTo>
                  <a:pt x="390" y="18"/>
                </a:lnTo>
                <a:lnTo>
                  <a:pt x="396" y="18"/>
                </a:lnTo>
                <a:lnTo>
                  <a:pt x="402" y="18"/>
                </a:lnTo>
                <a:lnTo>
                  <a:pt x="408" y="18"/>
                </a:lnTo>
                <a:lnTo>
                  <a:pt x="414" y="18"/>
                </a:lnTo>
                <a:lnTo>
                  <a:pt x="420" y="18"/>
                </a:lnTo>
                <a:lnTo>
                  <a:pt x="426" y="18"/>
                </a:lnTo>
                <a:lnTo>
                  <a:pt x="432" y="24"/>
                </a:lnTo>
                <a:lnTo>
                  <a:pt x="438" y="24"/>
                </a:lnTo>
                <a:lnTo>
                  <a:pt x="444" y="24"/>
                </a:lnTo>
                <a:lnTo>
                  <a:pt x="450" y="24"/>
                </a:lnTo>
                <a:lnTo>
                  <a:pt x="456" y="24"/>
                </a:lnTo>
                <a:lnTo>
                  <a:pt x="462" y="30"/>
                </a:lnTo>
                <a:lnTo>
                  <a:pt x="468" y="30"/>
                </a:lnTo>
                <a:lnTo>
                  <a:pt x="474" y="30"/>
                </a:lnTo>
                <a:lnTo>
                  <a:pt x="480" y="30"/>
                </a:lnTo>
                <a:lnTo>
                  <a:pt x="486" y="30"/>
                </a:lnTo>
                <a:lnTo>
                  <a:pt x="492" y="36"/>
                </a:lnTo>
                <a:lnTo>
                  <a:pt x="498" y="36"/>
                </a:lnTo>
                <a:lnTo>
                  <a:pt x="504" y="36"/>
                </a:lnTo>
                <a:lnTo>
                  <a:pt x="510" y="36"/>
                </a:lnTo>
                <a:lnTo>
                  <a:pt x="516" y="36"/>
                </a:lnTo>
                <a:lnTo>
                  <a:pt x="522" y="42"/>
                </a:lnTo>
                <a:lnTo>
                  <a:pt x="528" y="42"/>
                </a:lnTo>
                <a:lnTo>
                  <a:pt x="534" y="42"/>
                </a:lnTo>
                <a:lnTo>
                  <a:pt x="540" y="42"/>
                </a:lnTo>
                <a:lnTo>
                  <a:pt x="546" y="48"/>
                </a:lnTo>
                <a:lnTo>
                  <a:pt x="552" y="48"/>
                </a:lnTo>
                <a:lnTo>
                  <a:pt x="558" y="48"/>
                </a:lnTo>
                <a:lnTo>
                  <a:pt x="564" y="48"/>
                </a:lnTo>
                <a:lnTo>
                  <a:pt x="570" y="54"/>
                </a:lnTo>
                <a:lnTo>
                  <a:pt x="576" y="54"/>
                </a:lnTo>
                <a:lnTo>
                  <a:pt x="582" y="54"/>
                </a:lnTo>
                <a:lnTo>
                  <a:pt x="588" y="54"/>
                </a:lnTo>
                <a:lnTo>
                  <a:pt x="594" y="60"/>
                </a:lnTo>
                <a:lnTo>
                  <a:pt x="600" y="60"/>
                </a:lnTo>
                <a:lnTo>
                  <a:pt x="606" y="60"/>
                </a:lnTo>
                <a:lnTo>
                  <a:pt x="612" y="66"/>
                </a:lnTo>
                <a:lnTo>
                  <a:pt x="618" y="66"/>
                </a:lnTo>
                <a:lnTo>
                  <a:pt x="624" y="66"/>
                </a:lnTo>
                <a:lnTo>
                  <a:pt x="630" y="66"/>
                </a:lnTo>
                <a:lnTo>
                  <a:pt x="636" y="72"/>
                </a:lnTo>
                <a:lnTo>
                  <a:pt x="642" y="72"/>
                </a:lnTo>
                <a:lnTo>
                  <a:pt x="648" y="72"/>
                </a:lnTo>
                <a:lnTo>
                  <a:pt x="654" y="78"/>
                </a:lnTo>
                <a:lnTo>
                  <a:pt x="660" y="78"/>
                </a:lnTo>
                <a:lnTo>
                  <a:pt x="666" y="78"/>
                </a:lnTo>
                <a:lnTo>
                  <a:pt x="672" y="84"/>
                </a:lnTo>
                <a:lnTo>
                  <a:pt x="678" y="84"/>
                </a:lnTo>
                <a:lnTo>
                  <a:pt x="684" y="84"/>
                </a:lnTo>
                <a:lnTo>
                  <a:pt x="690" y="90"/>
                </a:lnTo>
                <a:lnTo>
                  <a:pt x="696" y="90"/>
                </a:lnTo>
                <a:lnTo>
                  <a:pt x="702" y="90"/>
                </a:lnTo>
                <a:lnTo>
                  <a:pt x="708" y="90"/>
                </a:lnTo>
                <a:lnTo>
                  <a:pt x="714" y="96"/>
                </a:lnTo>
                <a:lnTo>
                  <a:pt x="720" y="96"/>
                </a:lnTo>
                <a:lnTo>
                  <a:pt x="726" y="96"/>
                </a:lnTo>
                <a:lnTo>
                  <a:pt x="732" y="102"/>
                </a:lnTo>
                <a:lnTo>
                  <a:pt x="738" y="102"/>
                </a:lnTo>
                <a:lnTo>
                  <a:pt x="744" y="102"/>
                </a:lnTo>
                <a:lnTo>
                  <a:pt x="750" y="102"/>
                </a:lnTo>
                <a:lnTo>
                  <a:pt x="756" y="108"/>
                </a:lnTo>
                <a:lnTo>
                  <a:pt x="762" y="10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44" name="Freeform 118"/>
          <p:cNvSpPr>
            <a:spLocks/>
          </p:cNvSpPr>
          <p:nvPr/>
        </p:nvSpPr>
        <p:spPr bwMode="auto">
          <a:xfrm>
            <a:off x="6740525" y="1287463"/>
            <a:ext cx="1117600" cy="4138612"/>
          </a:xfrm>
          <a:custGeom>
            <a:avLst/>
            <a:gdLst>
              <a:gd name="T0" fmla="*/ 12700 w 528"/>
              <a:gd name="T1" fmla="*/ 0 h 2370"/>
              <a:gd name="T2" fmla="*/ 38100 w 528"/>
              <a:gd name="T3" fmla="*/ 10477 h 2370"/>
              <a:gd name="T4" fmla="*/ 63500 w 528"/>
              <a:gd name="T5" fmla="*/ 10477 h 2370"/>
              <a:gd name="T6" fmla="*/ 88900 w 528"/>
              <a:gd name="T7" fmla="*/ 10477 h 2370"/>
              <a:gd name="T8" fmla="*/ 114300 w 528"/>
              <a:gd name="T9" fmla="*/ 20955 h 2370"/>
              <a:gd name="T10" fmla="*/ 139700 w 528"/>
              <a:gd name="T11" fmla="*/ 20955 h 2370"/>
              <a:gd name="T12" fmla="*/ 165100 w 528"/>
              <a:gd name="T13" fmla="*/ 20955 h 2370"/>
              <a:gd name="T14" fmla="*/ 190500 w 528"/>
              <a:gd name="T15" fmla="*/ 20955 h 2370"/>
              <a:gd name="T16" fmla="*/ 215900 w 528"/>
              <a:gd name="T17" fmla="*/ 31432 h 2370"/>
              <a:gd name="T18" fmla="*/ 241300 w 528"/>
              <a:gd name="T19" fmla="*/ 31432 h 2370"/>
              <a:gd name="T20" fmla="*/ 266700 w 528"/>
              <a:gd name="T21" fmla="*/ 31432 h 2370"/>
              <a:gd name="T22" fmla="*/ 292100 w 528"/>
              <a:gd name="T23" fmla="*/ 31432 h 2370"/>
              <a:gd name="T24" fmla="*/ 317500 w 528"/>
              <a:gd name="T25" fmla="*/ 31432 h 2370"/>
              <a:gd name="T26" fmla="*/ 342900 w 528"/>
              <a:gd name="T27" fmla="*/ 31432 h 2370"/>
              <a:gd name="T28" fmla="*/ 368300 w 528"/>
              <a:gd name="T29" fmla="*/ 31432 h 2370"/>
              <a:gd name="T30" fmla="*/ 393700 w 528"/>
              <a:gd name="T31" fmla="*/ 31432 h 2370"/>
              <a:gd name="T32" fmla="*/ 419100 w 528"/>
              <a:gd name="T33" fmla="*/ 31432 h 2370"/>
              <a:gd name="T34" fmla="*/ 444500 w 528"/>
              <a:gd name="T35" fmla="*/ 31432 h 2370"/>
              <a:gd name="T36" fmla="*/ 469900 w 528"/>
              <a:gd name="T37" fmla="*/ 31432 h 2370"/>
              <a:gd name="T38" fmla="*/ 495300 w 528"/>
              <a:gd name="T39" fmla="*/ 41910 h 2370"/>
              <a:gd name="T40" fmla="*/ 520700 w 528"/>
              <a:gd name="T41" fmla="*/ 41910 h 2370"/>
              <a:gd name="T42" fmla="*/ 546100 w 528"/>
              <a:gd name="T43" fmla="*/ 52387 h 2370"/>
              <a:gd name="T44" fmla="*/ 571500 w 528"/>
              <a:gd name="T45" fmla="*/ 62865 h 2370"/>
              <a:gd name="T46" fmla="*/ 596900 w 528"/>
              <a:gd name="T47" fmla="*/ 73342 h 2370"/>
              <a:gd name="T48" fmla="*/ 622300 w 528"/>
              <a:gd name="T49" fmla="*/ 94297 h 2370"/>
              <a:gd name="T50" fmla="*/ 660400 w 528"/>
              <a:gd name="T51" fmla="*/ 125730 h 2370"/>
              <a:gd name="T52" fmla="*/ 685800 w 528"/>
              <a:gd name="T53" fmla="*/ 157162 h 2370"/>
              <a:gd name="T54" fmla="*/ 698500 w 528"/>
              <a:gd name="T55" fmla="*/ 188595 h 2370"/>
              <a:gd name="T56" fmla="*/ 711200 w 528"/>
              <a:gd name="T57" fmla="*/ 209550 h 2370"/>
              <a:gd name="T58" fmla="*/ 723900 w 528"/>
              <a:gd name="T59" fmla="*/ 230505 h 2370"/>
              <a:gd name="T60" fmla="*/ 736600 w 528"/>
              <a:gd name="T61" fmla="*/ 272415 h 2370"/>
              <a:gd name="T62" fmla="*/ 749300 w 528"/>
              <a:gd name="T63" fmla="*/ 303847 h 2370"/>
              <a:gd name="T64" fmla="*/ 762000 w 528"/>
              <a:gd name="T65" fmla="*/ 335280 h 2370"/>
              <a:gd name="T66" fmla="*/ 774700 w 528"/>
              <a:gd name="T67" fmla="*/ 366712 h 2370"/>
              <a:gd name="T68" fmla="*/ 787400 w 528"/>
              <a:gd name="T69" fmla="*/ 408622 h 2370"/>
              <a:gd name="T70" fmla="*/ 800100 w 528"/>
              <a:gd name="T71" fmla="*/ 461010 h 2370"/>
              <a:gd name="T72" fmla="*/ 812800 w 528"/>
              <a:gd name="T73" fmla="*/ 502920 h 2370"/>
              <a:gd name="T74" fmla="*/ 825500 w 528"/>
              <a:gd name="T75" fmla="*/ 576262 h 2370"/>
              <a:gd name="T76" fmla="*/ 838200 w 528"/>
              <a:gd name="T77" fmla="*/ 628650 h 2370"/>
              <a:gd name="T78" fmla="*/ 850900 w 528"/>
              <a:gd name="T79" fmla="*/ 691515 h 2370"/>
              <a:gd name="T80" fmla="*/ 863600 w 528"/>
              <a:gd name="T81" fmla="*/ 785812 h 2370"/>
              <a:gd name="T82" fmla="*/ 876300 w 528"/>
              <a:gd name="T83" fmla="*/ 859155 h 2370"/>
              <a:gd name="T84" fmla="*/ 889000 w 528"/>
              <a:gd name="T85" fmla="*/ 942975 h 2370"/>
              <a:gd name="T86" fmla="*/ 901700 w 528"/>
              <a:gd name="T87" fmla="*/ 1026795 h 2370"/>
              <a:gd name="T88" fmla="*/ 914400 w 528"/>
              <a:gd name="T89" fmla="*/ 1142047 h 2370"/>
              <a:gd name="T90" fmla="*/ 927100 w 528"/>
              <a:gd name="T91" fmla="*/ 1236345 h 2370"/>
              <a:gd name="T92" fmla="*/ 939800 w 528"/>
              <a:gd name="T93" fmla="*/ 1372552 h 2370"/>
              <a:gd name="T94" fmla="*/ 952500 w 528"/>
              <a:gd name="T95" fmla="*/ 1487805 h 2370"/>
              <a:gd name="T96" fmla="*/ 965200 w 528"/>
              <a:gd name="T97" fmla="*/ 1644967 h 2370"/>
              <a:gd name="T98" fmla="*/ 977900 w 528"/>
              <a:gd name="T99" fmla="*/ 1770697 h 2370"/>
              <a:gd name="T100" fmla="*/ 990600 w 528"/>
              <a:gd name="T101" fmla="*/ 1917382 h 2370"/>
              <a:gd name="T102" fmla="*/ 1003300 w 528"/>
              <a:gd name="T103" fmla="*/ 2095500 h 2370"/>
              <a:gd name="T104" fmla="*/ 1016000 w 528"/>
              <a:gd name="T105" fmla="*/ 2252662 h 2370"/>
              <a:gd name="T106" fmla="*/ 1028700 w 528"/>
              <a:gd name="T107" fmla="*/ 2462212 h 2370"/>
              <a:gd name="T108" fmla="*/ 1041400 w 528"/>
              <a:gd name="T109" fmla="*/ 2671762 h 2370"/>
              <a:gd name="T110" fmla="*/ 1054100 w 528"/>
              <a:gd name="T111" fmla="*/ 2860357 h 2370"/>
              <a:gd name="T112" fmla="*/ 1066800 w 528"/>
              <a:gd name="T113" fmla="*/ 3101340 h 2370"/>
              <a:gd name="T114" fmla="*/ 1079500 w 528"/>
              <a:gd name="T115" fmla="*/ 3300412 h 2370"/>
              <a:gd name="T116" fmla="*/ 1092200 w 528"/>
              <a:gd name="T117" fmla="*/ 3562350 h 2370"/>
              <a:gd name="T118" fmla="*/ 1104900 w 528"/>
              <a:gd name="T119" fmla="*/ 3834765 h 2370"/>
              <a:gd name="T120" fmla="*/ 1117600 w 528"/>
              <a:gd name="T121" fmla="*/ 4065270 h 23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28" h="237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8" y="12"/>
                </a:lnTo>
                <a:lnTo>
                  <a:pt x="54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84" y="12"/>
                </a:lnTo>
                <a:lnTo>
                  <a:pt x="90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18"/>
                </a:lnTo>
                <a:lnTo>
                  <a:pt x="126" y="18"/>
                </a:lnTo>
                <a:lnTo>
                  <a:pt x="132" y="18"/>
                </a:lnTo>
                <a:lnTo>
                  <a:pt x="138" y="18"/>
                </a:lnTo>
                <a:lnTo>
                  <a:pt x="144" y="18"/>
                </a:lnTo>
                <a:lnTo>
                  <a:pt x="150" y="18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74" y="18"/>
                </a:lnTo>
                <a:lnTo>
                  <a:pt x="180" y="18"/>
                </a:lnTo>
                <a:lnTo>
                  <a:pt x="186" y="18"/>
                </a:lnTo>
                <a:lnTo>
                  <a:pt x="192" y="18"/>
                </a:lnTo>
                <a:lnTo>
                  <a:pt x="198" y="18"/>
                </a:lnTo>
                <a:lnTo>
                  <a:pt x="204" y="18"/>
                </a:lnTo>
                <a:lnTo>
                  <a:pt x="210" y="18"/>
                </a:lnTo>
                <a:lnTo>
                  <a:pt x="216" y="18"/>
                </a:lnTo>
                <a:lnTo>
                  <a:pt x="222" y="18"/>
                </a:lnTo>
                <a:lnTo>
                  <a:pt x="228" y="24"/>
                </a:lnTo>
                <a:lnTo>
                  <a:pt x="234" y="24"/>
                </a:lnTo>
                <a:lnTo>
                  <a:pt x="240" y="24"/>
                </a:lnTo>
                <a:lnTo>
                  <a:pt x="246" y="24"/>
                </a:lnTo>
                <a:lnTo>
                  <a:pt x="252" y="30"/>
                </a:lnTo>
                <a:lnTo>
                  <a:pt x="258" y="30"/>
                </a:lnTo>
                <a:lnTo>
                  <a:pt x="264" y="30"/>
                </a:lnTo>
                <a:lnTo>
                  <a:pt x="270" y="36"/>
                </a:lnTo>
                <a:lnTo>
                  <a:pt x="276" y="42"/>
                </a:lnTo>
                <a:lnTo>
                  <a:pt x="282" y="42"/>
                </a:lnTo>
                <a:lnTo>
                  <a:pt x="288" y="48"/>
                </a:lnTo>
                <a:lnTo>
                  <a:pt x="294" y="54"/>
                </a:lnTo>
                <a:lnTo>
                  <a:pt x="300" y="60"/>
                </a:lnTo>
                <a:lnTo>
                  <a:pt x="312" y="72"/>
                </a:lnTo>
                <a:lnTo>
                  <a:pt x="312" y="78"/>
                </a:lnTo>
                <a:lnTo>
                  <a:pt x="324" y="90"/>
                </a:lnTo>
                <a:lnTo>
                  <a:pt x="324" y="102"/>
                </a:lnTo>
                <a:lnTo>
                  <a:pt x="330" y="108"/>
                </a:lnTo>
                <a:lnTo>
                  <a:pt x="330" y="114"/>
                </a:lnTo>
                <a:lnTo>
                  <a:pt x="336" y="120"/>
                </a:lnTo>
                <a:lnTo>
                  <a:pt x="336" y="126"/>
                </a:lnTo>
                <a:lnTo>
                  <a:pt x="342" y="132"/>
                </a:lnTo>
                <a:lnTo>
                  <a:pt x="342" y="150"/>
                </a:lnTo>
                <a:lnTo>
                  <a:pt x="348" y="156"/>
                </a:lnTo>
                <a:lnTo>
                  <a:pt x="348" y="168"/>
                </a:lnTo>
                <a:lnTo>
                  <a:pt x="354" y="174"/>
                </a:lnTo>
                <a:lnTo>
                  <a:pt x="354" y="186"/>
                </a:lnTo>
                <a:lnTo>
                  <a:pt x="360" y="192"/>
                </a:lnTo>
                <a:lnTo>
                  <a:pt x="360" y="204"/>
                </a:lnTo>
                <a:lnTo>
                  <a:pt x="366" y="210"/>
                </a:lnTo>
                <a:lnTo>
                  <a:pt x="366" y="228"/>
                </a:lnTo>
                <a:lnTo>
                  <a:pt x="372" y="234"/>
                </a:lnTo>
                <a:lnTo>
                  <a:pt x="372" y="252"/>
                </a:lnTo>
                <a:lnTo>
                  <a:pt x="378" y="264"/>
                </a:lnTo>
                <a:lnTo>
                  <a:pt x="378" y="282"/>
                </a:lnTo>
                <a:lnTo>
                  <a:pt x="384" y="288"/>
                </a:lnTo>
                <a:lnTo>
                  <a:pt x="384" y="318"/>
                </a:lnTo>
                <a:lnTo>
                  <a:pt x="390" y="330"/>
                </a:lnTo>
                <a:lnTo>
                  <a:pt x="390" y="354"/>
                </a:lnTo>
                <a:lnTo>
                  <a:pt x="396" y="360"/>
                </a:lnTo>
                <a:lnTo>
                  <a:pt x="396" y="390"/>
                </a:lnTo>
                <a:lnTo>
                  <a:pt x="402" y="396"/>
                </a:lnTo>
                <a:lnTo>
                  <a:pt x="402" y="438"/>
                </a:lnTo>
                <a:lnTo>
                  <a:pt x="408" y="450"/>
                </a:lnTo>
                <a:lnTo>
                  <a:pt x="408" y="480"/>
                </a:lnTo>
                <a:lnTo>
                  <a:pt x="414" y="492"/>
                </a:lnTo>
                <a:lnTo>
                  <a:pt x="414" y="528"/>
                </a:lnTo>
                <a:lnTo>
                  <a:pt x="420" y="540"/>
                </a:lnTo>
                <a:lnTo>
                  <a:pt x="420" y="576"/>
                </a:lnTo>
                <a:lnTo>
                  <a:pt x="426" y="588"/>
                </a:lnTo>
                <a:lnTo>
                  <a:pt x="426" y="642"/>
                </a:lnTo>
                <a:lnTo>
                  <a:pt x="432" y="654"/>
                </a:lnTo>
                <a:lnTo>
                  <a:pt x="432" y="696"/>
                </a:lnTo>
                <a:lnTo>
                  <a:pt x="438" y="708"/>
                </a:lnTo>
                <a:lnTo>
                  <a:pt x="438" y="774"/>
                </a:lnTo>
                <a:lnTo>
                  <a:pt x="444" y="786"/>
                </a:lnTo>
                <a:lnTo>
                  <a:pt x="444" y="840"/>
                </a:lnTo>
                <a:lnTo>
                  <a:pt x="450" y="852"/>
                </a:lnTo>
                <a:lnTo>
                  <a:pt x="450" y="924"/>
                </a:lnTo>
                <a:lnTo>
                  <a:pt x="456" y="942"/>
                </a:lnTo>
                <a:lnTo>
                  <a:pt x="456" y="996"/>
                </a:lnTo>
                <a:lnTo>
                  <a:pt x="462" y="1014"/>
                </a:lnTo>
                <a:lnTo>
                  <a:pt x="462" y="1074"/>
                </a:lnTo>
                <a:lnTo>
                  <a:pt x="468" y="1098"/>
                </a:lnTo>
                <a:lnTo>
                  <a:pt x="468" y="1182"/>
                </a:lnTo>
                <a:lnTo>
                  <a:pt x="474" y="1200"/>
                </a:lnTo>
                <a:lnTo>
                  <a:pt x="474" y="1266"/>
                </a:lnTo>
                <a:lnTo>
                  <a:pt x="480" y="1290"/>
                </a:lnTo>
                <a:lnTo>
                  <a:pt x="480" y="1386"/>
                </a:lnTo>
                <a:lnTo>
                  <a:pt x="486" y="1410"/>
                </a:lnTo>
                <a:lnTo>
                  <a:pt x="486" y="1506"/>
                </a:lnTo>
                <a:lnTo>
                  <a:pt x="492" y="1530"/>
                </a:lnTo>
                <a:lnTo>
                  <a:pt x="492" y="1608"/>
                </a:lnTo>
                <a:lnTo>
                  <a:pt x="498" y="1638"/>
                </a:lnTo>
                <a:lnTo>
                  <a:pt x="498" y="1746"/>
                </a:lnTo>
                <a:lnTo>
                  <a:pt x="504" y="1776"/>
                </a:lnTo>
                <a:lnTo>
                  <a:pt x="504" y="1860"/>
                </a:lnTo>
                <a:lnTo>
                  <a:pt x="510" y="1890"/>
                </a:lnTo>
                <a:lnTo>
                  <a:pt x="510" y="2010"/>
                </a:lnTo>
                <a:lnTo>
                  <a:pt x="516" y="2040"/>
                </a:lnTo>
                <a:lnTo>
                  <a:pt x="516" y="2166"/>
                </a:lnTo>
                <a:lnTo>
                  <a:pt x="522" y="2196"/>
                </a:lnTo>
                <a:lnTo>
                  <a:pt x="522" y="2298"/>
                </a:lnTo>
                <a:lnTo>
                  <a:pt x="528" y="2328"/>
                </a:lnTo>
                <a:lnTo>
                  <a:pt x="528" y="2370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045" name="Text Box 119"/>
          <p:cNvSpPr txBox="1">
            <a:spLocks noChangeArrowheads="1"/>
          </p:cNvSpPr>
          <p:nvPr/>
        </p:nvSpPr>
        <p:spPr bwMode="auto">
          <a:xfrm>
            <a:off x="3500438" y="2855913"/>
            <a:ext cx="1814512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ordre 2 à 5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25046" name="Rectangle 120"/>
          <p:cNvSpPr>
            <a:spLocks noChangeArrowheads="1"/>
          </p:cNvSpPr>
          <p:nvPr/>
        </p:nvSpPr>
        <p:spPr bwMode="auto">
          <a:xfrm>
            <a:off x="1589088" y="5767388"/>
            <a:ext cx="7910512" cy="6508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  <a:latin typeface="Symbol" pitchFamily="18" charset="2"/>
              </a:rPr>
              <a:t>e=1</a:t>
            </a:r>
            <a:r>
              <a:rPr lang="fr-FR" altLang="fr-FR" sz="1800">
                <a:solidFill>
                  <a:schemeClr val="bg2"/>
                </a:solidFill>
              </a:rPr>
              <a:t>     </a:t>
            </a:r>
            <a:r>
              <a:rPr lang="fr-FR" altLang="fr-FR" sz="180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fr-FR" altLang="fr-FR" sz="1800">
                <a:solidFill>
                  <a:schemeClr val="bg2"/>
                </a:solidFill>
              </a:rPr>
              <a:t> gain de -3 dB et donc une ondulation= 3 dB dans la bande passante</a:t>
            </a:r>
            <a:endParaRPr lang="fr-FR" altLang="fr-FR" sz="1800">
              <a:solidFill>
                <a:schemeClr val="bg2"/>
              </a:solidFill>
              <a:sym typeface="Wingdings" pitchFamily="2" charset="2"/>
            </a:endParaRPr>
          </a:p>
          <a:p>
            <a:pPr eaLnBrk="1" hangingPunct="1"/>
            <a:r>
              <a:rPr lang="fr-FR" altLang="fr-FR" sz="180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e</a:t>
            </a:r>
            <a:r>
              <a:rPr lang="fr-FR" altLang="fr-FR" sz="1800">
                <a:solidFill>
                  <a:schemeClr val="bg2"/>
                </a:solidFill>
                <a:sym typeface="Wingdings" pitchFamily="2" charset="2"/>
              </a:rPr>
              <a:t>=0.5  </a:t>
            </a:r>
            <a:r>
              <a:rPr lang="fr-FR" altLang="fr-FR" sz="1800">
                <a:solidFill>
                  <a:schemeClr val="bg2"/>
                </a:solidFill>
              </a:rPr>
              <a:t> gain de -1 dB et donc une ondulation= 1 dB dans la bande passante</a:t>
            </a:r>
            <a:r>
              <a:rPr lang="fr-FR" altLang="fr-FR" sz="1800">
                <a:solidFill>
                  <a:schemeClr val="bg2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25047" name="Text Box 121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3°) Filtres de Legendre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5048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0CCA700-5119-4BA4-B4B8-F49CE9AA57B7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5049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6854825" y="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4°) Filtres de Cauer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42963" y="569913"/>
            <a:ext cx="510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4°) Filtres de Cauer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aphicFrame>
        <p:nvGraphicFramePr>
          <p:cNvPr id="12595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52850" y="1117600"/>
          <a:ext cx="22336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Equation" r:id="rId3" imgW="1181100" imgH="457200" progId="">
                  <p:embed/>
                </p:oleObj>
              </mc:Choice>
              <mc:Fallback>
                <p:oleObj name="Equation" r:id="rId3" imgW="1181100" imgH="457200" progId="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117600"/>
                        <a:ext cx="22336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9737" name="Group 9"/>
          <p:cNvGrpSpPr>
            <a:grpSpLocks/>
          </p:cNvGrpSpPr>
          <p:nvPr/>
        </p:nvGrpSpPr>
        <p:grpSpPr bwMode="auto">
          <a:xfrm>
            <a:off x="1377950" y="2130425"/>
            <a:ext cx="8134350" cy="4214813"/>
            <a:chOff x="576" y="1389"/>
            <a:chExt cx="4730" cy="2655"/>
          </a:xfrm>
        </p:grpSpPr>
        <p:sp>
          <p:nvSpPr>
            <p:cNvPr id="125965" name="Rectangle 10"/>
            <p:cNvSpPr>
              <a:spLocks noChangeArrowheads="1"/>
            </p:cNvSpPr>
            <p:nvPr/>
          </p:nvSpPr>
          <p:spPr bwMode="auto">
            <a:xfrm>
              <a:off x="587" y="1392"/>
              <a:ext cx="4717" cy="264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25966" name="Freeform 11"/>
            <p:cNvSpPr>
              <a:spLocks/>
            </p:cNvSpPr>
            <p:nvPr/>
          </p:nvSpPr>
          <p:spPr bwMode="auto">
            <a:xfrm>
              <a:off x="593" y="1664"/>
              <a:ext cx="4661" cy="2321"/>
            </a:xfrm>
            <a:custGeom>
              <a:avLst/>
              <a:gdLst>
                <a:gd name="T0" fmla="*/ 0 w 4661"/>
                <a:gd name="T1" fmla="*/ 64 h 2321"/>
                <a:gd name="T2" fmla="*/ 664 w 4661"/>
                <a:gd name="T3" fmla="*/ 128 h 2321"/>
                <a:gd name="T4" fmla="*/ 1449 w 4661"/>
                <a:gd name="T5" fmla="*/ 250 h 2321"/>
                <a:gd name="T6" fmla="*/ 2630 w 4661"/>
                <a:gd name="T7" fmla="*/ 64 h 2321"/>
                <a:gd name="T8" fmla="*/ 2974 w 4661"/>
                <a:gd name="T9" fmla="*/ 634 h 2321"/>
                <a:gd name="T10" fmla="*/ 3299 w 4661"/>
                <a:gd name="T11" fmla="*/ 2321 h 2321"/>
                <a:gd name="T12" fmla="*/ 3533 w 4661"/>
                <a:gd name="T13" fmla="*/ 1296 h 2321"/>
                <a:gd name="T14" fmla="*/ 4661 w 4661"/>
                <a:gd name="T15" fmla="*/ 1763 h 2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61" h="2321">
                  <a:moveTo>
                    <a:pt x="0" y="64"/>
                  </a:moveTo>
                  <a:cubicBezTo>
                    <a:pt x="110" y="75"/>
                    <a:pt x="423" y="97"/>
                    <a:pt x="664" y="128"/>
                  </a:cubicBezTo>
                  <a:cubicBezTo>
                    <a:pt x="905" y="159"/>
                    <a:pt x="1121" y="261"/>
                    <a:pt x="1449" y="250"/>
                  </a:cubicBezTo>
                  <a:cubicBezTo>
                    <a:pt x="1777" y="239"/>
                    <a:pt x="2376" y="0"/>
                    <a:pt x="2630" y="64"/>
                  </a:cubicBezTo>
                  <a:cubicBezTo>
                    <a:pt x="2884" y="128"/>
                    <a:pt x="2863" y="258"/>
                    <a:pt x="2974" y="634"/>
                  </a:cubicBezTo>
                  <a:cubicBezTo>
                    <a:pt x="3085" y="1010"/>
                    <a:pt x="3263" y="2138"/>
                    <a:pt x="3299" y="2321"/>
                  </a:cubicBezTo>
                  <a:cubicBezTo>
                    <a:pt x="3357" y="1993"/>
                    <a:pt x="3380" y="1379"/>
                    <a:pt x="3533" y="1296"/>
                  </a:cubicBezTo>
                  <a:cubicBezTo>
                    <a:pt x="3760" y="1203"/>
                    <a:pt x="4426" y="1666"/>
                    <a:pt x="4661" y="1763"/>
                  </a:cubicBezTo>
                </a:path>
              </a:pathLst>
            </a:custGeom>
            <a:solidFill>
              <a:srgbClr val="CCFFFF"/>
            </a:solidFill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967" name="Line 12"/>
            <p:cNvSpPr>
              <a:spLocks noChangeShapeType="1"/>
            </p:cNvSpPr>
            <p:nvPr/>
          </p:nvSpPr>
          <p:spPr bwMode="auto">
            <a:xfrm>
              <a:off x="576" y="1711"/>
              <a:ext cx="473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968" name="Line 13"/>
            <p:cNvSpPr>
              <a:spLocks noChangeShapeType="1"/>
            </p:cNvSpPr>
            <p:nvPr/>
          </p:nvSpPr>
          <p:spPr bwMode="auto">
            <a:xfrm>
              <a:off x="582" y="1922"/>
              <a:ext cx="28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969" name="Line 14"/>
            <p:cNvSpPr>
              <a:spLocks noChangeShapeType="1"/>
            </p:cNvSpPr>
            <p:nvPr/>
          </p:nvSpPr>
          <p:spPr bwMode="auto">
            <a:xfrm>
              <a:off x="3456" y="1640"/>
              <a:ext cx="0" cy="24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970" name="Text Box 15"/>
            <p:cNvSpPr txBox="1">
              <a:spLocks noChangeArrowheads="1"/>
            </p:cNvSpPr>
            <p:nvPr/>
          </p:nvSpPr>
          <p:spPr bwMode="auto">
            <a:xfrm>
              <a:off x="3318" y="1389"/>
              <a:ext cx="295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1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25971" name="Text Box 16"/>
            <p:cNvSpPr txBox="1">
              <a:spLocks noChangeArrowheads="1"/>
            </p:cNvSpPr>
            <p:nvPr/>
          </p:nvSpPr>
          <p:spPr bwMode="auto">
            <a:xfrm>
              <a:off x="626" y="2164"/>
              <a:ext cx="2093" cy="44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nb extrema dans la bande passante = ordre du filtre 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25972" name="Text Box 17"/>
            <p:cNvSpPr txBox="1">
              <a:spLocks noChangeArrowheads="1"/>
            </p:cNvSpPr>
            <p:nvPr/>
          </p:nvSpPr>
          <p:spPr bwMode="auto">
            <a:xfrm>
              <a:off x="1182" y="3066"/>
              <a:ext cx="2230" cy="25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nb zéro = Ent(ordre du filtre /2) 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25973" name="Line 18"/>
            <p:cNvSpPr>
              <a:spLocks noChangeShapeType="1"/>
            </p:cNvSpPr>
            <p:nvPr/>
          </p:nvSpPr>
          <p:spPr bwMode="auto">
            <a:xfrm>
              <a:off x="2509" y="3342"/>
              <a:ext cx="1295" cy="54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974" name="Line 19"/>
            <p:cNvSpPr>
              <a:spLocks noChangeShapeType="1"/>
            </p:cNvSpPr>
            <p:nvPr/>
          </p:nvSpPr>
          <p:spPr bwMode="auto">
            <a:xfrm flipV="1">
              <a:off x="1660" y="1939"/>
              <a:ext cx="319" cy="24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9748" name="Line 20"/>
          <p:cNvSpPr>
            <a:spLocks noChangeShapeType="1"/>
          </p:cNvSpPr>
          <p:nvPr/>
        </p:nvSpPr>
        <p:spPr bwMode="auto">
          <a:xfrm flipH="1">
            <a:off x="6010275" y="1355725"/>
            <a:ext cx="585788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9749" name="Text Box 21"/>
          <p:cNvSpPr txBox="1">
            <a:spLocks noChangeArrowheads="1"/>
          </p:cNvSpPr>
          <p:nvPr/>
        </p:nvSpPr>
        <p:spPr bwMode="auto">
          <a:xfrm>
            <a:off x="6686550" y="1141413"/>
            <a:ext cx="87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zéros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29750" name="Line 22"/>
          <p:cNvSpPr>
            <a:spLocks noChangeShapeType="1"/>
          </p:cNvSpPr>
          <p:nvPr/>
        </p:nvSpPr>
        <p:spPr bwMode="auto">
          <a:xfrm rot="20967764" flipH="1">
            <a:off x="6643688" y="1552575"/>
            <a:ext cx="889000" cy="433863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596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B705299-9CBF-4F4C-B159-B25970400DF0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5964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104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8" grpId="0" animBg="1"/>
      <p:bldP spid="329749" grpId="0"/>
      <p:bldP spid="32975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14049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31956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882650" y="635000"/>
            <a:ext cx="453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C) Propriétés des Filtres de Cauer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15144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2044700" y="2028825"/>
            <a:ext cx="453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 n oscillations dans la bande passante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2044700" y="3068638"/>
            <a:ext cx="737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asymptotes  ordres impairs  :-20 dB/decade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fr-FR" altLang="fr-FR" sz="2000">
              <a:solidFill>
                <a:schemeClr val="bg2"/>
              </a:solidFill>
            </a:endParaRPr>
          </a:p>
          <a:p>
            <a:pPr lvl="3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ordres pairs	    : asymptote horizontale</a:t>
            </a: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2044700" y="5730875"/>
            <a:ext cx="737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phase – linéaire que Chebychev</a:t>
            </a:r>
            <a:endParaRPr lang="fr-FR" altLang="fr-FR" sz="2000">
              <a:solidFill>
                <a:schemeClr val="bg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6854825" y="0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2°) Filtres de Cauer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graphicFrame>
        <p:nvGraphicFramePr>
          <p:cNvPr id="126988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5083175" y="1111250"/>
          <a:ext cx="2181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1" name="Equation" r:id="rId3" imgW="1181100" imgH="457200" progId="">
                  <p:embed/>
                </p:oleObj>
              </mc:Choice>
              <mc:Fallback>
                <p:oleObj name="Equation" r:id="rId3" imgW="1181100" imgH="457200" progId="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1111250"/>
                        <a:ext cx="218122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2044700" y="2427288"/>
            <a:ext cx="737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|H(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=1)| = - ondulation   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   </a:t>
            </a:r>
            <a:r>
              <a:rPr lang="fr-FR" altLang="fr-FR" sz="28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≠</a:t>
            </a: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  -3 dB en général</a:t>
            </a:r>
          </a:p>
        </p:txBody>
      </p:sp>
      <p:sp>
        <p:nvSpPr>
          <p:cNvPr id="330766" name="Text Box 14"/>
          <p:cNvSpPr txBox="1">
            <a:spLocks noChangeArrowheads="1"/>
          </p:cNvSpPr>
          <p:nvPr/>
        </p:nvSpPr>
        <p:spPr bwMode="auto">
          <a:xfrm>
            <a:off x="2044700" y="4894263"/>
            <a:ext cx="737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altLang="fr-FR" sz="2000">
                <a:solidFill>
                  <a:schemeClr val="bg2"/>
                </a:solidFill>
              </a:rPr>
              <a:t> Coupure + raide que Chebychev</a:t>
            </a:r>
            <a:endParaRPr lang="fr-FR" altLang="fr-FR" sz="2000">
              <a:solidFill>
                <a:schemeClr val="bg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6991" name="Freeform 15"/>
          <p:cNvSpPr>
            <a:spLocks/>
          </p:cNvSpPr>
          <p:nvPr/>
        </p:nvSpPr>
        <p:spPr bwMode="auto">
          <a:xfrm>
            <a:off x="8431213" y="3208338"/>
            <a:ext cx="1295400" cy="530225"/>
          </a:xfrm>
          <a:custGeom>
            <a:avLst/>
            <a:gdLst>
              <a:gd name="T0" fmla="*/ 0 w 754"/>
              <a:gd name="T1" fmla="*/ 12243 h 563"/>
              <a:gd name="T2" fmla="*/ 130571 w 754"/>
              <a:gd name="T3" fmla="*/ 24486 h 563"/>
              <a:gd name="T4" fmla="*/ 286912 w 754"/>
              <a:gd name="T5" fmla="*/ 47089 h 563"/>
              <a:gd name="T6" fmla="*/ 518847 w 754"/>
              <a:gd name="T7" fmla="*/ 12243 h 563"/>
              <a:gd name="T8" fmla="*/ 587569 w 754"/>
              <a:gd name="T9" fmla="*/ 118665 h 563"/>
              <a:gd name="T10" fmla="*/ 654572 w 754"/>
              <a:gd name="T11" fmla="*/ 501030 h 563"/>
              <a:gd name="T12" fmla="*/ 797169 w 754"/>
              <a:gd name="T13" fmla="*/ 237330 h 563"/>
              <a:gd name="T14" fmla="*/ 993025 w 754"/>
              <a:gd name="T15" fmla="*/ 315498 h 563"/>
              <a:gd name="T16" fmla="*/ 1295400 w 754"/>
              <a:gd name="T17" fmla="*/ 530225 h 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54" h="563">
                <a:moveTo>
                  <a:pt x="0" y="13"/>
                </a:moveTo>
                <a:cubicBezTo>
                  <a:pt x="13" y="15"/>
                  <a:pt x="49" y="19"/>
                  <a:pt x="76" y="26"/>
                </a:cubicBezTo>
                <a:cubicBezTo>
                  <a:pt x="104" y="32"/>
                  <a:pt x="129" y="52"/>
                  <a:pt x="167" y="50"/>
                </a:cubicBezTo>
                <a:cubicBezTo>
                  <a:pt x="204" y="48"/>
                  <a:pt x="273" y="0"/>
                  <a:pt x="302" y="13"/>
                </a:cubicBezTo>
                <a:cubicBezTo>
                  <a:pt x="332" y="26"/>
                  <a:pt x="329" y="40"/>
                  <a:pt x="342" y="126"/>
                </a:cubicBezTo>
                <a:cubicBezTo>
                  <a:pt x="355" y="212"/>
                  <a:pt x="361" y="511"/>
                  <a:pt x="381" y="532"/>
                </a:cubicBezTo>
                <a:cubicBezTo>
                  <a:pt x="388" y="467"/>
                  <a:pt x="431" y="285"/>
                  <a:pt x="464" y="252"/>
                </a:cubicBezTo>
                <a:cubicBezTo>
                  <a:pt x="497" y="219"/>
                  <a:pt x="530" y="283"/>
                  <a:pt x="578" y="335"/>
                </a:cubicBezTo>
                <a:cubicBezTo>
                  <a:pt x="626" y="387"/>
                  <a:pt x="717" y="516"/>
                  <a:pt x="754" y="563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92" name="Freeform 16"/>
          <p:cNvSpPr>
            <a:spLocks/>
          </p:cNvSpPr>
          <p:nvPr/>
        </p:nvSpPr>
        <p:spPr bwMode="auto">
          <a:xfrm>
            <a:off x="8431213" y="3981450"/>
            <a:ext cx="1393825" cy="501650"/>
          </a:xfrm>
          <a:custGeom>
            <a:avLst/>
            <a:gdLst>
              <a:gd name="T0" fmla="*/ 0 w 811"/>
              <a:gd name="T1" fmla="*/ 12700 h 316"/>
              <a:gd name="T2" fmla="*/ 130617 w 811"/>
              <a:gd name="T3" fmla="*/ 23813 h 316"/>
              <a:gd name="T4" fmla="*/ 287015 w 811"/>
              <a:gd name="T5" fmla="*/ 47625 h 316"/>
              <a:gd name="T6" fmla="*/ 519032 w 811"/>
              <a:gd name="T7" fmla="*/ 12700 h 316"/>
              <a:gd name="T8" fmla="*/ 587778 w 811"/>
              <a:gd name="T9" fmla="*/ 119063 h 316"/>
              <a:gd name="T10" fmla="*/ 654806 w 811"/>
              <a:gd name="T11" fmla="*/ 501650 h 316"/>
              <a:gd name="T12" fmla="*/ 797454 w 811"/>
              <a:gd name="T13" fmla="*/ 236538 h 316"/>
              <a:gd name="T14" fmla="*/ 1393825 w 811"/>
              <a:gd name="T15" fmla="*/ 203200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11" h="316">
                <a:moveTo>
                  <a:pt x="0" y="8"/>
                </a:moveTo>
                <a:cubicBezTo>
                  <a:pt x="13" y="9"/>
                  <a:pt x="49" y="11"/>
                  <a:pt x="76" y="15"/>
                </a:cubicBezTo>
                <a:cubicBezTo>
                  <a:pt x="104" y="19"/>
                  <a:pt x="129" y="31"/>
                  <a:pt x="167" y="30"/>
                </a:cubicBezTo>
                <a:cubicBezTo>
                  <a:pt x="204" y="28"/>
                  <a:pt x="273" y="0"/>
                  <a:pt x="302" y="8"/>
                </a:cubicBezTo>
                <a:cubicBezTo>
                  <a:pt x="332" y="15"/>
                  <a:pt x="329" y="24"/>
                  <a:pt x="342" y="75"/>
                </a:cubicBezTo>
                <a:cubicBezTo>
                  <a:pt x="355" y="126"/>
                  <a:pt x="361" y="303"/>
                  <a:pt x="381" y="316"/>
                </a:cubicBezTo>
                <a:cubicBezTo>
                  <a:pt x="388" y="277"/>
                  <a:pt x="402" y="146"/>
                  <a:pt x="464" y="149"/>
                </a:cubicBezTo>
                <a:cubicBezTo>
                  <a:pt x="536" y="118"/>
                  <a:pt x="739" y="132"/>
                  <a:pt x="811" y="128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699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DA37CB3-D288-4FAE-9AFB-B2124E446D72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6994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105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0" grpId="0"/>
      <p:bldP spid="330761" grpId="0"/>
      <p:bldP spid="330762" grpId="0"/>
      <p:bldP spid="330765" grpId="0"/>
      <p:bldP spid="33076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5°) Filtres de Bessel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842963" y="569913"/>
            <a:ext cx="510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5°) Filtres de Bessel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1400175" y="2171700"/>
            <a:ext cx="642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Recherche de la phase la + linéaire possible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331785" name="AutoShape 9"/>
          <p:cNvSpPr>
            <a:spLocks noChangeArrowheads="1"/>
          </p:cNvSpPr>
          <p:nvPr/>
        </p:nvSpPr>
        <p:spPr bwMode="auto">
          <a:xfrm>
            <a:off x="1833563" y="3059113"/>
            <a:ext cx="273050" cy="1033462"/>
          </a:xfrm>
          <a:prstGeom prst="curvedRightArrow">
            <a:avLst>
              <a:gd name="adj1" fmla="val 75698"/>
              <a:gd name="adj2" fmla="val 15139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fr-FR" sz="2000">
              <a:solidFill>
                <a:schemeClr val="bg2"/>
              </a:solidFill>
            </a:endParaRP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2474913" y="3703638"/>
            <a:ext cx="642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Distorsion du signal la + faible possible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28009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54D6370-CB47-48F3-8D92-FBBB04E01388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8010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4" grpId="0"/>
      <p:bldP spid="331785" grpId="0" animBg="1"/>
      <p:bldP spid="33178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646363" y="1446213"/>
            <a:ext cx="6251575" cy="46799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9029" name="Freeform 7"/>
          <p:cNvSpPr>
            <a:spLocks/>
          </p:cNvSpPr>
          <p:nvPr/>
        </p:nvSpPr>
        <p:spPr bwMode="auto">
          <a:xfrm>
            <a:off x="2647950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0" name="Freeform 8"/>
          <p:cNvSpPr>
            <a:spLocks/>
          </p:cNvSpPr>
          <p:nvPr/>
        </p:nvSpPr>
        <p:spPr bwMode="auto">
          <a:xfrm>
            <a:off x="5768975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1" name="Freeform 9"/>
          <p:cNvSpPr>
            <a:spLocks/>
          </p:cNvSpPr>
          <p:nvPr/>
        </p:nvSpPr>
        <p:spPr bwMode="auto">
          <a:xfrm>
            <a:off x="8899525" y="1449388"/>
            <a:ext cx="1588" cy="4681537"/>
          </a:xfrm>
          <a:custGeom>
            <a:avLst/>
            <a:gdLst>
              <a:gd name="T0" fmla="*/ 0 w 1588"/>
              <a:gd name="T1" fmla="*/ 4681537 h 429"/>
              <a:gd name="T2" fmla="*/ 0 w 1588"/>
              <a:gd name="T3" fmla="*/ 0 h 429"/>
              <a:gd name="T4" fmla="*/ 0 w 1588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2" name="Freeform 10"/>
          <p:cNvSpPr>
            <a:spLocks/>
          </p:cNvSpPr>
          <p:nvPr/>
        </p:nvSpPr>
        <p:spPr bwMode="auto">
          <a:xfrm>
            <a:off x="2647950" y="6130925"/>
            <a:ext cx="6251575" cy="0"/>
          </a:xfrm>
          <a:custGeom>
            <a:avLst/>
            <a:gdLst>
              <a:gd name="T0" fmla="*/ 0 w 537"/>
              <a:gd name="T1" fmla="*/ 6251575 w 537"/>
              <a:gd name="T2" fmla="*/ 6251575 w 5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3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3" name="Freeform 11"/>
          <p:cNvSpPr>
            <a:spLocks/>
          </p:cNvSpPr>
          <p:nvPr/>
        </p:nvSpPr>
        <p:spPr bwMode="auto">
          <a:xfrm>
            <a:off x="2647950" y="5541963"/>
            <a:ext cx="6251575" cy="0"/>
          </a:xfrm>
          <a:custGeom>
            <a:avLst/>
            <a:gdLst>
              <a:gd name="T0" fmla="*/ 0 w 537"/>
              <a:gd name="T1" fmla="*/ 6251575 w 537"/>
              <a:gd name="T2" fmla="*/ 6251575 w 5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3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4" name="Freeform 12"/>
          <p:cNvSpPr>
            <a:spLocks/>
          </p:cNvSpPr>
          <p:nvPr/>
        </p:nvSpPr>
        <p:spPr bwMode="auto">
          <a:xfrm>
            <a:off x="2647950" y="4953000"/>
            <a:ext cx="6251575" cy="0"/>
          </a:xfrm>
          <a:custGeom>
            <a:avLst/>
            <a:gdLst>
              <a:gd name="T0" fmla="*/ 0 w 537"/>
              <a:gd name="T1" fmla="*/ 6251575 w 537"/>
              <a:gd name="T2" fmla="*/ 6251575 w 5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3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5" name="Freeform 13"/>
          <p:cNvSpPr>
            <a:spLocks/>
          </p:cNvSpPr>
          <p:nvPr/>
        </p:nvSpPr>
        <p:spPr bwMode="auto">
          <a:xfrm>
            <a:off x="2647950" y="4373563"/>
            <a:ext cx="6251575" cy="1587"/>
          </a:xfrm>
          <a:custGeom>
            <a:avLst/>
            <a:gdLst>
              <a:gd name="T0" fmla="*/ 0 w 537"/>
              <a:gd name="T1" fmla="*/ 0 h 1587"/>
              <a:gd name="T2" fmla="*/ 6251575 w 537"/>
              <a:gd name="T3" fmla="*/ 0 h 1587"/>
              <a:gd name="T4" fmla="*/ 6251575 w 53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7" h="158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6" name="Freeform 14"/>
          <p:cNvSpPr>
            <a:spLocks/>
          </p:cNvSpPr>
          <p:nvPr/>
        </p:nvSpPr>
        <p:spPr bwMode="auto">
          <a:xfrm>
            <a:off x="2647950" y="3784600"/>
            <a:ext cx="6251575" cy="1588"/>
          </a:xfrm>
          <a:custGeom>
            <a:avLst/>
            <a:gdLst>
              <a:gd name="T0" fmla="*/ 0 w 537"/>
              <a:gd name="T1" fmla="*/ 0 h 1588"/>
              <a:gd name="T2" fmla="*/ 6251575 w 537"/>
              <a:gd name="T3" fmla="*/ 0 h 1588"/>
              <a:gd name="T4" fmla="*/ 6251575 w 537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7" h="1588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7" name="Freeform 15"/>
          <p:cNvSpPr>
            <a:spLocks/>
          </p:cNvSpPr>
          <p:nvPr/>
        </p:nvSpPr>
        <p:spPr bwMode="auto">
          <a:xfrm>
            <a:off x="2647950" y="3197225"/>
            <a:ext cx="6251575" cy="0"/>
          </a:xfrm>
          <a:custGeom>
            <a:avLst/>
            <a:gdLst>
              <a:gd name="T0" fmla="*/ 0 w 537"/>
              <a:gd name="T1" fmla="*/ 6251575 w 537"/>
              <a:gd name="T2" fmla="*/ 6251575 w 5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3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8" name="Freeform 16"/>
          <p:cNvSpPr>
            <a:spLocks/>
          </p:cNvSpPr>
          <p:nvPr/>
        </p:nvSpPr>
        <p:spPr bwMode="auto">
          <a:xfrm>
            <a:off x="2647950" y="2617788"/>
            <a:ext cx="6251575" cy="0"/>
          </a:xfrm>
          <a:custGeom>
            <a:avLst/>
            <a:gdLst>
              <a:gd name="T0" fmla="*/ 0 w 537"/>
              <a:gd name="T1" fmla="*/ 6251575 w 537"/>
              <a:gd name="T2" fmla="*/ 6251575 w 5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3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39" name="Freeform 17"/>
          <p:cNvSpPr>
            <a:spLocks/>
          </p:cNvSpPr>
          <p:nvPr/>
        </p:nvSpPr>
        <p:spPr bwMode="auto">
          <a:xfrm>
            <a:off x="2647950" y="2028825"/>
            <a:ext cx="6251575" cy="0"/>
          </a:xfrm>
          <a:custGeom>
            <a:avLst/>
            <a:gdLst>
              <a:gd name="T0" fmla="*/ 0 w 537"/>
              <a:gd name="T1" fmla="*/ 6251575 w 537"/>
              <a:gd name="T2" fmla="*/ 6251575 w 537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37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0" name="Freeform 18"/>
          <p:cNvSpPr>
            <a:spLocks/>
          </p:cNvSpPr>
          <p:nvPr/>
        </p:nvSpPr>
        <p:spPr bwMode="auto">
          <a:xfrm>
            <a:off x="2647950" y="1449388"/>
            <a:ext cx="6251575" cy="3175"/>
          </a:xfrm>
          <a:custGeom>
            <a:avLst/>
            <a:gdLst>
              <a:gd name="T0" fmla="*/ 0 w 537"/>
              <a:gd name="T1" fmla="*/ 0 h 3175"/>
              <a:gd name="T2" fmla="*/ 6251575 w 537"/>
              <a:gd name="T3" fmla="*/ 0 h 3175"/>
              <a:gd name="T4" fmla="*/ 6251575 w 537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7" h="3175">
                <a:moveTo>
                  <a:pt x="0" y="0"/>
                </a:moveTo>
                <a:lnTo>
                  <a:pt x="537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1" name="Line 19"/>
          <p:cNvSpPr>
            <a:spLocks noChangeShapeType="1"/>
          </p:cNvSpPr>
          <p:nvPr/>
        </p:nvSpPr>
        <p:spPr bwMode="auto">
          <a:xfrm>
            <a:off x="2647950" y="1449388"/>
            <a:ext cx="62515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2" name="Line 20"/>
          <p:cNvSpPr>
            <a:spLocks noChangeShapeType="1"/>
          </p:cNvSpPr>
          <p:nvPr/>
        </p:nvSpPr>
        <p:spPr bwMode="auto">
          <a:xfrm>
            <a:off x="2647950" y="6130925"/>
            <a:ext cx="6251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3" name="Line 21"/>
          <p:cNvSpPr>
            <a:spLocks noChangeShapeType="1"/>
          </p:cNvSpPr>
          <p:nvPr/>
        </p:nvSpPr>
        <p:spPr bwMode="auto">
          <a:xfrm flipV="1">
            <a:off x="8899525" y="1449388"/>
            <a:ext cx="1588" cy="4681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4" name="Line 22"/>
          <p:cNvSpPr>
            <a:spLocks noChangeShapeType="1"/>
          </p:cNvSpPr>
          <p:nvPr/>
        </p:nvSpPr>
        <p:spPr bwMode="auto">
          <a:xfrm flipV="1">
            <a:off x="2647950" y="1449388"/>
            <a:ext cx="0" cy="4681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5" name="Line 23"/>
          <p:cNvSpPr>
            <a:spLocks noChangeShapeType="1"/>
          </p:cNvSpPr>
          <p:nvPr/>
        </p:nvSpPr>
        <p:spPr bwMode="auto">
          <a:xfrm>
            <a:off x="2647950" y="6130925"/>
            <a:ext cx="6251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6" name="Line 24"/>
          <p:cNvSpPr>
            <a:spLocks noChangeShapeType="1"/>
          </p:cNvSpPr>
          <p:nvPr/>
        </p:nvSpPr>
        <p:spPr bwMode="auto">
          <a:xfrm flipV="1">
            <a:off x="2647950" y="1449388"/>
            <a:ext cx="0" cy="4681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7" name="Line 25"/>
          <p:cNvSpPr>
            <a:spLocks noChangeShapeType="1"/>
          </p:cNvSpPr>
          <p:nvPr/>
        </p:nvSpPr>
        <p:spPr bwMode="auto">
          <a:xfrm flipV="1">
            <a:off x="2647950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8" name="Line 26"/>
          <p:cNvSpPr>
            <a:spLocks noChangeShapeType="1"/>
          </p:cNvSpPr>
          <p:nvPr/>
        </p:nvSpPr>
        <p:spPr bwMode="auto">
          <a:xfrm>
            <a:off x="2647950" y="1449388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9" name="Freeform 27"/>
          <p:cNvSpPr>
            <a:spLocks/>
          </p:cNvSpPr>
          <p:nvPr/>
        </p:nvSpPr>
        <p:spPr bwMode="auto">
          <a:xfrm>
            <a:off x="2647950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0" name="Line 28"/>
          <p:cNvSpPr>
            <a:spLocks noChangeShapeType="1"/>
          </p:cNvSpPr>
          <p:nvPr/>
        </p:nvSpPr>
        <p:spPr bwMode="auto">
          <a:xfrm flipV="1">
            <a:off x="2647950" y="6065838"/>
            <a:ext cx="0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1" name="Line 29"/>
          <p:cNvSpPr>
            <a:spLocks noChangeShapeType="1"/>
          </p:cNvSpPr>
          <p:nvPr/>
        </p:nvSpPr>
        <p:spPr bwMode="auto">
          <a:xfrm>
            <a:off x="2647950" y="1449388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2" name="Rectangle 30"/>
          <p:cNvSpPr>
            <a:spLocks noChangeArrowheads="1"/>
          </p:cNvSpPr>
          <p:nvPr/>
        </p:nvSpPr>
        <p:spPr bwMode="auto">
          <a:xfrm>
            <a:off x="2519363" y="6129338"/>
            <a:ext cx="309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0.1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053" name="Line 31"/>
          <p:cNvSpPr>
            <a:spLocks noChangeShapeType="1"/>
          </p:cNvSpPr>
          <p:nvPr/>
        </p:nvSpPr>
        <p:spPr bwMode="auto">
          <a:xfrm flipV="1">
            <a:off x="3578225" y="6099175"/>
            <a:ext cx="3175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4" name="Freeform 32"/>
          <p:cNvSpPr>
            <a:spLocks/>
          </p:cNvSpPr>
          <p:nvPr/>
        </p:nvSpPr>
        <p:spPr bwMode="auto">
          <a:xfrm>
            <a:off x="3578225" y="1449388"/>
            <a:ext cx="3175" cy="4681537"/>
          </a:xfrm>
          <a:custGeom>
            <a:avLst/>
            <a:gdLst>
              <a:gd name="T0" fmla="*/ 0 w 3175"/>
              <a:gd name="T1" fmla="*/ 4681537 h 429"/>
              <a:gd name="T2" fmla="*/ 0 w 3175"/>
              <a:gd name="T3" fmla="*/ 0 h 429"/>
              <a:gd name="T4" fmla="*/ 0 w 3175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5" name="Line 33"/>
          <p:cNvSpPr>
            <a:spLocks noChangeShapeType="1"/>
          </p:cNvSpPr>
          <p:nvPr/>
        </p:nvSpPr>
        <p:spPr bwMode="auto">
          <a:xfrm flipV="1">
            <a:off x="4138613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6" name="Freeform 34"/>
          <p:cNvSpPr>
            <a:spLocks/>
          </p:cNvSpPr>
          <p:nvPr/>
        </p:nvSpPr>
        <p:spPr bwMode="auto">
          <a:xfrm>
            <a:off x="4138613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7" name="Line 35"/>
          <p:cNvSpPr>
            <a:spLocks noChangeShapeType="1"/>
          </p:cNvSpPr>
          <p:nvPr/>
        </p:nvSpPr>
        <p:spPr bwMode="auto">
          <a:xfrm flipV="1">
            <a:off x="4522788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8" name="Freeform 36"/>
          <p:cNvSpPr>
            <a:spLocks/>
          </p:cNvSpPr>
          <p:nvPr/>
        </p:nvSpPr>
        <p:spPr bwMode="auto">
          <a:xfrm>
            <a:off x="4522788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59" name="Line 37"/>
          <p:cNvSpPr>
            <a:spLocks noChangeShapeType="1"/>
          </p:cNvSpPr>
          <p:nvPr/>
        </p:nvSpPr>
        <p:spPr bwMode="auto">
          <a:xfrm flipV="1">
            <a:off x="4826000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0" name="Freeform 38"/>
          <p:cNvSpPr>
            <a:spLocks/>
          </p:cNvSpPr>
          <p:nvPr/>
        </p:nvSpPr>
        <p:spPr bwMode="auto">
          <a:xfrm>
            <a:off x="4826000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1" name="Line 39"/>
          <p:cNvSpPr>
            <a:spLocks noChangeShapeType="1"/>
          </p:cNvSpPr>
          <p:nvPr/>
        </p:nvSpPr>
        <p:spPr bwMode="auto">
          <a:xfrm flipV="1">
            <a:off x="5070475" y="6099175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2" name="Freeform 40"/>
          <p:cNvSpPr>
            <a:spLocks/>
          </p:cNvSpPr>
          <p:nvPr/>
        </p:nvSpPr>
        <p:spPr bwMode="auto">
          <a:xfrm>
            <a:off x="5070475" y="1449388"/>
            <a:ext cx="1588" cy="4681537"/>
          </a:xfrm>
          <a:custGeom>
            <a:avLst/>
            <a:gdLst>
              <a:gd name="T0" fmla="*/ 0 w 1588"/>
              <a:gd name="T1" fmla="*/ 4681537 h 429"/>
              <a:gd name="T2" fmla="*/ 0 w 1588"/>
              <a:gd name="T3" fmla="*/ 0 h 429"/>
              <a:gd name="T4" fmla="*/ 0 w 1588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3" name="Line 41"/>
          <p:cNvSpPr>
            <a:spLocks noChangeShapeType="1"/>
          </p:cNvSpPr>
          <p:nvPr/>
        </p:nvSpPr>
        <p:spPr bwMode="auto">
          <a:xfrm flipV="1">
            <a:off x="5280025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4" name="Freeform 42"/>
          <p:cNvSpPr>
            <a:spLocks/>
          </p:cNvSpPr>
          <p:nvPr/>
        </p:nvSpPr>
        <p:spPr bwMode="auto">
          <a:xfrm>
            <a:off x="5280025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5" name="Line 43"/>
          <p:cNvSpPr>
            <a:spLocks noChangeShapeType="1"/>
          </p:cNvSpPr>
          <p:nvPr/>
        </p:nvSpPr>
        <p:spPr bwMode="auto">
          <a:xfrm flipV="1">
            <a:off x="5465763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6" name="Freeform 44"/>
          <p:cNvSpPr>
            <a:spLocks/>
          </p:cNvSpPr>
          <p:nvPr/>
        </p:nvSpPr>
        <p:spPr bwMode="auto">
          <a:xfrm>
            <a:off x="5465763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7" name="Line 45"/>
          <p:cNvSpPr>
            <a:spLocks noChangeShapeType="1"/>
          </p:cNvSpPr>
          <p:nvPr/>
        </p:nvSpPr>
        <p:spPr bwMode="auto">
          <a:xfrm flipV="1">
            <a:off x="5629275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8" name="Freeform 46"/>
          <p:cNvSpPr>
            <a:spLocks/>
          </p:cNvSpPr>
          <p:nvPr/>
        </p:nvSpPr>
        <p:spPr bwMode="auto">
          <a:xfrm>
            <a:off x="5629275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69" name="Line 47"/>
          <p:cNvSpPr>
            <a:spLocks noChangeShapeType="1"/>
          </p:cNvSpPr>
          <p:nvPr/>
        </p:nvSpPr>
        <p:spPr bwMode="auto">
          <a:xfrm flipV="1">
            <a:off x="5768975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0" name="Freeform 48"/>
          <p:cNvSpPr>
            <a:spLocks/>
          </p:cNvSpPr>
          <p:nvPr/>
        </p:nvSpPr>
        <p:spPr bwMode="auto">
          <a:xfrm>
            <a:off x="5768975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1" name="Line 49"/>
          <p:cNvSpPr>
            <a:spLocks noChangeShapeType="1"/>
          </p:cNvSpPr>
          <p:nvPr/>
        </p:nvSpPr>
        <p:spPr bwMode="auto">
          <a:xfrm flipV="1">
            <a:off x="5768975" y="6065838"/>
            <a:ext cx="0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2" name="Line 50"/>
          <p:cNvSpPr>
            <a:spLocks noChangeShapeType="1"/>
          </p:cNvSpPr>
          <p:nvPr/>
        </p:nvSpPr>
        <p:spPr bwMode="auto">
          <a:xfrm>
            <a:off x="5768975" y="1449388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3" name="Rectangle 51"/>
          <p:cNvSpPr>
            <a:spLocks noChangeArrowheads="1"/>
          </p:cNvSpPr>
          <p:nvPr/>
        </p:nvSpPr>
        <p:spPr bwMode="auto">
          <a:xfrm>
            <a:off x="5665788" y="6129338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1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074" name="Line 52"/>
          <p:cNvSpPr>
            <a:spLocks noChangeShapeType="1"/>
          </p:cNvSpPr>
          <p:nvPr/>
        </p:nvSpPr>
        <p:spPr bwMode="auto">
          <a:xfrm flipV="1">
            <a:off x="6710363" y="6099175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5" name="Freeform 53"/>
          <p:cNvSpPr>
            <a:spLocks/>
          </p:cNvSpPr>
          <p:nvPr/>
        </p:nvSpPr>
        <p:spPr bwMode="auto">
          <a:xfrm>
            <a:off x="6710363" y="1449388"/>
            <a:ext cx="1587" cy="4681537"/>
          </a:xfrm>
          <a:custGeom>
            <a:avLst/>
            <a:gdLst>
              <a:gd name="T0" fmla="*/ 0 w 1587"/>
              <a:gd name="T1" fmla="*/ 4681537 h 429"/>
              <a:gd name="T2" fmla="*/ 0 w 1587"/>
              <a:gd name="T3" fmla="*/ 0 h 429"/>
              <a:gd name="T4" fmla="*/ 0 w 1587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6" name="Line 54"/>
          <p:cNvSpPr>
            <a:spLocks noChangeShapeType="1"/>
          </p:cNvSpPr>
          <p:nvPr/>
        </p:nvSpPr>
        <p:spPr bwMode="auto">
          <a:xfrm flipV="1">
            <a:off x="7259638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7" name="Freeform 55"/>
          <p:cNvSpPr>
            <a:spLocks/>
          </p:cNvSpPr>
          <p:nvPr/>
        </p:nvSpPr>
        <p:spPr bwMode="auto">
          <a:xfrm>
            <a:off x="7259638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8" name="Line 56"/>
          <p:cNvSpPr>
            <a:spLocks noChangeShapeType="1"/>
          </p:cNvSpPr>
          <p:nvPr/>
        </p:nvSpPr>
        <p:spPr bwMode="auto">
          <a:xfrm flipV="1">
            <a:off x="7653338" y="6099175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79" name="Freeform 57"/>
          <p:cNvSpPr>
            <a:spLocks/>
          </p:cNvSpPr>
          <p:nvPr/>
        </p:nvSpPr>
        <p:spPr bwMode="auto">
          <a:xfrm>
            <a:off x="7653338" y="1449388"/>
            <a:ext cx="1587" cy="4681537"/>
          </a:xfrm>
          <a:custGeom>
            <a:avLst/>
            <a:gdLst>
              <a:gd name="T0" fmla="*/ 0 w 1587"/>
              <a:gd name="T1" fmla="*/ 4681537 h 429"/>
              <a:gd name="T2" fmla="*/ 0 w 1587"/>
              <a:gd name="T3" fmla="*/ 0 h 429"/>
              <a:gd name="T4" fmla="*/ 0 w 1587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0" name="Line 58"/>
          <p:cNvSpPr>
            <a:spLocks noChangeShapeType="1"/>
          </p:cNvSpPr>
          <p:nvPr/>
        </p:nvSpPr>
        <p:spPr bwMode="auto">
          <a:xfrm flipV="1">
            <a:off x="7958138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1" name="Freeform 59"/>
          <p:cNvSpPr>
            <a:spLocks/>
          </p:cNvSpPr>
          <p:nvPr/>
        </p:nvSpPr>
        <p:spPr bwMode="auto">
          <a:xfrm>
            <a:off x="7958138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2" name="Line 60"/>
          <p:cNvSpPr>
            <a:spLocks noChangeShapeType="1"/>
          </p:cNvSpPr>
          <p:nvPr/>
        </p:nvSpPr>
        <p:spPr bwMode="auto">
          <a:xfrm flipV="1">
            <a:off x="8201025" y="6099175"/>
            <a:ext cx="3175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3" name="Freeform 61"/>
          <p:cNvSpPr>
            <a:spLocks/>
          </p:cNvSpPr>
          <p:nvPr/>
        </p:nvSpPr>
        <p:spPr bwMode="auto">
          <a:xfrm>
            <a:off x="8201025" y="1449388"/>
            <a:ext cx="3175" cy="4681537"/>
          </a:xfrm>
          <a:custGeom>
            <a:avLst/>
            <a:gdLst>
              <a:gd name="T0" fmla="*/ 0 w 3175"/>
              <a:gd name="T1" fmla="*/ 4681537 h 429"/>
              <a:gd name="T2" fmla="*/ 0 w 3175"/>
              <a:gd name="T3" fmla="*/ 0 h 429"/>
              <a:gd name="T4" fmla="*/ 0 w 3175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4" name="Line 62"/>
          <p:cNvSpPr>
            <a:spLocks noChangeShapeType="1"/>
          </p:cNvSpPr>
          <p:nvPr/>
        </p:nvSpPr>
        <p:spPr bwMode="auto">
          <a:xfrm flipV="1">
            <a:off x="8412163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5" name="Freeform 63"/>
          <p:cNvSpPr>
            <a:spLocks/>
          </p:cNvSpPr>
          <p:nvPr/>
        </p:nvSpPr>
        <p:spPr bwMode="auto">
          <a:xfrm>
            <a:off x="8412163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6" name="Line 64"/>
          <p:cNvSpPr>
            <a:spLocks noChangeShapeType="1"/>
          </p:cNvSpPr>
          <p:nvPr/>
        </p:nvSpPr>
        <p:spPr bwMode="auto">
          <a:xfrm flipV="1">
            <a:off x="8586788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7" name="Freeform 65"/>
          <p:cNvSpPr>
            <a:spLocks/>
          </p:cNvSpPr>
          <p:nvPr/>
        </p:nvSpPr>
        <p:spPr bwMode="auto">
          <a:xfrm>
            <a:off x="8586788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8" name="Line 66"/>
          <p:cNvSpPr>
            <a:spLocks noChangeShapeType="1"/>
          </p:cNvSpPr>
          <p:nvPr/>
        </p:nvSpPr>
        <p:spPr bwMode="auto">
          <a:xfrm flipV="1">
            <a:off x="8748713" y="60991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89" name="Freeform 67"/>
          <p:cNvSpPr>
            <a:spLocks/>
          </p:cNvSpPr>
          <p:nvPr/>
        </p:nvSpPr>
        <p:spPr bwMode="auto">
          <a:xfrm>
            <a:off x="8748713" y="1449388"/>
            <a:ext cx="0" cy="4681537"/>
          </a:xfrm>
          <a:custGeom>
            <a:avLst/>
            <a:gdLst>
              <a:gd name="T0" fmla="*/ 4681537 h 429"/>
              <a:gd name="T1" fmla="*/ 0 h 429"/>
              <a:gd name="T2" fmla="*/ 0 h 429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0" name="Line 68"/>
          <p:cNvSpPr>
            <a:spLocks noChangeShapeType="1"/>
          </p:cNvSpPr>
          <p:nvPr/>
        </p:nvSpPr>
        <p:spPr bwMode="auto">
          <a:xfrm flipV="1">
            <a:off x="8899525" y="6099175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1" name="Freeform 69"/>
          <p:cNvSpPr>
            <a:spLocks/>
          </p:cNvSpPr>
          <p:nvPr/>
        </p:nvSpPr>
        <p:spPr bwMode="auto">
          <a:xfrm>
            <a:off x="8899525" y="1449388"/>
            <a:ext cx="1588" cy="4681537"/>
          </a:xfrm>
          <a:custGeom>
            <a:avLst/>
            <a:gdLst>
              <a:gd name="T0" fmla="*/ 0 w 1588"/>
              <a:gd name="T1" fmla="*/ 4681537 h 429"/>
              <a:gd name="T2" fmla="*/ 0 w 1588"/>
              <a:gd name="T3" fmla="*/ 0 h 429"/>
              <a:gd name="T4" fmla="*/ 0 w 1588"/>
              <a:gd name="T5" fmla="*/ 0 h 4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429">
                <a:moveTo>
                  <a:pt x="0" y="4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2" name="Line 70"/>
          <p:cNvSpPr>
            <a:spLocks noChangeShapeType="1"/>
          </p:cNvSpPr>
          <p:nvPr/>
        </p:nvSpPr>
        <p:spPr bwMode="auto">
          <a:xfrm flipV="1">
            <a:off x="8899525" y="6065838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3" name="Line 71"/>
          <p:cNvSpPr>
            <a:spLocks noChangeShapeType="1"/>
          </p:cNvSpPr>
          <p:nvPr/>
        </p:nvSpPr>
        <p:spPr bwMode="auto">
          <a:xfrm>
            <a:off x="8899525" y="1449388"/>
            <a:ext cx="1588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4" name="Rectangle 72"/>
          <p:cNvSpPr>
            <a:spLocks noChangeArrowheads="1"/>
          </p:cNvSpPr>
          <p:nvPr/>
        </p:nvSpPr>
        <p:spPr bwMode="auto">
          <a:xfrm>
            <a:off x="8796338" y="6129338"/>
            <a:ext cx="247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10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095" name="Line 73"/>
          <p:cNvSpPr>
            <a:spLocks noChangeShapeType="1"/>
          </p:cNvSpPr>
          <p:nvPr/>
        </p:nvSpPr>
        <p:spPr bwMode="auto">
          <a:xfrm>
            <a:off x="2647950" y="613092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6" name="Line 74"/>
          <p:cNvSpPr>
            <a:spLocks noChangeShapeType="1"/>
          </p:cNvSpPr>
          <p:nvPr/>
        </p:nvSpPr>
        <p:spPr bwMode="auto">
          <a:xfrm flipH="1">
            <a:off x="8831263" y="613092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7" name="Rectangle 75"/>
          <p:cNvSpPr>
            <a:spLocks noChangeArrowheads="1"/>
          </p:cNvSpPr>
          <p:nvPr/>
        </p:nvSpPr>
        <p:spPr bwMode="auto">
          <a:xfrm>
            <a:off x="2230438" y="5956300"/>
            <a:ext cx="392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-0.8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098" name="Line 76"/>
          <p:cNvSpPr>
            <a:spLocks noChangeShapeType="1"/>
          </p:cNvSpPr>
          <p:nvPr/>
        </p:nvSpPr>
        <p:spPr bwMode="auto">
          <a:xfrm>
            <a:off x="2647950" y="5541963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99" name="Line 77"/>
          <p:cNvSpPr>
            <a:spLocks noChangeShapeType="1"/>
          </p:cNvSpPr>
          <p:nvPr/>
        </p:nvSpPr>
        <p:spPr bwMode="auto">
          <a:xfrm flipH="1">
            <a:off x="8831263" y="5541963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0" name="Rectangle 78"/>
          <p:cNvSpPr>
            <a:spLocks noChangeArrowheads="1"/>
          </p:cNvSpPr>
          <p:nvPr/>
        </p:nvSpPr>
        <p:spPr bwMode="auto">
          <a:xfrm>
            <a:off x="2230438" y="5367338"/>
            <a:ext cx="39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-0.7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01" name="Line 79"/>
          <p:cNvSpPr>
            <a:spLocks noChangeShapeType="1"/>
          </p:cNvSpPr>
          <p:nvPr/>
        </p:nvSpPr>
        <p:spPr bwMode="auto">
          <a:xfrm>
            <a:off x="2647950" y="4953000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2" name="Line 80"/>
          <p:cNvSpPr>
            <a:spLocks noChangeShapeType="1"/>
          </p:cNvSpPr>
          <p:nvPr/>
        </p:nvSpPr>
        <p:spPr bwMode="auto">
          <a:xfrm flipH="1">
            <a:off x="8831263" y="49530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3" name="Rectangle 81"/>
          <p:cNvSpPr>
            <a:spLocks noChangeArrowheads="1"/>
          </p:cNvSpPr>
          <p:nvPr/>
        </p:nvSpPr>
        <p:spPr bwMode="auto">
          <a:xfrm>
            <a:off x="2230438" y="4776788"/>
            <a:ext cx="39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-0.6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04" name="Line 82"/>
          <p:cNvSpPr>
            <a:spLocks noChangeShapeType="1"/>
          </p:cNvSpPr>
          <p:nvPr/>
        </p:nvSpPr>
        <p:spPr bwMode="auto">
          <a:xfrm>
            <a:off x="2647950" y="437356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5" name="Line 83"/>
          <p:cNvSpPr>
            <a:spLocks noChangeShapeType="1"/>
          </p:cNvSpPr>
          <p:nvPr/>
        </p:nvSpPr>
        <p:spPr bwMode="auto">
          <a:xfrm flipH="1">
            <a:off x="8831263" y="4373563"/>
            <a:ext cx="68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6" name="Rectangle 84"/>
          <p:cNvSpPr>
            <a:spLocks noChangeArrowheads="1"/>
          </p:cNvSpPr>
          <p:nvPr/>
        </p:nvSpPr>
        <p:spPr bwMode="auto">
          <a:xfrm>
            <a:off x="2230438" y="4200525"/>
            <a:ext cx="392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-0.5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07" name="Line 85"/>
          <p:cNvSpPr>
            <a:spLocks noChangeShapeType="1"/>
          </p:cNvSpPr>
          <p:nvPr/>
        </p:nvSpPr>
        <p:spPr bwMode="auto">
          <a:xfrm>
            <a:off x="2647950" y="378460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8" name="Line 86"/>
          <p:cNvSpPr>
            <a:spLocks noChangeShapeType="1"/>
          </p:cNvSpPr>
          <p:nvPr/>
        </p:nvSpPr>
        <p:spPr bwMode="auto">
          <a:xfrm flipH="1">
            <a:off x="8831263" y="3784600"/>
            <a:ext cx="68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09" name="Rectangle 87"/>
          <p:cNvSpPr>
            <a:spLocks noChangeArrowheads="1"/>
          </p:cNvSpPr>
          <p:nvPr/>
        </p:nvSpPr>
        <p:spPr bwMode="auto">
          <a:xfrm>
            <a:off x="2230438" y="3609975"/>
            <a:ext cx="392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-0.4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10" name="Line 88"/>
          <p:cNvSpPr>
            <a:spLocks noChangeShapeType="1"/>
          </p:cNvSpPr>
          <p:nvPr/>
        </p:nvSpPr>
        <p:spPr bwMode="auto">
          <a:xfrm>
            <a:off x="2647950" y="319722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11" name="Line 89"/>
          <p:cNvSpPr>
            <a:spLocks noChangeShapeType="1"/>
          </p:cNvSpPr>
          <p:nvPr/>
        </p:nvSpPr>
        <p:spPr bwMode="auto">
          <a:xfrm flipH="1">
            <a:off x="8831263" y="319722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12" name="Rectangle 90"/>
          <p:cNvSpPr>
            <a:spLocks noChangeArrowheads="1"/>
          </p:cNvSpPr>
          <p:nvPr/>
        </p:nvSpPr>
        <p:spPr bwMode="auto">
          <a:xfrm>
            <a:off x="2230438" y="3021013"/>
            <a:ext cx="39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-0.3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13" name="Line 91"/>
          <p:cNvSpPr>
            <a:spLocks noChangeShapeType="1"/>
          </p:cNvSpPr>
          <p:nvPr/>
        </p:nvSpPr>
        <p:spPr bwMode="auto">
          <a:xfrm>
            <a:off x="2647950" y="2617788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14" name="Line 92"/>
          <p:cNvSpPr>
            <a:spLocks noChangeShapeType="1"/>
          </p:cNvSpPr>
          <p:nvPr/>
        </p:nvSpPr>
        <p:spPr bwMode="auto">
          <a:xfrm flipH="1">
            <a:off x="8831263" y="2617788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15" name="Rectangle 93"/>
          <p:cNvSpPr>
            <a:spLocks noChangeArrowheads="1"/>
          </p:cNvSpPr>
          <p:nvPr/>
        </p:nvSpPr>
        <p:spPr bwMode="auto">
          <a:xfrm>
            <a:off x="2230438" y="2443163"/>
            <a:ext cx="39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-0.2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16" name="Line 94"/>
          <p:cNvSpPr>
            <a:spLocks noChangeShapeType="1"/>
          </p:cNvSpPr>
          <p:nvPr/>
        </p:nvSpPr>
        <p:spPr bwMode="auto">
          <a:xfrm>
            <a:off x="2647950" y="2028825"/>
            <a:ext cx="57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17" name="Line 95"/>
          <p:cNvSpPr>
            <a:spLocks noChangeShapeType="1"/>
          </p:cNvSpPr>
          <p:nvPr/>
        </p:nvSpPr>
        <p:spPr bwMode="auto">
          <a:xfrm flipH="1">
            <a:off x="8831263" y="2028825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18" name="Rectangle 96"/>
          <p:cNvSpPr>
            <a:spLocks noChangeArrowheads="1"/>
          </p:cNvSpPr>
          <p:nvPr/>
        </p:nvSpPr>
        <p:spPr bwMode="auto">
          <a:xfrm>
            <a:off x="2230438" y="1852613"/>
            <a:ext cx="392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-0.1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19" name="Line 97"/>
          <p:cNvSpPr>
            <a:spLocks noChangeShapeType="1"/>
          </p:cNvSpPr>
          <p:nvPr/>
        </p:nvSpPr>
        <p:spPr bwMode="auto">
          <a:xfrm>
            <a:off x="2647950" y="144938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20" name="Rectangle 98"/>
          <p:cNvSpPr>
            <a:spLocks noChangeArrowheads="1"/>
          </p:cNvSpPr>
          <p:nvPr/>
        </p:nvSpPr>
        <p:spPr bwMode="auto">
          <a:xfrm>
            <a:off x="2416175" y="1276350"/>
            <a:ext cx="12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21" name="Line 99"/>
          <p:cNvSpPr>
            <a:spLocks noChangeShapeType="1"/>
          </p:cNvSpPr>
          <p:nvPr/>
        </p:nvSpPr>
        <p:spPr bwMode="auto">
          <a:xfrm>
            <a:off x="2647950" y="1449388"/>
            <a:ext cx="62515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22" name="Line 100"/>
          <p:cNvSpPr>
            <a:spLocks noChangeShapeType="1"/>
          </p:cNvSpPr>
          <p:nvPr/>
        </p:nvSpPr>
        <p:spPr bwMode="auto">
          <a:xfrm>
            <a:off x="2647950" y="6130925"/>
            <a:ext cx="6251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23" name="Line 101"/>
          <p:cNvSpPr>
            <a:spLocks noChangeShapeType="1"/>
          </p:cNvSpPr>
          <p:nvPr/>
        </p:nvSpPr>
        <p:spPr bwMode="auto">
          <a:xfrm flipV="1">
            <a:off x="8899525" y="1449388"/>
            <a:ext cx="1588" cy="4681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124" name="Line 102"/>
          <p:cNvSpPr>
            <a:spLocks noChangeShapeType="1"/>
          </p:cNvSpPr>
          <p:nvPr/>
        </p:nvSpPr>
        <p:spPr bwMode="auto">
          <a:xfrm flipV="1">
            <a:off x="2647950" y="1449388"/>
            <a:ext cx="0" cy="46815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9125" name="Group 103"/>
          <p:cNvGrpSpPr>
            <a:grpSpLocks/>
          </p:cNvGrpSpPr>
          <p:nvPr/>
        </p:nvGrpSpPr>
        <p:grpSpPr bwMode="auto">
          <a:xfrm>
            <a:off x="2647950" y="1482725"/>
            <a:ext cx="6240463" cy="2247900"/>
            <a:chOff x="1540" y="934"/>
            <a:chExt cx="3628" cy="1416"/>
          </a:xfrm>
        </p:grpSpPr>
        <p:sp>
          <p:nvSpPr>
            <p:cNvPr id="129157" name="Freeform 104"/>
            <p:cNvSpPr>
              <a:spLocks/>
            </p:cNvSpPr>
            <p:nvPr/>
          </p:nvSpPr>
          <p:spPr bwMode="auto">
            <a:xfrm>
              <a:off x="1540" y="1780"/>
              <a:ext cx="2071" cy="570"/>
            </a:xfrm>
            <a:custGeom>
              <a:avLst/>
              <a:gdLst>
                <a:gd name="T0" fmla="*/ 142 w 4536"/>
                <a:gd name="T1" fmla="*/ 570 h 1233"/>
                <a:gd name="T2" fmla="*/ 318 w 4536"/>
                <a:gd name="T3" fmla="*/ 570 h 1233"/>
                <a:gd name="T4" fmla="*/ 460 w 4536"/>
                <a:gd name="T5" fmla="*/ 570 h 1233"/>
                <a:gd name="T6" fmla="*/ 582 w 4536"/>
                <a:gd name="T7" fmla="*/ 563 h 1233"/>
                <a:gd name="T8" fmla="*/ 690 w 4536"/>
                <a:gd name="T9" fmla="*/ 563 h 1233"/>
                <a:gd name="T10" fmla="*/ 778 w 4536"/>
                <a:gd name="T11" fmla="*/ 563 h 1233"/>
                <a:gd name="T12" fmla="*/ 867 w 4536"/>
                <a:gd name="T13" fmla="*/ 563 h 1233"/>
                <a:gd name="T14" fmla="*/ 941 w 4536"/>
                <a:gd name="T15" fmla="*/ 556 h 1233"/>
                <a:gd name="T16" fmla="*/ 1009 w 4536"/>
                <a:gd name="T17" fmla="*/ 556 h 1233"/>
                <a:gd name="T18" fmla="*/ 1069 w 4536"/>
                <a:gd name="T19" fmla="*/ 556 h 1233"/>
                <a:gd name="T20" fmla="*/ 1130 w 4536"/>
                <a:gd name="T21" fmla="*/ 549 h 1233"/>
                <a:gd name="T22" fmla="*/ 1184 w 4536"/>
                <a:gd name="T23" fmla="*/ 542 h 1233"/>
                <a:gd name="T24" fmla="*/ 1232 w 4536"/>
                <a:gd name="T25" fmla="*/ 535 h 1233"/>
                <a:gd name="T26" fmla="*/ 1279 w 4536"/>
                <a:gd name="T27" fmla="*/ 529 h 1233"/>
                <a:gd name="T28" fmla="*/ 1327 w 4536"/>
                <a:gd name="T29" fmla="*/ 522 h 1233"/>
                <a:gd name="T30" fmla="*/ 1367 w 4536"/>
                <a:gd name="T31" fmla="*/ 515 h 1233"/>
                <a:gd name="T32" fmla="*/ 1408 w 4536"/>
                <a:gd name="T33" fmla="*/ 508 h 1233"/>
                <a:gd name="T34" fmla="*/ 1448 w 4536"/>
                <a:gd name="T35" fmla="*/ 494 h 1233"/>
                <a:gd name="T36" fmla="*/ 1489 w 4536"/>
                <a:gd name="T37" fmla="*/ 481 h 1233"/>
                <a:gd name="T38" fmla="*/ 1523 w 4536"/>
                <a:gd name="T39" fmla="*/ 474 h 1233"/>
                <a:gd name="T40" fmla="*/ 1557 w 4536"/>
                <a:gd name="T41" fmla="*/ 460 h 1233"/>
                <a:gd name="T42" fmla="*/ 1584 w 4536"/>
                <a:gd name="T43" fmla="*/ 440 h 1233"/>
                <a:gd name="T44" fmla="*/ 1618 w 4536"/>
                <a:gd name="T45" fmla="*/ 426 h 1233"/>
                <a:gd name="T46" fmla="*/ 1645 w 4536"/>
                <a:gd name="T47" fmla="*/ 412 h 1233"/>
                <a:gd name="T48" fmla="*/ 1678 w 4536"/>
                <a:gd name="T49" fmla="*/ 392 h 1233"/>
                <a:gd name="T50" fmla="*/ 1706 w 4536"/>
                <a:gd name="T51" fmla="*/ 371 h 1233"/>
                <a:gd name="T52" fmla="*/ 1733 w 4536"/>
                <a:gd name="T53" fmla="*/ 357 h 1233"/>
                <a:gd name="T54" fmla="*/ 1760 w 4536"/>
                <a:gd name="T55" fmla="*/ 337 h 1233"/>
                <a:gd name="T56" fmla="*/ 1780 w 4536"/>
                <a:gd name="T57" fmla="*/ 316 h 1233"/>
                <a:gd name="T58" fmla="*/ 1807 w 4536"/>
                <a:gd name="T59" fmla="*/ 295 h 1233"/>
                <a:gd name="T60" fmla="*/ 1828 w 4536"/>
                <a:gd name="T61" fmla="*/ 268 h 1233"/>
                <a:gd name="T62" fmla="*/ 1855 w 4536"/>
                <a:gd name="T63" fmla="*/ 247 h 1233"/>
                <a:gd name="T64" fmla="*/ 1875 w 4536"/>
                <a:gd name="T65" fmla="*/ 227 h 1233"/>
                <a:gd name="T66" fmla="*/ 1895 w 4536"/>
                <a:gd name="T67" fmla="*/ 206 h 1233"/>
                <a:gd name="T68" fmla="*/ 1915 w 4536"/>
                <a:gd name="T69" fmla="*/ 178 h 1233"/>
                <a:gd name="T70" fmla="*/ 1936 w 4536"/>
                <a:gd name="T71" fmla="*/ 158 h 1233"/>
                <a:gd name="T72" fmla="*/ 1956 w 4536"/>
                <a:gd name="T73" fmla="*/ 137 h 1233"/>
                <a:gd name="T74" fmla="*/ 1976 w 4536"/>
                <a:gd name="T75" fmla="*/ 117 h 1233"/>
                <a:gd name="T76" fmla="*/ 1997 w 4536"/>
                <a:gd name="T77" fmla="*/ 89 h 1233"/>
                <a:gd name="T78" fmla="*/ 2017 w 4536"/>
                <a:gd name="T79" fmla="*/ 69 h 1233"/>
                <a:gd name="T80" fmla="*/ 2037 w 4536"/>
                <a:gd name="T81" fmla="*/ 41 h 1233"/>
                <a:gd name="T82" fmla="*/ 2058 w 4536"/>
                <a:gd name="T83" fmla="*/ 21 h 1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36" h="1233">
                  <a:moveTo>
                    <a:pt x="0" y="1233"/>
                  </a:moveTo>
                  <a:lnTo>
                    <a:pt x="163" y="1233"/>
                  </a:lnTo>
                  <a:lnTo>
                    <a:pt x="311" y="1233"/>
                  </a:lnTo>
                  <a:lnTo>
                    <a:pt x="445" y="1233"/>
                  </a:lnTo>
                  <a:lnTo>
                    <a:pt x="578" y="1233"/>
                  </a:lnTo>
                  <a:lnTo>
                    <a:pt x="697" y="1233"/>
                  </a:lnTo>
                  <a:lnTo>
                    <a:pt x="801" y="1233"/>
                  </a:lnTo>
                  <a:lnTo>
                    <a:pt x="904" y="1233"/>
                  </a:lnTo>
                  <a:lnTo>
                    <a:pt x="1008" y="1233"/>
                  </a:lnTo>
                  <a:lnTo>
                    <a:pt x="1097" y="1218"/>
                  </a:lnTo>
                  <a:lnTo>
                    <a:pt x="1186" y="1218"/>
                  </a:lnTo>
                  <a:lnTo>
                    <a:pt x="1275" y="1218"/>
                  </a:lnTo>
                  <a:lnTo>
                    <a:pt x="1349" y="1218"/>
                  </a:lnTo>
                  <a:lnTo>
                    <a:pt x="1438" y="1218"/>
                  </a:lnTo>
                  <a:lnTo>
                    <a:pt x="1512" y="1218"/>
                  </a:lnTo>
                  <a:lnTo>
                    <a:pt x="1571" y="1218"/>
                  </a:lnTo>
                  <a:lnTo>
                    <a:pt x="1646" y="1218"/>
                  </a:lnTo>
                  <a:lnTo>
                    <a:pt x="1705" y="1218"/>
                  </a:lnTo>
                  <a:lnTo>
                    <a:pt x="1779" y="1218"/>
                  </a:lnTo>
                  <a:lnTo>
                    <a:pt x="1838" y="1218"/>
                  </a:lnTo>
                  <a:lnTo>
                    <a:pt x="1898" y="1218"/>
                  </a:lnTo>
                  <a:lnTo>
                    <a:pt x="1942" y="1218"/>
                  </a:lnTo>
                  <a:lnTo>
                    <a:pt x="2001" y="1218"/>
                  </a:lnTo>
                  <a:lnTo>
                    <a:pt x="2061" y="1203"/>
                  </a:lnTo>
                  <a:lnTo>
                    <a:pt x="2105" y="1203"/>
                  </a:lnTo>
                  <a:lnTo>
                    <a:pt x="2164" y="1203"/>
                  </a:lnTo>
                  <a:lnTo>
                    <a:pt x="2209" y="1203"/>
                  </a:lnTo>
                  <a:lnTo>
                    <a:pt x="2253" y="1203"/>
                  </a:lnTo>
                  <a:lnTo>
                    <a:pt x="2298" y="1203"/>
                  </a:lnTo>
                  <a:lnTo>
                    <a:pt x="2342" y="1203"/>
                  </a:lnTo>
                  <a:lnTo>
                    <a:pt x="2387" y="1188"/>
                  </a:lnTo>
                  <a:lnTo>
                    <a:pt x="2431" y="1188"/>
                  </a:lnTo>
                  <a:lnTo>
                    <a:pt x="2476" y="1188"/>
                  </a:lnTo>
                  <a:lnTo>
                    <a:pt x="2520" y="1188"/>
                  </a:lnTo>
                  <a:lnTo>
                    <a:pt x="2550" y="1188"/>
                  </a:lnTo>
                  <a:lnTo>
                    <a:pt x="2594" y="1173"/>
                  </a:lnTo>
                  <a:lnTo>
                    <a:pt x="2624" y="1173"/>
                  </a:lnTo>
                  <a:lnTo>
                    <a:pt x="2668" y="1173"/>
                  </a:lnTo>
                  <a:lnTo>
                    <a:pt x="2698" y="1158"/>
                  </a:lnTo>
                  <a:lnTo>
                    <a:pt x="2743" y="1158"/>
                  </a:lnTo>
                  <a:lnTo>
                    <a:pt x="2772" y="1158"/>
                  </a:lnTo>
                  <a:lnTo>
                    <a:pt x="2802" y="1144"/>
                  </a:lnTo>
                  <a:lnTo>
                    <a:pt x="2846" y="1144"/>
                  </a:lnTo>
                  <a:lnTo>
                    <a:pt x="2876" y="1144"/>
                  </a:lnTo>
                  <a:lnTo>
                    <a:pt x="2906" y="1129"/>
                  </a:lnTo>
                  <a:lnTo>
                    <a:pt x="2935" y="1129"/>
                  </a:lnTo>
                  <a:lnTo>
                    <a:pt x="2965" y="1129"/>
                  </a:lnTo>
                  <a:lnTo>
                    <a:pt x="2995" y="1114"/>
                  </a:lnTo>
                  <a:lnTo>
                    <a:pt x="3024" y="1114"/>
                  </a:lnTo>
                  <a:lnTo>
                    <a:pt x="3054" y="1099"/>
                  </a:lnTo>
                  <a:lnTo>
                    <a:pt x="3084" y="1099"/>
                  </a:lnTo>
                  <a:lnTo>
                    <a:pt x="3113" y="1084"/>
                  </a:lnTo>
                  <a:lnTo>
                    <a:pt x="3143" y="1084"/>
                  </a:lnTo>
                  <a:lnTo>
                    <a:pt x="3172" y="1069"/>
                  </a:lnTo>
                  <a:lnTo>
                    <a:pt x="3202" y="1069"/>
                  </a:lnTo>
                  <a:lnTo>
                    <a:pt x="3232" y="1054"/>
                  </a:lnTo>
                  <a:lnTo>
                    <a:pt x="3261" y="1040"/>
                  </a:lnTo>
                  <a:lnTo>
                    <a:pt x="3276" y="1040"/>
                  </a:lnTo>
                  <a:lnTo>
                    <a:pt x="3306" y="1025"/>
                  </a:lnTo>
                  <a:lnTo>
                    <a:pt x="3336" y="1025"/>
                  </a:lnTo>
                  <a:lnTo>
                    <a:pt x="3350" y="1010"/>
                  </a:lnTo>
                  <a:lnTo>
                    <a:pt x="3380" y="995"/>
                  </a:lnTo>
                  <a:lnTo>
                    <a:pt x="3410" y="995"/>
                  </a:lnTo>
                  <a:lnTo>
                    <a:pt x="3424" y="980"/>
                  </a:lnTo>
                  <a:lnTo>
                    <a:pt x="3454" y="965"/>
                  </a:lnTo>
                  <a:lnTo>
                    <a:pt x="3469" y="951"/>
                  </a:lnTo>
                  <a:lnTo>
                    <a:pt x="3499" y="951"/>
                  </a:lnTo>
                  <a:lnTo>
                    <a:pt x="3528" y="936"/>
                  </a:lnTo>
                  <a:lnTo>
                    <a:pt x="3543" y="921"/>
                  </a:lnTo>
                  <a:lnTo>
                    <a:pt x="3573" y="906"/>
                  </a:lnTo>
                  <a:lnTo>
                    <a:pt x="3588" y="891"/>
                  </a:lnTo>
                  <a:lnTo>
                    <a:pt x="3602" y="891"/>
                  </a:lnTo>
                  <a:lnTo>
                    <a:pt x="3632" y="876"/>
                  </a:lnTo>
                  <a:lnTo>
                    <a:pt x="3647" y="861"/>
                  </a:lnTo>
                  <a:lnTo>
                    <a:pt x="3676" y="847"/>
                  </a:lnTo>
                  <a:lnTo>
                    <a:pt x="3691" y="832"/>
                  </a:lnTo>
                  <a:lnTo>
                    <a:pt x="3706" y="817"/>
                  </a:lnTo>
                  <a:lnTo>
                    <a:pt x="3736" y="802"/>
                  </a:lnTo>
                  <a:lnTo>
                    <a:pt x="3751" y="787"/>
                  </a:lnTo>
                  <a:lnTo>
                    <a:pt x="3765" y="787"/>
                  </a:lnTo>
                  <a:lnTo>
                    <a:pt x="3795" y="772"/>
                  </a:lnTo>
                  <a:lnTo>
                    <a:pt x="3810" y="757"/>
                  </a:lnTo>
                  <a:lnTo>
                    <a:pt x="3825" y="743"/>
                  </a:lnTo>
                  <a:lnTo>
                    <a:pt x="3854" y="728"/>
                  </a:lnTo>
                  <a:lnTo>
                    <a:pt x="3869" y="713"/>
                  </a:lnTo>
                  <a:lnTo>
                    <a:pt x="3884" y="698"/>
                  </a:lnTo>
                  <a:lnTo>
                    <a:pt x="3899" y="683"/>
                  </a:lnTo>
                  <a:lnTo>
                    <a:pt x="3914" y="668"/>
                  </a:lnTo>
                  <a:lnTo>
                    <a:pt x="3943" y="654"/>
                  </a:lnTo>
                  <a:lnTo>
                    <a:pt x="3958" y="639"/>
                  </a:lnTo>
                  <a:lnTo>
                    <a:pt x="3973" y="624"/>
                  </a:lnTo>
                  <a:lnTo>
                    <a:pt x="3988" y="594"/>
                  </a:lnTo>
                  <a:lnTo>
                    <a:pt x="4003" y="579"/>
                  </a:lnTo>
                  <a:lnTo>
                    <a:pt x="4017" y="564"/>
                  </a:lnTo>
                  <a:lnTo>
                    <a:pt x="4047" y="550"/>
                  </a:lnTo>
                  <a:lnTo>
                    <a:pt x="4062" y="535"/>
                  </a:lnTo>
                  <a:lnTo>
                    <a:pt x="4077" y="520"/>
                  </a:lnTo>
                  <a:lnTo>
                    <a:pt x="4092" y="505"/>
                  </a:lnTo>
                  <a:lnTo>
                    <a:pt x="4106" y="490"/>
                  </a:lnTo>
                  <a:lnTo>
                    <a:pt x="4121" y="475"/>
                  </a:lnTo>
                  <a:lnTo>
                    <a:pt x="4136" y="460"/>
                  </a:lnTo>
                  <a:lnTo>
                    <a:pt x="4151" y="446"/>
                  </a:lnTo>
                  <a:lnTo>
                    <a:pt x="4166" y="431"/>
                  </a:lnTo>
                  <a:lnTo>
                    <a:pt x="4181" y="416"/>
                  </a:lnTo>
                  <a:lnTo>
                    <a:pt x="4195" y="386"/>
                  </a:lnTo>
                  <a:lnTo>
                    <a:pt x="4210" y="371"/>
                  </a:lnTo>
                  <a:lnTo>
                    <a:pt x="4225" y="357"/>
                  </a:lnTo>
                  <a:lnTo>
                    <a:pt x="4240" y="342"/>
                  </a:lnTo>
                  <a:lnTo>
                    <a:pt x="4255" y="327"/>
                  </a:lnTo>
                  <a:lnTo>
                    <a:pt x="4269" y="312"/>
                  </a:lnTo>
                  <a:lnTo>
                    <a:pt x="4284" y="297"/>
                  </a:lnTo>
                  <a:lnTo>
                    <a:pt x="4299" y="282"/>
                  </a:lnTo>
                  <a:lnTo>
                    <a:pt x="4314" y="267"/>
                  </a:lnTo>
                  <a:lnTo>
                    <a:pt x="4329" y="253"/>
                  </a:lnTo>
                  <a:lnTo>
                    <a:pt x="4344" y="223"/>
                  </a:lnTo>
                  <a:lnTo>
                    <a:pt x="4358" y="208"/>
                  </a:lnTo>
                  <a:lnTo>
                    <a:pt x="4373" y="193"/>
                  </a:lnTo>
                  <a:lnTo>
                    <a:pt x="4388" y="178"/>
                  </a:lnTo>
                  <a:lnTo>
                    <a:pt x="4403" y="163"/>
                  </a:lnTo>
                  <a:lnTo>
                    <a:pt x="4418" y="149"/>
                  </a:lnTo>
                  <a:lnTo>
                    <a:pt x="4433" y="119"/>
                  </a:lnTo>
                  <a:lnTo>
                    <a:pt x="4447" y="104"/>
                  </a:lnTo>
                  <a:lnTo>
                    <a:pt x="4462" y="89"/>
                  </a:lnTo>
                  <a:lnTo>
                    <a:pt x="4477" y="74"/>
                  </a:lnTo>
                  <a:lnTo>
                    <a:pt x="4492" y="60"/>
                  </a:lnTo>
                  <a:lnTo>
                    <a:pt x="4507" y="45"/>
                  </a:lnTo>
                  <a:lnTo>
                    <a:pt x="4521" y="30"/>
                  </a:lnTo>
                  <a:lnTo>
                    <a:pt x="4536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8" name="Freeform 105"/>
            <p:cNvSpPr>
              <a:spLocks/>
            </p:cNvSpPr>
            <p:nvPr/>
          </p:nvSpPr>
          <p:spPr bwMode="auto">
            <a:xfrm>
              <a:off x="3611" y="1079"/>
              <a:ext cx="779" cy="701"/>
            </a:xfrm>
            <a:custGeom>
              <a:avLst/>
              <a:gdLst>
                <a:gd name="T0" fmla="*/ 7 w 1705"/>
                <a:gd name="T1" fmla="*/ 687 h 1515"/>
                <a:gd name="T2" fmla="*/ 27 w 1705"/>
                <a:gd name="T3" fmla="*/ 667 h 1515"/>
                <a:gd name="T4" fmla="*/ 41 w 1705"/>
                <a:gd name="T5" fmla="*/ 646 h 1515"/>
                <a:gd name="T6" fmla="*/ 61 w 1705"/>
                <a:gd name="T7" fmla="*/ 626 h 1515"/>
                <a:gd name="T8" fmla="*/ 81 w 1705"/>
                <a:gd name="T9" fmla="*/ 605 h 1515"/>
                <a:gd name="T10" fmla="*/ 95 w 1705"/>
                <a:gd name="T11" fmla="*/ 584 h 1515"/>
                <a:gd name="T12" fmla="*/ 108 w 1705"/>
                <a:gd name="T13" fmla="*/ 564 h 1515"/>
                <a:gd name="T14" fmla="*/ 122 w 1705"/>
                <a:gd name="T15" fmla="*/ 543 h 1515"/>
                <a:gd name="T16" fmla="*/ 143 w 1705"/>
                <a:gd name="T17" fmla="*/ 522 h 1515"/>
                <a:gd name="T18" fmla="*/ 156 w 1705"/>
                <a:gd name="T19" fmla="*/ 502 h 1515"/>
                <a:gd name="T20" fmla="*/ 176 w 1705"/>
                <a:gd name="T21" fmla="*/ 481 h 1515"/>
                <a:gd name="T22" fmla="*/ 190 w 1705"/>
                <a:gd name="T23" fmla="*/ 467 h 1515"/>
                <a:gd name="T24" fmla="*/ 210 w 1705"/>
                <a:gd name="T25" fmla="*/ 447 h 1515"/>
                <a:gd name="T26" fmla="*/ 217 w 1705"/>
                <a:gd name="T27" fmla="*/ 426 h 1515"/>
                <a:gd name="T28" fmla="*/ 230 w 1705"/>
                <a:gd name="T29" fmla="*/ 412 h 1515"/>
                <a:gd name="T30" fmla="*/ 244 w 1705"/>
                <a:gd name="T31" fmla="*/ 399 h 1515"/>
                <a:gd name="T32" fmla="*/ 264 w 1705"/>
                <a:gd name="T33" fmla="*/ 378 h 1515"/>
                <a:gd name="T34" fmla="*/ 285 w 1705"/>
                <a:gd name="T35" fmla="*/ 358 h 1515"/>
                <a:gd name="T36" fmla="*/ 298 w 1705"/>
                <a:gd name="T37" fmla="*/ 344 h 1515"/>
                <a:gd name="T38" fmla="*/ 318 w 1705"/>
                <a:gd name="T39" fmla="*/ 316 h 1515"/>
                <a:gd name="T40" fmla="*/ 339 w 1705"/>
                <a:gd name="T41" fmla="*/ 296 h 1515"/>
                <a:gd name="T42" fmla="*/ 359 w 1705"/>
                <a:gd name="T43" fmla="*/ 275 h 1515"/>
                <a:gd name="T44" fmla="*/ 379 w 1705"/>
                <a:gd name="T45" fmla="*/ 261 h 1515"/>
                <a:gd name="T46" fmla="*/ 400 w 1705"/>
                <a:gd name="T47" fmla="*/ 241 h 1515"/>
                <a:gd name="T48" fmla="*/ 420 w 1705"/>
                <a:gd name="T49" fmla="*/ 220 h 1515"/>
                <a:gd name="T50" fmla="*/ 440 w 1705"/>
                <a:gd name="T51" fmla="*/ 206 h 1515"/>
                <a:gd name="T52" fmla="*/ 461 w 1705"/>
                <a:gd name="T53" fmla="*/ 186 h 1515"/>
                <a:gd name="T54" fmla="*/ 481 w 1705"/>
                <a:gd name="T55" fmla="*/ 172 h 1515"/>
                <a:gd name="T56" fmla="*/ 501 w 1705"/>
                <a:gd name="T57" fmla="*/ 158 h 1515"/>
                <a:gd name="T58" fmla="*/ 522 w 1705"/>
                <a:gd name="T59" fmla="*/ 137 h 1515"/>
                <a:gd name="T60" fmla="*/ 542 w 1705"/>
                <a:gd name="T61" fmla="*/ 124 h 1515"/>
                <a:gd name="T62" fmla="*/ 562 w 1705"/>
                <a:gd name="T63" fmla="*/ 110 h 1515"/>
                <a:gd name="T64" fmla="*/ 583 w 1705"/>
                <a:gd name="T65" fmla="*/ 103 h 1515"/>
                <a:gd name="T66" fmla="*/ 603 w 1705"/>
                <a:gd name="T67" fmla="*/ 89 h 1515"/>
                <a:gd name="T68" fmla="*/ 623 w 1705"/>
                <a:gd name="T69" fmla="*/ 76 h 1515"/>
                <a:gd name="T70" fmla="*/ 644 w 1705"/>
                <a:gd name="T71" fmla="*/ 62 h 1515"/>
                <a:gd name="T72" fmla="*/ 664 w 1705"/>
                <a:gd name="T73" fmla="*/ 48 h 1515"/>
                <a:gd name="T74" fmla="*/ 684 w 1705"/>
                <a:gd name="T75" fmla="*/ 42 h 1515"/>
                <a:gd name="T76" fmla="*/ 705 w 1705"/>
                <a:gd name="T77" fmla="*/ 28 h 1515"/>
                <a:gd name="T78" fmla="*/ 725 w 1705"/>
                <a:gd name="T79" fmla="*/ 21 h 1515"/>
                <a:gd name="T80" fmla="*/ 745 w 1705"/>
                <a:gd name="T81" fmla="*/ 14 h 1515"/>
                <a:gd name="T82" fmla="*/ 765 w 1705"/>
                <a:gd name="T83" fmla="*/ 0 h 15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05" h="1515">
                  <a:moveTo>
                    <a:pt x="0" y="1515"/>
                  </a:moveTo>
                  <a:lnTo>
                    <a:pt x="0" y="1500"/>
                  </a:lnTo>
                  <a:lnTo>
                    <a:pt x="15" y="1485"/>
                  </a:lnTo>
                  <a:lnTo>
                    <a:pt x="30" y="1471"/>
                  </a:lnTo>
                  <a:lnTo>
                    <a:pt x="45" y="1456"/>
                  </a:lnTo>
                  <a:lnTo>
                    <a:pt x="60" y="1441"/>
                  </a:lnTo>
                  <a:lnTo>
                    <a:pt x="74" y="1426"/>
                  </a:lnTo>
                  <a:lnTo>
                    <a:pt x="74" y="1411"/>
                  </a:lnTo>
                  <a:lnTo>
                    <a:pt x="89" y="1396"/>
                  </a:lnTo>
                  <a:lnTo>
                    <a:pt x="104" y="1381"/>
                  </a:lnTo>
                  <a:lnTo>
                    <a:pt x="119" y="1367"/>
                  </a:lnTo>
                  <a:lnTo>
                    <a:pt x="134" y="1352"/>
                  </a:lnTo>
                  <a:lnTo>
                    <a:pt x="134" y="1337"/>
                  </a:lnTo>
                  <a:lnTo>
                    <a:pt x="149" y="1322"/>
                  </a:lnTo>
                  <a:lnTo>
                    <a:pt x="178" y="1307"/>
                  </a:lnTo>
                  <a:lnTo>
                    <a:pt x="178" y="1292"/>
                  </a:lnTo>
                  <a:lnTo>
                    <a:pt x="193" y="1278"/>
                  </a:lnTo>
                  <a:lnTo>
                    <a:pt x="208" y="1263"/>
                  </a:lnTo>
                  <a:lnTo>
                    <a:pt x="223" y="1248"/>
                  </a:lnTo>
                  <a:lnTo>
                    <a:pt x="223" y="1233"/>
                  </a:lnTo>
                  <a:lnTo>
                    <a:pt x="237" y="1218"/>
                  </a:lnTo>
                  <a:lnTo>
                    <a:pt x="252" y="1203"/>
                  </a:lnTo>
                  <a:lnTo>
                    <a:pt x="267" y="1188"/>
                  </a:lnTo>
                  <a:lnTo>
                    <a:pt x="267" y="1174"/>
                  </a:lnTo>
                  <a:lnTo>
                    <a:pt x="297" y="1159"/>
                  </a:lnTo>
                  <a:lnTo>
                    <a:pt x="297" y="1144"/>
                  </a:lnTo>
                  <a:lnTo>
                    <a:pt x="312" y="1129"/>
                  </a:lnTo>
                  <a:lnTo>
                    <a:pt x="326" y="1114"/>
                  </a:lnTo>
                  <a:lnTo>
                    <a:pt x="326" y="1099"/>
                  </a:lnTo>
                  <a:lnTo>
                    <a:pt x="341" y="1084"/>
                  </a:lnTo>
                  <a:lnTo>
                    <a:pt x="371" y="1070"/>
                  </a:lnTo>
                  <a:lnTo>
                    <a:pt x="371" y="1055"/>
                  </a:lnTo>
                  <a:lnTo>
                    <a:pt x="386" y="1040"/>
                  </a:lnTo>
                  <a:lnTo>
                    <a:pt x="415" y="1010"/>
                  </a:lnTo>
                  <a:lnTo>
                    <a:pt x="401" y="1010"/>
                  </a:lnTo>
                  <a:lnTo>
                    <a:pt x="415" y="1010"/>
                  </a:lnTo>
                  <a:lnTo>
                    <a:pt x="430" y="995"/>
                  </a:lnTo>
                  <a:lnTo>
                    <a:pt x="430" y="981"/>
                  </a:lnTo>
                  <a:lnTo>
                    <a:pt x="460" y="966"/>
                  </a:lnTo>
                  <a:lnTo>
                    <a:pt x="460" y="951"/>
                  </a:lnTo>
                  <a:lnTo>
                    <a:pt x="489" y="921"/>
                  </a:lnTo>
                  <a:lnTo>
                    <a:pt x="475" y="921"/>
                  </a:lnTo>
                  <a:lnTo>
                    <a:pt x="489" y="921"/>
                  </a:lnTo>
                  <a:lnTo>
                    <a:pt x="519" y="891"/>
                  </a:lnTo>
                  <a:lnTo>
                    <a:pt x="504" y="891"/>
                  </a:lnTo>
                  <a:lnTo>
                    <a:pt x="519" y="891"/>
                  </a:lnTo>
                  <a:lnTo>
                    <a:pt x="534" y="877"/>
                  </a:lnTo>
                  <a:lnTo>
                    <a:pt x="534" y="862"/>
                  </a:lnTo>
                  <a:lnTo>
                    <a:pt x="549" y="847"/>
                  </a:lnTo>
                  <a:lnTo>
                    <a:pt x="564" y="832"/>
                  </a:lnTo>
                  <a:lnTo>
                    <a:pt x="578" y="817"/>
                  </a:lnTo>
                  <a:lnTo>
                    <a:pt x="593" y="802"/>
                  </a:lnTo>
                  <a:lnTo>
                    <a:pt x="608" y="787"/>
                  </a:lnTo>
                  <a:lnTo>
                    <a:pt x="623" y="773"/>
                  </a:lnTo>
                  <a:lnTo>
                    <a:pt x="653" y="743"/>
                  </a:lnTo>
                  <a:lnTo>
                    <a:pt x="638" y="743"/>
                  </a:lnTo>
                  <a:lnTo>
                    <a:pt x="653" y="743"/>
                  </a:lnTo>
                  <a:lnTo>
                    <a:pt x="667" y="728"/>
                  </a:lnTo>
                  <a:lnTo>
                    <a:pt x="697" y="698"/>
                  </a:lnTo>
                  <a:lnTo>
                    <a:pt x="697" y="684"/>
                  </a:lnTo>
                  <a:lnTo>
                    <a:pt x="712" y="684"/>
                  </a:lnTo>
                  <a:lnTo>
                    <a:pt x="727" y="669"/>
                  </a:lnTo>
                  <a:lnTo>
                    <a:pt x="741" y="639"/>
                  </a:lnTo>
                  <a:lnTo>
                    <a:pt x="756" y="624"/>
                  </a:lnTo>
                  <a:lnTo>
                    <a:pt x="771" y="609"/>
                  </a:lnTo>
                  <a:lnTo>
                    <a:pt x="786" y="594"/>
                  </a:lnTo>
                  <a:lnTo>
                    <a:pt x="801" y="580"/>
                  </a:lnTo>
                  <a:lnTo>
                    <a:pt x="816" y="580"/>
                  </a:lnTo>
                  <a:lnTo>
                    <a:pt x="830" y="565"/>
                  </a:lnTo>
                  <a:lnTo>
                    <a:pt x="845" y="550"/>
                  </a:lnTo>
                  <a:lnTo>
                    <a:pt x="860" y="535"/>
                  </a:lnTo>
                  <a:lnTo>
                    <a:pt x="875" y="520"/>
                  </a:lnTo>
                  <a:lnTo>
                    <a:pt x="890" y="505"/>
                  </a:lnTo>
                  <a:lnTo>
                    <a:pt x="905" y="490"/>
                  </a:lnTo>
                  <a:lnTo>
                    <a:pt x="919" y="476"/>
                  </a:lnTo>
                  <a:lnTo>
                    <a:pt x="934" y="476"/>
                  </a:lnTo>
                  <a:lnTo>
                    <a:pt x="949" y="461"/>
                  </a:lnTo>
                  <a:lnTo>
                    <a:pt x="964" y="446"/>
                  </a:lnTo>
                  <a:lnTo>
                    <a:pt x="979" y="431"/>
                  </a:lnTo>
                  <a:lnTo>
                    <a:pt x="993" y="416"/>
                  </a:lnTo>
                  <a:lnTo>
                    <a:pt x="1008" y="401"/>
                  </a:lnTo>
                  <a:lnTo>
                    <a:pt x="1023" y="387"/>
                  </a:lnTo>
                  <a:lnTo>
                    <a:pt x="1038" y="387"/>
                  </a:lnTo>
                  <a:lnTo>
                    <a:pt x="1053" y="372"/>
                  </a:lnTo>
                  <a:lnTo>
                    <a:pt x="1068" y="357"/>
                  </a:lnTo>
                  <a:lnTo>
                    <a:pt x="1082" y="342"/>
                  </a:lnTo>
                  <a:lnTo>
                    <a:pt x="1097" y="342"/>
                  </a:lnTo>
                  <a:lnTo>
                    <a:pt x="1112" y="327"/>
                  </a:lnTo>
                  <a:lnTo>
                    <a:pt x="1127" y="312"/>
                  </a:lnTo>
                  <a:lnTo>
                    <a:pt x="1142" y="297"/>
                  </a:lnTo>
                  <a:lnTo>
                    <a:pt x="1157" y="297"/>
                  </a:lnTo>
                  <a:lnTo>
                    <a:pt x="1171" y="283"/>
                  </a:lnTo>
                  <a:lnTo>
                    <a:pt x="1186" y="268"/>
                  </a:lnTo>
                  <a:lnTo>
                    <a:pt x="1201" y="268"/>
                  </a:lnTo>
                  <a:lnTo>
                    <a:pt x="1216" y="253"/>
                  </a:lnTo>
                  <a:lnTo>
                    <a:pt x="1231" y="238"/>
                  </a:lnTo>
                  <a:lnTo>
                    <a:pt x="1245" y="238"/>
                  </a:lnTo>
                  <a:lnTo>
                    <a:pt x="1260" y="223"/>
                  </a:lnTo>
                  <a:lnTo>
                    <a:pt x="1275" y="223"/>
                  </a:lnTo>
                  <a:lnTo>
                    <a:pt x="1290" y="208"/>
                  </a:lnTo>
                  <a:lnTo>
                    <a:pt x="1305" y="193"/>
                  </a:lnTo>
                  <a:lnTo>
                    <a:pt x="1320" y="193"/>
                  </a:lnTo>
                  <a:lnTo>
                    <a:pt x="1334" y="179"/>
                  </a:lnTo>
                  <a:lnTo>
                    <a:pt x="1349" y="164"/>
                  </a:lnTo>
                  <a:lnTo>
                    <a:pt x="1364" y="164"/>
                  </a:lnTo>
                  <a:lnTo>
                    <a:pt x="1379" y="149"/>
                  </a:lnTo>
                  <a:lnTo>
                    <a:pt x="1394" y="149"/>
                  </a:lnTo>
                  <a:lnTo>
                    <a:pt x="1409" y="134"/>
                  </a:lnTo>
                  <a:lnTo>
                    <a:pt x="1423" y="134"/>
                  </a:lnTo>
                  <a:lnTo>
                    <a:pt x="1438" y="119"/>
                  </a:lnTo>
                  <a:lnTo>
                    <a:pt x="1453" y="104"/>
                  </a:lnTo>
                  <a:lnTo>
                    <a:pt x="1468" y="104"/>
                  </a:lnTo>
                  <a:lnTo>
                    <a:pt x="1483" y="104"/>
                  </a:lnTo>
                  <a:lnTo>
                    <a:pt x="1498" y="90"/>
                  </a:lnTo>
                  <a:lnTo>
                    <a:pt x="1512" y="75"/>
                  </a:lnTo>
                  <a:lnTo>
                    <a:pt x="1527" y="75"/>
                  </a:lnTo>
                  <a:lnTo>
                    <a:pt x="1542" y="60"/>
                  </a:lnTo>
                  <a:lnTo>
                    <a:pt x="1557" y="60"/>
                  </a:lnTo>
                  <a:lnTo>
                    <a:pt x="1572" y="60"/>
                  </a:lnTo>
                  <a:lnTo>
                    <a:pt x="1586" y="45"/>
                  </a:lnTo>
                  <a:lnTo>
                    <a:pt x="1601" y="45"/>
                  </a:lnTo>
                  <a:lnTo>
                    <a:pt x="1616" y="30"/>
                  </a:lnTo>
                  <a:lnTo>
                    <a:pt x="1631" y="30"/>
                  </a:lnTo>
                  <a:lnTo>
                    <a:pt x="1646" y="15"/>
                  </a:lnTo>
                  <a:lnTo>
                    <a:pt x="1661" y="15"/>
                  </a:lnTo>
                  <a:lnTo>
                    <a:pt x="1675" y="0"/>
                  </a:lnTo>
                  <a:lnTo>
                    <a:pt x="1690" y="0"/>
                  </a:lnTo>
                  <a:lnTo>
                    <a:pt x="1705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9" name="Freeform 106"/>
            <p:cNvSpPr>
              <a:spLocks/>
            </p:cNvSpPr>
            <p:nvPr/>
          </p:nvSpPr>
          <p:spPr bwMode="auto">
            <a:xfrm>
              <a:off x="4390" y="934"/>
              <a:ext cx="778" cy="145"/>
            </a:xfrm>
            <a:custGeom>
              <a:avLst/>
              <a:gdLst>
                <a:gd name="T0" fmla="*/ 7 w 1705"/>
                <a:gd name="T1" fmla="*/ 138 h 311"/>
                <a:gd name="T2" fmla="*/ 21 w 1705"/>
                <a:gd name="T3" fmla="*/ 131 h 311"/>
                <a:gd name="T4" fmla="*/ 34 w 1705"/>
                <a:gd name="T5" fmla="*/ 131 h 311"/>
                <a:gd name="T6" fmla="*/ 47 w 1705"/>
                <a:gd name="T7" fmla="*/ 124 h 311"/>
                <a:gd name="T8" fmla="*/ 61 w 1705"/>
                <a:gd name="T9" fmla="*/ 117 h 311"/>
                <a:gd name="T10" fmla="*/ 74 w 1705"/>
                <a:gd name="T11" fmla="*/ 117 h 311"/>
                <a:gd name="T12" fmla="*/ 88 w 1705"/>
                <a:gd name="T13" fmla="*/ 110 h 311"/>
                <a:gd name="T14" fmla="*/ 101 w 1705"/>
                <a:gd name="T15" fmla="*/ 104 h 311"/>
                <a:gd name="T16" fmla="*/ 115 w 1705"/>
                <a:gd name="T17" fmla="*/ 104 h 311"/>
                <a:gd name="T18" fmla="*/ 129 w 1705"/>
                <a:gd name="T19" fmla="*/ 97 h 311"/>
                <a:gd name="T20" fmla="*/ 142 w 1705"/>
                <a:gd name="T21" fmla="*/ 90 h 311"/>
                <a:gd name="T22" fmla="*/ 156 w 1705"/>
                <a:gd name="T23" fmla="*/ 90 h 311"/>
                <a:gd name="T24" fmla="*/ 169 w 1705"/>
                <a:gd name="T25" fmla="*/ 83 h 311"/>
                <a:gd name="T26" fmla="*/ 183 w 1705"/>
                <a:gd name="T27" fmla="*/ 83 h 311"/>
                <a:gd name="T28" fmla="*/ 196 w 1705"/>
                <a:gd name="T29" fmla="*/ 76 h 311"/>
                <a:gd name="T30" fmla="*/ 210 w 1705"/>
                <a:gd name="T31" fmla="*/ 76 h 311"/>
                <a:gd name="T32" fmla="*/ 223 w 1705"/>
                <a:gd name="T33" fmla="*/ 69 h 311"/>
                <a:gd name="T34" fmla="*/ 237 w 1705"/>
                <a:gd name="T35" fmla="*/ 69 h 311"/>
                <a:gd name="T36" fmla="*/ 251 w 1705"/>
                <a:gd name="T37" fmla="*/ 62 h 311"/>
                <a:gd name="T38" fmla="*/ 264 w 1705"/>
                <a:gd name="T39" fmla="*/ 62 h 311"/>
                <a:gd name="T40" fmla="*/ 277 w 1705"/>
                <a:gd name="T41" fmla="*/ 62 h 311"/>
                <a:gd name="T42" fmla="*/ 291 w 1705"/>
                <a:gd name="T43" fmla="*/ 55 h 311"/>
                <a:gd name="T44" fmla="*/ 304 w 1705"/>
                <a:gd name="T45" fmla="*/ 55 h 311"/>
                <a:gd name="T46" fmla="*/ 318 w 1705"/>
                <a:gd name="T47" fmla="*/ 48 h 311"/>
                <a:gd name="T48" fmla="*/ 331 w 1705"/>
                <a:gd name="T49" fmla="*/ 48 h 311"/>
                <a:gd name="T50" fmla="*/ 345 w 1705"/>
                <a:gd name="T51" fmla="*/ 48 h 311"/>
                <a:gd name="T52" fmla="*/ 359 w 1705"/>
                <a:gd name="T53" fmla="*/ 41 h 311"/>
                <a:gd name="T54" fmla="*/ 372 w 1705"/>
                <a:gd name="T55" fmla="*/ 41 h 311"/>
                <a:gd name="T56" fmla="*/ 386 w 1705"/>
                <a:gd name="T57" fmla="*/ 41 h 311"/>
                <a:gd name="T58" fmla="*/ 399 w 1705"/>
                <a:gd name="T59" fmla="*/ 35 h 311"/>
                <a:gd name="T60" fmla="*/ 412 w 1705"/>
                <a:gd name="T61" fmla="*/ 35 h 311"/>
                <a:gd name="T62" fmla="*/ 426 w 1705"/>
                <a:gd name="T63" fmla="*/ 35 h 311"/>
                <a:gd name="T64" fmla="*/ 440 w 1705"/>
                <a:gd name="T65" fmla="*/ 35 h 311"/>
                <a:gd name="T66" fmla="*/ 453 w 1705"/>
                <a:gd name="T67" fmla="*/ 28 h 311"/>
                <a:gd name="T68" fmla="*/ 467 w 1705"/>
                <a:gd name="T69" fmla="*/ 28 h 311"/>
                <a:gd name="T70" fmla="*/ 480 w 1705"/>
                <a:gd name="T71" fmla="*/ 28 h 311"/>
                <a:gd name="T72" fmla="*/ 494 w 1705"/>
                <a:gd name="T73" fmla="*/ 21 h 311"/>
                <a:gd name="T74" fmla="*/ 507 w 1705"/>
                <a:gd name="T75" fmla="*/ 21 h 311"/>
                <a:gd name="T76" fmla="*/ 521 w 1705"/>
                <a:gd name="T77" fmla="*/ 21 h 311"/>
                <a:gd name="T78" fmla="*/ 534 w 1705"/>
                <a:gd name="T79" fmla="*/ 21 h 311"/>
                <a:gd name="T80" fmla="*/ 548 w 1705"/>
                <a:gd name="T81" fmla="*/ 21 h 311"/>
                <a:gd name="T82" fmla="*/ 561 w 1705"/>
                <a:gd name="T83" fmla="*/ 14 h 311"/>
                <a:gd name="T84" fmla="*/ 575 w 1705"/>
                <a:gd name="T85" fmla="*/ 14 h 311"/>
                <a:gd name="T86" fmla="*/ 589 w 1705"/>
                <a:gd name="T87" fmla="*/ 14 h 311"/>
                <a:gd name="T88" fmla="*/ 602 w 1705"/>
                <a:gd name="T89" fmla="*/ 14 h 311"/>
                <a:gd name="T90" fmla="*/ 616 w 1705"/>
                <a:gd name="T91" fmla="*/ 14 h 311"/>
                <a:gd name="T92" fmla="*/ 629 w 1705"/>
                <a:gd name="T93" fmla="*/ 7 h 311"/>
                <a:gd name="T94" fmla="*/ 642 w 1705"/>
                <a:gd name="T95" fmla="*/ 7 h 311"/>
                <a:gd name="T96" fmla="*/ 656 w 1705"/>
                <a:gd name="T97" fmla="*/ 7 h 311"/>
                <a:gd name="T98" fmla="*/ 670 w 1705"/>
                <a:gd name="T99" fmla="*/ 7 h 311"/>
                <a:gd name="T100" fmla="*/ 683 w 1705"/>
                <a:gd name="T101" fmla="*/ 7 h 311"/>
                <a:gd name="T102" fmla="*/ 697 w 1705"/>
                <a:gd name="T103" fmla="*/ 7 h 311"/>
                <a:gd name="T104" fmla="*/ 710 w 1705"/>
                <a:gd name="T105" fmla="*/ 7 h 311"/>
                <a:gd name="T106" fmla="*/ 724 w 1705"/>
                <a:gd name="T107" fmla="*/ 0 h 311"/>
                <a:gd name="T108" fmla="*/ 737 w 1705"/>
                <a:gd name="T109" fmla="*/ 0 h 311"/>
                <a:gd name="T110" fmla="*/ 751 w 1705"/>
                <a:gd name="T111" fmla="*/ 0 h 311"/>
                <a:gd name="T112" fmla="*/ 764 w 1705"/>
                <a:gd name="T113" fmla="*/ 0 h 311"/>
                <a:gd name="T114" fmla="*/ 778 w 1705"/>
                <a:gd name="T115" fmla="*/ 0 h 3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05" h="311">
                  <a:moveTo>
                    <a:pt x="0" y="311"/>
                  </a:moveTo>
                  <a:lnTo>
                    <a:pt x="15" y="297"/>
                  </a:lnTo>
                  <a:lnTo>
                    <a:pt x="30" y="297"/>
                  </a:lnTo>
                  <a:lnTo>
                    <a:pt x="45" y="282"/>
                  </a:lnTo>
                  <a:lnTo>
                    <a:pt x="59" y="282"/>
                  </a:lnTo>
                  <a:lnTo>
                    <a:pt x="74" y="282"/>
                  </a:lnTo>
                  <a:lnTo>
                    <a:pt x="89" y="267"/>
                  </a:lnTo>
                  <a:lnTo>
                    <a:pt x="104" y="267"/>
                  </a:lnTo>
                  <a:lnTo>
                    <a:pt x="119" y="267"/>
                  </a:lnTo>
                  <a:lnTo>
                    <a:pt x="133" y="252"/>
                  </a:lnTo>
                  <a:lnTo>
                    <a:pt x="148" y="252"/>
                  </a:lnTo>
                  <a:lnTo>
                    <a:pt x="163" y="252"/>
                  </a:lnTo>
                  <a:lnTo>
                    <a:pt x="178" y="237"/>
                  </a:lnTo>
                  <a:lnTo>
                    <a:pt x="193" y="237"/>
                  </a:lnTo>
                  <a:lnTo>
                    <a:pt x="208" y="237"/>
                  </a:lnTo>
                  <a:lnTo>
                    <a:pt x="222" y="222"/>
                  </a:lnTo>
                  <a:lnTo>
                    <a:pt x="237" y="222"/>
                  </a:lnTo>
                  <a:lnTo>
                    <a:pt x="252" y="222"/>
                  </a:lnTo>
                  <a:lnTo>
                    <a:pt x="267" y="207"/>
                  </a:lnTo>
                  <a:lnTo>
                    <a:pt x="282" y="207"/>
                  </a:lnTo>
                  <a:lnTo>
                    <a:pt x="297" y="207"/>
                  </a:lnTo>
                  <a:lnTo>
                    <a:pt x="311" y="193"/>
                  </a:lnTo>
                  <a:lnTo>
                    <a:pt x="326" y="193"/>
                  </a:lnTo>
                  <a:lnTo>
                    <a:pt x="341" y="193"/>
                  </a:lnTo>
                  <a:lnTo>
                    <a:pt x="356" y="193"/>
                  </a:lnTo>
                  <a:lnTo>
                    <a:pt x="371" y="178"/>
                  </a:lnTo>
                  <a:lnTo>
                    <a:pt x="385" y="178"/>
                  </a:lnTo>
                  <a:lnTo>
                    <a:pt x="400" y="178"/>
                  </a:lnTo>
                  <a:lnTo>
                    <a:pt x="415" y="178"/>
                  </a:lnTo>
                  <a:lnTo>
                    <a:pt x="430" y="163"/>
                  </a:lnTo>
                  <a:lnTo>
                    <a:pt x="445" y="163"/>
                  </a:lnTo>
                  <a:lnTo>
                    <a:pt x="460" y="163"/>
                  </a:lnTo>
                  <a:lnTo>
                    <a:pt x="474" y="163"/>
                  </a:lnTo>
                  <a:lnTo>
                    <a:pt x="489" y="148"/>
                  </a:lnTo>
                  <a:lnTo>
                    <a:pt x="504" y="148"/>
                  </a:lnTo>
                  <a:lnTo>
                    <a:pt x="519" y="148"/>
                  </a:lnTo>
                  <a:lnTo>
                    <a:pt x="534" y="148"/>
                  </a:lnTo>
                  <a:lnTo>
                    <a:pt x="549" y="133"/>
                  </a:lnTo>
                  <a:lnTo>
                    <a:pt x="563" y="133"/>
                  </a:lnTo>
                  <a:lnTo>
                    <a:pt x="578" y="133"/>
                  </a:lnTo>
                  <a:lnTo>
                    <a:pt x="593" y="133"/>
                  </a:lnTo>
                  <a:lnTo>
                    <a:pt x="608" y="133"/>
                  </a:lnTo>
                  <a:lnTo>
                    <a:pt x="623" y="118"/>
                  </a:lnTo>
                  <a:lnTo>
                    <a:pt x="637" y="118"/>
                  </a:lnTo>
                  <a:lnTo>
                    <a:pt x="652" y="118"/>
                  </a:lnTo>
                  <a:lnTo>
                    <a:pt x="667" y="118"/>
                  </a:lnTo>
                  <a:lnTo>
                    <a:pt x="682" y="118"/>
                  </a:lnTo>
                  <a:lnTo>
                    <a:pt x="697" y="104"/>
                  </a:lnTo>
                  <a:lnTo>
                    <a:pt x="712" y="104"/>
                  </a:lnTo>
                  <a:lnTo>
                    <a:pt x="726" y="104"/>
                  </a:lnTo>
                  <a:lnTo>
                    <a:pt x="741" y="104"/>
                  </a:lnTo>
                  <a:lnTo>
                    <a:pt x="756" y="104"/>
                  </a:lnTo>
                  <a:lnTo>
                    <a:pt x="771" y="104"/>
                  </a:lnTo>
                  <a:lnTo>
                    <a:pt x="786" y="89"/>
                  </a:lnTo>
                  <a:lnTo>
                    <a:pt x="801" y="89"/>
                  </a:lnTo>
                  <a:lnTo>
                    <a:pt x="815" y="89"/>
                  </a:lnTo>
                  <a:lnTo>
                    <a:pt x="830" y="89"/>
                  </a:lnTo>
                  <a:lnTo>
                    <a:pt x="845" y="89"/>
                  </a:lnTo>
                  <a:lnTo>
                    <a:pt x="860" y="89"/>
                  </a:lnTo>
                  <a:lnTo>
                    <a:pt x="875" y="74"/>
                  </a:lnTo>
                  <a:lnTo>
                    <a:pt x="889" y="74"/>
                  </a:lnTo>
                  <a:lnTo>
                    <a:pt x="904" y="74"/>
                  </a:lnTo>
                  <a:lnTo>
                    <a:pt x="919" y="74"/>
                  </a:lnTo>
                  <a:lnTo>
                    <a:pt x="934" y="74"/>
                  </a:lnTo>
                  <a:lnTo>
                    <a:pt x="949" y="74"/>
                  </a:lnTo>
                  <a:lnTo>
                    <a:pt x="964" y="74"/>
                  </a:lnTo>
                  <a:lnTo>
                    <a:pt x="978" y="59"/>
                  </a:lnTo>
                  <a:lnTo>
                    <a:pt x="993" y="59"/>
                  </a:lnTo>
                  <a:lnTo>
                    <a:pt x="1008" y="59"/>
                  </a:lnTo>
                  <a:lnTo>
                    <a:pt x="1023" y="59"/>
                  </a:lnTo>
                  <a:lnTo>
                    <a:pt x="1038" y="59"/>
                  </a:lnTo>
                  <a:lnTo>
                    <a:pt x="1053" y="59"/>
                  </a:lnTo>
                  <a:lnTo>
                    <a:pt x="1067" y="59"/>
                  </a:lnTo>
                  <a:lnTo>
                    <a:pt x="1082" y="44"/>
                  </a:lnTo>
                  <a:lnTo>
                    <a:pt x="1097" y="44"/>
                  </a:lnTo>
                  <a:lnTo>
                    <a:pt x="1112" y="44"/>
                  </a:lnTo>
                  <a:lnTo>
                    <a:pt x="1127" y="44"/>
                  </a:lnTo>
                  <a:lnTo>
                    <a:pt x="1141" y="44"/>
                  </a:lnTo>
                  <a:lnTo>
                    <a:pt x="1156" y="44"/>
                  </a:lnTo>
                  <a:lnTo>
                    <a:pt x="1171" y="44"/>
                  </a:lnTo>
                  <a:lnTo>
                    <a:pt x="1186" y="44"/>
                  </a:lnTo>
                  <a:lnTo>
                    <a:pt x="1201" y="44"/>
                  </a:lnTo>
                  <a:lnTo>
                    <a:pt x="1216" y="29"/>
                  </a:lnTo>
                  <a:lnTo>
                    <a:pt x="1230" y="29"/>
                  </a:lnTo>
                  <a:lnTo>
                    <a:pt x="1245" y="29"/>
                  </a:lnTo>
                  <a:lnTo>
                    <a:pt x="1260" y="29"/>
                  </a:lnTo>
                  <a:lnTo>
                    <a:pt x="1275" y="29"/>
                  </a:lnTo>
                  <a:lnTo>
                    <a:pt x="1290" y="29"/>
                  </a:lnTo>
                  <a:lnTo>
                    <a:pt x="1305" y="29"/>
                  </a:lnTo>
                  <a:lnTo>
                    <a:pt x="1319" y="29"/>
                  </a:lnTo>
                  <a:lnTo>
                    <a:pt x="1334" y="29"/>
                  </a:lnTo>
                  <a:lnTo>
                    <a:pt x="1349" y="29"/>
                  </a:lnTo>
                  <a:lnTo>
                    <a:pt x="1364" y="29"/>
                  </a:lnTo>
                  <a:lnTo>
                    <a:pt x="1379" y="14"/>
                  </a:lnTo>
                  <a:lnTo>
                    <a:pt x="1393" y="14"/>
                  </a:lnTo>
                  <a:lnTo>
                    <a:pt x="1408" y="14"/>
                  </a:lnTo>
                  <a:lnTo>
                    <a:pt x="1423" y="14"/>
                  </a:lnTo>
                  <a:lnTo>
                    <a:pt x="1438" y="14"/>
                  </a:lnTo>
                  <a:lnTo>
                    <a:pt x="1453" y="14"/>
                  </a:lnTo>
                  <a:lnTo>
                    <a:pt x="1468" y="14"/>
                  </a:lnTo>
                  <a:lnTo>
                    <a:pt x="1482" y="14"/>
                  </a:lnTo>
                  <a:lnTo>
                    <a:pt x="1497" y="14"/>
                  </a:lnTo>
                  <a:lnTo>
                    <a:pt x="1512" y="14"/>
                  </a:lnTo>
                  <a:lnTo>
                    <a:pt x="1527" y="14"/>
                  </a:lnTo>
                  <a:lnTo>
                    <a:pt x="1542" y="14"/>
                  </a:lnTo>
                  <a:lnTo>
                    <a:pt x="1557" y="14"/>
                  </a:lnTo>
                  <a:lnTo>
                    <a:pt x="1571" y="0"/>
                  </a:lnTo>
                  <a:lnTo>
                    <a:pt x="1586" y="0"/>
                  </a:lnTo>
                  <a:lnTo>
                    <a:pt x="1601" y="0"/>
                  </a:lnTo>
                  <a:lnTo>
                    <a:pt x="1616" y="0"/>
                  </a:lnTo>
                  <a:lnTo>
                    <a:pt x="1631" y="0"/>
                  </a:lnTo>
                  <a:lnTo>
                    <a:pt x="1645" y="0"/>
                  </a:lnTo>
                  <a:lnTo>
                    <a:pt x="1660" y="0"/>
                  </a:lnTo>
                  <a:lnTo>
                    <a:pt x="1675" y="0"/>
                  </a:lnTo>
                  <a:lnTo>
                    <a:pt x="1690" y="0"/>
                  </a:lnTo>
                  <a:lnTo>
                    <a:pt x="1705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9126" name="Group 107"/>
          <p:cNvGrpSpPr>
            <a:grpSpLocks/>
          </p:cNvGrpSpPr>
          <p:nvPr/>
        </p:nvGrpSpPr>
        <p:grpSpPr bwMode="auto">
          <a:xfrm>
            <a:off x="2647950" y="1516063"/>
            <a:ext cx="6137275" cy="2868612"/>
            <a:chOff x="1540" y="955"/>
            <a:chExt cx="3568" cy="1807"/>
          </a:xfrm>
        </p:grpSpPr>
        <p:sp>
          <p:nvSpPr>
            <p:cNvPr id="129154" name="Freeform 108"/>
            <p:cNvSpPr>
              <a:spLocks/>
            </p:cNvSpPr>
            <p:nvPr/>
          </p:nvSpPr>
          <p:spPr bwMode="auto">
            <a:xfrm>
              <a:off x="1540" y="2350"/>
              <a:ext cx="2064" cy="412"/>
            </a:xfrm>
            <a:custGeom>
              <a:avLst/>
              <a:gdLst>
                <a:gd name="T0" fmla="*/ 142 w 4521"/>
                <a:gd name="T1" fmla="*/ 412 h 891"/>
                <a:gd name="T2" fmla="*/ 318 w 4521"/>
                <a:gd name="T3" fmla="*/ 412 h 891"/>
                <a:gd name="T4" fmla="*/ 460 w 4521"/>
                <a:gd name="T5" fmla="*/ 412 h 891"/>
                <a:gd name="T6" fmla="*/ 582 w 4521"/>
                <a:gd name="T7" fmla="*/ 412 h 891"/>
                <a:gd name="T8" fmla="*/ 690 w 4521"/>
                <a:gd name="T9" fmla="*/ 412 h 891"/>
                <a:gd name="T10" fmla="*/ 778 w 4521"/>
                <a:gd name="T11" fmla="*/ 412 h 891"/>
                <a:gd name="T12" fmla="*/ 867 w 4521"/>
                <a:gd name="T13" fmla="*/ 412 h 891"/>
                <a:gd name="T14" fmla="*/ 941 w 4521"/>
                <a:gd name="T15" fmla="*/ 412 h 891"/>
                <a:gd name="T16" fmla="*/ 1008 w 4521"/>
                <a:gd name="T17" fmla="*/ 412 h 891"/>
                <a:gd name="T18" fmla="*/ 1069 w 4521"/>
                <a:gd name="T19" fmla="*/ 412 h 891"/>
                <a:gd name="T20" fmla="*/ 1130 w 4521"/>
                <a:gd name="T21" fmla="*/ 412 h 891"/>
                <a:gd name="T22" fmla="*/ 1184 w 4521"/>
                <a:gd name="T23" fmla="*/ 412 h 891"/>
                <a:gd name="T24" fmla="*/ 1232 w 4521"/>
                <a:gd name="T25" fmla="*/ 412 h 891"/>
                <a:gd name="T26" fmla="*/ 1279 w 4521"/>
                <a:gd name="T27" fmla="*/ 412 h 891"/>
                <a:gd name="T28" fmla="*/ 1327 w 4521"/>
                <a:gd name="T29" fmla="*/ 405 h 891"/>
                <a:gd name="T30" fmla="*/ 1367 w 4521"/>
                <a:gd name="T31" fmla="*/ 405 h 891"/>
                <a:gd name="T32" fmla="*/ 1408 w 4521"/>
                <a:gd name="T33" fmla="*/ 405 h 891"/>
                <a:gd name="T34" fmla="*/ 1448 w 4521"/>
                <a:gd name="T35" fmla="*/ 398 h 891"/>
                <a:gd name="T36" fmla="*/ 1489 w 4521"/>
                <a:gd name="T37" fmla="*/ 398 h 891"/>
                <a:gd name="T38" fmla="*/ 1523 w 4521"/>
                <a:gd name="T39" fmla="*/ 391 h 891"/>
                <a:gd name="T40" fmla="*/ 1557 w 4521"/>
                <a:gd name="T41" fmla="*/ 391 h 891"/>
                <a:gd name="T42" fmla="*/ 1584 w 4521"/>
                <a:gd name="T43" fmla="*/ 384 h 891"/>
                <a:gd name="T44" fmla="*/ 1618 w 4521"/>
                <a:gd name="T45" fmla="*/ 377 h 891"/>
                <a:gd name="T46" fmla="*/ 1644 w 4521"/>
                <a:gd name="T47" fmla="*/ 371 h 891"/>
                <a:gd name="T48" fmla="*/ 1678 w 4521"/>
                <a:gd name="T49" fmla="*/ 357 h 891"/>
                <a:gd name="T50" fmla="*/ 1706 w 4521"/>
                <a:gd name="T51" fmla="*/ 350 h 891"/>
                <a:gd name="T52" fmla="*/ 1733 w 4521"/>
                <a:gd name="T53" fmla="*/ 336 h 891"/>
                <a:gd name="T54" fmla="*/ 1759 w 4521"/>
                <a:gd name="T55" fmla="*/ 323 h 891"/>
                <a:gd name="T56" fmla="*/ 1780 w 4521"/>
                <a:gd name="T57" fmla="*/ 309 h 891"/>
                <a:gd name="T58" fmla="*/ 1807 w 4521"/>
                <a:gd name="T59" fmla="*/ 295 h 891"/>
                <a:gd name="T60" fmla="*/ 1828 w 4521"/>
                <a:gd name="T61" fmla="*/ 282 h 891"/>
                <a:gd name="T62" fmla="*/ 1854 w 4521"/>
                <a:gd name="T63" fmla="*/ 261 h 891"/>
                <a:gd name="T64" fmla="*/ 1875 w 4521"/>
                <a:gd name="T65" fmla="*/ 240 h 891"/>
                <a:gd name="T66" fmla="*/ 1895 w 4521"/>
                <a:gd name="T67" fmla="*/ 220 h 891"/>
                <a:gd name="T68" fmla="*/ 1915 w 4521"/>
                <a:gd name="T69" fmla="*/ 199 h 891"/>
                <a:gd name="T70" fmla="*/ 1936 w 4521"/>
                <a:gd name="T71" fmla="*/ 178 h 891"/>
                <a:gd name="T72" fmla="*/ 1956 w 4521"/>
                <a:gd name="T73" fmla="*/ 151 h 891"/>
                <a:gd name="T74" fmla="*/ 1976 w 4521"/>
                <a:gd name="T75" fmla="*/ 130 h 891"/>
                <a:gd name="T76" fmla="*/ 1996 w 4521"/>
                <a:gd name="T77" fmla="*/ 103 h 891"/>
                <a:gd name="T78" fmla="*/ 2017 w 4521"/>
                <a:gd name="T79" fmla="*/ 75 h 891"/>
                <a:gd name="T80" fmla="*/ 2030 w 4521"/>
                <a:gd name="T81" fmla="*/ 48 h 891"/>
                <a:gd name="T82" fmla="*/ 2051 w 4521"/>
                <a:gd name="T83" fmla="*/ 20 h 8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21" h="891">
                  <a:moveTo>
                    <a:pt x="0" y="891"/>
                  </a:moveTo>
                  <a:lnTo>
                    <a:pt x="163" y="891"/>
                  </a:lnTo>
                  <a:lnTo>
                    <a:pt x="311" y="891"/>
                  </a:lnTo>
                  <a:lnTo>
                    <a:pt x="445" y="891"/>
                  </a:lnTo>
                  <a:lnTo>
                    <a:pt x="578" y="891"/>
                  </a:lnTo>
                  <a:lnTo>
                    <a:pt x="697" y="891"/>
                  </a:lnTo>
                  <a:lnTo>
                    <a:pt x="801" y="891"/>
                  </a:lnTo>
                  <a:lnTo>
                    <a:pt x="904" y="891"/>
                  </a:lnTo>
                  <a:lnTo>
                    <a:pt x="1008" y="891"/>
                  </a:lnTo>
                  <a:lnTo>
                    <a:pt x="1097" y="891"/>
                  </a:lnTo>
                  <a:lnTo>
                    <a:pt x="1186" y="891"/>
                  </a:lnTo>
                  <a:lnTo>
                    <a:pt x="1275" y="891"/>
                  </a:lnTo>
                  <a:lnTo>
                    <a:pt x="1349" y="891"/>
                  </a:lnTo>
                  <a:lnTo>
                    <a:pt x="1438" y="891"/>
                  </a:lnTo>
                  <a:lnTo>
                    <a:pt x="1512" y="891"/>
                  </a:lnTo>
                  <a:lnTo>
                    <a:pt x="1571" y="891"/>
                  </a:lnTo>
                  <a:lnTo>
                    <a:pt x="1646" y="891"/>
                  </a:lnTo>
                  <a:lnTo>
                    <a:pt x="1705" y="891"/>
                  </a:lnTo>
                  <a:lnTo>
                    <a:pt x="1779" y="891"/>
                  </a:lnTo>
                  <a:lnTo>
                    <a:pt x="1838" y="891"/>
                  </a:lnTo>
                  <a:lnTo>
                    <a:pt x="1898" y="891"/>
                  </a:lnTo>
                  <a:lnTo>
                    <a:pt x="1942" y="891"/>
                  </a:lnTo>
                  <a:lnTo>
                    <a:pt x="2001" y="891"/>
                  </a:lnTo>
                  <a:lnTo>
                    <a:pt x="2061" y="891"/>
                  </a:lnTo>
                  <a:lnTo>
                    <a:pt x="2105" y="891"/>
                  </a:lnTo>
                  <a:lnTo>
                    <a:pt x="2164" y="891"/>
                  </a:lnTo>
                  <a:lnTo>
                    <a:pt x="2209" y="891"/>
                  </a:lnTo>
                  <a:lnTo>
                    <a:pt x="2253" y="891"/>
                  </a:lnTo>
                  <a:lnTo>
                    <a:pt x="2298" y="891"/>
                  </a:lnTo>
                  <a:lnTo>
                    <a:pt x="2342" y="891"/>
                  </a:lnTo>
                  <a:lnTo>
                    <a:pt x="2387" y="891"/>
                  </a:lnTo>
                  <a:lnTo>
                    <a:pt x="2431" y="891"/>
                  </a:lnTo>
                  <a:lnTo>
                    <a:pt x="2476" y="891"/>
                  </a:lnTo>
                  <a:lnTo>
                    <a:pt x="2520" y="891"/>
                  </a:lnTo>
                  <a:lnTo>
                    <a:pt x="2550" y="891"/>
                  </a:lnTo>
                  <a:lnTo>
                    <a:pt x="2594" y="891"/>
                  </a:lnTo>
                  <a:lnTo>
                    <a:pt x="2624" y="891"/>
                  </a:lnTo>
                  <a:lnTo>
                    <a:pt x="2668" y="891"/>
                  </a:lnTo>
                  <a:lnTo>
                    <a:pt x="2698" y="891"/>
                  </a:lnTo>
                  <a:lnTo>
                    <a:pt x="2743" y="891"/>
                  </a:lnTo>
                  <a:lnTo>
                    <a:pt x="2772" y="891"/>
                  </a:lnTo>
                  <a:lnTo>
                    <a:pt x="2802" y="891"/>
                  </a:lnTo>
                  <a:lnTo>
                    <a:pt x="2846" y="891"/>
                  </a:lnTo>
                  <a:lnTo>
                    <a:pt x="2876" y="891"/>
                  </a:lnTo>
                  <a:lnTo>
                    <a:pt x="2906" y="876"/>
                  </a:lnTo>
                  <a:lnTo>
                    <a:pt x="2935" y="876"/>
                  </a:lnTo>
                  <a:lnTo>
                    <a:pt x="2965" y="876"/>
                  </a:lnTo>
                  <a:lnTo>
                    <a:pt x="2995" y="876"/>
                  </a:lnTo>
                  <a:lnTo>
                    <a:pt x="3024" y="876"/>
                  </a:lnTo>
                  <a:lnTo>
                    <a:pt x="3054" y="876"/>
                  </a:lnTo>
                  <a:lnTo>
                    <a:pt x="3084" y="876"/>
                  </a:lnTo>
                  <a:lnTo>
                    <a:pt x="3113" y="876"/>
                  </a:lnTo>
                  <a:lnTo>
                    <a:pt x="3143" y="876"/>
                  </a:lnTo>
                  <a:lnTo>
                    <a:pt x="3172" y="861"/>
                  </a:lnTo>
                  <a:lnTo>
                    <a:pt x="3202" y="861"/>
                  </a:lnTo>
                  <a:lnTo>
                    <a:pt x="3232" y="861"/>
                  </a:lnTo>
                  <a:lnTo>
                    <a:pt x="3261" y="861"/>
                  </a:lnTo>
                  <a:lnTo>
                    <a:pt x="3276" y="861"/>
                  </a:lnTo>
                  <a:lnTo>
                    <a:pt x="3306" y="861"/>
                  </a:lnTo>
                  <a:lnTo>
                    <a:pt x="3336" y="846"/>
                  </a:lnTo>
                  <a:lnTo>
                    <a:pt x="3350" y="846"/>
                  </a:lnTo>
                  <a:lnTo>
                    <a:pt x="3380" y="846"/>
                  </a:lnTo>
                  <a:lnTo>
                    <a:pt x="3410" y="846"/>
                  </a:lnTo>
                  <a:lnTo>
                    <a:pt x="3424" y="831"/>
                  </a:lnTo>
                  <a:lnTo>
                    <a:pt x="3454" y="831"/>
                  </a:lnTo>
                  <a:lnTo>
                    <a:pt x="3469" y="831"/>
                  </a:lnTo>
                  <a:lnTo>
                    <a:pt x="3499" y="816"/>
                  </a:lnTo>
                  <a:lnTo>
                    <a:pt x="3528" y="816"/>
                  </a:lnTo>
                  <a:lnTo>
                    <a:pt x="3543" y="816"/>
                  </a:lnTo>
                  <a:lnTo>
                    <a:pt x="3573" y="802"/>
                  </a:lnTo>
                  <a:lnTo>
                    <a:pt x="3588" y="802"/>
                  </a:lnTo>
                  <a:lnTo>
                    <a:pt x="3602" y="802"/>
                  </a:lnTo>
                  <a:lnTo>
                    <a:pt x="3632" y="787"/>
                  </a:lnTo>
                  <a:lnTo>
                    <a:pt x="3647" y="787"/>
                  </a:lnTo>
                  <a:lnTo>
                    <a:pt x="3676" y="772"/>
                  </a:lnTo>
                  <a:lnTo>
                    <a:pt x="3691" y="772"/>
                  </a:lnTo>
                  <a:lnTo>
                    <a:pt x="3706" y="757"/>
                  </a:lnTo>
                  <a:lnTo>
                    <a:pt x="3736" y="757"/>
                  </a:lnTo>
                  <a:lnTo>
                    <a:pt x="3751" y="742"/>
                  </a:lnTo>
                  <a:lnTo>
                    <a:pt x="3765" y="742"/>
                  </a:lnTo>
                  <a:lnTo>
                    <a:pt x="3795" y="727"/>
                  </a:lnTo>
                  <a:lnTo>
                    <a:pt x="3810" y="727"/>
                  </a:lnTo>
                  <a:lnTo>
                    <a:pt x="3825" y="712"/>
                  </a:lnTo>
                  <a:lnTo>
                    <a:pt x="3854" y="698"/>
                  </a:lnTo>
                  <a:lnTo>
                    <a:pt x="3869" y="698"/>
                  </a:lnTo>
                  <a:lnTo>
                    <a:pt x="3884" y="683"/>
                  </a:lnTo>
                  <a:lnTo>
                    <a:pt x="3899" y="668"/>
                  </a:lnTo>
                  <a:lnTo>
                    <a:pt x="3914" y="668"/>
                  </a:lnTo>
                  <a:lnTo>
                    <a:pt x="3943" y="653"/>
                  </a:lnTo>
                  <a:lnTo>
                    <a:pt x="3958" y="638"/>
                  </a:lnTo>
                  <a:lnTo>
                    <a:pt x="3973" y="623"/>
                  </a:lnTo>
                  <a:lnTo>
                    <a:pt x="3988" y="609"/>
                  </a:lnTo>
                  <a:lnTo>
                    <a:pt x="4003" y="609"/>
                  </a:lnTo>
                  <a:lnTo>
                    <a:pt x="4017" y="594"/>
                  </a:lnTo>
                  <a:lnTo>
                    <a:pt x="4047" y="579"/>
                  </a:lnTo>
                  <a:lnTo>
                    <a:pt x="4062" y="564"/>
                  </a:lnTo>
                  <a:lnTo>
                    <a:pt x="4077" y="549"/>
                  </a:lnTo>
                  <a:lnTo>
                    <a:pt x="4092" y="534"/>
                  </a:lnTo>
                  <a:lnTo>
                    <a:pt x="4106" y="519"/>
                  </a:lnTo>
                  <a:lnTo>
                    <a:pt x="4121" y="505"/>
                  </a:lnTo>
                  <a:lnTo>
                    <a:pt x="4136" y="490"/>
                  </a:lnTo>
                  <a:lnTo>
                    <a:pt x="4151" y="475"/>
                  </a:lnTo>
                  <a:lnTo>
                    <a:pt x="4166" y="460"/>
                  </a:lnTo>
                  <a:lnTo>
                    <a:pt x="4181" y="445"/>
                  </a:lnTo>
                  <a:lnTo>
                    <a:pt x="4195" y="430"/>
                  </a:lnTo>
                  <a:lnTo>
                    <a:pt x="4210" y="415"/>
                  </a:lnTo>
                  <a:lnTo>
                    <a:pt x="4225" y="401"/>
                  </a:lnTo>
                  <a:lnTo>
                    <a:pt x="4240" y="386"/>
                  </a:lnTo>
                  <a:lnTo>
                    <a:pt x="4255" y="371"/>
                  </a:lnTo>
                  <a:lnTo>
                    <a:pt x="4269" y="341"/>
                  </a:lnTo>
                  <a:lnTo>
                    <a:pt x="4284" y="326"/>
                  </a:lnTo>
                  <a:lnTo>
                    <a:pt x="4299" y="312"/>
                  </a:lnTo>
                  <a:lnTo>
                    <a:pt x="4314" y="297"/>
                  </a:lnTo>
                  <a:lnTo>
                    <a:pt x="4329" y="282"/>
                  </a:lnTo>
                  <a:lnTo>
                    <a:pt x="4344" y="252"/>
                  </a:lnTo>
                  <a:lnTo>
                    <a:pt x="4358" y="237"/>
                  </a:lnTo>
                  <a:lnTo>
                    <a:pt x="4373" y="222"/>
                  </a:lnTo>
                  <a:lnTo>
                    <a:pt x="4388" y="208"/>
                  </a:lnTo>
                  <a:lnTo>
                    <a:pt x="4403" y="178"/>
                  </a:lnTo>
                  <a:lnTo>
                    <a:pt x="4418" y="163"/>
                  </a:lnTo>
                  <a:lnTo>
                    <a:pt x="4433" y="148"/>
                  </a:lnTo>
                  <a:lnTo>
                    <a:pt x="4433" y="118"/>
                  </a:lnTo>
                  <a:lnTo>
                    <a:pt x="4447" y="104"/>
                  </a:lnTo>
                  <a:lnTo>
                    <a:pt x="4462" y="89"/>
                  </a:lnTo>
                  <a:lnTo>
                    <a:pt x="4477" y="59"/>
                  </a:lnTo>
                  <a:lnTo>
                    <a:pt x="4492" y="44"/>
                  </a:lnTo>
                  <a:lnTo>
                    <a:pt x="4507" y="29"/>
                  </a:lnTo>
                  <a:lnTo>
                    <a:pt x="4521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5" name="Freeform 109"/>
            <p:cNvSpPr>
              <a:spLocks/>
            </p:cNvSpPr>
            <p:nvPr/>
          </p:nvSpPr>
          <p:spPr bwMode="auto">
            <a:xfrm>
              <a:off x="3604" y="1292"/>
              <a:ext cx="644" cy="1058"/>
            </a:xfrm>
            <a:custGeom>
              <a:avLst/>
              <a:gdLst>
                <a:gd name="T0" fmla="*/ 7 w 1409"/>
                <a:gd name="T1" fmla="*/ 1037 h 2287"/>
                <a:gd name="T2" fmla="*/ 27 w 1409"/>
                <a:gd name="T3" fmla="*/ 1010 h 2287"/>
                <a:gd name="T4" fmla="*/ 48 w 1409"/>
                <a:gd name="T5" fmla="*/ 975 h 2287"/>
                <a:gd name="T6" fmla="*/ 68 w 1409"/>
                <a:gd name="T7" fmla="*/ 941 h 2287"/>
                <a:gd name="T8" fmla="*/ 81 w 1409"/>
                <a:gd name="T9" fmla="*/ 914 h 2287"/>
                <a:gd name="T10" fmla="*/ 95 w 1409"/>
                <a:gd name="T11" fmla="*/ 886 h 2287"/>
                <a:gd name="T12" fmla="*/ 109 w 1409"/>
                <a:gd name="T13" fmla="*/ 859 h 2287"/>
                <a:gd name="T14" fmla="*/ 129 w 1409"/>
                <a:gd name="T15" fmla="*/ 824 h 2287"/>
                <a:gd name="T16" fmla="*/ 143 w 1409"/>
                <a:gd name="T17" fmla="*/ 797 h 2287"/>
                <a:gd name="T18" fmla="*/ 156 w 1409"/>
                <a:gd name="T19" fmla="*/ 769 h 2287"/>
                <a:gd name="T20" fmla="*/ 170 w 1409"/>
                <a:gd name="T21" fmla="*/ 742 h 2287"/>
                <a:gd name="T22" fmla="*/ 183 w 1409"/>
                <a:gd name="T23" fmla="*/ 714 h 2287"/>
                <a:gd name="T24" fmla="*/ 197 w 1409"/>
                <a:gd name="T25" fmla="*/ 687 h 2287"/>
                <a:gd name="T26" fmla="*/ 210 w 1409"/>
                <a:gd name="T27" fmla="*/ 659 h 2287"/>
                <a:gd name="T28" fmla="*/ 224 w 1409"/>
                <a:gd name="T29" fmla="*/ 639 h 2287"/>
                <a:gd name="T30" fmla="*/ 237 w 1409"/>
                <a:gd name="T31" fmla="*/ 611 h 2287"/>
                <a:gd name="T32" fmla="*/ 251 w 1409"/>
                <a:gd name="T33" fmla="*/ 584 h 2287"/>
                <a:gd name="T34" fmla="*/ 258 w 1409"/>
                <a:gd name="T35" fmla="*/ 563 h 2287"/>
                <a:gd name="T36" fmla="*/ 271 w 1409"/>
                <a:gd name="T37" fmla="*/ 543 h 2287"/>
                <a:gd name="T38" fmla="*/ 285 w 1409"/>
                <a:gd name="T39" fmla="*/ 515 h 2287"/>
                <a:gd name="T40" fmla="*/ 298 w 1409"/>
                <a:gd name="T41" fmla="*/ 495 h 2287"/>
                <a:gd name="T42" fmla="*/ 312 w 1409"/>
                <a:gd name="T43" fmla="*/ 474 h 2287"/>
                <a:gd name="T44" fmla="*/ 319 w 1409"/>
                <a:gd name="T45" fmla="*/ 453 h 2287"/>
                <a:gd name="T46" fmla="*/ 332 w 1409"/>
                <a:gd name="T47" fmla="*/ 433 h 2287"/>
                <a:gd name="T48" fmla="*/ 346 w 1409"/>
                <a:gd name="T49" fmla="*/ 412 h 2287"/>
                <a:gd name="T50" fmla="*/ 352 w 1409"/>
                <a:gd name="T51" fmla="*/ 391 h 2287"/>
                <a:gd name="T52" fmla="*/ 366 w 1409"/>
                <a:gd name="T53" fmla="*/ 371 h 2287"/>
                <a:gd name="T54" fmla="*/ 380 w 1409"/>
                <a:gd name="T55" fmla="*/ 350 h 2287"/>
                <a:gd name="T56" fmla="*/ 400 w 1409"/>
                <a:gd name="T57" fmla="*/ 323 h 2287"/>
                <a:gd name="T58" fmla="*/ 407 w 1409"/>
                <a:gd name="T59" fmla="*/ 302 h 2287"/>
                <a:gd name="T60" fmla="*/ 420 w 1409"/>
                <a:gd name="T61" fmla="*/ 282 h 2287"/>
                <a:gd name="T62" fmla="*/ 441 w 1409"/>
                <a:gd name="T63" fmla="*/ 254 h 2287"/>
                <a:gd name="T64" fmla="*/ 454 w 1409"/>
                <a:gd name="T65" fmla="*/ 234 h 2287"/>
                <a:gd name="T66" fmla="*/ 474 w 1409"/>
                <a:gd name="T67" fmla="*/ 206 h 2287"/>
                <a:gd name="T68" fmla="*/ 488 w 1409"/>
                <a:gd name="T69" fmla="*/ 186 h 2287"/>
                <a:gd name="T70" fmla="*/ 515 w 1409"/>
                <a:gd name="T71" fmla="*/ 151 h 2287"/>
                <a:gd name="T72" fmla="*/ 536 w 1409"/>
                <a:gd name="T73" fmla="*/ 124 h 2287"/>
                <a:gd name="T74" fmla="*/ 549 w 1409"/>
                <a:gd name="T75" fmla="*/ 103 h 2287"/>
                <a:gd name="T76" fmla="*/ 569 w 1409"/>
                <a:gd name="T77" fmla="*/ 75 h 2287"/>
                <a:gd name="T78" fmla="*/ 590 w 1409"/>
                <a:gd name="T79" fmla="*/ 55 h 2287"/>
                <a:gd name="T80" fmla="*/ 610 w 1409"/>
                <a:gd name="T81" fmla="*/ 34 h 2287"/>
                <a:gd name="T82" fmla="*/ 630 w 1409"/>
                <a:gd name="T83" fmla="*/ 13 h 22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09" h="2287">
                  <a:moveTo>
                    <a:pt x="0" y="2287"/>
                  </a:moveTo>
                  <a:lnTo>
                    <a:pt x="15" y="2272"/>
                  </a:lnTo>
                  <a:lnTo>
                    <a:pt x="15" y="2242"/>
                  </a:lnTo>
                  <a:lnTo>
                    <a:pt x="30" y="2227"/>
                  </a:lnTo>
                  <a:lnTo>
                    <a:pt x="45" y="2212"/>
                  </a:lnTo>
                  <a:lnTo>
                    <a:pt x="60" y="2183"/>
                  </a:lnTo>
                  <a:lnTo>
                    <a:pt x="75" y="2168"/>
                  </a:lnTo>
                  <a:lnTo>
                    <a:pt x="89" y="2123"/>
                  </a:lnTo>
                  <a:lnTo>
                    <a:pt x="104" y="2108"/>
                  </a:lnTo>
                  <a:lnTo>
                    <a:pt x="119" y="2079"/>
                  </a:lnTo>
                  <a:lnTo>
                    <a:pt x="134" y="2064"/>
                  </a:lnTo>
                  <a:lnTo>
                    <a:pt x="149" y="2034"/>
                  </a:lnTo>
                  <a:lnTo>
                    <a:pt x="149" y="2019"/>
                  </a:lnTo>
                  <a:lnTo>
                    <a:pt x="164" y="1990"/>
                  </a:lnTo>
                  <a:lnTo>
                    <a:pt x="178" y="1975"/>
                  </a:lnTo>
                  <a:lnTo>
                    <a:pt x="193" y="1960"/>
                  </a:lnTo>
                  <a:lnTo>
                    <a:pt x="193" y="1930"/>
                  </a:lnTo>
                  <a:lnTo>
                    <a:pt x="208" y="1915"/>
                  </a:lnTo>
                  <a:lnTo>
                    <a:pt x="223" y="1886"/>
                  </a:lnTo>
                  <a:lnTo>
                    <a:pt x="238" y="1871"/>
                  </a:lnTo>
                  <a:lnTo>
                    <a:pt x="238" y="1856"/>
                  </a:lnTo>
                  <a:lnTo>
                    <a:pt x="252" y="1826"/>
                  </a:lnTo>
                  <a:lnTo>
                    <a:pt x="267" y="1811"/>
                  </a:lnTo>
                  <a:lnTo>
                    <a:pt x="282" y="1782"/>
                  </a:lnTo>
                  <a:lnTo>
                    <a:pt x="282" y="1767"/>
                  </a:lnTo>
                  <a:lnTo>
                    <a:pt x="297" y="1752"/>
                  </a:lnTo>
                  <a:lnTo>
                    <a:pt x="312" y="1722"/>
                  </a:lnTo>
                  <a:lnTo>
                    <a:pt x="312" y="1708"/>
                  </a:lnTo>
                  <a:lnTo>
                    <a:pt x="327" y="1693"/>
                  </a:lnTo>
                  <a:lnTo>
                    <a:pt x="341" y="1663"/>
                  </a:lnTo>
                  <a:lnTo>
                    <a:pt x="341" y="1648"/>
                  </a:lnTo>
                  <a:lnTo>
                    <a:pt x="356" y="1618"/>
                  </a:lnTo>
                  <a:lnTo>
                    <a:pt x="371" y="1604"/>
                  </a:lnTo>
                  <a:lnTo>
                    <a:pt x="386" y="1589"/>
                  </a:lnTo>
                  <a:lnTo>
                    <a:pt x="386" y="1559"/>
                  </a:lnTo>
                  <a:lnTo>
                    <a:pt x="401" y="1544"/>
                  </a:lnTo>
                  <a:lnTo>
                    <a:pt x="416" y="1529"/>
                  </a:lnTo>
                  <a:lnTo>
                    <a:pt x="416" y="1514"/>
                  </a:lnTo>
                  <a:lnTo>
                    <a:pt x="430" y="1485"/>
                  </a:lnTo>
                  <a:lnTo>
                    <a:pt x="445" y="1470"/>
                  </a:lnTo>
                  <a:lnTo>
                    <a:pt x="445" y="1455"/>
                  </a:lnTo>
                  <a:lnTo>
                    <a:pt x="460" y="1425"/>
                  </a:lnTo>
                  <a:lnTo>
                    <a:pt x="475" y="1411"/>
                  </a:lnTo>
                  <a:lnTo>
                    <a:pt x="475" y="1396"/>
                  </a:lnTo>
                  <a:lnTo>
                    <a:pt x="490" y="1381"/>
                  </a:lnTo>
                  <a:lnTo>
                    <a:pt x="490" y="1351"/>
                  </a:lnTo>
                  <a:lnTo>
                    <a:pt x="504" y="1336"/>
                  </a:lnTo>
                  <a:lnTo>
                    <a:pt x="519" y="1321"/>
                  </a:lnTo>
                  <a:lnTo>
                    <a:pt x="519" y="1307"/>
                  </a:lnTo>
                  <a:lnTo>
                    <a:pt x="534" y="1292"/>
                  </a:lnTo>
                  <a:lnTo>
                    <a:pt x="549" y="1262"/>
                  </a:lnTo>
                  <a:lnTo>
                    <a:pt x="549" y="1247"/>
                  </a:lnTo>
                  <a:lnTo>
                    <a:pt x="564" y="1232"/>
                  </a:lnTo>
                  <a:lnTo>
                    <a:pt x="564" y="1217"/>
                  </a:lnTo>
                  <a:lnTo>
                    <a:pt x="579" y="1203"/>
                  </a:lnTo>
                  <a:lnTo>
                    <a:pt x="593" y="1188"/>
                  </a:lnTo>
                  <a:lnTo>
                    <a:pt x="593" y="1173"/>
                  </a:lnTo>
                  <a:lnTo>
                    <a:pt x="608" y="1143"/>
                  </a:lnTo>
                  <a:lnTo>
                    <a:pt x="608" y="1128"/>
                  </a:lnTo>
                  <a:lnTo>
                    <a:pt x="623" y="1114"/>
                  </a:lnTo>
                  <a:lnTo>
                    <a:pt x="638" y="1099"/>
                  </a:lnTo>
                  <a:lnTo>
                    <a:pt x="638" y="1084"/>
                  </a:lnTo>
                  <a:lnTo>
                    <a:pt x="653" y="1069"/>
                  </a:lnTo>
                  <a:lnTo>
                    <a:pt x="653" y="1054"/>
                  </a:lnTo>
                  <a:lnTo>
                    <a:pt x="668" y="1039"/>
                  </a:lnTo>
                  <a:lnTo>
                    <a:pt x="682" y="1024"/>
                  </a:lnTo>
                  <a:lnTo>
                    <a:pt x="682" y="1010"/>
                  </a:lnTo>
                  <a:lnTo>
                    <a:pt x="697" y="995"/>
                  </a:lnTo>
                  <a:lnTo>
                    <a:pt x="697" y="980"/>
                  </a:lnTo>
                  <a:lnTo>
                    <a:pt x="712" y="965"/>
                  </a:lnTo>
                  <a:lnTo>
                    <a:pt x="712" y="950"/>
                  </a:lnTo>
                  <a:lnTo>
                    <a:pt x="727" y="935"/>
                  </a:lnTo>
                  <a:lnTo>
                    <a:pt x="742" y="920"/>
                  </a:lnTo>
                  <a:lnTo>
                    <a:pt x="742" y="906"/>
                  </a:lnTo>
                  <a:lnTo>
                    <a:pt x="756" y="891"/>
                  </a:lnTo>
                  <a:lnTo>
                    <a:pt x="756" y="876"/>
                  </a:lnTo>
                  <a:lnTo>
                    <a:pt x="771" y="861"/>
                  </a:lnTo>
                  <a:lnTo>
                    <a:pt x="771" y="846"/>
                  </a:lnTo>
                  <a:lnTo>
                    <a:pt x="786" y="831"/>
                  </a:lnTo>
                  <a:lnTo>
                    <a:pt x="786" y="817"/>
                  </a:lnTo>
                  <a:lnTo>
                    <a:pt x="801" y="802"/>
                  </a:lnTo>
                  <a:lnTo>
                    <a:pt x="801" y="787"/>
                  </a:lnTo>
                  <a:lnTo>
                    <a:pt x="816" y="772"/>
                  </a:lnTo>
                  <a:lnTo>
                    <a:pt x="831" y="757"/>
                  </a:lnTo>
                  <a:lnTo>
                    <a:pt x="845" y="742"/>
                  </a:lnTo>
                  <a:lnTo>
                    <a:pt x="845" y="727"/>
                  </a:lnTo>
                  <a:lnTo>
                    <a:pt x="875" y="698"/>
                  </a:lnTo>
                  <a:lnTo>
                    <a:pt x="875" y="683"/>
                  </a:lnTo>
                  <a:lnTo>
                    <a:pt x="890" y="668"/>
                  </a:lnTo>
                  <a:lnTo>
                    <a:pt x="890" y="653"/>
                  </a:lnTo>
                  <a:lnTo>
                    <a:pt x="905" y="638"/>
                  </a:lnTo>
                  <a:lnTo>
                    <a:pt x="920" y="623"/>
                  </a:lnTo>
                  <a:lnTo>
                    <a:pt x="920" y="609"/>
                  </a:lnTo>
                  <a:lnTo>
                    <a:pt x="949" y="579"/>
                  </a:lnTo>
                  <a:lnTo>
                    <a:pt x="949" y="564"/>
                  </a:lnTo>
                  <a:lnTo>
                    <a:pt x="964" y="549"/>
                  </a:lnTo>
                  <a:lnTo>
                    <a:pt x="979" y="534"/>
                  </a:lnTo>
                  <a:lnTo>
                    <a:pt x="979" y="520"/>
                  </a:lnTo>
                  <a:lnTo>
                    <a:pt x="994" y="505"/>
                  </a:lnTo>
                  <a:lnTo>
                    <a:pt x="994" y="490"/>
                  </a:lnTo>
                  <a:lnTo>
                    <a:pt x="1008" y="475"/>
                  </a:lnTo>
                  <a:lnTo>
                    <a:pt x="1038" y="445"/>
                  </a:lnTo>
                  <a:lnTo>
                    <a:pt x="1038" y="430"/>
                  </a:lnTo>
                  <a:lnTo>
                    <a:pt x="1053" y="416"/>
                  </a:lnTo>
                  <a:lnTo>
                    <a:pt x="1068" y="401"/>
                  </a:lnTo>
                  <a:lnTo>
                    <a:pt x="1097" y="371"/>
                  </a:lnTo>
                  <a:lnTo>
                    <a:pt x="1097" y="356"/>
                  </a:lnTo>
                  <a:lnTo>
                    <a:pt x="1127" y="326"/>
                  </a:lnTo>
                  <a:lnTo>
                    <a:pt x="1127" y="312"/>
                  </a:lnTo>
                  <a:lnTo>
                    <a:pt x="1142" y="297"/>
                  </a:lnTo>
                  <a:lnTo>
                    <a:pt x="1172" y="267"/>
                  </a:lnTo>
                  <a:lnTo>
                    <a:pt x="1172" y="252"/>
                  </a:lnTo>
                  <a:lnTo>
                    <a:pt x="1186" y="237"/>
                  </a:lnTo>
                  <a:lnTo>
                    <a:pt x="1201" y="223"/>
                  </a:lnTo>
                  <a:lnTo>
                    <a:pt x="1216" y="208"/>
                  </a:lnTo>
                  <a:lnTo>
                    <a:pt x="1246" y="178"/>
                  </a:lnTo>
                  <a:lnTo>
                    <a:pt x="1246" y="163"/>
                  </a:lnTo>
                  <a:lnTo>
                    <a:pt x="1260" y="163"/>
                  </a:lnTo>
                  <a:lnTo>
                    <a:pt x="1275" y="133"/>
                  </a:lnTo>
                  <a:lnTo>
                    <a:pt x="1290" y="119"/>
                  </a:lnTo>
                  <a:lnTo>
                    <a:pt x="1305" y="104"/>
                  </a:lnTo>
                  <a:lnTo>
                    <a:pt x="1320" y="89"/>
                  </a:lnTo>
                  <a:lnTo>
                    <a:pt x="1335" y="74"/>
                  </a:lnTo>
                  <a:lnTo>
                    <a:pt x="1349" y="59"/>
                  </a:lnTo>
                  <a:lnTo>
                    <a:pt x="1364" y="44"/>
                  </a:lnTo>
                  <a:lnTo>
                    <a:pt x="1379" y="29"/>
                  </a:lnTo>
                  <a:lnTo>
                    <a:pt x="1394" y="15"/>
                  </a:lnTo>
                  <a:lnTo>
                    <a:pt x="1409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6" name="Freeform 110"/>
            <p:cNvSpPr>
              <a:spLocks/>
            </p:cNvSpPr>
            <p:nvPr/>
          </p:nvSpPr>
          <p:spPr bwMode="auto">
            <a:xfrm>
              <a:off x="4248" y="955"/>
              <a:ext cx="860" cy="337"/>
            </a:xfrm>
            <a:custGeom>
              <a:avLst/>
              <a:gdLst>
                <a:gd name="T0" fmla="*/ 13 w 1882"/>
                <a:gd name="T1" fmla="*/ 323 h 728"/>
                <a:gd name="T2" fmla="*/ 34 w 1882"/>
                <a:gd name="T3" fmla="*/ 303 h 728"/>
                <a:gd name="T4" fmla="*/ 54 w 1882"/>
                <a:gd name="T5" fmla="*/ 289 h 728"/>
                <a:gd name="T6" fmla="*/ 74 w 1882"/>
                <a:gd name="T7" fmla="*/ 268 h 728"/>
                <a:gd name="T8" fmla="*/ 95 w 1882"/>
                <a:gd name="T9" fmla="*/ 255 h 728"/>
                <a:gd name="T10" fmla="*/ 115 w 1882"/>
                <a:gd name="T11" fmla="*/ 241 h 728"/>
                <a:gd name="T12" fmla="*/ 135 w 1882"/>
                <a:gd name="T13" fmla="*/ 227 h 728"/>
                <a:gd name="T14" fmla="*/ 156 w 1882"/>
                <a:gd name="T15" fmla="*/ 213 h 728"/>
                <a:gd name="T16" fmla="*/ 176 w 1882"/>
                <a:gd name="T17" fmla="*/ 200 h 728"/>
                <a:gd name="T18" fmla="*/ 196 w 1882"/>
                <a:gd name="T19" fmla="*/ 186 h 728"/>
                <a:gd name="T20" fmla="*/ 217 w 1882"/>
                <a:gd name="T21" fmla="*/ 172 h 728"/>
                <a:gd name="T22" fmla="*/ 237 w 1882"/>
                <a:gd name="T23" fmla="*/ 165 h 728"/>
                <a:gd name="T24" fmla="*/ 257 w 1882"/>
                <a:gd name="T25" fmla="*/ 151 h 728"/>
                <a:gd name="T26" fmla="*/ 278 w 1882"/>
                <a:gd name="T27" fmla="*/ 144 h 728"/>
                <a:gd name="T28" fmla="*/ 298 w 1882"/>
                <a:gd name="T29" fmla="*/ 131 h 728"/>
                <a:gd name="T30" fmla="*/ 318 w 1882"/>
                <a:gd name="T31" fmla="*/ 124 h 728"/>
                <a:gd name="T32" fmla="*/ 339 w 1882"/>
                <a:gd name="T33" fmla="*/ 117 h 728"/>
                <a:gd name="T34" fmla="*/ 359 w 1882"/>
                <a:gd name="T35" fmla="*/ 110 h 728"/>
                <a:gd name="T36" fmla="*/ 379 w 1882"/>
                <a:gd name="T37" fmla="*/ 103 h 728"/>
                <a:gd name="T38" fmla="*/ 399 w 1882"/>
                <a:gd name="T39" fmla="*/ 89 h 728"/>
                <a:gd name="T40" fmla="*/ 420 w 1882"/>
                <a:gd name="T41" fmla="*/ 82 h 728"/>
                <a:gd name="T42" fmla="*/ 440 w 1882"/>
                <a:gd name="T43" fmla="*/ 82 h 728"/>
                <a:gd name="T44" fmla="*/ 461 w 1882"/>
                <a:gd name="T45" fmla="*/ 75 h 728"/>
                <a:gd name="T46" fmla="*/ 481 w 1882"/>
                <a:gd name="T47" fmla="*/ 69 h 728"/>
                <a:gd name="T48" fmla="*/ 501 w 1882"/>
                <a:gd name="T49" fmla="*/ 62 h 728"/>
                <a:gd name="T50" fmla="*/ 521 w 1882"/>
                <a:gd name="T51" fmla="*/ 55 h 728"/>
                <a:gd name="T52" fmla="*/ 542 w 1882"/>
                <a:gd name="T53" fmla="*/ 48 h 728"/>
                <a:gd name="T54" fmla="*/ 562 w 1882"/>
                <a:gd name="T55" fmla="*/ 48 h 728"/>
                <a:gd name="T56" fmla="*/ 583 w 1882"/>
                <a:gd name="T57" fmla="*/ 41 h 728"/>
                <a:gd name="T58" fmla="*/ 603 w 1882"/>
                <a:gd name="T59" fmla="*/ 34 h 728"/>
                <a:gd name="T60" fmla="*/ 623 w 1882"/>
                <a:gd name="T61" fmla="*/ 34 h 728"/>
                <a:gd name="T62" fmla="*/ 643 w 1882"/>
                <a:gd name="T63" fmla="*/ 28 h 728"/>
                <a:gd name="T64" fmla="*/ 664 w 1882"/>
                <a:gd name="T65" fmla="*/ 28 h 728"/>
                <a:gd name="T66" fmla="*/ 684 w 1882"/>
                <a:gd name="T67" fmla="*/ 21 h 728"/>
                <a:gd name="T68" fmla="*/ 704 w 1882"/>
                <a:gd name="T69" fmla="*/ 21 h 728"/>
                <a:gd name="T70" fmla="*/ 725 w 1882"/>
                <a:gd name="T71" fmla="*/ 14 h 728"/>
                <a:gd name="T72" fmla="*/ 745 w 1882"/>
                <a:gd name="T73" fmla="*/ 14 h 728"/>
                <a:gd name="T74" fmla="*/ 765 w 1882"/>
                <a:gd name="T75" fmla="*/ 7 h 728"/>
                <a:gd name="T76" fmla="*/ 786 w 1882"/>
                <a:gd name="T77" fmla="*/ 7 h 728"/>
                <a:gd name="T78" fmla="*/ 806 w 1882"/>
                <a:gd name="T79" fmla="*/ 7 h 728"/>
                <a:gd name="T80" fmla="*/ 826 w 1882"/>
                <a:gd name="T81" fmla="*/ 0 h 728"/>
                <a:gd name="T82" fmla="*/ 847 w 1882"/>
                <a:gd name="T83" fmla="*/ 0 h 7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82" h="728">
                  <a:moveTo>
                    <a:pt x="0" y="728"/>
                  </a:moveTo>
                  <a:lnTo>
                    <a:pt x="15" y="713"/>
                  </a:lnTo>
                  <a:lnTo>
                    <a:pt x="29" y="698"/>
                  </a:lnTo>
                  <a:lnTo>
                    <a:pt x="44" y="683"/>
                  </a:lnTo>
                  <a:lnTo>
                    <a:pt x="59" y="668"/>
                  </a:lnTo>
                  <a:lnTo>
                    <a:pt x="74" y="654"/>
                  </a:lnTo>
                  <a:lnTo>
                    <a:pt x="89" y="654"/>
                  </a:lnTo>
                  <a:lnTo>
                    <a:pt x="104" y="639"/>
                  </a:lnTo>
                  <a:lnTo>
                    <a:pt x="118" y="624"/>
                  </a:lnTo>
                  <a:lnTo>
                    <a:pt x="133" y="609"/>
                  </a:lnTo>
                  <a:lnTo>
                    <a:pt x="148" y="594"/>
                  </a:lnTo>
                  <a:lnTo>
                    <a:pt x="163" y="579"/>
                  </a:lnTo>
                  <a:lnTo>
                    <a:pt x="178" y="579"/>
                  </a:lnTo>
                  <a:lnTo>
                    <a:pt x="192" y="564"/>
                  </a:lnTo>
                  <a:lnTo>
                    <a:pt x="207" y="550"/>
                  </a:lnTo>
                  <a:lnTo>
                    <a:pt x="222" y="535"/>
                  </a:lnTo>
                  <a:lnTo>
                    <a:pt x="237" y="535"/>
                  </a:lnTo>
                  <a:lnTo>
                    <a:pt x="252" y="520"/>
                  </a:lnTo>
                  <a:lnTo>
                    <a:pt x="267" y="505"/>
                  </a:lnTo>
                  <a:lnTo>
                    <a:pt x="281" y="505"/>
                  </a:lnTo>
                  <a:lnTo>
                    <a:pt x="296" y="490"/>
                  </a:lnTo>
                  <a:lnTo>
                    <a:pt x="311" y="475"/>
                  </a:lnTo>
                  <a:lnTo>
                    <a:pt x="326" y="460"/>
                  </a:lnTo>
                  <a:lnTo>
                    <a:pt x="341" y="460"/>
                  </a:lnTo>
                  <a:lnTo>
                    <a:pt x="356" y="446"/>
                  </a:lnTo>
                  <a:lnTo>
                    <a:pt x="370" y="431"/>
                  </a:lnTo>
                  <a:lnTo>
                    <a:pt x="385" y="431"/>
                  </a:lnTo>
                  <a:lnTo>
                    <a:pt x="400" y="416"/>
                  </a:lnTo>
                  <a:lnTo>
                    <a:pt x="415" y="416"/>
                  </a:lnTo>
                  <a:lnTo>
                    <a:pt x="430" y="401"/>
                  </a:lnTo>
                  <a:lnTo>
                    <a:pt x="444" y="401"/>
                  </a:lnTo>
                  <a:lnTo>
                    <a:pt x="459" y="386"/>
                  </a:lnTo>
                  <a:lnTo>
                    <a:pt x="474" y="371"/>
                  </a:lnTo>
                  <a:lnTo>
                    <a:pt x="489" y="371"/>
                  </a:lnTo>
                  <a:lnTo>
                    <a:pt x="504" y="357"/>
                  </a:lnTo>
                  <a:lnTo>
                    <a:pt x="519" y="357"/>
                  </a:lnTo>
                  <a:lnTo>
                    <a:pt x="533" y="342"/>
                  </a:lnTo>
                  <a:lnTo>
                    <a:pt x="548" y="342"/>
                  </a:lnTo>
                  <a:lnTo>
                    <a:pt x="563" y="327"/>
                  </a:lnTo>
                  <a:lnTo>
                    <a:pt x="578" y="327"/>
                  </a:lnTo>
                  <a:lnTo>
                    <a:pt x="593" y="312"/>
                  </a:lnTo>
                  <a:lnTo>
                    <a:pt x="608" y="312"/>
                  </a:lnTo>
                  <a:lnTo>
                    <a:pt x="622" y="297"/>
                  </a:lnTo>
                  <a:lnTo>
                    <a:pt x="637" y="297"/>
                  </a:lnTo>
                  <a:lnTo>
                    <a:pt x="652" y="282"/>
                  </a:lnTo>
                  <a:lnTo>
                    <a:pt x="667" y="282"/>
                  </a:lnTo>
                  <a:lnTo>
                    <a:pt x="682" y="267"/>
                  </a:lnTo>
                  <a:lnTo>
                    <a:pt x="696" y="267"/>
                  </a:lnTo>
                  <a:lnTo>
                    <a:pt x="711" y="267"/>
                  </a:lnTo>
                  <a:lnTo>
                    <a:pt x="726" y="253"/>
                  </a:lnTo>
                  <a:lnTo>
                    <a:pt x="741" y="253"/>
                  </a:lnTo>
                  <a:lnTo>
                    <a:pt x="756" y="238"/>
                  </a:lnTo>
                  <a:lnTo>
                    <a:pt x="771" y="238"/>
                  </a:lnTo>
                  <a:lnTo>
                    <a:pt x="785" y="238"/>
                  </a:lnTo>
                  <a:lnTo>
                    <a:pt x="800" y="223"/>
                  </a:lnTo>
                  <a:lnTo>
                    <a:pt x="815" y="223"/>
                  </a:lnTo>
                  <a:lnTo>
                    <a:pt x="830" y="223"/>
                  </a:lnTo>
                  <a:lnTo>
                    <a:pt x="845" y="208"/>
                  </a:lnTo>
                  <a:lnTo>
                    <a:pt x="860" y="208"/>
                  </a:lnTo>
                  <a:lnTo>
                    <a:pt x="874" y="193"/>
                  </a:lnTo>
                  <a:lnTo>
                    <a:pt x="889" y="193"/>
                  </a:lnTo>
                  <a:lnTo>
                    <a:pt x="904" y="193"/>
                  </a:lnTo>
                  <a:lnTo>
                    <a:pt x="919" y="178"/>
                  </a:lnTo>
                  <a:lnTo>
                    <a:pt x="934" y="178"/>
                  </a:lnTo>
                  <a:lnTo>
                    <a:pt x="948" y="178"/>
                  </a:lnTo>
                  <a:lnTo>
                    <a:pt x="963" y="178"/>
                  </a:lnTo>
                  <a:lnTo>
                    <a:pt x="978" y="163"/>
                  </a:lnTo>
                  <a:lnTo>
                    <a:pt x="993" y="163"/>
                  </a:lnTo>
                  <a:lnTo>
                    <a:pt x="1008" y="163"/>
                  </a:lnTo>
                  <a:lnTo>
                    <a:pt x="1023" y="149"/>
                  </a:lnTo>
                  <a:lnTo>
                    <a:pt x="1037" y="149"/>
                  </a:lnTo>
                  <a:lnTo>
                    <a:pt x="1052" y="149"/>
                  </a:lnTo>
                  <a:lnTo>
                    <a:pt x="1067" y="134"/>
                  </a:lnTo>
                  <a:lnTo>
                    <a:pt x="1082" y="134"/>
                  </a:lnTo>
                  <a:lnTo>
                    <a:pt x="1097" y="134"/>
                  </a:lnTo>
                  <a:lnTo>
                    <a:pt x="1112" y="134"/>
                  </a:lnTo>
                  <a:lnTo>
                    <a:pt x="1126" y="119"/>
                  </a:lnTo>
                  <a:lnTo>
                    <a:pt x="1141" y="119"/>
                  </a:lnTo>
                  <a:lnTo>
                    <a:pt x="1156" y="119"/>
                  </a:lnTo>
                  <a:lnTo>
                    <a:pt x="1171" y="119"/>
                  </a:lnTo>
                  <a:lnTo>
                    <a:pt x="1186" y="104"/>
                  </a:lnTo>
                  <a:lnTo>
                    <a:pt x="1200" y="104"/>
                  </a:lnTo>
                  <a:lnTo>
                    <a:pt x="1215" y="104"/>
                  </a:lnTo>
                  <a:lnTo>
                    <a:pt x="1230" y="104"/>
                  </a:lnTo>
                  <a:lnTo>
                    <a:pt x="1245" y="89"/>
                  </a:lnTo>
                  <a:lnTo>
                    <a:pt x="1260" y="89"/>
                  </a:lnTo>
                  <a:lnTo>
                    <a:pt x="1275" y="89"/>
                  </a:lnTo>
                  <a:lnTo>
                    <a:pt x="1289" y="89"/>
                  </a:lnTo>
                  <a:lnTo>
                    <a:pt x="1304" y="89"/>
                  </a:lnTo>
                  <a:lnTo>
                    <a:pt x="1319" y="74"/>
                  </a:lnTo>
                  <a:lnTo>
                    <a:pt x="1334" y="74"/>
                  </a:lnTo>
                  <a:lnTo>
                    <a:pt x="1349" y="74"/>
                  </a:lnTo>
                  <a:lnTo>
                    <a:pt x="1364" y="74"/>
                  </a:lnTo>
                  <a:lnTo>
                    <a:pt x="1378" y="74"/>
                  </a:lnTo>
                  <a:lnTo>
                    <a:pt x="1393" y="60"/>
                  </a:lnTo>
                  <a:lnTo>
                    <a:pt x="1408" y="60"/>
                  </a:lnTo>
                  <a:lnTo>
                    <a:pt x="1423" y="60"/>
                  </a:lnTo>
                  <a:lnTo>
                    <a:pt x="1438" y="60"/>
                  </a:lnTo>
                  <a:lnTo>
                    <a:pt x="1452" y="60"/>
                  </a:lnTo>
                  <a:lnTo>
                    <a:pt x="1467" y="45"/>
                  </a:lnTo>
                  <a:lnTo>
                    <a:pt x="1482" y="45"/>
                  </a:lnTo>
                  <a:lnTo>
                    <a:pt x="1497" y="45"/>
                  </a:lnTo>
                  <a:lnTo>
                    <a:pt x="1512" y="45"/>
                  </a:lnTo>
                  <a:lnTo>
                    <a:pt x="1527" y="45"/>
                  </a:lnTo>
                  <a:lnTo>
                    <a:pt x="1541" y="45"/>
                  </a:lnTo>
                  <a:lnTo>
                    <a:pt x="1556" y="45"/>
                  </a:lnTo>
                  <a:lnTo>
                    <a:pt x="1571" y="30"/>
                  </a:lnTo>
                  <a:lnTo>
                    <a:pt x="1586" y="30"/>
                  </a:lnTo>
                  <a:lnTo>
                    <a:pt x="1601" y="30"/>
                  </a:lnTo>
                  <a:lnTo>
                    <a:pt x="1616" y="30"/>
                  </a:lnTo>
                  <a:lnTo>
                    <a:pt x="1630" y="30"/>
                  </a:lnTo>
                  <a:lnTo>
                    <a:pt x="1645" y="30"/>
                  </a:lnTo>
                  <a:lnTo>
                    <a:pt x="1660" y="15"/>
                  </a:lnTo>
                  <a:lnTo>
                    <a:pt x="1675" y="15"/>
                  </a:lnTo>
                  <a:lnTo>
                    <a:pt x="1690" y="15"/>
                  </a:lnTo>
                  <a:lnTo>
                    <a:pt x="1704" y="15"/>
                  </a:lnTo>
                  <a:lnTo>
                    <a:pt x="1719" y="15"/>
                  </a:lnTo>
                  <a:lnTo>
                    <a:pt x="1734" y="15"/>
                  </a:lnTo>
                  <a:lnTo>
                    <a:pt x="1749" y="15"/>
                  </a:lnTo>
                  <a:lnTo>
                    <a:pt x="1764" y="15"/>
                  </a:lnTo>
                  <a:lnTo>
                    <a:pt x="1779" y="0"/>
                  </a:lnTo>
                  <a:lnTo>
                    <a:pt x="1793" y="0"/>
                  </a:lnTo>
                  <a:lnTo>
                    <a:pt x="1808" y="0"/>
                  </a:lnTo>
                  <a:lnTo>
                    <a:pt x="1823" y="0"/>
                  </a:lnTo>
                  <a:lnTo>
                    <a:pt x="1838" y="0"/>
                  </a:lnTo>
                  <a:lnTo>
                    <a:pt x="1853" y="0"/>
                  </a:lnTo>
                  <a:lnTo>
                    <a:pt x="1868" y="0"/>
                  </a:lnTo>
                  <a:lnTo>
                    <a:pt x="1882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9127" name="Freeform 111"/>
          <p:cNvSpPr>
            <a:spLocks/>
          </p:cNvSpPr>
          <p:nvPr/>
        </p:nvSpPr>
        <p:spPr bwMode="auto">
          <a:xfrm>
            <a:off x="8785225" y="1504950"/>
            <a:ext cx="103188" cy="11113"/>
          </a:xfrm>
          <a:custGeom>
            <a:avLst/>
            <a:gdLst>
              <a:gd name="T0" fmla="*/ 0 w 134"/>
              <a:gd name="T1" fmla="*/ 11113 h 15"/>
              <a:gd name="T2" fmla="*/ 11551 w 134"/>
              <a:gd name="T3" fmla="*/ 11113 h 15"/>
              <a:gd name="T4" fmla="*/ 23102 w 134"/>
              <a:gd name="T5" fmla="*/ 0 h 15"/>
              <a:gd name="T6" fmla="*/ 34653 w 134"/>
              <a:gd name="T7" fmla="*/ 0 h 15"/>
              <a:gd name="T8" fmla="*/ 46204 w 134"/>
              <a:gd name="T9" fmla="*/ 0 h 15"/>
              <a:gd name="T10" fmla="*/ 56984 w 134"/>
              <a:gd name="T11" fmla="*/ 0 h 15"/>
              <a:gd name="T12" fmla="*/ 68535 w 134"/>
              <a:gd name="T13" fmla="*/ 0 h 15"/>
              <a:gd name="T14" fmla="*/ 80086 w 134"/>
              <a:gd name="T15" fmla="*/ 0 h 15"/>
              <a:gd name="T16" fmla="*/ 91637 w 134"/>
              <a:gd name="T17" fmla="*/ 0 h 15"/>
              <a:gd name="T18" fmla="*/ 103188 w 134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" h="15">
                <a:moveTo>
                  <a:pt x="0" y="15"/>
                </a:moveTo>
                <a:lnTo>
                  <a:pt x="15" y="15"/>
                </a:lnTo>
                <a:lnTo>
                  <a:pt x="30" y="0"/>
                </a:lnTo>
                <a:lnTo>
                  <a:pt x="45" y="0"/>
                </a:lnTo>
                <a:lnTo>
                  <a:pt x="60" y="0"/>
                </a:lnTo>
                <a:lnTo>
                  <a:pt x="74" y="0"/>
                </a:lnTo>
                <a:lnTo>
                  <a:pt x="89" y="0"/>
                </a:lnTo>
                <a:lnTo>
                  <a:pt x="104" y="0"/>
                </a:lnTo>
                <a:lnTo>
                  <a:pt x="119" y="0"/>
                </a:lnTo>
                <a:lnTo>
                  <a:pt x="134" y="0"/>
                </a:lnTo>
              </a:path>
            </a:pathLst>
          </a:custGeom>
          <a:noFill/>
          <a:ln w="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9128" name="Group 112"/>
          <p:cNvGrpSpPr>
            <a:grpSpLocks/>
          </p:cNvGrpSpPr>
          <p:nvPr/>
        </p:nvGrpSpPr>
        <p:grpSpPr bwMode="auto">
          <a:xfrm>
            <a:off x="2647950" y="1527175"/>
            <a:ext cx="6240463" cy="3457575"/>
            <a:chOff x="1540" y="962"/>
            <a:chExt cx="3628" cy="2178"/>
          </a:xfrm>
        </p:grpSpPr>
        <p:sp>
          <p:nvSpPr>
            <p:cNvPr id="129150" name="Freeform 113"/>
            <p:cNvSpPr>
              <a:spLocks/>
            </p:cNvSpPr>
            <p:nvPr/>
          </p:nvSpPr>
          <p:spPr bwMode="auto">
            <a:xfrm>
              <a:off x="1540" y="2879"/>
              <a:ext cx="2071" cy="261"/>
            </a:xfrm>
            <a:custGeom>
              <a:avLst/>
              <a:gdLst>
                <a:gd name="T0" fmla="*/ 142 w 4536"/>
                <a:gd name="T1" fmla="*/ 261 h 564"/>
                <a:gd name="T2" fmla="*/ 318 w 4536"/>
                <a:gd name="T3" fmla="*/ 261 h 564"/>
                <a:gd name="T4" fmla="*/ 460 w 4536"/>
                <a:gd name="T5" fmla="*/ 261 h 564"/>
                <a:gd name="T6" fmla="*/ 582 w 4536"/>
                <a:gd name="T7" fmla="*/ 261 h 564"/>
                <a:gd name="T8" fmla="*/ 690 w 4536"/>
                <a:gd name="T9" fmla="*/ 261 h 564"/>
                <a:gd name="T10" fmla="*/ 778 w 4536"/>
                <a:gd name="T11" fmla="*/ 261 h 564"/>
                <a:gd name="T12" fmla="*/ 867 w 4536"/>
                <a:gd name="T13" fmla="*/ 261 h 564"/>
                <a:gd name="T14" fmla="*/ 941 w 4536"/>
                <a:gd name="T15" fmla="*/ 261 h 564"/>
                <a:gd name="T16" fmla="*/ 1009 w 4536"/>
                <a:gd name="T17" fmla="*/ 261 h 564"/>
                <a:gd name="T18" fmla="*/ 1069 w 4536"/>
                <a:gd name="T19" fmla="*/ 261 h 564"/>
                <a:gd name="T20" fmla="*/ 1130 w 4536"/>
                <a:gd name="T21" fmla="*/ 261 h 564"/>
                <a:gd name="T22" fmla="*/ 1184 w 4536"/>
                <a:gd name="T23" fmla="*/ 261 h 564"/>
                <a:gd name="T24" fmla="*/ 1232 w 4536"/>
                <a:gd name="T25" fmla="*/ 261 h 564"/>
                <a:gd name="T26" fmla="*/ 1279 w 4536"/>
                <a:gd name="T27" fmla="*/ 261 h 564"/>
                <a:gd name="T28" fmla="*/ 1327 w 4536"/>
                <a:gd name="T29" fmla="*/ 261 h 564"/>
                <a:gd name="T30" fmla="*/ 1367 w 4536"/>
                <a:gd name="T31" fmla="*/ 261 h 564"/>
                <a:gd name="T32" fmla="*/ 1408 w 4536"/>
                <a:gd name="T33" fmla="*/ 261 h 564"/>
                <a:gd name="T34" fmla="*/ 1448 w 4536"/>
                <a:gd name="T35" fmla="*/ 261 h 564"/>
                <a:gd name="T36" fmla="*/ 1489 w 4536"/>
                <a:gd name="T37" fmla="*/ 261 h 564"/>
                <a:gd name="T38" fmla="*/ 1523 w 4536"/>
                <a:gd name="T39" fmla="*/ 261 h 564"/>
                <a:gd name="T40" fmla="*/ 1557 w 4536"/>
                <a:gd name="T41" fmla="*/ 261 h 564"/>
                <a:gd name="T42" fmla="*/ 1584 w 4536"/>
                <a:gd name="T43" fmla="*/ 255 h 564"/>
                <a:gd name="T44" fmla="*/ 1618 w 4536"/>
                <a:gd name="T45" fmla="*/ 255 h 564"/>
                <a:gd name="T46" fmla="*/ 1645 w 4536"/>
                <a:gd name="T47" fmla="*/ 255 h 564"/>
                <a:gd name="T48" fmla="*/ 1678 w 4536"/>
                <a:gd name="T49" fmla="*/ 248 h 564"/>
                <a:gd name="T50" fmla="*/ 1706 w 4536"/>
                <a:gd name="T51" fmla="*/ 248 h 564"/>
                <a:gd name="T52" fmla="*/ 1733 w 4536"/>
                <a:gd name="T53" fmla="*/ 241 h 564"/>
                <a:gd name="T54" fmla="*/ 1760 w 4536"/>
                <a:gd name="T55" fmla="*/ 234 h 564"/>
                <a:gd name="T56" fmla="*/ 1780 w 4536"/>
                <a:gd name="T57" fmla="*/ 234 h 564"/>
                <a:gd name="T58" fmla="*/ 1807 w 4536"/>
                <a:gd name="T59" fmla="*/ 227 h 564"/>
                <a:gd name="T60" fmla="*/ 1828 w 4536"/>
                <a:gd name="T61" fmla="*/ 213 h 564"/>
                <a:gd name="T62" fmla="*/ 1855 w 4536"/>
                <a:gd name="T63" fmla="*/ 206 h 564"/>
                <a:gd name="T64" fmla="*/ 1875 w 4536"/>
                <a:gd name="T65" fmla="*/ 193 h 564"/>
                <a:gd name="T66" fmla="*/ 1895 w 4536"/>
                <a:gd name="T67" fmla="*/ 186 h 564"/>
                <a:gd name="T68" fmla="*/ 1915 w 4536"/>
                <a:gd name="T69" fmla="*/ 172 h 564"/>
                <a:gd name="T70" fmla="*/ 1936 w 4536"/>
                <a:gd name="T71" fmla="*/ 151 h 564"/>
                <a:gd name="T72" fmla="*/ 1956 w 4536"/>
                <a:gd name="T73" fmla="*/ 137 h 564"/>
                <a:gd name="T74" fmla="*/ 1976 w 4536"/>
                <a:gd name="T75" fmla="*/ 117 h 564"/>
                <a:gd name="T76" fmla="*/ 1997 w 4536"/>
                <a:gd name="T77" fmla="*/ 96 h 564"/>
                <a:gd name="T78" fmla="*/ 2017 w 4536"/>
                <a:gd name="T79" fmla="*/ 75 h 564"/>
                <a:gd name="T80" fmla="*/ 2037 w 4536"/>
                <a:gd name="T81" fmla="*/ 48 h 564"/>
                <a:gd name="T82" fmla="*/ 2058 w 4536"/>
                <a:gd name="T83" fmla="*/ 21 h 5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36" h="564">
                  <a:moveTo>
                    <a:pt x="0" y="564"/>
                  </a:moveTo>
                  <a:lnTo>
                    <a:pt x="163" y="564"/>
                  </a:lnTo>
                  <a:lnTo>
                    <a:pt x="311" y="564"/>
                  </a:lnTo>
                  <a:lnTo>
                    <a:pt x="445" y="564"/>
                  </a:lnTo>
                  <a:lnTo>
                    <a:pt x="578" y="564"/>
                  </a:lnTo>
                  <a:lnTo>
                    <a:pt x="697" y="564"/>
                  </a:lnTo>
                  <a:lnTo>
                    <a:pt x="801" y="564"/>
                  </a:lnTo>
                  <a:lnTo>
                    <a:pt x="904" y="564"/>
                  </a:lnTo>
                  <a:lnTo>
                    <a:pt x="1008" y="564"/>
                  </a:lnTo>
                  <a:lnTo>
                    <a:pt x="1097" y="564"/>
                  </a:lnTo>
                  <a:lnTo>
                    <a:pt x="1186" y="564"/>
                  </a:lnTo>
                  <a:lnTo>
                    <a:pt x="1275" y="564"/>
                  </a:lnTo>
                  <a:lnTo>
                    <a:pt x="1349" y="564"/>
                  </a:lnTo>
                  <a:lnTo>
                    <a:pt x="1438" y="564"/>
                  </a:lnTo>
                  <a:lnTo>
                    <a:pt x="1512" y="564"/>
                  </a:lnTo>
                  <a:lnTo>
                    <a:pt x="1571" y="564"/>
                  </a:lnTo>
                  <a:lnTo>
                    <a:pt x="1646" y="564"/>
                  </a:lnTo>
                  <a:lnTo>
                    <a:pt x="1705" y="564"/>
                  </a:lnTo>
                  <a:lnTo>
                    <a:pt x="1779" y="564"/>
                  </a:lnTo>
                  <a:lnTo>
                    <a:pt x="1838" y="564"/>
                  </a:lnTo>
                  <a:lnTo>
                    <a:pt x="1898" y="564"/>
                  </a:lnTo>
                  <a:lnTo>
                    <a:pt x="1942" y="564"/>
                  </a:lnTo>
                  <a:lnTo>
                    <a:pt x="2001" y="564"/>
                  </a:lnTo>
                  <a:lnTo>
                    <a:pt x="2061" y="564"/>
                  </a:lnTo>
                  <a:lnTo>
                    <a:pt x="2105" y="564"/>
                  </a:lnTo>
                  <a:lnTo>
                    <a:pt x="2164" y="564"/>
                  </a:lnTo>
                  <a:lnTo>
                    <a:pt x="2209" y="564"/>
                  </a:lnTo>
                  <a:lnTo>
                    <a:pt x="2253" y="564"/>
                  </a:lnTo>
                  <a:lnTo>
                    <a:pt x="2298" y="564"/>
                  </a:lnTo>
                  <a:lnTo>
                    <a:pt x="2342" y="564"/>
                  </a:lnTo>
                  <a:lnTo>
                    <a:pt x="2387" y="564"/>
                  </a:lnTo>
                  <a:lnTo>
                    <a:pt x="2431" y="564"/>
                  </a:lnTo>
                  <a:lnTo>
                    <a:pt x="2476" y="564"/>
                  </a:lnTo>
                  <a:lnTo>
                    <a:pt x="2520" y="564"/>
                  </a:lnTo>
                  <a:lnTo>
                    <a:pt x="2550" y="564"/>
                  </a:lnTo>
                  <a:lnTo>
                    <a:pt x="2594" y="564"/>
                  </a:lnTo>
                  <a:lnTo>
                    <a:pt x="2624" y="564"/>
                  </a:lnTo>
                  <a:lnTo>
                    <a:pt x="2668" y="564"/>
                  </a:lnTo>
                  <a:lnTo>
                    <a:pt x="2698" y="564"/>
                  </a:lnTo>
                  <a:lnTo>
                    <a:pt x="2743" y="564"/>
                  </a:lnTo>
                  <a:lnTo>
                    <a:pt x="2772" y="564"/>
                  </a:lnTo>
                  <a:lnTo>
                    <a:pt x="2802" y="564"/>
                  </a:lnTo>
                  <a:lnTo>
                    <a:pt x="2846" y="564"/>
                  </a:lnTo>
                  <a:lnTo>
                    <a:pt x="2876" y="564"/>
                  </a:lnTo>
                  <a:lnTo>
                    <a:pt x="2906" y="564"/>
                  </a:lnTo>
                  <a:lnTo>
                    <a:pt x="2935" y="564"/>
                  </a:lnTo>
                  <a:lnTo>
                    <a:pt x="2965" y="564"/>
                  </a:lnTo>
                  <a:lnTo>
                    <a:pt x="2995" y="564"/>
                  </a:lnTo>
                  <a:lnTo>
                    <a:pt x="3024" y="564"/>
                  </a:lnTo>
                  <a:lnTo>
                    <a:pt x="3054" y="564"/>
                  </a:lnTo>
                  <a:lnTo>
                    <a:pt x="3084" y="564"/>
                  </a:lnTo>
                  <a:lnTo>
                    <a:pt x="3113" y="564"/>
                  </a:lnTo>
                  <a:lnTo>
                    <a:pt x="3143" y="564"/>
                  </a:lnTo>
                  <a:lnTo>
                    <a:pt x="3172" y="564"/>
                  </a:lnTo>
                  <a:lnTo>
                    <a:pt x="3202" y="564"/>
                  </a:lnTo>
                  <a:lnTo>
                    <a:pt x="3232" y="564"/>
                  </a:lnTo>
                  <a:lnTo>
                    <a:pt x="3261" y="564"/>
                  </a:lnTo>
                  <a:lnTo>
                    <a:pt x="3276" y="564"/>
                  </a:lnTo>
                  <a:lnTo>
                    <a:pt x="3306" y="564"/>
                  </a:lnTo>
                  <a:lnTo>
                    <a:pt x="3336" y="564"/>
                  </a:lnTo>
                  <a:lnTo>
                    <a:pt x="3350" y="564"/>
                  </a:lnTo>
                  <a:lnTo>
                    <a:pt x="3380" y="564"/>
                  </a:lnTo>
                  <a:lnTo>
                    <a:pt x="3410" y="564"/>
                  </a:lnTo>
                  <a:lnTo>
                    <a:pt x="3424" y="564"/>
                  </a:lnTo>
                  <a:lnTo>
                    <a:pt x="3454" y="550"/>
                  </a:lnTo>
                  <a:lnTo>
                    <a:pt x="3469" y="550"/>
                  </a:lnTo>
                  <a:lnTo>
                    <a:pt x="3499" y="550"/>
                  </a:lnTo>
                  <a:lnTo>
                    <a:pt x="3528" y="550"/>
                  </a:lnTo>
                  <a:lnTo>
                    <a:pt x="3543" y="550"/>
                  </a:lnTo>
                  <a:lnTo>
                    <a:pt x="3573" y="550"/>
                  </a:lnTo>
                  <a:lnTo>
                    <a:pt x="3588" y="550"/>
                  </a:lnTo>
                  <a:lnTo>
                    <a:pt x="3602" y="550"/>
                  </a:lnTo>
                  <a:lnTo>
                    <a:pt x="3632" y="550"/>
                  </a:lnTo>
                  <a:lnTo>
                    <a:pt x="3647" y="550"/>
                  </a:lnTo>
                  <a:lnTo>
                    <a:pt x="3676" y="535"/>
                  </a:lnTo>
                  <a:lnTo>
                    <a:pt x="3691" y="535"/>
                  </a:lnTo>
                  <a:lnTo>
                    <a:pt x="3706" y="535"/>
                  </a:lnTo>
                  <a:lnTo>
                    <a:pt x="3736" y="535"/>
                  </a:lnTo>
                  <a:lnTo>
                    <a:pt x="3751" y="535"/>
                  </a:lnTo>
                  <a:lnTo>
                    <a:pt x="3765" y="520"/>
                  </a:lnTo>
                  <a:lnTo>
                    <a:pt x="3795" y="520"/>
                  </a:lnTo>
                  <a:lnTo>
                    <a:pt x="3810" y="520"/>
                  </a:lnTo>
                  <a:lnTo>
                    <a:pt x="3825" y="520"/>
                  </a:lnTo>
                  <a:lnTo>
                    <a:pt x="3854" y="505"/>
                  </a:lnTo>
                  <a:lnTo>
                    <a:pt x="3869" y="505"/>
                  </a:lnTo>
                  <a:lnTo>
                    <a:pt x="3884" y="505"/>
                  </a:lnTo>
                  <a:lnTo>
                    <a:pt x="3899" y="505"/>
                  </a:lnTo>
                  <a:lnTo>
                    <a:pt x="3914" y="490"/>
                  </a:lnTo>
                  <a:lnTo>
                    <a:pt x="3943" y="490"/>
                  </a:lnTo>
                  <a:lnTo>
                    <a:pt x="3958" y="490"/>
                  </a:lnTo>
                  <a:lnTo>
                    <a:pt x="3973" y="475"/>
                  </a:lnTo>
                  <a:lnTo>
                    <a:pt x="3988" y="475"/>
                  </a:lnTo>
                  <a:lnTo>
                    <a:pt x="4003" y="460"/>
                  </a:lnTo>
                  <a:lnTo>
                    <a:pt x="4017" y="460"/>
                  </a:lnTo>
                  <a:lnTo>
                    <a:pt x="4047" y="446"/>
                  </a:lnTo>
                  <a:lnTo>
                    <a:pt x="4062" y="446"/>
                  </a:lnTo>
                  <a:lnTo>
                    <a:pt x="4077" y="431"/>
                  </a:lnTo>
                  <a:lnTo>
                    <a:pt x="4092" y="431"/>
                  </a:lnTo>
                  <a:lnTo>
                    <a:pt x="4106" y="416"/>
                  </a:lnTo>
                  <a:lnTo>
                    <a:pt x="4121" y="416"/>
                  </a:lnTo>
                  <a:lnTo>
                    <a:pt x="4136" y="401"/>
                  </a:lnTo>
                  <a:lnTo>
                    <a:pt x="4151" y="401"/>
                  </a:lnTo>
                  <a:lnTo>
                    <a:pt x="4166" y="386"/>
                  </a:lnTo>
                  <a:lnTo>
                    <a:pt x="4181" y="371"/>
                  </a:lnTo>
                  <a:lnTo>
                    <a:pt x="4195" y="371"/>
                  </a:lnTo>
                  <a:lnTo>
                    <a:pt x="4210" y="357"/>
                  </a:lnTo>
                  <a:lnTo>
                    <a:pt x="4225" y="342"/>
                  </a:lnTo>
                  <a:lnTo>
                    <a:pt x="4240" y="327"/>
                  </a:lnTo>
                  <a:lnTo>
                    <a:pt x="4255" y="327"/>
                  </a:lnTo>
                  <a:lnTo>
                    <a:pt x="4269" y="312"/>
                  </a:lnTo>
                  <a:lnTo>
                    <a:pt x="4284" y="297"/>
                  </a:lnTo>
                  <a:lnTo>
                    <a:pt x="4299" y="282"/>
                  </a:lnTo>
                  <a:lnTo>
                    <a:pt x="4314" y="267"/>
                  </a:lnTo>
                  <a:lnTo>
                    <a:pt x="4329" y="253"/>
                  </a:lnTo>
                  <a:lnTo>
                    <a:pt x="4344" y="238"/>
                  </a:lnTo>
                  <a:lnTo>
                    <a:pt x="4358" y="223"/>
                  </a:lnTo>
                  <a:lnTo>
                    <a:pt x="4373" y="208"/>
                  </a:lnTo>
                  <a:lnTo>
                    <a:pt x="4388" y="193"/>
                  </a:lnTo>
                  <a:lnTo>
                    <a:pt x="4403" y="178"/>
                  </a:lnTo>
                  <a:lnTo>
                    <a:pt x="4418" y="163"/>
                  </a:lnTo>
                  <a:lnTo>
                    <a:pt x="4433" y="134"/>
                  </a:lnTo>
                  <a:lnTo>
                    <a:pt x="4447" y="119"/>
                  </a:lnTo>
                  <a:lnTo>
                    <a:pt x="4462" y="104"/>
                  </a:lnTo>
                  <a:lnTo>
                    <a:pt x="4477" y="74"/>
                  </a:lnTo>
                  <a:lnTo>
                    <a:pt x="4492" y="60"/>
                  </a:lnTo>
                  <a:lnTo>
                    <a:pt x="4507" y="45"/>
                  </a:lnTo>
                  <a:lnTo>
                    <a:pt x="4521" y="30"/>
                  </a:lnTo>
                  <a:lnTo>
                    <a:pt x="4536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1" name="Freeform 114"/>
            <p:cNvSpPr>
              <a:spLocks/>
            </p:cNvSpPr>
            <p:nvPr/>
          </p:nvSpPr>
          <p:spPr bwMode="auto">
            <a:xfrm>
              <a:off x="3611" y="1635"/>
              <a:ext cx="529" cy="1244"/>
            </a:xfrm>
            <a:custGeom>
              <a:avLst/>
              <a:gdLst>
                <a:gd name="T0" fmla="*/ 7 w 1157"/>
                <a:gd name="T1" fmla="*/ 1230 h 2688"/>
                <a:gd name="T2" fmla="*/ 27 w 1157"/>
                <a:gd name="T3" fmla="*/ 1196 h 2688"/>
                <a:gd name="T4" fmla="*/ 41 w 1157"/>
                <a:gd name="T5" fmla="*/ 1169 h 2688"/>
                <a:gd name="T6" fmla="*/ 61 w 1157"/>
                <a:gd name="T7" fmla="*/ 1134 h 2688"/>
                <a:gd name="T8" fmla="*/ 75 w 1157"/>
                <a:gd name="T9" fmla="*/ 1107 h 2688"/>
                <a:gd name="T10" fmla="*/ 88 w 1157"/>
                <a:gd name="T11" fmla="*/ 1072 h 2688"/>
                <a:gd name="T12" fmla="*/ 102 w 1157"/>
                <a:gd name="T13" fmla="*/ 1038 h 2688"/>
                <a:gd name="T14" fmla="*/ 122 w 1157"/>
                <a:gd name="T15" fmla="*/ 1003 h 2688"/>
                <a:gd name="T16" fmla="*/ 136 w 1157"/>
                <a:gd name="T17" fmla="*/ 969 h 2688"/>
                <a:gd name="T18" fmla="*/ 149 w 1157"/>
                <a:gd name="T19" fmla="*/ 935 h 2688"/>
                <a:gd name="T20" fmla="*/ 163 w 1157"/>
                <a:gd name="T21" fmla="*/ 901 h 2688"/>
                <a:gd name="T22" fmla="*/ 176 w 1157"/>
                <a:gd name="T23" fmla="*/ 866 h 2688"/>
                <a:gd name="T24" fmla="*/ 190 w 1157"/>
                <a:gd name="T25" fmla="*/ 832 h 2688"/>
                <a:gd name="T26" fmla="*/ 203 w 1157"/>
                <a:gd name="T27" fmla="*/ 790 h 2688"/>
                <a:gd name="T28" fmla="*/ 217 w 1157"/>
                <a:gd name="T29" fmla="*/ 756 h 2688"/>
                <a:gd name="T30" fmla="*/ 230 w 1157"/>
                <a:gd name="T31" fmla="*/ 722 h 2688"/>
                <a:gd name="T32" fmla="*/ 244 w 1157"/>
                <a:gd name="T33" fmla="*/ 687 h 2688"/>
                <a:gd name="T34" fmla="*/ 251 w 1157"/>
                <a:gd name="T35" fmla="*/ 653 h 2688"/>
                <a:gd name="T36" fmla="*/ 264 w 1157"/>
                <a:gd name="T37" fmla="*/ 626 h 2688"/>
                <a:gd name="T38" fmla="*/ 278 w 1157"/>
                <a:gd name="T39" fmla="*/ 591 h 2688"/>
                <a:gd name="T40" fmla="*/ 292 w 1157"/>
                <a:gd name="T41" fmla="*/ 557 h 2688"/>
                <a:gd name="T42" fmla="*/ 305 w 1157"/>
                <a:gd name="T43" fmla="*/ 529 h 2688"/>
                <a:gd name="T44" fmla="*/ 312 w 1157"/>
                <a:gd name="T45" fmla="*/ 495 h 2688"/>
                <a:gd name="T46" fmla="*/ 326 w 1157"/>
                <a:gd name="T47" fmla="*/ 467 h 2688"/>
                <a:gd name="T48" fmla="*/ 339 w 1157"/>
                <a:gd name="T49" fmla="*/ 440 h 2688"/>
                <a:gd name="T50" fmla="*/ 346 w 1157"/>
                <a:gd name="T51" fmla="*/ 405 h 2688"/>
                <a:gd name="T52" fmla="*/ 359 w 1157"/>
                <a:gd name="T53" fmla="*/ 378 h 2688"/>
                <a:gd name="T54" fmla="*/ 366 w 1157"/>
                <a:gd name="T55" fmla="*/ 351 h 2688"/>
                <a:gd name="T56" fmla="*/ 379 w 1157"/>
                <a:gd name="T57" fmla="*/ 323 h 2688"/>
                <a:gd name="T58" fmla="*/ 393 w 1157"/>
                <a:gd name="T59" fmla="*/ 303 h 2688"/>
                <a:gd name="T60" fmla="*/ 400 w 1157"/>
                <a:gd name="T61" fmla="*/ 275 h 2688"/>
                <a:gd name="T62" fmla="*/ 414 w 1157"/>
                <a:gd name="T63" fmla="*/ 255 h 2688"/>
                <a:gd name="T64" fmla="*/ 420 w 1157"/>
                <a:gd name="T65" fmla="*/ 227 h 2688"/>
                <a:gd name="T66" fmla="*/ 434 w 1157"/>
                <a:gd name="T67" fmla="*/ 206 h 2688"/>
                <a:gd name="T68" fmla="*/ 441 w 1157"/>
                <a:gd name="T69" fmla="*/ 186 h 2688"/>
                <a:gd name="T70" fmla="*/ 454 w 1157"/>
                <a:gd name="T71" fmla="*/ 151 h 2688"/>
                <a:gd name="T72" fmla="*/ 461 w 1157"/>
                <a:gd name="T73" fmla="*/ 131 h 2688"/>
                <a:gd name="T74" fmla="*/ 475 w 1157"/>
                <a:gd name="T75" fmla="*/ 110 h 2688"/>
                <a:gd name="T76" fmla="*/ 488 w 1157"/>
                <a:gd name="T77" fmla="*/ 89 h 2688"/>
                <a:gd name="T78" fmla="*/ 495 w 1157"/>
                <a:gd name="T79" fmla="*/ 62 h 2688"/>
                <a:gd name="T80" fmla="*/ 515 w 1157"/>
                <a:gd name="T81" fmla="*/ 35 h 2688"/>
                <a:gd name="T82" fmla="*/ 522 w 1157"/>
                <a:gd name="T83" fmla="*/ 14 h 26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7" h="2688">
                  <a:moveTo>
                    <a:pt x="0" y="2688"/>
                  </a:moveTo>
                  <a:lnTo>
                    <a:pt x="0" y="2673"/>
                  </a:lnTo>
                  <a:lnTo>
                    <a:pt x="15" y="2658"/>
                  </a:lnTo>
                  <a:lnTo>
                    <a:pt x="30" y="2629"/>
                  </a:lnTo>
                  <a:lnTo>
                    <a:pt x="45" y="2614"/>
                  </a:lnTo>
                  <a:lnTo>
                    <a:pt x="60" y="2584"/>
                  </a:lnTo>
                  <a:lnTo>
                    <a:pt x="74" y="2569"/>
                  </a:lnTo>
                  <a:lnTo>
                    <a:pt x="74" y="2540"/>
                  </a:lnTo>
                  <a:lnTo>
                    <a:pt x="89" y="2525"/>
                  </a:lnTo>
                  <a:lnTo>
                    <a:pt x="104" y="2510"/>
                  </a:lnTo>
                  <a:lnTo>
                    <a:pt x="119" y="2480"/>
                  </a:lnTo>
                  <a:lnTo>
                    <a:pt x="134" y="2451"/>
                  </a:lnTo>
                  <a:lnTo>
                    <a:pt x="134" y="2436"/>
                  </a:lnTo>
                  <a:lnTo>
                    <a:pt x="149" y="2406"/>
                  </a:lnTo>
                  <a:lnTo>
                    <a:pt x="163" y="2391"/>
                  </a:lnTo>
                  <a:lnTo>
                    <a:pt x="178" y="2361"/>
                  </a:lnTo>
                  <a:lnTo>
                    <a:pt x="178" y="2347"/>
                  </a:lnTo>
                  <a:lnTo>
                    <a:pt x="193" y="2317"/>
                  </a:lnTo>
                  <a:lnTo>
                    <a:pt x="208" y="2287"/>
                  </a:lnTo>
                  <a:lnTo>
                    <a:pt x="223" y="2272"/>
                  </a:lnTo>
                  <a:lnTo>
                    <a:pt x="223" y="2243"/>
                  </a:lnTo>
                  <a:lnTo>
                    <a:pt x="237" y="2213"/>
                  </a:lnTo>
                  <a:lnTo>
                    <a:pt x="252" y="2198"/>
                  </a:lnTo>
                  <a:lnTo>
                    <a:pt x="267" y="2168"/>
                  </a:lnTo>
                  <a:lnTo>
                    <a:pt x="267" y="2139"/>
                  </a:lnTo>
                  <a:lnTo>
                    <a:pt x="282" y="2124"/>
                  </a:lnTo>
                  <a:lnTo>
                    <a:pt x="297" y="2094"/>
                  </a:lnTo>
                  <a:lnTo>
                    <a:pt x="297" y="2064"/>
                  </a:lnTo>
                  <a:lnTo>
                    <a:pt x="312" y="2050"/>
                  </a:lnTo>
                  <a:lnTo>
                    <a:pt x="326" y="2020"/>
                  </a:lnTo>
                  <a:lnTo>
                    <a:pt x="326" y="1990"/>
                  </a:lnTo>
                  <a:lnTo>
                    <a:pt x="341" y="1975"/>
                  </a:lnTo>
                  <a:lnTo>
                    <a:pt x="356" y="1946"/>
                  </a:lnTo>
                  <a:lnTo>
                    <a:pt x="371" y="1916"/>
                  </a:lnTo>
                  <a:lnTo>
                    <a:pt x="371" y="1886"/>
                  </a:lnTo>
                  <a:lnTo>
                    <a:pt x="386" y="1871"/>
                  </a:lnTo>
                  <a:lnTo>
                    <a:pt x="401" y="1842"/>
                  </a:lnTo>
                  <a:lnTo>
                    <a:pt x="401" y="1812"/>
                  </a:lnTo>
                  <a:lnTo>
                    <a:pt x="415" y="1797"/>
                  </a:lnTo>
                  <a:lnTo>
                    <a:pt x="430" y="1767"/>
                  </a:lnTo>
                  <a:lnTo>
                    <a:pt x="430" y="1738"/>
                  </a:lnTo>
                  <a:lnTo>
                    <a:pt x="445" y="1708"/>
                  </a:lnTo>
                  <a:lnTo>
                    <a:pt x="460" y="1693"/>
                  </a:lnTo>
                  <a:lnTo>
                    <a:pt x="460" y="1663"/>
                  </a:lnTo>
                  <a:lnTo>
                    <a:pt x="475" y="1634"/>
                  </a:lnTo>
                  <a:lnTo>
                    <a:pt x="475" y="1619"/>
                  </a:lnTo>
                  <a:lnTo>
                    <a:pt x="489" y="1589"/>
                  </a:lnTo>
                  <a:lnTo>
                    <a:pt x="504" y="1560"/>
                  </a:lnTo>
                  <a:lnTo>
                    <a:pt x="504" y="1545"/>
                  </a:lnTo>
                  <a:lnTo>
                    <a:pt x="519" y="1515"/>
                  </a:lnTo>
                  <a:lnTo>
                    <a:pt x="534" y="1485"/>
                  </a:lnTo>
                  <a:lnTo>
                    <a:pt x="534" y="1470"/>
                  </a:lnTo>
                  <a:lnTo>
                    <a:pt x="549" y="1441"/>
                  </a:lnTo>
                  <a:lnTo>
                    <a:pt x="549" y="1411"/>
                  </a:lnTo>
                  <a:lnTo>
                    <a:pt x="564" y="1396"/>
                  </a:lnTo>
                  <a:lnTo>
                    <a:pt x="578" y="1366"/>
                  </a:lnTo>
                  <a:lnTo>
                    <a:pt x="578" y="1352"/>
                  </a:lnTo>
                  <a:lnTo>
                    <a:pt x="593" y="1322"/>
                  </a:lnTo>
                  <a:lnTo>
                    <a:pt x="593" y="1292"/>
                  </a:lnTo>
                  <a:lnTo>
                    <a:pt x="608" y="1277"/>
                  </a:lnTo>
                  <a:lnTo>
                    <a:pt x="623" y="1248"/>
                  </a:lnTo>
                  <a:lnTo>
                    <a:pt x="623" y="1233"/>
                  </a:lnTo>
                  <a:lnTo>
                    <a:pt x="638" y="1203"/>
                  </a:lnTo>
                  <a:lnTo>
                    <a:pt x="638" y="1188"/>
                  </a:lnTo>
                  <a:lnTo>
                    <a:pt x="653" y="1159"/>
                  </a:lnTo>
                  <a:lnTo>
                    <a:pt x="667" y="1144"/>
                  </a:lnTo>
                  <a:lnTo>
                    <a:pt x="667" y="1114"/>
                  </a:lnTo>
                  <a:lnTo>
                    <a:pt x="682" y="1099"/>
                  </a:lnTo>
                  <a:lnTo>
                    <a:pt x="682" y="1069"/>
                  </a:lnTo>
                  <a:lnTo>
                    <a:pt x="697" y="1055"/>
                  </a:lnTo>
                  <a:lnTo>
                    <a:pt x="697" y="1025"/>
                  </a:lnTo>
                  <a:lnTo>
                    <a:pt x="712" y="1010"/>
                  </a:lnTo>
                  <a:lnTo>
                    <a:pt x="727" y="980"/>
                  </a:lnTo>
                  <a:lnTo>
                    <a:pt x="727" y="966"/>
                  </a:lnTo>
                  <a:lnTo>
                    <a:pt x="741" y="951"/>
                  </a:lnTo>
                  <a:lnTo>
                    <a:pt x="741" y="921"/>
                  </a:lnTo>
                  <a:lnTo>
                    <a:pt x="756" y="906"/>
                  </a:lnTo>
                  <a:lnTo>
                    <a:pt x="756" y="876"/>
                  </a:lnTo>
                  <a:lnTo>
                    <a:pt x="771" y="862"/>
                  </a:lnTo>
                  <a:lnTo>
                    <a:pt x="771" y="847"/>
                  </a:lnTo>
                  <a:lnTo>
                    <a:pt x="786" y="817"/>
                  </a:lnTo>
                  <a:lnTo>
                    <a:pt x="786" y="802"/>
                  </a:lnTo>
                  <a:lnTo>
                    <a:pt x="801" y="787"/>
                  </a:lnTo>
                  <a:lnTo>
                    <a:pt x="801" y="758"/>
                  </a:lnTo>
                  <a:lnTo>
                    <a:pt x="816" y="743"/>
                  </a:lnTo>
                  <a:lnTo>
                    <a:pt x="830" y="728"/>
                  </a:lnTo>
                  <a:lnTo>
                    <a:pt x="830" y="698"/>
                  </a:lnTo>
                  <a:lnTo>
                    <a:pt x="845" y="683"/>
                  </a:lnTo>
                  <a:lnTo>
                    <a:pt x="845" y="669"/>
                  </a:lnTo>
                  <a:lnTo>
                    <a:pt x="860" y="654"/>
                  </a:lnTo>
                  <a:lnTo>
                    <a:pt x="860" y="639"/>
                  </a:lnTo>
                  <a:lnTo>
                    <a:pt x="875" y="609"/>
                  </a:lnTo>
                  <a:lnTo>
                    <a:pt x="875" y="594"/>
                  </a:lnTo>
                  <a:lnTo>
                    <a:pt x="890" y="579"/>
                  </a:lnTo>
                  <a:lnTo>
                    <a:pt x="890" y="565"/>
                  </a:lnTo>
                  <a:lnTo>
                    <a:pt x="905" y="550"/>
                  </a:lnTo>
                  <a:lnTo>
                    <a:pt x="905" y="520"/>
                  </a:lnTo>
                  <a:lnTo>
                    <a:pt x="919" y="505"/>
                  </a:lnTo>
                  <a:lnTo>
                    <a:pt x="919" y="490"/>
                  </a:lnTo>
                  <a:lnTo>
                    <a:pt x="934" y="475"/>
                  </a:lnTo>
                  <a:lnTo>
                    <a:pt x="934" y="461"/>
                  </a:lnTo>
                  <a:lnTo>
                    <a:pt x="949" y="446"/>
                  </a:lnTo>
                  <a:lnTo>
                    <a:pt x="949" y="431"/>
                  </a:lnTo>
                  <a:lnTo>
                    <a:pt x="964" y="416"/>
                  </a:lnTo>
                  <a:lnTo>
                    <a:pt x="964" y="401"/>
                  </a:lnTo>
                  <a:lnTo>
                    <a:pt x="979" y="386"/>
                  </a:lnTo>
                  <a:lnTo>
                    <a:pt x="979" y="342"/>
                  </a:lnTo>
                  <a:lnTo>
                    <a:pt x="993" y="327"/>
                  </a:lnTo>
                  <a:lnTo>
                    <a:pt x="993" y="312"/>
                  </a:lnTo>
                  <a:lnTo>
                    <a:pt x="1008" y="297"/>
                  </a:lnTo>
                  <a:lnTo>
                    <a:pt x="1008" y="282"/>
                  </a:lnTo>
                  <a:lnTo>
                    <a:pt x="1023" y="268"/>
                  </a:lnTo>
                  <a:lnTo>
                    <a:pt x="1038" y="253"/>
                  </a:lnTo>
                  <a:lnTo>
                    <a:pt x="1038" y="238"/>
                  </a:lnTo>
                  <a:lnTo>
                    <a:pt x="1053" y="223"/>
                  </a:lnTo>
                  <a:lnTo>
                    <a:pt x="1053" y="208"/>
                  </a:lnTo>
                  <a:lnTo>
                    <a:pt x="1068" y="193"/>
                  </a:lnTo>
                  <a:lnTo>
                    <a:pt x="1068" y="178"/>
                  </a:lnTo>
                  <a:lnTo>
                    <a:pt x="1082" y="164"/>
                  </a:lnTo>
                  <a:lnTo>
                    <a:pt x="1082" y="134"/>
                  </a:lnTo>
                  <a:lnTo>
                    <a:pt x="1112" y="104"/>
                  </a:lnTo>
                  <a:lnTo>
                    <a:pt x="1112" y="89"/>
                  </a:lnTo>
                  <a:lnTo>
                    <a:pt x="1127" y="75"/>
                  </a:lnTo>
                  <a:lnTo>
                    <a:pt x="1127" y="60"/>
                  </a:lnTo>
                  <a:lnTo>
                    <a:pt x="1142" y="45"/>
                  </a:lnTo>
                  <a:lnTo>
                    <a:pt x="1142" y="30"/>
                  </a:lnTo>
                  <a:lnTo>
                    <a:pt x="1157" y="15"/>
                  </a:lnTo>
                  <a:lnTo>
                    <a:pt x="1157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2" name="Freeform 115"/>
            <p:cNvSpPr>
              <a:spLocks/>
            </p:cNvSpPr>
            <p:nvPr/>
          </p:nvSpPr>
          <p:spPr bwMode="auto">
            <a:xfrm>
              <a:off x="4140" y="996"/>
              <a:ext cx="832" cy="639"/>
            </a:xfrm>
            <a:custGeom>
              <a:avLst/>
              <a:gdLst>
                <a:gd name="T0" fmla="*/ 13 w 1823"/>
                <a:gd name="T1" fmla="*/ 612 h 1381"/>
                <a:gd name="T2" fmla="*/ 27 w 1823"/>
                <a:gd name="T3" fmla="*/ 591 h 1381"/>
                <a:gd name="T4" fmla="*/ 40 w 1823"/>
                <a:gd name="T5" fmla="*/ 571 h 1381"/>
                <a:gd name="T6" fmla="*/ 61 w 1823"/>
                <a:gd name="T7" fmla="*/ 543 h 1381"/>
                <a:gd name="T8" fmla="*/ 74 w 1823"/>
                <a:gd name="T9" fmla="*/ 509 h 1381"/>
                <a:gd name="T10" fmla="*/ 94 w 1823"/>
                <a:gd name="T11" fmla="*/ 488 h 1381"/>
                <a:gd name="T12" fmla="*/ 115 w 1823"/>
                <a:gd name="T13" fmla="*/ 460 h 1381"/>
                <a:gd name="T14" fmla="*/ 135 w 1823"/>
                <a:gd name="T15" fmla="*/ 433 h 1381"/>
                <a:gd name="T16" fmla="*/ 149 w 1823"/>
                <a:gd name="T17" fmla="*/ 405 h 1381"/>
                <a:gd name="T18" fmla="*/ 176 w 1823"/>
                <a:gd name="T19" fmla="*/ 378 h 1381"/>
                <a:gd name="T20" fmla="*/ 189 w 1823"/>
                <a:gd name="T21" fmla="*/ 357 h 1381"/>
                <a:gd name="T22" fmla="*/ 216 w 1823"/>
                <a:gd name="T23" fmla="*/ 330 h 1381"/>
                <a:gd name="T24" fmla="*/ 230 w 1823"/>
                <a:gd name="T25" fmla="*/ 309 h 1381"/>
                <a:gd name="T26" fmla="*/ 250 w 1823"/>
                <a:gd name="T27" fmla="*/ 289 h 1381"/>
                <a:gd name="T28" fmla="*/ 271 w 1823"/>
                <a:gd name="T29" fmla="*/ 275 h 1381"/>
                <a:gd name="T30" fmla="*/ 291 w 1823"/>
                <a:gd name="T31" fmla="*/ 254 h 1381"/>
                <a:gd name="T32" fmla="*/ 311 w 1823"/>
                <a:gd name="T33" fmla="*/ 234 h 1381"/>
                <a:gd name="T34" fmla="*/ 331 w 1823"/>
                <a:gd name="T35" fmla="*/ 220 h 1381"/>
                <a:gd name="T36" fmla="*/ 351 w 1823"/>
                <a:gd name="T37" fmla="*/ 199 h 1381"/>
                <a:gd name="T38" fmla="*/ 372 w 1823"/>
                <a:gd name="T39" fmla="*/ 186 h 1381"/>
                <a:gd name="T40" fmla="*/ 392 w 1823"/>
                <a:gd name="T41" fmla="*/ 172 h 1381"/>
                <a:gd name="T42" fmla="*/ 413 w 1823"/>
                <a:gd name="T43" fmla="*/ 158 h 1381"/>
                <a:gd name="T44" fmla="*/ 433 w 1823"/>
                <a:gd name="T45" fmla="*/ 144 h 1381"/>
                <a:gd name="T46" fmla="*/ 453 w 1823"/>
                <a:gd name="T47" fmla="*/ 137 h 1381"/>
                <a:gd name="T48" fmla="*/ 473 w 1823"/>
                <a:gd name="T49" fmla="*/ 124 h 1381"/>
                <a:gd name="T50" fmla="*/ 494 w 1823"/>
                <a:gd name="T51" fmla="*/ 117 h 1381"/>
                <a:gd name="T52" fmla="*/ 514 w 1823"/>
                <a:gd name="T53" fmla="*/ 103 h 1381"/>
                <a:gd name="T54" fmla="*/ 534 w 1823"/>
                <a:gd name="T55" fmla="*/ 96 h 1381"/>
                <a:gd name="T56" fmla="*/ 555 w 1823"/>
                <a:gd name="T57" fmla="*/ 82 h 1381"/>
                <a:gd name="T58" fmla="*/ 575 w 1823"/>
                <a:gd name="T59" fmla="*/ 76 h 1381"/>
                <a:gd name="T60" fmla="*/ 595 w 1823"/>
                <a:gd name="T61" fmla="*/ 69 h 1381"/>
                <a:gd name="T62" fmla="*/ 616 w 1823"/>
                <a:gd name="T63" fmla="*/ 62 h 1381"/>
                <a:gd name="T64" fmla="*/ 636 w 1823"/>
                <a:gd name="T65" fmla="*/ 55 h 1381"/>
                <a:gd name="T66" fmla="*/ 656 w 1823"/>
                <a:gd name="T67" fmla="*/ 48 h 1381"/>
                <a:gd name="T68" fmla="*/ 676 w 1823"/>
                <a:gd name="T69" fmla="*/ 41 h 1381"/>
                <a:gd name="T70" fmla="*/ 696 w 1823"/>
                <a:gd name="T71" fmla="*/ 34 h 1381"/>
                <a:gd name="T72" fmla="*/ 717 w 1823"/>
                <a:gd name="T73" fmla="*/ 28 h 1381"/>
                <a:gd name="T74" fmla="*/ 737 w 1823"/>
                <a:gd name="T75" fmla="*/ 21 h 1381"/>
                <a:gd name="T76" fmla="*/ 758 w 1823"/>
                <a:gd name="T77" fmla="*/ 14 h 1381"/>
                <a:gd name="T78" fmla="*/ 778 w 1823"/>
                <a:gd name="T79" fmla="*/ 7 h 1381"/>
                <a:gd name="T80" fmla="*/ 798 w 1823"/>
                <a:gd name="T81" fmla="*/ 7 h 1381"/>
                <a:gd name="T82" fmla="*/ 818 w 1823"/>
                <a:gd name="T83" fmla="*/ 0 h 13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23" h="1381">
                  <a:moveTo>
                    <a:pt x="0" y="1381"/>
                  </a:moveTo>
                  <a:lnTo>
                    <a:pt x="29" y="1352"/>
                  </a:lnTo>
                  <a:lnTo>
                    <a:pt x="29" y="1322"/>
                  </a:lnTo>
                  <a:lnTo>
                    <a:pt x="44" y="1307"/>
                  </a:lnTo>
                  <a:lnTo>
                    <a:pt x="59" y="1292"/>
                  </a:lnTo>
                  <a:lnTo>
                    <a:pt x="59" y="1277"/>
                  </a:lnTo>
                  <a:lnTo>
                    <a:pt x="74" y="1262"/>
                  </a:lnTo>
                  <a:lnTo>
                    <a:pt x="74" y="1248"/>
                  </a:lnTo>
                  <a:lnTo>
                    <a:pt x="88" y="1233"/>
                  </a:lnTo>
                  <a:lnTo>
                    <a:pt x="103" y="1218"/>
                  </a:lnTo>
                  <a:lnTo>
                    <a:pt x="103" y="1203"/>
                  </a:lnTo>
                  <a:lnTo>
                    <a:pt x="133" y="1173"/>
                  </a:lnTo>
                  <a:lnTo>
                    <a:pt x="133" y="1159"/>
                  </a:lnTo>
                  <a:lnTo>
                    <a:pt x="163" y="1129"/>
                  </a:lnTo>
                  <a:lnTo>
                    <a:pt x="163" y="1099"/>
                  </a:lnTo>
                  <a:lnTo>
                    <a:pt x="177" y="1084"/>
                  </a:lnTo>
                  <a:lnTo>
                    <a:pt x="192" y="1069"/>
                  </a:lnTo>
                  <a:lnTo>
                    <a:pt x="207" y="1055"/>
                  </a:lnTo>
                  <a:lnTo>
                    <a:pt x="207" y="1040"/>
                  </a:lnTo>
                  <a:lnTo>
                    <a:pt x="222" y="1025"/>
                  </a:lnTo>
                  <a:lnTo>
                    <a:pt x="252" y="995"/>
                  </a:lnTo>
                  <a:lnTo>
                    <a:pt x="252" y="980"/>
                  </a:lnTo>
                  <a:lnTo>
                    <a:pt x="266" y="965"/>
                  </a:lnTo>
                  <a:lnTo>
                    <a:pt x="296" y="936"/>
                  </a:lnTo>
                  <a:lnTo>
                    <a:pt x="296" y="921"/>
                  </a:lnTo>
                  <a:lnTo>
                    <a:pt x="326" y="891"/>
                  </a:lnTo>
                  <a:lnTo>
                    <a:pt x="326" y="876"/>
                  </a:lnTo>
                  <a:lnTo>
                    <a:pt x="341" y="862"/>
                  </a:lnTo>
                  <a:lnTo>
                    <a:pt x="355" y="847"/>
                  </a:lnTo>
                  <a:lnTo>
                    <a:pt x="385" y="817"/>
                  </a:lnTo>
                  <a:lnTo>
                    <a:pt x="385" y="802"/>
                  </a:lnTo>
                  <a:lnTo>
                    <a:pt x="400" y="787"/>
                  </a:lnTo>
                  <a:lnTo>
                    <a:pt x="415" y="772"/>
                  </a:lnTo>
                  <a:lnTo>
                    <a:pt x="429" y="758"/>
                  </a:lnTo>
                  <a:lnTo>
                    <a:pt x="444" y="743"/>
                  </a:lnTo>
                  <a:lnTo>
                    <a:pt x="474" y="713"/>
                  </a:lnTo>
                  <a:lnTo>
                    <a:pt x="474" y="698"/>
                  </a:lnTo>
                  <a:lnTo>
                    <a:pt x="489" y="683"/>
                  </a:lnTo>
                  <a:lnTo>
                    <a:pt x="504" y="668"/>
                  </a:lnTo>
                  <a:lnTo>
                    <a:pt x="518" y="654"/>
                  </a:lnTo>
                  <a:lnTo>
                    <a:pt x="533" y="639"/>
                  </a:lnTo>
                  <a:lnTo>
                    <a:pt x="548" y="624"/>
                  </a:lnTo>
                  <a:lnTo>
                    <a:pt x="563" y="609"/>
                  </a:lnTo>
                  <a:lnTo>
                    <a:pt x="578" y="594"/>
                  </a:lnTo>
                  <a:lnTo>
                    <a:pt x="593" y="594"/>
                  </a:lnTo>
                  <a:lnTo>
                    <a:pt x="607" y="565"/>
                  </a:lnTo>
                  <a:lnTo>
                    <a:pt x="622" y="565"/>
                  </a:lnTo>
                  <a:lnTo>
                    <a:pt x="637" y="550"/>
                  </a:lnTo>
                  <a:lnTo>
                    <a:pt x="652" y="535"/>
                  </a:lnTo>
                  <a:lnTo>
                    <a:pt x="667" y="520"/>
                  </a:lnTo>
                  <a:lnTo>
                    <a:pt x="681" y="505"/>
                  </a:lnTo>
                  <a:lnTo>
                    <a:pt x="696" y="490"/>
                  </a:lnTo>
                  <a:lnTo>
                    <a:pt x="711" y="490"/>
                  </a:lnTo>
                  <a:lnTo>
                    <a:pt x="726" y="475"/>
                  </a:lnTo>
                  <a:lnTo>
                    <a:pt x="741" y="461"/>
                  </a:lnTo>
                  <a:lnTo>
                    <a:pt x="756" y="446"/>
                  </a:lnTo>
                  <a:lnTo>
                    <a:pt x="770" y="431"/>
                  </a:lnTo>
                  <a:lnTo>
                    <a:pt x="785" y="431"/>
                  </a:lnTo>
                  <a:lnTo>
                    <a:pt x="800" y="416"/>
                  </a:lnTo>
                  <a:lnTo>
                    <a:pt x="815" y="401"/>
                  </a:lnTo>
                  <a:lnTo>
                    <a:pt x="830" y="401"/>
                  </a:lnTo>
                  <a:lnTo>
                    <a:pt x="845" y="386"/>
                  </a:lnTo>
                  <a:lnTo>
                    <a:pt x="859" y="371"/>
                  </a:lnTo>
                  <a:lnTo>
                    <a:pt x="874" y="371"/>
                  </a:lnTo>
                  <a:lnTo>
                    <a:pt x="889" y="357"/>
                  </a:lnTo>
                  <a:lnTo>
                    <a:pt x="904" y="342"/>
                  </a:lnTo>
                  <a:lnTo>
                    <a:pt x="919" y="342"/>
                  </a:lnTo>
                  <a:lnTo>
                    <a:pt x="933" y="327"/>
                  </a:lnTo>
                  <a:lnTo>
                    <a:pt x="948" y="312"/>
                  </a:lnTo>
                  <a:lnTo>
                    <a:pt x="963" y="312"/>
                  </a:lnTo>
                  <a:lnTo>
                    <a:pt x="978" y="297"/>
                  </a:lnTo>
                  <a:lnTo>
                    <a:pt x="993" y="297"/>
                  </a:lnTo>
                  <a:lnTo>
                    <a:pt x="1008" y="282"/>
                  </a:lnTo>
                  <a:lnTo>
                    <a:pt x="1022" y="282"/>
                  </a:lnTo>
                  <a:lnTo>
                    <a:pt x="1037" y="268"/>
                  </a:lnTo>
                  <a:lnTo>
                    <a:pt x="1052" y="253"/>
                  </a:lnTo>
                  <a:lnTo>
                    <a:pt x="1067" y="253"/>
                  </a:lnTo>
                  <a:lnTo>
                    <a:pt x="1082" y="253"/>
                  </a:lnTo>
                  <a:lnTo>
                    <a:pt x="1097" y="238"/>
                  </a:lnTo>
                  <a:lnTo>
                    <a:pt x="1111" y="238"/>
                  </a:lnTo>
                  <a:lnTo>
                    <a:pt x="1126" y="223"/>
                  </a:lnTo>
                  <a:lnTo>
                    <a:pt x="1141" y="223"/>
                  </a:lnTo>
                  <a:lnTo>
                    <a:pt x="1156" y="208"/>
                  </a:lnTo>
                  <a:lnTo>
                    <a:pt x="1171" y="208"/>
                  </a:lnTo>
                  <a:lnTo>
                    <a:pt x="1185" y="193"/>
                  </a:lnTo>
                  <a:lnTo>
                    <a:pt x="1200" y="193"/>
                  </a:lnTo>
                  <a:lnTo>
                    <a:pt x="1215" y="178"/>
                  </a:lnTo>
                  <a:lnTo>
                    <a:pt x="1230" y="178"/>
                  </a:lnTo>
                  <a:lnTo>
                    <a:pt x="1245" y="164"/>
                  </a:lnTo>
                  <a:lnTo>
                    <a:pt x="1260" y="164"/>
                  </a:lnTo>
                  <a:lnTo>
                    <a:pt x="1274" y="164"/>
                  </a:lnTo>
                  <a:lnTo>
                    <a:pt x="1289" y="149"/>
                  </a:lnTo>
                  <a:lnTo>
                    <a:pt x="1304" y="149"/>
                  </a:lnTo>
                  <a:lnTo>
                    <a:pt x="1319" y="134"/>
                  </a:lnTo>
                  <a:lnTo>
                    <a:pt x="1334" y="134"/>
                  </a:lnTo>
                  <a:lnTo>
                    <a:pt x="1349" y="134"/>
                  </a:lnTo>
                  <a:lnTo>
                    <a:pt x="1363" y="119"/>
                  </a:lnTo>
                  <a:lnTo>
                    <a:pt x="1378" y="119"/>
                  </a:lnTo>
                  <a:lnTo>
                    <a:pt x="1393" y="119"/>
                  </a:lnTo>
                  <a:lnTo>
                    <a:pt x="1408" y="104"/>
                  </a:lnTo>
                  <a:lnTo>
                    <a:pt x="1423" y="104"/>
                  </a:lnTo>
                  <a:lnTo>
                    <a:pt x="1437" y="104"/>
                  </a:lnTo>
                  <a:lnTo>
                    <a:pt x="1452" y="89"/>
                  </a:lnTo>
                  <a:lnTo>
                    <a:pt x="1467" y="89"/>
                  </a:lnTo>
                  <a:lnTo>
                    <a:pt x="1482" y="89"/>
                  </a:lnTo>
                  <a:lnTo>
                    <a:pt x="1497" y="74"/>
                  </a:lnTo>
                  <a:lnTo>
                    <a:pt x="1512" y="74"/>
                  </a:lnTo>
                  <a:lnTo>
                    <a:pt x="1526" y="74"/>
                  </a:lnTo>
                  <a:lnTo>
                    <a:pt x="1541" y="60"/>
                  </a:lnTo>
                  <a:lnTo>
                    <a:pt x="1556" y="60"/>
                  </a:lnTo>
                  <a:lnTo>
                    <a:pt x="1571" y="60"/>
                  </a:lnTo>
                  <a:lnTo>
                    <a:pt x="1586" y="60"/>
                  </a:lnTo>
                  <a:lnTo>
                    <a:pt x="1601" y="45"/>
                  </a:lnTo>
                  <a:lnTo>
                    <a:pt x="1615" y="45"/>
                  </a:lnTo>
                  <a:lnTo>
                    <a:pt x="1630" y="45"/>
                  </a:lnTo>
                  <a:lnTo>
                    <a:pt x="1645" y="30"/>
                  </a:lnTo>
                  <a:lnTo>
                    <a:pt x="1660" y="30"/>
                  </a:lnTo>
                  <a:lnTo>
                    <a:pt x="1675" y="30"/>
                  </a:lnTo>
                  <a:lnTo>
                    <a:pt x="1689" y="30"/>
                  </a:lnTo>
                  <a:lnTo>
                    <a:pt x="1704" y="15"/>
                  </a:lnTo>
                  <a:lnTo>
                    <a:pt x="1719" y="15"/>
                  </a:lnTo>
                  <a:lnTo>
                    <a:pt x="1734" y="15"/>
                  </a:lnTo>
                  <a:lnTo>
                    <a:pt x="1749" y="15"/>
                  </a:lnTo>
                  <a:lnTo>
                    <a:pt x="1764" y="0"/>
                  </a:lnTo>
                  <a:lnTo>
                    <a:pt x="1778" y="0"/>
                  </a:lnTo>
                  <a:lnTo>
                    <a:pt x="1793" y="0"/>
                  </a:lnTo>
                  <a:lnTo>
                    <a:pt x="1808" y="0"/>
                  </a:lnTo>
                  <a:lnTo>
                    <a:pt x="1823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53" name="Freeform 116"/>
            <p:cNvSpPr>
              <a:spLocks/>
            </p:cNvSpPr>
            <p:nvPr/>
          </p:nvSpPr>
          <p:spPr bwMode="auto">
            <a:xfrm>
              <a:off x="4972" y="962"/>
              <a:ext cx="196" cy="34"/>
            </a:xfrm>
            <a:custGeom>
              <a:avLst/>
              <a:gdLst>
                <a:gd name="T0" fmla="*/ 0 w 430"/>
                <a:gd name="T1" fmla="*/ 34 h 74"/>
                <a:gd name="T2" fmla="*/ 7 w 430"/>
                <a:gd name="T3" fmla="*/ 27 h 74"/>
                <a:gd name="T4" fmla="*/ 14 w 430"/>
                <a:gd name="T5" fmla="*/ 27 h 74"/>
                <a:gd name="T6" fmla="*/ 20 w 430"/>
                <a:gd name="T7" fmla="*/ 27 h 74"/>
                <a:gd name="T8" fmla="*/ 27 w 430"/>
                <a:gd name="T9" fmla="*/ 27 h 74"/>
                <a:gd name="T10" fmla="*/ 34 w 430"/>
                <a:gd name="T11" fmla="*/ 27 h 74"/>
                <a:gd name="T12" fmla="*/ 41 w 430"/>
                <a:gd name="T13" fmla="*/ 21 h 74"/>
                <a:gd name="T14" fmla="*/ 47 w 430"/>
                <a:gd name="T15" fmla="*/ 21 h 74"/>
                <a:gd name="T16" fmla="*/ 54 w 430"/>
                <a:gd name="T17" fmla="*/ 21 h 74"/>
                <a:gd name="T18" fmla="*/ 61 w 430"/>
                <a:gd name="T19" fmla="*/ 21 h 74"/>
                <a:gd name="T20" fmla="*/ 67 w 430"/>
                <a:gd name="T21" fmla="*/ 21 h 74"/>
                <a:gd name="T22" fmla="*/ 74 w 430"/>
                <a:gd name="T23" fmla="*/ 21 h 74"/>
                <a:gd name="T24" fmla="*/ 81 w 430"/>
                <a:gd name="T25" fmla="*/ 14 h 74"/>
                <a:gd name="T26" fmla="*/ 88 w 430"/>
                <a:gd name="T27" fmla="*/ 14 h 74"/>
                <a:gd name="T28" fmla="*/ 94 w 430"/>
                <a:gd name="T29" fmla="*/ 14 h 74"/>
                <a:gd name="T30" fmla="*/ 101 w 430"/>
                <a:gd name="T31" fmla="*/ 14 h 74"/>
                <a:gd name="T32" fmla="*/ 108 w 430"/>
                <a:gd name="T33" fmla="*/ 14 h 74"/>
                <a:gd name="T34" fmla="*/ 115 w 430"/>
                <a:gd name="T35" fmla="*/ 14 h 74"/>
                <a:gd name="T36" fmla="*/ 122 w 430"/>
                <a:gd name="T37" fmla="*/ 7 h 74"/>
                <a:gd name="T38" fmla="*/ 129 w 430"/>
                <a:gd name="T39" fmla="*/ 7 h 74"/>
                <a:gd name="T40" fmla="*/ 135 w 430"/>
                <a:gd name="T41" fmla="*/ 7 h 74"/>
                <a:gd name="T42" fmla="*/ 142 w 430"/>
                <a:gd name="T43" fmla="*/ 7 h 74"/>
                <a:gd name="T44" fmla="*/ 149 w 430"/>
                <a:gd name="T45" fmla="*/ 7 h 74"/>
                <a:gd name="T46" fmla="*/ 155 w 430"/>
                <a:gd name="T47" fmla="*/ 7 h 74"/>
                <a:gd name="T48" fmla="*/ 162 w 430"/>
                <a:gd name="T49" fmla="*/ 0 h 74"/>
                <a:gd name="T50" fmla="*/ 169 w 430"/>
                <a:gd name="T51" fmla="*/ 0 h 74"/>
                <a:gd name="T52" fmla="*/ 175 w 430"/>
                <a:gd name="T53" fmla="*/ 0 h 74"/>
                <a:gd name="T54" fmla="*/ 182 w 430"/>
                <a:gd name="T55" fmla="*/ 0 h 74"/>
                <a:gd name="T56" fmla="*/ 189 w 430"/>
                <a:gd name="T57" fmla="*/ 0 h 74"/>
                <a:gd name="T58" fmla="*/ 196 w 430"/>
                <a:gd name="T59" fmla="*/ 0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0" h="74">
                  <a:moveTo>
                    <a:pt x="0" y="74"/>
                  </a:moveTo>
                  <a:lnTo>
                    <a:pt x="15" y="59"/>
                  </a:lnTo>
                  <a:lnTo>
                    <a:pt x="30" y="59"/>
                  </a:lnTo>
                  <a:lnTo>
                    <a:pt x="44" y="59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9" y="45"/>
                  </a:lnTo>
                  <a:lnTo>
                    <a:pt x="104" y="45"/>
                  </a:lnTo>
                  <a:lnTo>
                    <a:pt x="118" y="45"/>
                  </a:lnTo>
                  <a:lnTo>
                    <a:pt x="133" y="45"/>
                  </a:lnTo>
                  <a:lnTo>
                    <a:pt x="148" y="45"/>
                  </a:lnTo>
                  <a:lnTo>
                    <a:pt x="163" y="45"/>
                  </a:lnTo>
                  <a:lnTo>
                    <a:pt x="178" y="30"/>
                  </a:lnTo>
                  <a:lnTo>
                    <a:pt x="193" y="30"/>
                  </a:lnTo>
                  <a:lnTo>
                    <a:pt x="207" y="30"/>
                  </a:lnTo>
                  <a:lnTo>
                    <a:pt x="222" y="30"/>
                  </a:lnTo>
                  <a:lnTo>
                    <a:pt x="237" y="30"/>
                  </a:lnTo>
                  <a:lnTo>
                    <a:pt x="252" y="30"/>
                  </a:lnTo>
                  <a:lnTo>
                    <a:pt x="267" y="15"/>
                  </a:lnTo>
                  <a:lnTo>
                    <a:pt x="282" y="15"/>
                  </a:lnTo>
                  <a:lnTo>
                    <a:pt x="296" y="15"/>
                  </a:lnTo>
                  <a:lnTo>
                    <a:pt x="311" y="15"/>
                  </a:lnTo>
                  <a:lnTo>
                    <a:pt x="326" y="15"/>
                  </a:lnTo>
                  <a:lnTo>
                    <a:pt x="341" y="15"/>
                  </a:lnTo>
                  <a:lnTo>
                    <a:pt x="356" y="0"/>
                  </a:lnTo>
                  <a:lnTo>
                    <a:pt x="370" y="0"/>
                  </a:lnTo>
                  <a:lnTo>
                    <a:pt x="385" y="0"/>
                  </a:lnTo>
                  <a:lnTo>
                    <a:pt x="400" y="0"/>
                  </a:lnTo>
                  <a:lnTo>
                    <a:pt x="415" y="0"/>
                  </a:lnTo>
                  <a:lnTo>
                    <a:pt x="430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9129" name="Group 117"/>
          <p:cNvGrpSpPr>
            <a:grpSpLocks/>
          </p:cNvGrpSpPr>
          <p:nvPr/>
        </p:nvGrpSpPr>
        <p:grpSpPr bwMode="auto">
          <a:xfrm>
            <a:off x="2647950" y="1549400"/>
            <a:ext cx="6240463" cy="3959225"/>
            <a:chOff x="1540" y="976"/>
            <a:chExt cx="3628" cy="2494"/>
          </a:xfrm>
        </p:grpSpPr>
        <p:sp>
          <p:nvSpPr>
            <p:cNvPr id="129146" name="Freeform 118"/>
            <p:cNvSpPr>
              <a:spLocks/>
            </p:cNvSpPr>
            <p:nvPr/>
          </p:nvSpPr>
          <p:spPr bwMode="auto">
            <a:xfrm>
              <a:off x="1540" y="3339"/>
              <a:ext cx="2071" cy="131"/>
            </a:xfrm>
            <a:custGeom>
              <a:avLst/>
              <a:gdLst>
                <a:gd name="T0" fmla="*/ 142 w 4536"/>
                <a:gd name="T1" fmla="*/ 131 h 282"/>
                <a:gd name="T2" fmla="*/ 318 w 4536"/>
                <a:gd name="T3" fmla="*/ 131 h 282"/>
                <a:gd name="T4" fmla="*/ 460 w 4536"/>
                <a:gd name="T5" fmla="*/ 131 h 282"/>
                <a:gd name="T6" fmla="*/ 582 w 4536"/>
                <a:gd name="T7" fmla="*/ 131 h 282"/>
                <a:gd name="T8" fmla="*/ 690 w 4536"/>
                <a:gd name="T9" fmla="*/ 131 h 282"/>
                <a:gd name="T10" fmla="*/ 778 w 4536"/>
                <a:gd name="T11" fmla="*/ 131 h 282"/>
                <a:gd name="T12" fmla="*/ 867 w 4536"/>
                <a:gd name="T13" fmla="*/ 131 h 282"/>
                <a:gd name="T14" fmla="*/ 941 w 4536"/>
                <a:gd name="T15" fmla="*/ 131 h 282"/>
                <a:gd name="T16" fmla="*/ 1009 w 4536"/>
                <a:gd name="T17" fmla="*/ 131 h 282"/>
                <a:gd name="T18" fmla="*/ 1069 w 4536"/>
                <a:gd name="T19" fmla="*/ 131 h 282"/>
                <a:gd name="T20" fmla="*/ 1130 w 4536"/>
                <a:gd name="T21" fmla="*/ 131 h 282"/>
                <a:gd name="T22" fmla="*/ 1184 w 4536"/>
                <a:gd name="T23" fmla="*/ 131 h 282"/>
                <a:gd name="T24" fmla="*/ 1232 w 4536"/>
                <a:gd name="T25" fmla="*/ 131 h 282"/>
                <a:gd name="T26" fmla="*/ 1279 w 4536"/>
                <a:gd name="T27" fmla="*/ 131 h 282"/>
                <a:gd name="T28" fmla="*/ 1327 w 4536"/>
                <a:gd name="T29" fmla="*/ 131 h 282"/>
                <a:gd name="T30" fmla="*/ 1367 w 4536"/>
                <a:gd name="T31" fmla="*/ 131 h 282"/>
                <a:gd name="T32" fmla="*/ 1408 w 4536"/>
                <a:gd name="T33" fmla="*/ 131 h 282"/>
                <a:gd name="T34" fmla="*/ 1448 w 4536"/>
                <a:gd name="T35" fmla="*/ 131 h 282"/>
                <a:gd name="T36" fmla="*/ 1489 w 4536"/>
                <a:gd name="T37" fmla="*/ 131 h 282"/>
                <a:gd name="T38" fmla="*/ 1523 w 4536"/>
                <a:gd name="T39" fmla="*/ 131 h 282"/>
                <a:gd name="T40" fmla="*/ 1557 w 4536"/>
                <a:gd name="T41" fmla="*/ 131 h 282"/>
                <a:gd name="T42" fmla="*/ 1584 w 4536"/>
                <a:gd name="T43" fmla="*/ 131 h 282"/>
                <a:gd name="T44" fmla="*/ 1618 w 4536"/>
                <a:gd name="T45" fmla="*/ 131 h 282"/>
                <a:gd name="T46" fmla="*/ 1645 w 4536"/>
                <a:gd name="T47" fmla="*/ 131 h 282"/>
                <a:gd name="T48" fmla="*/ 1678 w 4536"/>
                <a:gd name="T49" fmla="*/ 131 h 282"/>
                <a:gd name="T50" fmla="*/ 1706 w 4536"/>
                <a:gd name="T51" fmla="*/ 131 h 282"/>
                <a:gd name="T52" fmla="*/ 1733 w 4536"/>
                <a:gd name="T53" fmla="*/ 131 h 282"/>
                <a:gd name="T54" fmla="*/ 1760 w 4536"/>
                <a:gd name="T55" fmla="*/ 131 h 282"/>
                <a:gd name="T56" fmla="*/ 1780 w 4536"/>
                <a:gd name="T57" fmla="*/ 124 h 282"/>
                <a:gd name="T58" fmla="*/ 1807 w 4536"/>
                <a:gd name="T59" fmla="*/ 124 h 282"/>
                <a:gd name="T60" fmla="*/ 1828 w 4536"/>
                <a:gd name="T61" fmla="*/ 124 h 282"/>
                <a:gd name="T62" fmla="*/ 1855 w 4536"/>
                <a:gd name="T63" fmla="*/ 118 h 282"/>
                <a:gd name="T64" fmla="*/ 1875 w 4536"/>
                <a:gd name="T65" fmla="*/ 111 h 282"/>
                <a:gd name="T66" fmla="*/ 1895 w 4536"/>
                <a:gd name="T67" fmla="*/ 111 h 282"/>
                <a:gd name="T68" fmla="*/ 1915 w 4536"/>
                <a:gd name="T69" fmla="*/ 104 h 282"/>
                <a:gd name="T70" fmla="*/ 1936 w 4536"/>
                <a:gd name="T71" fmla="*/ 97 h 282"/>
                <a:gd name="T72" fmla="*/ 1956 w 4536"/>
                <a:gd name="T73" fmla="*/ 90 h 282"/>
                <a:gd name="T74" fmla="*/ 1976 w 4536"/>
                <a:gd name="T75" fmla="*/ 76 h 282"/>
                <a:gd name="T76" fmla="*/ 1997 w 4536"/>
                <a:gd name="T77" fmla="*/ 69 h 282"/>
                <a:gd name="T78" fmla="*/ 2017 w 4536"/>
                <a:gd name="T79" fmla="*/ 55 h 282"/>
                <a:gd name="T80" fmla="*/ 2037 w 4536"/>
                <a:gd name="T81" fmla="*/ 34 h 282"/>
                <a:gd name="T82" fmla="*/ 2058 w 4536"/>
                <a:gd name="T83" fmla="*/ 21 h 2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36" h="282">
                  <a:moveTo>
                    <a:pt x="0" y="282"/>
                  </a:moveTo>
                  <a:lnTo>
                    <a:pt x="163" y="282"/>
                  </a:lnTo>
                  <a:lnTo>
                    <a:pt x="311" y="282"/>
                  </a:lnTo>
                  <a:lnTo>
                    <a:pt x="445" y="282"/>
                  </a:lnTo>
                  <a:lnTo>
                    <a:pt x="578" y="282"/>
                  </a:lnTo>
                  <a:lnTo>
                    <a:pt x="697" y="282"/>
                  </a:lnTo>
                  <a:lnTo>
                    <a:pt x="801" y="282"/>
                  </a:lnTo>
                  <a:lnTo>
                    <a:pt x="904" y="282"/>
                  </a:lnTo>
                  <a:lnTo>
                    <a:pt x="1008" y="282"/>
                  </a:lnTo>
                  <a:lnTo>
                    <a:pt x="1097" y="282"/>
                  </a:lnTo>
                  <a:lnTo>
                    <a:pt x="1186" y="282"/>
                  </a:lnTo>
                  <a:lnTo>
                    <a:pt x="1275" y="282"/>
                  </a:lnTo>
                  <a:lnTo>
                    <a:pt x="1349" y="282"/>
                  </a:lnTo>
                  <a:lnTo>
                    <a:pt x="1438" y="282"/>
                  </a:lnTo>
                  <a:lnTo>
                    <a:pt x="1512" y="282"/>
                  </a:lnTo>
                  <a:lnTo>
                    <a:pt x="1571" y="282"/>
                  </a:lnTo>
                  <a:lnTo>
                    <a:pt x="1646" y="282"/>
                  </a:lnTo>
                  <a:lnTo>
                    <a:pt x="1705" y="282"/>
                  </a:lnTo>
                  <a:lnTo>
                    <a:pt x="1779" y="282"/>
                  </a:lnTo>
                  <a:lnTo>
                    <a:pt x="1838" y="282"/>
                  </a:lnTo>
                  <a:lnTo>
                    <a:pt x="1898" y="282"/>
                  </a:lnTo>
                  <a:lnTo>
                    <a:pt x="1942" y="282"/>
                  </a:lnTo>
                  <a:lnTo>
                    <a:pt x="2001" y="282"/>
                  </a:lnTo>
                  <a:lnTo>
                    <a:pt x="2061" y="282"/>
                  </a:lnTo>
                  <a:lnTo>
                    <a:pt x="2105" y="282"/>
                  </a:lnTo>
                  <a:lnTo>
                    <a:pt x="2164" y="282"/>
                  </a:lnTo>
                  <a:lnTo>
                    <a:pt x="2209" y="282"/>
                  </a:lnTo>
                  <a:lnTo>
                    <a:pt x="2253" y="282"/>
                  </a:lnTo>
                  <a:lnTo>
                    <a:pt x="2298" y="282"/>
                  </a:lnTo>
                  <a:lnTo>
                    <a:pt x="2342" y="282"/>
                  </a:lnTo>
                  <a:lnTo>
                    <a:pt x="2387" y="282"/>
                  </a:lnTo>
                  <a:lnTo>
                    <a:pt x="2431" y="282"/>
                  </a:lnTo>
                  <a:lnTo>
                    <a:pt x="2476" y="282"/>
                  </a:lnTo>
                  <a:lnTo>
                    <a:pt x="2520" y="282"/>
                  </a:lnTo>
                  <a:lnTo>
                    <a:pt x="2550" y="282"/>
                  </a:lnTo>
                  <a:lnTo>
                    <a:pt x="2594" y="282"/>
                  </a:lnTo>
                  <a:lnTo>
                    <a:pt x="2624" y="282"/>
                  </a:lnTo>
                  <a:lnTo>
                    <a:pt x="2668" y="282"/>
                  </a:lnTo>
                  <a:lnTo>
                    <a:pt x="2698" y="282"/>
                  </a:lnTo>
                  <a:lnTo>
                    <a:pt x="2743" y="282"/>
                  </a:lnTo>
                  <a:lnTo>
                    <a:pt x="2772" y="282"/>
                  </a:lnTo>
                  <a:lnTo>
                    <a:pt x="2802" y="282"/>
                  </a:lnTo>
                  <a:lnTo>
                    <a:pt x="2846" y="282"/>
                  </a:lnTo>
                  <a:lnTo>
                    <a:pt x="2876" y="282"/>
                  </a:lnTo>
                  <a:lnTo>
                    <a:pt x="2906" y="282"/>
                  </a:lnTo>
                  <a:lnTo>
                    <a:pt x="2935" y="282"/>
                  </a:lnTo>
                  <a:lnTo>
                    <a:pt x="2965" y="282"/>
                  </a:lnTo>
                  <a:lnTo>
                    <a:pt x="2995" y="282"/>
                  </a:lnTo>
                  <a:lnTo>
                    <a:pt x="3024" y="282"/>
                  </a:lnTo>
                  <a:lnTo>
                    <a:pt x="3054" y="282"/>
                  </a:lnTo>
                  <a:lnTo>
                    <a:pt x="3084" y="282"/>
                  </a:lnTo>
                  <a:lnTo>
                    <a:pt x="3113" y="282"/>
                  </a:lnTo>
                  <a:lnTo>
                    <a:pt x="3143" y="282"/>
                  </a:lnTo>
                  <a:lnTo>
                    <a:pt x="3172" y="282"/>
                  </a:lnTo>
                  <a:lnTo>
                    <a:pt x="3202" y="282"/>
                  </a:lnTo>
                  <a:lnTo>
                    <a:pt x="3232" y="282"/>
                  </a:lnTo>
                  <a:lnTo>
                    <a:pt x="3261" y="282"/>
                  </a:lnTo>
                  <a:lnTo>
                    <a:pt x="3276" y="282"/>
                  </a:lnTo>
                  <a:lnTo>
                    <a:pt x="3306" y="282"/>
                  </a:lnTo>
                  <a:lnTo>
                    <a:pt x="3336" y="282"/>
                  </a:lnTo>
                  <a:lnTo>
                    <a:pt x="3350" y="282"/>
                  </a:lnTo>
                  <a:lnTo>
                    <a:pt x="3380" y="282"/>
                  </a:lnTo>
                  <a:lnTo>
                    <a:pt x="3410" y="282"/>
                  </a:lnTo>
                  <a:lnTo>
                    <a:pt x="3424" y="282"/>
                  </a:lnTo>
                  <a:lnTo>
                    <a:pt x="3454" y="282"/>
                  </a:lnTo>
                  <a:lnTo>
                    <a:pt x="3469" y="282"/>
                  </a:lnTo>
                  <a:lnTo>
                    <a:pt x="3499" y="282"/>
                  </a:lnTo>
                  <a:lnTo>
                    <a:pt x="3528" y="282"/>
                  </a:lnTo>
                  <a:lnTo>
                    <a:pt x="3543" y="282"/>
                  </a:lnTo>
                  <a:lnTo>
                    <a:pt x="3573" y="282"/>
                  </a:lnTo>
                  <a:lnTo>
                    <a:pt x="3588" y="282"/>
                  </a:lnTo>
                  <a:lnTo>
                    <a:pt x="3602" y="282"/>
                  </a:lnTo>
                  <a:lnTo>
                    <a:pt x="3632" y="282"/>
                  </a:lnTo>
                  <a:lnTo>
                    <a:pt x="3647" y="282"/>
                  </a:lnTo>
                  <a:lnTo>
                    <a:pt x="3676" y="282"/>
                  </a:lnTo>
                  <a:lnTo>
                    <a:pt x="3691" y="282"/>
                  </a:lnTo>
                  <a:lnTo>
                    <a:pt x="3706" y="282"/>
                  </a:lnTo>
                  <a:lnTo>
                    <a:pt x="3736" y="282"/>
                  </a:lnTo>
                  <a:lnTo>
                    <a:pt x="3751" y="282"/>
                  </a:lnTo>
                  <a:lnTo>
                    <a:pt x="3765" y="282"/>
                  </a:lnTo>
                  <a:lnTo>
                    <a:pt x="3795" y="282"/>
                  </a:lnTo>
                  <a:lnTo>
                    <a:pt x="3810" y="282"/>
                  </a:lnTo>
                  <a:lnTo>
                    <a:pt x="3825" y="282"/>
                  </a:lnTo>
                  <a:lnTo>
                    <a:pt x="3854" y="282"/>
                  </a:lnTo>
                  <a:lnTo>
                    <a:pt x="3869" y="267"/>
                  </a:lnTo>
                  <a:lnTo>
                    <a:pt x="3884" y="267"/>
                  </a:lnTo>
                  <a:lnTo>
                    <a:pt x="3899" y="267"/>
                  </a:lnTo>
                  <a:lnTo>
                    <a:pt x="3914" y="267"/>
                  </a:lnTo>
                  <a:lnTo>
                    <a:pt x="3943" y="267"/>
                  </a:lnTo>
                  <a:lnTo>
                    <a:pt x="3958" y="267"/>
                  </a:lnTo>
                  <a:lnTo>
                    <a:pt x="3973" y="267"/>
                  </a:lnTo>
                  <a:lnTo>
                    <a:pt x="3988" y="267"/>
                  </a:lnTo>
                  <a:lnTo>
                    <a:pt x="4003" y="267"/>
                  </a:lnTo>
                  <a:lnTo>
                    <a:pt x="4017" y="253"/>
                  </a:lnTo>
                  <a:lnTo>
                    <a:pt x="4047" y="253"/>
                  </a:lnTo>
                  <a:lnTo>
                    <a:pt x="4062" y="253"/>
                  </a:lnTo>
                  <a:lnTo>
                    <a:pt x="4077" y="253"/>
                  </a:lnTo>
                  <a:lnTo>
                    <a:pt x="4092" y="253"/>
                  </a:lnTo>
                  <a:lnTo>
                    <a:pt x="4106" y="238"/>
                  </a:lnTo>
                  <a:lnTo>
                    <a:pt x="4121" y="238"/>
                  </a:lnTo>
                  <a:lnTo>
                    <a:pt x="4136" y="238"/>
                  </a:lnTo>
                  <a:lnTo>
                    <a:pt x="4151" y="238"/>
                  </a:lnTo>
                  <a:lnTo>
                    <a:pt x="4166" y="223"/>
                  </a:lnTo>
                  <a:lnTo>
                    <a:pt x="4181" y="223"/>
                  </a:lnTo>
                  <a:lnTo>
                    <a:pt x="4195" y="223"/>
                  </a:lnTo>
                  <a:lnTo>
                    <a:pt x="4210" y="223"/>
                  </a:lnTo>
                  <a:lnTo>
                    <a:pt x="4225" y="208"/>
                  </a:lnTo>
                  <a:lnTo>
                    <a:pt x="4240" y="208"/>
                  </a:lnTo>
                  <a:lnTo>
                    <a:pt x="4255" y="193"/>
                  </a:lnTo>
                  <a:lnTo>
                    <a:pt x="4269" y="193"/>
                  </a:lnTo>
                  <a:lnTo>
                    <a:pt x="4284" y="193"/>
                  </a:lnTo>
                  <a:lnTo>
                    <a:pt x="4299" y="178"/>
                  </a:lnTo>
                  <a:lnTo>
                    <a:pt x="4314" y="178"/>
                  </a:lnTo>
                  <a:lnTo>
                    <a:pt x="4329" y="163"/>
                  </a:lnTo>
                  <a:lnTo>
                    <a:pt x="4344" y="163"/>
                  </a:lnTo>
                  <a:lnTo>
                    <a:pt x="4358" y="149"/>
                  </a:lnTo>
                  <a:lnTo>
                    <a:pt x="4373" y="149"/>
                  </a:lnTo>
                  <a:lnTo>
                    <a:pt x="4388" y="134"/>
                  </a:lnTo>
                  <a:lnTo>
                    <a:pt x="4403" y="119"/>
                  </a:lnTo>
                  <a:lnTo>
                    <a:pt x="4418" y="119"/>
                  </a:lnTo>
                  <a:lnTo>
                    <a:pt x="4433" y="89"/>
                  </a:lnTo>
                  <a:lnTo>
                    <a:pt x="4447" y="89"/>
                  </a:lnTo>
                  <a:lnTo>
                    <a:pt x="4462" y="74"/>
                  </a:lnTo>
                  <a:lnTo>
                    <a:pt x="4477" y="59"/>
                  </a:lnTo>
                  <a:lnTo>
                    <a:pt x="4492" y="45"/>
                  </a:lnTo>
                  <a:lnTo>
                    <a:pt x="4507" y="45"/>
                  </a:lnTo>
                  <a:lnTo>
                    <a:pt x="4521" y="30"/>
                  </a:lnTo>
                  <a:lnTo>
                    <a:pt x="4536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47" name="Freeform 119"/>
            <p:cNvSpPr>
              <a:spLocks/>
            </p:cNvSpPr>
            <p:nvPr/>
          </p:nvSpPr>
          <p:spPr bwMode="auto">
            <a:xfrm>
              <a:off x="3611" y="1910"/>
              <a:ext cx="522" cy="1429"/>
            </a:xfrm>
            <a:custGeom>
              <a:avLst/>
              <a:gdLst>
                <a:gd name="T0" fmla="*/ 14 w 1142"/>
                <a:gd name="T1" fmla="*/ 1415 h 3089"/>
                <a:gd name="T2" fmla="*/ 34 w 1142"/>
                <a:gd name="T3" fmla="*/ 1395 h 3089"/>
                <a:gd name="T4" fmla="*/ 48 w 1142"/>
                <a:gd name="T5" fmla="*/ 1367 h 3089"/>
                <a:gd name="T6" fmla="*/ 61 w 1142"/>
                <a:gd name="T7" fmla="*/ 1347 h 3089"/>
                <a:gd name="T8" fmla="*/ 81 w 1142"/>
                <a:gd name="T9" fmla="*/ 1319 h 3089"/>
                <a:gd name="T10" fmla="*/ 95 w 1142"/>
                <a:gd name="T11" fmla="*/ 1292 h 3089"/>
                <a:gd name="T12" fmla="*/ 108 w 1142"/>
                <a:gd name="T13" fmla="*/ 1257 h 3089"/>
                <a:gd name="T14" fmla="*/ 122 w 1142"/>
                <a:gd name="T15" fmla="*/ 1223 h 3089"/>
                <a:gd name="T16" fmla="*/ 136 w 1142"/>
                <a:gd name="T17" fmla="*/ 1195 h 3089"/>
                <a:gd name="T18" fmla="*/ 149 w 1142"/>
                <a:gd name="T19" fmla="*/ 1154 h 3089"/>
                <a:gd name="T20" fmla="*/ 170 w 1142"/>
                <a:gd name="T21" fmla="*/ 1120 h 3089"/>
                <a:gd name="T22" fmla="*/ 183 w 1142"/>
                <a:gd name="T23" fmla="*/ 1086 h 3089"/>
                <a:gd name="T24" fmla="*/ 197 w 1142"/>
                <a:gd name="T25" fmla="*/ 1044 h 3089"/>
                <a:gd name="T26" fmla="*/ 210 w 1142"/>
                <a:gd name="T27" fmla="*/ 1003 h 3089"/>
                <a:gd name="T28" fmla="*/ 217 w 1142"/>
                <a:gd name="T29" fmla="*/ 969 h 3089"/>
                <a:gd name="T30" fmla="*/ 230 w 1142"/>
                <a:gd name="T31" fmla="*/ 928 h 3089"/>
                <a:gd name="T32" fmla="*/ 244 w 1142"/>
                <a:gd name="T33" fmla="*/ 886 h 3089"/>
                <a:gd name="T34" fmla="*/ 258 w 1142"/>
                <a:gd name="T35" fmla="*/ 845 h 3089"/>
                <a:gd name="T36" fmla="*/ 271 w 1142"/>
                <a:gd name="T37" fmla="*/ 804 h 3089"/>
                <a:gd name="T38" fmla="*/ 285 w 1142"/>
                <a:gd name="T39" fmla="*/ 763 h 3089"/>
                <a:gd name="T40" fmla="*/ 292 w 1142"/>
                <a:gd name="T41" fmla="*/ 722 h 3089"/>
                <a:gd name="T42" fmla="*/ 305 w 1142"/>
                <a:gd name="T43" fmla="*/ 687 h 3089"/>
                <a:gd name="T44" fmla="*/ 319 w 1142"/>
                <a:gd name="T45" fmla="*/ 646 h 3089"/>
                <a:gd name="T46" fmla="*/ 332 w 1142"/>
                <a:gd name="T47" fmla="*/ 605 h 3089"/>
                <a:gd name="T48" fmla="*/ 339 w 1142"/>
                <a:gd name="T49" fmla="*/ 570 h 3089"/>
                <a:gd name="T50" fmla="*/ 352 w 1142"/>
                <a:gd name="T51" fmla="*/ 529 h 3089"/>
                <a:gd name="T52" fmla="*/ 359 w 1142"/>
                <a:gd name="T53" fmla="*/ 495 h 3089"/>
                <a:gd name="T54" fmla="*/ 373 w 1142"/>
                <a:gd name="T55" fmla="*/ 460 h 3089"/>
                <a:gd name="T56" fmla="*/ 386 w 1142"/>
                <a:gd name="T57" fmla="*/ 419 h 3089"/>
                <a:gd name="T58" fmla="*/ 393 w 1142"/>
                <a:gd name="T59" fmla="*/ 385 h 3089"/>
                <a:gd name="T60" fmla="*/ 407 w 1142"/>
                <a:gd name="T61" fmla="*/ 357 h 3089"/>
                <a:gd name="T62" fmla="*/ 414 w 1142"/>
                <a:gd name="T63" fmla="*/ 323 h 3089"/>
                <a:gd name="T64" fmla="*/ 427 w 1142"/>
                <a:gd name="T65" fmla="*/ 289 h 3089"/>
                <a:gd name="T66" fmla="*/ 434 w 1142"/>
                <a:gd name="T67" fmla="*/ 261 h 3089"/>
                <a:gd name="T68" fmla="*/ 447 w 1142"/>
                <a:gd name="T69" fmla="*/ 227 h 3089"/>
                <a:gd name="T70" fmla="*/ 454 w 1142"/>
                <a:gd name="T71" fmla="*/ 186 h 3089"/>
                <a:gd name="T72" fmla="*/ 468 w 1142"/>
                <a:gd name="T73" fmla="*/ 158 h 3089"/>
                <a:gd name="T74" fmla="*/ 474 w 1142"/>
                <a:gd name="T75" fmla="*/ 130 h 3089"/>
                <a:gd name="T76" fmla="*/ 488 w 1142"/>
                <a:gd name="T77" fmla="*/ 103 h 3089"/>
                <a:gd name="T78" fmla="*/ 495 w 1142"/>
                <a:gd name="T79" fmla="*/ 69 h 3089"/>
                <a:gd name="T80" fmla="*/ 508 w 1142"/>
                <a:gd name="T81" fmla="*/ 48 h 3089"/>
                <a:gd name="T82" fmla="*/ 515 w 1142"/>
                <a:gd name="T83" fmla="*/ 21 h 30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42" h="3089">
                  <a:moveTo>
                    <a:pt x="0" y="3089"/>
                  </a:moveTo>
                  <a:lnTo>
                    <a:pt x="15" y="3074"/>
                  </a:lnTo>
                  <a:lnTo>
                    <a:pt x="30" y="3059"/>
                  </a:lnTo>
                  <a:lnTo>
                    <a:pt x="45" y="3045"/>
                  </a:lnTo>
                  <a:lnTo>
                    <a:pt x="60" y="3030"/>
                  </a:lnTo>
                  <a:lnTo>
                    <a:pt x="74" y="3015"/>
                  </a:lnTo>
                  <a:lnTo>
                    <a:pt x="74" y="3000"/>
                  </a:lnTo>
                  <a:lnTo>
                    <a:pt x="89" y="2985"/>
                  </a:lnTo>
                  <a:lnTo>
                    <a:pt x="104" y="2955"/>
                  </a:lnTo>
                  <a:lnTo>
                    <a:pt x="119" y="2941"/>
                  </a:lnTo>
                  <a:lnTo>
                    <a:pt x="134" y="2926"/>
                  </a:lnTo>
                  <a:lnTo>
                    <a:pt x="134" y="2911"/>
                  </a:lnTo>
                  <a:lnTo>
                    <a:pt x="149" y="2881"/>
                  </a:lnTo>
                  <a:lnTo>
                    <a:pt x="163" y="2866"/>
                  </a:lnTo>
                  <a:lnTo>
                    <a:pt x="178" y="2851"/>
                  </a:lnTo>
                  <a:lnTo>
                    <a:pt x="178" y="2822"/>
                  </a:lnTo>
                  <a:lnTo>
                    <a:pt x="193" y="2807"/>
                  </a:lnTo>
                  <a:lnTo>
                    <a:pt x="208" y="2792"/>
                  </a:lnTo>
                  <a:lnTo>
                    <a:pt x="223" y="2762"/>
                  </a:lnTo>
                  <a:lnTo>
                    <a:pt x="223" y="2748"/>
                  </a:lnTo>
                  <a:lnTo>
                    <a:pt x="237" y="2718"/>
                  </a:lnTo>
                  <a:lnTo>
                    <a:pt x="252" y="2703"/>
                  </a:lnTo>
                  <a:lnTo>
                    <a:pt x="267" y="2673"/>
                  </a:lnTo>
                  <a:lnTo>
                    <a:pt x="267" y="2644"/>
                  </a:lnTo>
                  <a:lnTo>
                    <a:pt x="282" y="2629"/>
                  </a:lnTo>
                  <a:lnTo>
                    <a:pt x="297" y="2599"/>
                  </a:lnTo>
                  <a:lnTo>
                    <a:pt x="297" y="2584"/>
                  </a:lnTo>
                  <a:lnTo>
                    <a:pt x="312" y="2554"/>
                  </a:lnTo>
                  <a:lnTo>
                    <a:pt x="326" y="2525"/>
                  </a:lnTo>
                  <a:lnTo>
                    <a:pt x="326" y="2495"/>
                  </a:lnTo>
                  <a:lnTo>
                    <a:pt x="341" y="2480"/>
                  </a:lnTo>
                  <a:lnTo>
                    <a:pt x="356" y="2451"/>
                  </a:lnTo>
                  <a:lnTo>
                    <a:pt x="371" y="2421"/>
                  </a:lnTo>
                  <a:lnTo>
                    <a:pt x="371" y="2391"/>
                  </a:lnTo>
                  <a:lnTo>
                    <a:pt x="386" y="2376"/>
                  </a:lnTo>
                  <a:lnTo>
                    <a:pt x="401" y="2347"/>
                  </a:lnTo>
                  <a:lnTo>
                    <a:pt x="401" y="2317"/>
                  </a:lnTo>
                  <a:lnTo>
                    <a:pt x="415" y="2287"/>
                  </a:lnTo>
                  <a:lnTo>
                    <a:pt x="430" y="2257"/>
                  </a:lnTo>
                  <a:lnTo>
                    <a:pt x="430" y="2228"/>
                  </a:lnTo>
                  <a:lnTo>
                    <a:pt x="445" y="2198"/>
                  </a:lnTo>
                  <a:lnTo>
                    <a:pt x="460" y="2168"/>
                  </a:lnTo>
                  <a:lnTo>
                    <a:pt x="460" y="2139"/>
                  </a:lnTo>
                  <a:lnTo>
                    <a:pt x="475" y="2124"/>
                  </a:lnTo>
                  <a:lnTo>
                    <a:pt x="475" y="2094"/>
                  </a:lnTo>
                  <a:lnTo>
                    <a:pt x="489" y="2064"/>
                  </a:lnTo>
                  <a:lnTo>
                    <a:pt x="504" y="2035"/>
                  </a:lnTo>
                  <a:lnTo>
                    <a:pt x="504" y="2005"/>
                  </a:lnTo>
                  <a:lnTo>
                    <a:pt x="519" y="1975"/>
                  </a:lnTo>
                  <a:lnTo>
                    <a:pt x="534" y="1946"/>
                  </a:lnTo>
                  <a:lnTo>
                    <a:pt x="534" y="1916"/>
                  </a:lnTo>
                  <a:lnTo>
                    <a:pt x="549" y="1886"/>
                  </a:lnTo>
                  <a:lnTo>
                    <a:pt x="549" y="1857"/>
                  </a:lnTo>
                  <a:lnTo>
                    <a:pt x="564" y="1827"/>
                  </a:lnTo>
                  <a:lnTo>
                    <a:pt x="578" y="1797"/>
                  </a:lnTo>
                  <a:lnTo>
                    <a:pt x="578" y="1767"/>
                  </a:lnTo>
                  <a:lnTo>
                    <a:pt x="593" y="1738"/>
                  </a:lnTo>
                  <a:lnTo>
                    <a:pt x="593" y="1708"/>
                  </a:lnTo>
                  <a:lnTo>
                    <a:pt x="608" y="1678"/>
                  </a:lnTo>
                  <a:lnTo>
                    <a:pt x="623" y="1649"/>
                  </a:lnTo>
                  <a:lnTo>
                    <a:pt x="623" y="1619"/>
                  </a:lnTo>
                  <a:lnTo>
                    <a:pt x="638" y="1589"/>
                  </a:lnTo>
                  <a:lnTo>
                    <a:pt x="638" y="1560"/>
                  </a:lnTo>
                  <a:lnTo>
                    <a:pt x="653" y="1530"/>
                  </a:lnTo>
                  <a:lnTo>
                    <a:pt x="667" y="1515"/>
                  </a:lnTo>
                  <a:lnTo>
                    <a:pt x="667" y="1485"/>
                  </a:lnTo>
                  <a:lnTo>
                    <a:pt x="682" y="1456"/>
                  </a:lnTo>
                  <a:lnTo>
                    <a:pt x="682" y="1426"/>
                  </a:lnTo>
                  <a:lnTo>
                    <a:pt x="697" y="1396"/>
                  </a:lnTo>
                  <a:lnTo>
                    <a:pt x="697" y="1366"/>
                  </a:lnTo>
                  <a:lnTo>
                    <a:pt x="712" y="1337"/>
                  </a:lnTo>
                  <a:lnTo>
                    <a:pt x="727" y="1307"/>
                  </a:lnTo>
                  <a:lnTo>
                    <a:pt x="727" y="1277"/>
                  </a:lnTo>
                  <a:lnTo>
                    <a:pt x="741" y="1248"/>
                  </a:lnTo>
                  <a:lnTo>
                    <a:pt x="741" y="1233"/>
                  </a:lnTo>
                  <a:lnTo>
                    <a:pt x="756" y="1203"/>
                  </a:lnTo>
                  <a:lnTo>
                    <a:pt x="756" y="1173"/>
                  </a:lnTo>
                  <a:lnTo>
                    <a:pt x="771" y="1144"/>
                  </a:lnTo>
                  <a:lnTo>
                    <a:pt x="771" y="1114"/>
                  </a:lnTo>
                  <a:lnTo>
                    <a:pt x="786" y="1099"/>
                  </a:lnTo>
                  <a:lnTo>
                    <a:pt x="786" y="1069"/>
                  </a:lnTo>
                  <a:lnTo>
                    <a:pt x="801" y="1040"/>
                  </a:lnTo>
                  <a:lnTo>
                    <a:pt x="801" y="1010"/>
                  </a:lnTo>
                  <a:lnTo>
                    <a:pt x="816" y="995"/>
                  </a:lnTo>
                  <a:lnTo>
                    <a:pt x="830" y="966"/>
                  </a:lnTo>
                  <a:lnTo>
                    <a:pt x="830" y="936"/>
                  </a:lnTo>
                  <a:lnTo>
                    <a:pt x="845" y="906"/>
                  </a:lnTo>
                  <a:lnTo>
                    <a:pt x="845" y="891"/>
                  </a:lnTo>
                  <a:lnTo>
                    <a:pt x="860" y="862"/>
                  </a:lnTo>
                  <a:lnTo>
                    <a:pt x="860" y="832"/>
                  </a:lnTo>
                  <a:lnTo>
                    <a:pt x="875" y="817"/>
                  </a:lnTo>
                  <a:lnTo>
                    <a:pt x="875" y="787"/>
                  </a:lnTo>
                  <a:lnTo>
                    <a:pt x="890" y="772"/>
                  </a:lnTo>
                  <a:lnTo>
                    <a:pt x="890" y="743"/>
                  </a:lnTo>
                  <a:lnTo>
                    <a:pt x="905" y="713"/>
                  </a:lnTo>
                  <a:lnTo>
                    <a:pt x="905" y="698"/>
                  </a:lnTo>
                  <a:lnTo>
                    <a:pt x="919" y="669"/>
                  </a:lnTo>
                  <a:lnTo>
                    <a:pt x="919" y="654"/>
                  </a:lnTo>
                  <a:lnTo>
                    <a:pt x="934" y="624"/>
                  </a:lnTo>
                  <a:lnTo>
                    <a:pt x="934" y="609"/>
                  </a:lnTo>
                  <a:lnTo>
                    <a:pt x="949" y="579"/>
                  </a:lnTo>
                  <a:lnTo>
                    <a:pt x="949" y="565"/>
                  </a:lnTo>
                  <a:lnTo>
                    <a:pt x="964" y="535"/>
                  </a:lnTo>
                  <a:lnTo>
                    <a:pt x="964" y="520"/>
                  </a:lnTo>
                  <a:lnTo>
                    <a:pt x="979" y="490"/>
                  </a:lnTo>
                  <a:lnTo>
                    <a:pt x="979" y="446"/>
                  </a:lnTo>
                  <a:lnTo>
                    <a:pt x="993" y="431"/>
                  </a:lnTo>
                  <a:lnTo>
                    <a:pt x="993" y="401"/>
                  </a:lnTo>
                  <a:lnTo>
                    <a:pt x="1008" y="386"/>
                  </a:lnTo>
                  <a:lnTo>
                    <a:pt x="1008" y="372"/>
                  </a:lnTo>
                  <a:lnTo>
                    <a:pt x="1023" y="342"/>
                  </a:lnTo>
                  <a:lnTo>
                    <a:pt x="1023" y="327"/>
                  </a:lnTo>
                  <a:lnTo>
                    <a:pt x="1038" y="312"/>
                  </a:lnTo>
                  <a:lnTo>
                    <a:pt x="1038" y="282"/>
                  </a:lnTo>
                  <a:lnTo>
                    <a:pt x="1053" y="268"/>
                  </a:lnTo>
                  <a:lnTo>
                    <a:pt x="1053" y="253"/>
                  </a:lnTo>
                  <a:lnTo>
                    <a:pt x="1068" y="223"/>
                  </a:lnTo>
                  <a:lnTo>
                    <a:pt x="1068" y="208"/>
                  </a:lnTo>
                  <a:lnTo>
                    <a:pt x="1082" y="193"/>
                  </a:lnTo>
                  <a:lnTo>
                    <a:pt x="1082" y="149"/>
                  </a:lnTo>
                  <a:lnTo>
                    <a:pt x="1097" y="134"/>
                  </a:lnTo>
                  <a:lnTo>
                    <a:pt x="1097" y="119"/>
                  </a:lnTo>
                  <a:lnTo>
                    <a:pt x="1112" y="104"/>
                  </a:lnTo>
                  <a:lnTo>
                    <a:pt x="1112" y="89"/>
                  </a:lnTo>
                  <a:lnTo>
                    <a:pt x="1127" y="60"/>
                  </a:lnTo>
                  <a:lnTo>
                    <a:pt x="1127" y="45"/>
                  </a:lnTo>
                  <a:lnTo>
                    <a:pt x="1142" y="30"/>
                  </a:lnTo>
                  <a:lnTo>
                    <a:pt x="114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48" name="Freeform 120"/>
            <p:cNvSpPr>
              <a:spLocks/>
            </p:cNvSpPr>
            <p:nvPr/>
          </p:nvSpPr>
          <p:spPr bwMode="auto">
            <a:xfrm>
              <a:off x="4133" y="1065"/>
              <a:ext cx="710" cy="845"/>
            </a:xfrm>
            <a:custGeom>
              <a:avLst/>
              <a:gdLst>
                <a:gd name="T0" fmla="*/ 7 w 1556"/>
                <a:gd name="T1" fmla="*/ 832 h 1826"/>
                <a:gd name="T2" fmla="*/ 20 w 1556"/>
                <a:gd name="T3" fmla="*/ 804 h 1826"/>
                <a:gd name="T4" fmla="*/ 27 w 1556"/>
                <a:gd name="T5" fmla="*/ 777 h 1826"/>
                <a:gd name="T6" fmla="*/ 41 w 1556"/>
                <a:gd name="T7" fmla="*/ 749 h 1826"/>
                <a:gd name="T8" fmla="*/ 47 w 1556"/>
                <a:gd name="T9" fmla="*/ 728 h 1826"/>
                <a:gd name="T10" fmla="*/ 61 w 1556"/>
                <a:gd name="T11" fmla="*/ 708 h 1826"/>
                <a:gd name="T12" fmla="*/ 68 w 1556"/>
                <a:gd name="T13" fmla="*/ 680 h 1826"/>
                <a:gd name="T14" fmla="*/ 81 w 1556"/>
                <a:gd name="T15" fmla="*/ 659 h 1826"/>
                <a:gd name="T16" fmla="*/ 88 w 1556"/>
                <a:gd name="T17" fmla="*/ 632 h 1826"/>
                <a:gd name="T18" fmla="*/ 101 w 1556"/>
                <a:gd name="T19" fmla="*/ 605 h 1826"/>
                <a:gd name="T20" fmla="*/ 115 w 1556"/>
                <a:gd name="T21" fmla="*/ 584 h 1826"/>
                <a:gd name="T22" fmla="*/ 128 w 1556"/>
                <a:gd name="T23" fmla="*/ 563 h 1826"/>
                <a:gd name="T24" fmla="*/ 135 w 1556"/>
                <a:gd name="T25" fmla="*/ 543 h 1826"/>
                <a:gd name="T26" fmla="*/ 149 w 1556"/>
                <a:gd name="T27" fmla="*/ 522 h 1826"/>
                <a:gd name="T28" fmla="*/ 162 w 1556"/>
                <a:gd name="T29" fmla="*/ 502 h 1826"/>
                <a:gd name="T30" fmla="*/ 176 w 1556"/>
                <a:gd name="T31" fmla="*/ 467 h 1826"/>
                <a:gd name="T32" fmla="*/ 196 w 1556"/>
                <a:gd name="T33" fmla="*/ 433 h 1826"/>
                <a:gd name="T34" fmla="*/ 216 w 1556"/>
                <a:gd name="T35" fmla="*/ 405 h 1826"/>
                <a:gd name="T36" fmla="*/ 237 w 1556"/>
                <a:gd name="T37" fmla="*/ 378 h 1826"/>
                <a:gd name="T38" fmla="*/ 257 w 1556"/>
                <a:gd name="T39" fmla="*/ 350 h 1826"/>
                <a:gd name="T40" fmla="*/ 277 w 1556"/>
                <a:gd name="T41" fmla="*/ 323 h 1826"/>
                <a:gd name="T42" fmla="*/ 298 w 1556"/>
                <a:gd name="T43" fmla="*/ 295 h 1826"/>
                <a:gd name="T44" fmla="*/ 318 w 1556"/>
                <a:gd name="T45" fmla="*/ 275 h 1826"/>
                <a:gd name="T46" fmla="*/ 331 w 1556"/>
                <a:gd name="T47" fmla="*/ 261 h 1826"/>
                <a:gd name="T48" fmla="*/ 352 w 1556"/>
                <a:gd name="T49" fmla="*/ 234 h 1826"/>
                <a:gd name="T50" fmla="*/ 372 w 1556"/>
                <a:gd name="T51" fmla="*/ 213 h 1826"/>
                <a:gd name="T52" fmla="*/ 392 w 1556"/>
                <a:gd name="T53" fmla="*/ 193 h 1826"/>
                <a:gd name="T54" fmla="*/ 412 w 1556"/>
                <a:gd name="T55" fmla="*/ 179 h 1826"/>
                <a:gd name="T56" fmla="*/ 433 w 1556"/>
                <a:gd name="T57" fmla="*/ 158 h 1826"/>
                <a:gd name="T58" fmla="*/ 453 w 1556"/>
                <a:gd name="T59" fmla="*/ 144 h 1826"/>
                <a:gd name="T60" fmla="*/ 473 w 1556"/>
                <a:gd name="T61" fmla="*/ 130 h 1826"/>
                <a:gd name="T62" fmla="*/ 494 w 1556"/>
                <a:gd name="T63" fmla="*/ 110 h 1826"/>
                <a:gd name="T64" fmla="*/ 514 w 1556"/>
                <a:gd name="T65" fmla="*/ 96 h 1826"/>
                <a:gd name="T66" fmla="*/ 534 w 1556"/>
                <a:gd name="T67" fmla="*/ 82 h 1826"/>
                <a:gd name="T68" fmla="*/ 554 w 1556"/>
                <a:gd name="T69" fmla="*/ 75 h 1826"/>
                <a:gd name="T70" fmla="*/ 575 w 1556"/>
                <a:gd name="T71" fmla="*/ 62 h 1826"/>
                <a:gd name="T72" fmla="*/ 595 w 1556"/>
                <a:gd name="T73" fmla="*/ 48 h 1826"/>
                <a:gd name="T74" fmla="*/ 616 w 1556"/>
                <a:gd name="T75" fmla="*/ 41 h 1826"/>
                <a:gd name="T76" fmla="*/ 636 w 1556"/>
                <a:gd name="T77" fmla="*/ 27 h 1826"/>
                <a:gd name="T78" fmla="*/ 656 w 1556"/>
                <a:gd name="T79" fmla="*/ 20 h 1826"/>
                <a:gd name="T80" fmla="*/ 676 w 1556"/>
                <a:gd name="T81" fmla="*/ 13 h 1826"/>
                <a:gd name="T82" fmla="*/ 697 w 1556"/>
                <a:gd name="T83" fmla="*/ 0 h 18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56" h="1826">
                  <a:moveTo>
                    <a:pt x="0" y="1826"/>
                  </a:moveTo>
                  <a:lnTo>
                    <a:pt x="15" y="1811"/>
                  </a:lnTo>
                  <a:lnTo>
                    <a:pt x="15" y="1797"/>
                  </a:lnTo>
                  <a:lnTo>
                    <a:pt x="29" y="1782"/>
                  </a:lnTo>
                  <a:lnTo>
                    <a:pt x="29" y="1752"/>
                  </a:lnTo>
                  <a:lnTo>
                    <a:pt x="44" y="1737"/>
                  </a:lnTo>
                  <a:lnTo>
                    <a:pt x="44" y="1707"/>
                  </a:lnTo>
                  <a:lnTo>
                    <a:pt x="59" y="1693"/>
                  </a:lnTo>
                  <a:lnTo>
                    <a:pt x="59" y="1678"/>
                  </a:lnTo>
                  <a:lnTo>
                    <a:pt x="74" y="1663"/>
                  </a:lnTo>
                  <a:lnTo>
                    <a:pt x="74" y="1633"/>
                  </a:lnTo>
                  <a:lnTo>
                    <a:pt x="89" y="1618"/>
                  </a:lnTo>
                  <a:lnTo>
                    <a:pt x="89" y="1604"/>
                  </a:lnTo>
                  <a:lnTo>
                    <a:pt x="103" y="1589"/>
                  </a:lnTo>
                  <a:lnTo>
                    <a:pt x="103" y="1574"/>
                  </a:lnTo>
                  <a:lnTo>
                    <a:pt x="118" y="1559"/>
                  </a:lnTo>
                  <a:lnTo>
                    <a:pt x="118" y="1544"/>
                  </a:lnTo>
                  <a:lnTo>
                    <a:pt x="133" y="1529"/>
                  </a:lnTo>
                  <a:lnTo>
                    <a:pt x="133" y="1514"/>
                  </a:lnTo>
                  <a:lnTo>
                    <a:pt x="148" y="1500"/>
                  </a:lnTo>
                  <a:lnTo>
                    <a:pt x="148" y="1470"/>
                  </a:lnTo>
                  <a:lnTo>
                    <a:pt x="163" y="1455"/>
                  </a:lnTo>
                  <a:lnTo>
                    <a:pt x="163" y="1440"/>
                  </a:lnTo>
                  <a:lnTo>
                    <a:pt x="178" y="1425"/>
                  </a:lnTo>
                  <a:lnTo>
                    <a:pt x="178" y="1410"/>
                  </a:lnTo>
                  <a:lnTo>
                    <a:pt x="192" y="1396"/>
                  </a:lnTo>
                  <a:lnTo>
                    <a:pt x="192" y="1366"/>
                  </a:lnTo>
                  <a:lnTo>
                    <a:pt x="207" y="1351"/>
                  </a:lnTo>
                  <a:lnTo>
                    <a:pt x="222" y="1336"/>
                  </a:lnTo>
                  <a:lnTo>
                    <a:pt x="222" y="1307"/>
                  </a:lnTo>
                  <a:lnTo>
                    <a:pt x="237" y="1292"/>
                  </a:lnTo>
                  <a:lnTo>
                    <a:pt x="252" y="1277"/>
                  </a:lnTo>
                  <a:lnTo>
                    <a:pt x="252" y="1262"/>
                  </a:lnTo>
                  <a:lnTo>
                    <a:pt x="267" y="1247"/>
                  </a:lnTo>
                  <a:lnTo>
                    <a:pt x="267" y="1232"/>
                  </a:lnTo>
                  <a:lnTo>
                    <a:pt x="281" y="1217"/>
                  </a:lnTo>
                  <a:lnTo>
                    <a:pt x="281" y="1203"/>
                  </a:lnTo>
                  <a:lnTo>
                    <a:pt x="296" y="1188"/>
                  </a:lnTo>
                  <a:lnTo>
                    <a:pt x="296" y="1173"/>
                  </a:lnTo>
                  <a:lnTo>
                    <a:pt x="311" y="1158"/>
                  </a:lnTo>
                  <a:lnTo>
                    <a:pt x="311" y="1143"/>
                  </a:lnTo>
                  <a:lnTo>
                    <a:pt x="326" y="1128"/>
                  </a:lnTo>
                  <a:lnTo>
                    <a:pt x="326" y="1113"/>
                  </a:lnTo>
                  <a:lnTo>
                    <a:pt x="341" y="1099"/>
                  </a:lnTo>
                  <a:lnTo>
                    <a:pt x="356" y="1084"/>
                  </a:lnTo>
                  <a:lnTo>
                    <a:pt x="356" y="1069"/>
                  </a:lnTo>
                  <a:lnTo>
                    <a:pt x="385" y="1039"/>
                  </a:lnTo>
                  <a:lnTo>
                    <a:pt x="385" y="1010"/>
                  </a:lnTo>
                  <a:lnTo>
                    <a:pt x="400" y="995"/>
                  </a:lnTo>
                  <a:lnTo>
                    <a:pt x="430" y="965"/>
                  </a:lnTo>
                  <a:lnTo>
                    <a:pt x="430" y="935"/>
                  </a:lnTo>
                  <a:lnTo>
                    <a:pt x="444" y="920"/>
                  </a:lnTo>
                  <a:lnTo>
                    <a:pt x="474" y="891"/>
                  </a:lnTo>
                  <a:lnTo>
                    <a:pt x="474" y="876"/>
                  </a:lnTo>
                  <a:lnTo>
                    <a:pt x="504" y="846"/>
                  </a:lnTo>
                  <a:lnTo>
                    <a:pt x="504" y="831"/>
                  </a:lnTo>
                  <a:lnTo>
                    <a:pt x="519" y="816"/>
                  </a:lnTo>
                  <a:lnTo>
                    <a:pt x="548" y="787"/>
                  </a:lnTo>
                  <a:lnTo>
                    <a:pt x="548" y="772"/>
                  </a:lnTo>
                  <a:lnTo>
                    <a:pt x="563" y="757"/>
                  </a:lnTo>
                  <a:lnTo>
                    <a:pt x="593" y="727"/>
                  </a:lnTo>
                  <a:lnTo>
                    <a:pt x="593" y="713"/>
                  </a:lnTo>
                  <a:lnTo>
                    <a:pt x="608" y="698"/>
                  </a:lnTo>
                  <a:lnTo>
                    <a:pt x="637" y="668"/>
                  </a:lnTo>
                  <a:lnTo>
                    <a:pt x="637" y="653"/>
                  </a:lnTo>
                  <a:lnTo>
                    <a:pt x="652" y="638"/>
                  </a:lnTo>
                  <a:lnTo>
                    <a:pt x="667" y="623"/>
                  </a:lnTo>
                  <a:lnTo>
                    <a:pt x="682" y="609"/>
                  </a:lnTo>
                  <a:lnTo>
                    <a:pt x="696" y="594"/>
                  </a:lnTo>
                  <a:lnTo>
                    <a:pt x="726" y="564"/>
                  </a:lnTo>
                  <a:lnTo>
                    <a:pt x="711" y="564"/>
                  </a:lnTo>
                  <a:lnTo>
                    <a:pt x="726" y="564"/>
                  </a:lnTo>
                  <a:lnTo>
                    <a:pt x="756" y="534"/>
                  </a:lnTo>
                  <a:lnTo>
                    <a:pt x="756" y="519"/>
                  </a:lnTo>
                  <a:lnTo>
                    <a:pt x="771" y="505"/>
                  </a:lnTo>
                  <a:lnTo>
                    <a:pt x="785" y="490"/>
                  </a:lnTo>
                  <a:lnTo>
                    <a:pt x="800" y="475"/>
                  </a:lnTo>
                  <a:lnTo>
                    <a:pt x="815" y="460"/>
                  </a:lnTo>
                  <a:lnTo>
                    <a:pt x="830" y="445"/>
                  </a:lnTo>
                  <a:lnTo>
                    <a:pt x="845" y="430"/>
                  </a:lnTo>
                  <a:lnTo>
                    <a:pt x="860" y="416"/>
                  </a:lnTo>
                  <a:lnTo>
                    <a:pt x="874" y="416"/>
                  </a:lnTo>
                  <a:lnTo>
                    <a:pt x="889" y="401"/>
                  </a:lnTo>
                  <a:lnTo>
                    <a:pt x="904" y="386"/>
                  </a:lnTo>
                  <a:lnTo>
                    <a:pt x="919" y="371"/>
                  </a:lnTo>
                  <a:lnTo>
                    <a:pt x="934" y="356"/>
                  </a:lnTo>
                  <a:lnTo>
                    <a:pt x="948" y="341"/>
                  </a:lnTo>
                  <a:lnTo>
                    <a:pt x="963" y="326"/>
                  </a:lnTo>
                  <a:lnTo>
                    <a:pt x="978" y="326"/>
                  </a:lnTo>
                  <a:lnTo>
                    <a:pt x="993" y="312"/>
                  </a:lnTo>
                  <a:lnTo>
                    <a:pt x="1008" y="297"/>
                  </a:lnTo>
                  <a:lnTo>
                    <a:pt x="1023" y="282"/>
                  </a:lnTo>
                  <a:lnTo>
                    <a:pt x="1037" y="282"/>
                  </a:lnTo>
                  <a:lnTo>
                    <a:pt x="1052" y="267"/>
                  </a:lnTo>
                  <a:lnTo>
                    <a:pt x="1067" y="252"/>
                  </a:lnTo>
                  <a:lnTo>
                    <a:pt x="1082" y="237"/>
                  </a:lnTo>
                  <a:lnTo>
                    <a:pt x="1097" y="237"/>
                  </a:lnTo>
                  <a:lnTo>
                    <a:pt x="1112" y="222"/>
                  </a:lnTo>
                  <a:lnTo>
                    <a:pt x="1126" y="208"/>
                  </a:lnTo>
                  <a:lnTo>
                    <a:pt x="1141" y="208"/>
                  </a:lnTo>
                  <a:lnTo>
                    <a:pt x="1156" y="193"/>
                  </a:lnTo>
                  <a:lnTo>
                    <a:pt x="1171" y="178"/>
                  </a:lnTo>
                  <a:lnTo>
                    <a:pt x="1186" y="178"/>
                  </a:lnTo>
                  <a:lnTo>
                    <a:pt x="1200" y="163"/>
                  </a:lnTo>
                  <a:lnTo>
                    <a:pt x="1215" y="163"/>
                  </a:lnTo>
                  <a:lnTo>
                    <a:pt x="1230" y="148"/>
                  </a:lnTo>
                  <a:lnTo>
                    <a:pt x="1245" y="148"/>
                  </a:lnTo>
                  <a:lnTo>
                    <a:pt x="1260" y="133"/>
                  </a:lnTo>
                  <a:lnTo>
                    <a:pt x="1275" y="119"/>
                  </a:lnTo>
                  <a:lnTo>
                    <a:pt x="1289" y="119"/>
                  </a:lnTo>
                  <a:lnTo>
                    <a:pt x="1304" y="104"/>
                  </a:lnTo>
                  <a:lnTo>
                    <a:pt x="1319" y="104"/>
                  </a:lnTo>
                  <a:lnTo>
                    <a:pt x="1334" y="89"/>
                  </a:lnTo>
                  <a:lnTo>
                    <a:pt x="1349" y="89"/>
                  </a:lnTo>
                  <a:lnTo>
                    <a:pt x="1364" y="74"/>
                  </a:lnTo>
                  <a:lnTo>
                    <a:pt x="1378" y="74"/>
                  </a:lnTo>
                  <a:lnTo>
                    <a:pt x="1393" y="59"/>
                  </a:lnTo>
                  <a:lnTo>
                    <a:pt x="1408" y="59"/>
                  </a:lnTo>
                  <a:lnTo>
                    <a:pt x="1423" y="44"/>
                  </a:lnTo>
                  <a:lnTo>
                    <a:pt x="1438" y="44"/>
                  </a:lnTo>
                  <a:lnTo>
                    <a:pt x="1452" y="44"/>
                  </a:lnTo>
                  <a:lnTo>
                    <a:pt x="1467" y="29"/>
                  </a:lnTo>
                  <a:lnTo>
                    <a:pt x="1482" y="29"/>
                  </a:lnTo>
                  <a:lnTo>
                    <a:pt x="1497" y="15"/>
                  </a:lnTo>
                  <a:lnTo>
                    <a:pt x="1512" y="15"/>
                  </a:lnTo>
                  <a:lnTo>
                    <a:pt x="1527" y="0"/>
                  </a:lnTo>
                  <a:lnTo>
                    <a:pt x="1541" y="0"/>
                  </a:lnTo>
                  <a:lnTo>
                    <a:pt x="1556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49" name="Freeform 121"/>
            <p:cNvSpPr>
              <a:spLocks/>
            </p:cNvSpPr>
            <p:nvPr/>
          </p:nvSpPr>
          <p:spPr bwMode="auto">
            <a:xfrm>
              <a:off x="4843" y="976"/>
              <a:ext cx="325" cy="89"/>
            </a:xfrm>
            <a:custGeom>
              <a:avLst/>
              <a:gdLst>
                <a:gd name="T0" fmla="*/ 0 w 712"/>
                <a:gd name="T1" fmla="*/ 89 h 193"/>
                <a:gd name="T2" fmla="*/ 7 w 712"/>
                <a:gd name="T3" fmla="*/ 82 h 193"/>
                <a:gd name="T4" fmla="*/ 14 w 712"/>
                <a:gd name="T5" fmla="*/ 82 h 193"/>
                <a:gd name="T6" fmla="*/ 21 w 712"/>
                <a:gd name="T7" fmla="*/ 82 h 193"/>
                <a:gd name="T8" fmla="*/ 27 w 712"/>
                <a:gd name="T9" fmla="*/ 75 h 193"/>
                <a:gd name="T10" fmla="*/ 34 w 712"/>
                <a:gd name="T11" fmla="*/ 75 h 193"/>
                <a:gd name="T12" fmla="*/ 41 w 712"/>
                <a:gd name="T13" fmla="*/ 68 h 193"/>
                <a:gd name="T14" fmla="*/ 47 w 712"/>
                <a:gd name="T15" fmla="*/ 68 h 193"/>
                <a:gd name="T16" fmla="*/ 54 w 712"/>
                <a:gd name="T17" fmla="*/ 68 h 193"/>
                <a:gd name="T18" fmla="*/ 61 w 712"/>
                <a:gd name="T19" fmla="*/ 61 h 193"/>
                <a:gd name="T20" fmla="*/ 68 w 712"/>
                <a:gd name="T21" fmla="*/ 61 h 193"/>
                <a:gd name="T22" fmla="*/ 74 w 712"/>
                <a:gd name="T23" fmla="*/ 61 h 193"/>
                <a:gd name="T24" fmla="*/ 81 w 712"/>
                <a:gd name="T25" fmla="*/ 54 h 193"/>
                <a:gd name="T26" fmla="*/ 88 w 712"/>
                <a:gd name="T27" fmla="*/ 54 h 193"/>
                <a:gd name="T28" fmla="*/ 95 w 712"/>
                <a:gd name="T29" fmla="*/ 54 h 193"/>
                <a:gd name="T30" fmla="*/ 102 w 712"/>
                <a:gd name="T31" fmla="*/ 54 h 193"/>
                <a:gd name="T32" fmla="*/ 108 w 712"/>
                <a:gd name="T33" fmla="*/ 48 h 193"/>
                <a:gd name="T34" fmla="*/ 115 w 712"/>
                <a:gd name="T35" fmla="*/ 48 h 193"/>
                <a:gd name="T36" fmla="*/ 122 w 712"/>
                <a:gd name="T37" fmla="*/ 48 h 193"/>
                <a:gd name="T38" fmla="*/ 129 w 712"/>
                <a:gd name="T39" fmla="*/ 41 h 193"/>
                <a:gd name="T40" fmla="*/ 136 w 712"/>
                <a:gd name="T41" fmla="*/ 41 h 193"/>
                <a:gd name="T42" fmla="*/ 142 w 712"/>
                <a:gd name="T43" fmla="*/ 41 h 193"/>
                <a:gd name="T44" fmla="*/ 149 w 712"/>
                <a:gd name="T45" fmla="*/ 41 h 193"/>
                <a:gd name="T46" fmla="*/ 156 w 712"/>
                <a:gd name="T47" fmla="*/ 34 h 193"/>
                <a:gd name="T48" fmla="*/ 163 w 712"/>
                <a:gd name="T49" fmla="*/ 34 h 193"/>
                <a:gd name="T50" fmla="*/ 169 w 712"/>
                <a:gd name="T51" fmla="*/ 34 h 193"/>
                <a:gd name="T52" fmla="*/ 176 w 712"/>
                <a:gd name="T53" fmla="*/ 34 h 193"/>
                <a:gd name="T54" fmla="*/ 183 w 712"/>
                <a:gd name="T55" fmla="*/ 27 h 193"/>
                <a:gd name="T56" fmla="*/ 189 w 712"/>
                <a:gd name="T57" fmla="*/ 27 h 193"/>
                <a:gd name="T58" fmla="*/ 196 w 712"/>
                <a:gd name="T59" fmla="*/ 27 h 193"/>
                <a:gd name="T60" fmla="*/ 203 w 712"/>
                <a:gd name="T61" fmla="*/ 27 h 193"/>
                <a:gd name="T62" fmla="*/ 210 w 712"/>
                <a:gd name="T63" fmla="*/ 20 h 193"/>
                <a:gd name="T64" fmla="*/ 217 w 712"/>
                <a:gd name="T65" fmla="*/ 20 h 193"/>
                <a:gd name="T66" fmla="*/ 223 w 712"/>
                <a:gd name="T67" fmla="*/ 20 h 193"/>
                <a:gd name="T68" fmla="*/ 230 w 712"/>
                <a:gd name="T69" fmla="*/ 20 h 193"/>
                <a:gd name="T70" fmla="*/ 237 w 712"/>
                <a:gd name="T71" fmla="*/ 20 h 193"/>
                <a:gd name="T72" fmla="*/ 244 w 712"/>
                <a:gd name="T73" fmla="*/ 13 h 193"/>
                <a:gd name="T74" fmla="*/ 251 w 712"/>
                <a:gd name="T75" fmla="*/ 13 h 193"/>
                <a:gd name="T76" fmla="*/ 257 w 712"/>
                <a:gd name="T77" fmla="*/ 13 h 193"/>
                <a:gd name="T78" fmla="*/ 264 w 712"/>
                <a:gd name="T79" fmla="*/ 13 h 193"/>
                <a:gd name="T80" fmla="*/ 271 w 712"/>
                <a:gd name="T81" fmla="*/ 13 h 193"/>
                <a:gd name="T82" fmla="*/ 278 w 712"/>
                <a:gd name="T83" fmla="*/ 7 h 193"/>
                <a:gd name="T84" fmla="*/ 284 w 712"/>
                <a:gd name="T85" fmla="*/ 7 h 193"/>
                <a:gd name="T86" fmla="*/ 291 w 712"/>
                <a:gd name="T87" fmla="*/ 7 h 193"/>
                <a:gd name="T88" fmla="*/ 298 w 712"/>
                <a:gd name="T89" fmla="*/ 7 h 193"/>
                <a:gd name="T90" fmla="*/ 304 w 712"/>
                <a:gd name="T91" fmla="*/ 7 h 193"/>
                <a:gd name="T92" fmla="*/ 311 w 712"/>
                <a:gd name="T93" fmla="*/ 0 h 193"/>
                <a:gd name="T94" fmla="*/ 318 w 712"/>
                <a:gd name="T95" fmla="*/ 0 h 193"/>
                <a:gd name="T96" fmla="*/ 325 w 712"/>
                <a:gd name="T97" fmla="*/ 0 h 1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2" h="193">
                  <a:moveTo>
                    <a:pt x="0" y="193"/>
                  </a:moveTo>
                  <a:lnTo>
                    <a:pt x="15" y="178"/>
                  </a:lnTo>
                  <a:lnTo>
                    <a:pt x="30" y="178"/>
                  </a:lnTo>
                  <a:lnTo>
                    <a:pt x="45" y="178"/>
                  </a:lnTo>
                  <a:lnTo>
                    <a:pt x="60" y="163"/>
                  </a:lnTo>
                  <a:lnTo>
                    <a:pt x="74" y="163"/>
                  </a:lnTo>
                  <a:lnTo>
                    <a:pt x="89" y="148"/>
                  </a:lnTo>
                  <a:lnTo>
                    <a:pt x="104" y="148"/>
                  </a:lnTo>
                  <a:lnTo>
                    <a:pt x="119" y="148"/>
                  </a:lnTo>
                  <a:lnTo>
                    <a:pt x="134" y="133"/>
                  </a:lnTo>
                  <a:lnTo>
                    <a:pt x="148" y="133"/>
                  </a:lnTo>
                  <a:lnTo>
                    <a:pt x="163" y="133"/>
                  </a:lnTo>
                  <a:lnTo>
                    <a:pt x="178" y="118"/>
                  </a:lnTo>
                  <a:lnTo>
                    <a:pt x="193" y="118"/>
                  </a:lnTo>
                  <a:lnTo>
                    <a:pt x="208" y="118"/>
                  </a:lnTo>
                  <a:lnTo>
                    <a:pt x="223" y="118"/>
                  </a:lnTo>
                  <a:lnTo>
                    <a:pt x="237" y="104"/>
                  </a:lnTo>
                  <a:lnTo>
                    <a:pt x="252" y="104"/>
                  </a:lnTo>
                  <a:lnTo>
                    <a:pt x="267" y="104"/>
                  </a:lnTo>
                  <a:lnTo>
                    <a:pt x="282" y="89"/>
                  </a:lnTo>
                  <a:lnTo>
                    <a:pt x="297" y="89"/>
                  </a:lnTo>
                  <a:lnTo>
                    <a:pt x="312" y="89"/>
                  </a:lnTo>
                  <a:lnTo>
                    <a:pt x="326" y="89"/>
                  </a:lnTo>
                  <a:lnTo>
                    <a:pt x="341" y="74"/>
                  </a:lnTo>
                  <a:lnTo>
                    <a:pt x="356" y="74"/>
                  </a:lnTo>
                  <a:lnTo>
                    <a:pt x="371" y="74"/>
                  </a:lnTo>
                  <a:lnTo>
                    <a:pt x="386" y="74"/>
                  </a:lnTo>
                  <a:lnTo>
                    <a:pt x="400" y="59"/>
                  </a:lnTo>
                  <a:lnTo>
                    <a:pt x="415" y="59"/>
                  </a:lnTo>
                  <a:lnTo>
                    <a:pt x="430" y="59"/>
                  </a:lnTo>
                  <a:lnTo>
                    <a:pt x="445" y="59"/>
                  </a:lnTo>
                  <a:lnTo>
                    <a:pt x="460" y="44"/>
                  </a:lnTo>
                  <a:lnTo>
                    <a:pt x="475" y="44"/>
                  </a:lnTo>
                  <a:lnTo>
                    <a:pt x="489" y="44"/>
                  </a:lnTo>
                  <a:lnTo>
                    <a:pt x="504" y="44"/>
                  </a:lnTo>
                  <a:lnTo>
                    <a:pt x="519" y="44"/>
                  </a:lnTo>
                  <a:lnTo>
                    <a:pt x="534" y="29"/>
                  </a:lnTo>
                  <a:lnTo>
                    <a:pt x="549" y="29"/>
                  </a:lnTo>
                  <a:lnTo>
                    <a:pt x="564" y="29"/>
                  </a:lnTo>
                  <a:lnTo>
                    <a:pt x="578" y="29"/>
                  </a:lnTo>
                  <a:lnTo>
                    <a:pt x="593" y="29"/>
                  </a:lnTo>
                  <a:lnTo>
                    <a:pt x="608" y="15"/>
                  </a:lnTo>
                  <a:lnTo>
                    <a:pt x="623" y="15"/>
                  </a:lnTo>
                  <a:lnTo>
                    <a:pt x="638" y="15"/>
                  </a:lnTo>
                  <a:lnTo>
                    <a:pt x="652" y="15"/>
                  </a:lnTo>
                  <a:lnTo>
                    <a:pt x="667" y="15"/>
                  </a:lnTo>
                  <a:lnTo>
                    <a:pt x="682" y="0"/>
                  </a:lnTo>
                  <a:lnTo>
                    <a:pt x="697" y="0"/>
                  </a:lnTo>
                  <a:lnTo>
                    <a:pt x="71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9130" name="Group 122"/>
          <p:cNvGrpSpPr>
            <a:grpSpLocks/>
          </p:cNvGrpSpPr>
          <p:nvPr/>
        </p:nvGrpSpPr>
        <p:grpSpPr bwMode="auto">
          <a:xfrm>
            <a:off x="2647950" y="1581150"/>
            <a:ext cx="6240463" cy="4395788"/>
            <a:chOff x="1540" y="996"/>
            <a:chExt cx="3628" cy="2769"/>
          </a:xfrm>
        </p:grpSpPr>
        <p:sp>
          <p:nvSpPr>
            <p:cNvPr id="129142" name="Freeform 123"/>
            <p:cNvSpPr>
              <a:spLocks/>
            </p:cNvSpPr>
            <p:nvPr/>
          </p:nvSpPr>
          <p:spPr bwMode="auto">
            <a:xfrm>
              <a:off x="1540" y="3711"/>
              <a:ext cx="2071" cy="54"/>
            </a:xfrm>
            <a:custGeom>
              <a:avLst/>
              <a:gdLst>
                <a:gd name="T0" fmla="*/ 142 w 4536"/>
                <a:gd name="T1" fmla="*/ 54 h 119"/>
                <a:gd name="T2" fmla="*/ 318 w 4536"/>
                <a:gd name="T3" fmla="*/ 54 h 119"/>
                <a:gd name="T4" fmla="*/ 460 w 4536"/>
                <a:gd name="T5" fmla="*/ 54 h 119"/>
                <a:gd name="T6" fmla="*/ 582 w 4536"/>
                <a:gd name="T7" fmla="*/ 54 h 119"/>
                <a:gd name="T8" fmla="*/ 690 w 4536"/>
                <a:gd name="T9" fmla="*/ 54 h 119"/>
                <a:gd name="T10" fmla="*/ 778 w 4536"/>
                <a:gd name="T11" fmla="*/ 54 h 119"/>
                <a:gd name="T12" fmla="*/ 867 w 4536"/>
                <a:gd name="T13" fmla="*/ 54 h 119"/>
                <a:gd name="T14" fmla="*/ 941 w 4536"/>
                <a:gd name="T15" fmla="*/ 54 h 119"/>
                <a:gd name="T16" fmla="*/ 1009 w 4536"/>
                <a:gd name="T17" fmla="*/ 54 h 119"/>
                <a:gd name="T18" fmla="*/ 1069 w 4536"/>
                <a:gd name="T19" fmla="*/ 54 h 119"/>
                <a:gd name="T20" fmla="*/ 1130 w 4536"/>
                <a:gd name="T21" fmla="*/ 54 h 119"/>
                <a:gd name="T22" fmla="*/ 1184 w 4536"/>
                <a:gd name="T23" fmla="*/ 54 h 119"/>
                <a:gd name="T24" fmla="*/ 1232 w 4536"/>
                <a:gd name="T25" fmla="*/ 54 h 119"/>
                <a:gd name="T26" fmla="*/ 1279 w 4536"/>
                <a:gd name="T27" fmla="*/ 54 h 119"/>
                <a:gd name="T28" fmla="*/ 1327 w 4536"/>
                <a:gd name="T29" fmla="*/ 54 h 119"/>
                <a:gd name="T30" fmla="*/ 1367 w 4536"/>
                <a:gd name="T31" fmla="*/ 54 h 119"/>
                <a:gd name="T32" fmla="*/ 1408 w 4536"/>
                <a:gd name="T33" fmla="*/ 54 h 119"/>
                <a:gd name="T34" fmla="*/ 1448 w 4536"/>
                <a:gd name="T35" fmla="*/ 54 h 119"/>
                <a:gd name="T36" fmla="*/ 1489 w 4536"/>
                <a:gd name="T37" fmla="*/ 54 h 119"/>
                <a:gd name="T38" fmla="*/ 1523 w 4536"/>
                <a:gd name="T39" fmla="*/ 54 h 119"/>
                <a:gd name="T40" fmla="*/ 1557 w 4536"/>
                <a:gd name="T41" fmla="*/ 54 h 119"/>
                <a:gd name="T42" fmla="*/ 1584 w 4536"/>
                <a:gd name="T43" fmla="*/ 54 h 119"/>
                <a:gd name="T44" fmla="*/ 1618 w 4536"/>
                <a:gd name="T45" fmla="*/ 54 h 119"/>
                <a:gd name="T46" fmla="*/ 1645 w 4536"/>
                <a:gd name="T47" fmla="*/ 54 h 119"/>
                <a:gd name="T48" fmla="*/ 1678 w 4536"/>
                <a:gd name="T49" fmla="*/ 54 h 119"/>
                <a:gd name="T50" fmla="*/ 1706 w 4536"/>
                <a:gd name="T51" fmla="*/ 54 h 119"/>
                <a:gd name="T52" fmla="*/ 1733 w 4536"/>
                <a:gd name="T53" fmla="*/ 54 h 119"/>
                <a:gd name="T54" fmla="*/ 1760 w 4536"/>
                <a:gd name="T55" fmla="*/ 54 h 119"/>
                <a:gd name="T56" fmla="*/ 1780 w 4536"/>
                <a:gd name="T57" fmla="*/ 54 h 119"/>
                <a:gd name="T58" fmla="*/ 1807 w 4536"/>
                <a:gd name="T59" fmla="*/ 47 h 119"/>
                <a:gd name="T60" fmla="*/ 1828 w 4536"/>
                <a:gd name="T61" fmla="*/ 47 h 119"/>
                <a:gd name="T62" fmla="*/ 1855 w 4536"/>
                <a:gd name="T63" fmla="*/ 47 h 119"/>
                <a:gd name="T64" fmla="*/ 1875 w 4536"/>
                <a:gd name="T65" fmla="*/ 47 h 119"/>
                <a:gd name="T66" fmla="*/ 1895 w 4536"/>
                <a:gd name="T67" fmla="*/ 47 h 119"/>
                <a:gd name="T68" fmla="*/ 1915 w 4536"/>
                <a:gd name="T69" fmla="*/ 47 h 119"/>
                <a:gd name="T70" fmla="*/ 1936 w 4536"/>
                <a:gd name="T71" fmla="*/ 40 h 119"/>
                <a:gd name="T72" fmla="*/ 1956 w 4536"/>
                <a:gd name="T73" fmla="*/ 40 h 119"/>
                <a:gd name="T74" fmla="*/ 1976 w 4536"/>
                <a:gd name="T75" fmla="*/ 34 h 119"/>
                <a:gd name="T76" fmla="*/ 1997 w 4536"/>
                <a:gd name="T77" fmla="*/ 34 h 119"/>
                <a:gd name="T78" fmla="*/ 2017 w 4536"/>
                <a:gd name="T79" fmla="*/ 27 h 119"/>
                <a:gd name="T80" fmla="*/ 2037 w 4536"/>
                <a:gd name="T81" fmla="*/ 20 h 119"/>
                <a:gd name="T82" fmla="*/ 2058 w 4536"/>
                <a:gd name="T83" fmla="*/ 1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36" h="119">
                  <a:moveTo>
                    <a:pt x="0" y="119"/>
                  </a:moveTo>
                  <a:lnTo>
                    <a:pt x="163" y="119"/>
                  </a:lnTo>
                  <a:lnTo>
                    <a:pt x="311" y="119"/>
                  </a:lnTo>
                  <a:lnTo>
                    <a:pt x="445" y="119"/>
                  </a:lnTo>
                  <a:lnTo>
                    <a:pt x="578" y="119"/>
                  </a:lnTo>
                  <a:lnTo>
                    <a:pt x="697" y="119"/>
                  </a:lnTo>
                  <a:lnTo>
                    <a:pt x="801" y="119"/>
                  </a:lnTo>
                  <a:lnTo>
                    <a:pt x="904" y="119"/>
                  </a:lnTo>
                  <a:lnTo>
                    <a:pt x="1008" y="119"/>
                  </a:lnTo>
                  <a:lnTo>
                    <a:pt x="1097" y="119"/>
                  </a:lnTo>
                  <a:lnTo>
                    <a:pt x="1186" y="119"/>
                  </a:lnTo>
                  <a:lnTo>
                    <a:pt x="1275" y="119"/>
                  </a:lnTo>
                  <a:lnTo>
                    <a:pt x="1349" y="119"/>
                  </a:lnTo>
                  <a:lnTo>
                    <a:pt x="1438" y="119"/>
                  </a:lnTo>
                  <a:lnTo>
                    <a:pt x="1512" y="119"/>
                  </a:lnTo>
                  <a:lnTo>
                    <a:pt x="1571" y="119"/>
                  </a:lnTo>
                  <a:lnTo>
                    <a:pt x="1646" y="119"/>
                  </a:lnTo>
                  <a:lnTo>
                    <a:pt x="1705" y="119"/>
                  </a:lnTo>
                  <a:lnTo>
                    <a:pt x="1779" y="119"/>
                  </a:lnTo>
                  <a:lnTo>
                    <a:pt x="1838" y="119"/>
                  </a:lnTo>
                  <a:lnTo>
                    <a:pt x="1898" y="119"/>
                  </a:lnTo>
                  <a:lnTo>
                    <a:pt x="1942" y="119"/>
                  </a:lnTo>
                  <a:lnTo>
                    <a:pt x="2001" y="119"/>
                  </a:lnTo>
                  <a:lnTo>
                    <a:pt x="2061" y="119"/>
                  </a:lnTo>
                  <a:lnTo>
                    <a:pt x="2105" y="119"/>
                  </a:lnTo>
                  <a:lnTo>
                    <a:pt x="2164" y="119"/>
                  </a:lnTo>
                  <a:lnTo>
                    <a:pt x="2209" y="119"/>
                  </a:lnTo>
                  <a:lnTo>
                    <a:pt x="2253" y="119"/>
                  </a:lnTo>
                  <a:lnTo>
                    <a:pt x="2298" y="119"/>
                  </a:lnTo>
                  <a:lnTo>
                    <a:pt x="2342" y="119"/>
                  </a:lnTo>
                  <a:lnTo>
                    <a:pt x="2387" y="119"/>
                  </a:lnTo>
                  <a:lnTo>
                    <a:pt x="2431" y="119"/>
                  </a:lnTo>
                  <a:lnTo>
                    <a:pt x="2476" y="119"/>
                  </a:lnTo>
                  <a:lnTo>
                    <a:pt x="2520" y="119"/>
                  </a:lnTo>
                  <a:lnTo>
                    <a:pt x="2550" y="119"/>
                  </a:lnTo>
                  <a:lnTo>
                    <a:pt x="2594" y="119"/>
                  </a:lnTo>
                  <a:lnTo>
                    <a:pt x="2624" y="119"/>
                  </a:lnTo>
                  <a:lnTo>
                    <a:pt x="2668" y="119"/>
                  </a:lnTo>
                  <a:lnTo>
                    <a:pt x="2698" y="119"/>
                  </a:lnTo>
                  <a:lnTo>
                    <a:pt x="2743" y="119"/>
                  </a:lnTo>
                  <a:lnTo>
                    <a:pt x="2772" y="119"/>
                  </a:lnTo>
                  <a:lnTo>
                    <a:pt x="2802" y="119"/>
                  </a:lnTo>
                  <a:lnTo>
                    <a:pt x="2846" y="119"/>
                  </a:lnTo>
                  <a:lnTo>
                    <a:pt x="2876" y="119"/>
                  </a:lnTo>
                  <a:lnTo>
                    <a:pt x="2906" y="119"/>
                  </a:lnTo>
                  <a:lnTo>
                    <a:pt x="2935" y="119"/>
                  </a:lnTo>
                  <a:lnTo>
                    <a:pt x="2965" y="119"/>
                  </a:lnTo>
                  <a:lnTo>
                    <a:pt x="2995" y="119"/>
                  </a:lnTo>
                  <a:lnTo>
                    <a:pt x="3024" y="119"/>
                  </a:lnTo>
                  <a:lnTo>
                    <a:pt x="3054" y="119"/>
                  </a:lnTo>
                  <a:lnTo>
                    <a:pt x="3084" y="119"/>
                  </a:lnTo>
                  <a:lnTo>
                    <a:pt x="3113" y="119"/>
                  </a:lnTo>
                  <a:lnTo>
                    <a:pt x="3143" y="119"/>
                  </a:lnTo>
                  <a:lnTo>
                    <a:pt x="3172" y="119"/>
                  </a:lnTo>
                  <a:lnTo>
                    <a:pt x="3202" y="119"/>
                  </a:lnTo>
                  <a:lnTo>
                    <a:pt x="3232" y="119"/>
                  </a:lnTo>
                  <a:lnTo>
                    <a:pt x="3261" y="119"/>
                  </a:lnTo>
                  <a:lnTo>
                    <a:pt x="3276" y="119"/>
                  </a:lnTo>
                  <a:lnTo>
                    <a:pt x="3306" y="119"/>
                  </a:lnTo>
                  <a:lnTo>
                    <a:pt x="3336" y="119"/>
                  </a:lnTo>
                  <a:lnTo>
                    <a:pt x="3350" y="119"/>
                  </a:lnTo>
                  <a:lnTo>
                    <a:pt x="3380" y="119"/>
                  </a:lnTo>
                  <a:lnTo>
                    <a:pt x="3410" y="119"/>
                  </a:lnTo>
                  <a:lnTo>
                    <a:pt x="3424" y="119"/>
                  </a:lnTo>
                  <a:lnTo>
                    <a:pt x="3454" y="119"/>
                  </a:lnTo>
                  <a:lnTo>
                    <a:pt x="3469" y="119"/>
                  </a:lnTo>
                  <a:lnTo>
                    <a:pt x="3499" y="119"/>
                  </a:lnTo>
                  <a:lnTo>
                    <a:pt x="3528" y="119"/>
                  </a:lnTo>
                  <a:lnTo>
                    <a:pt x="3543" y="119"/>
                  </a:lnTo>
                  <a:lnTo>
                    <a:pt x="3573" y="119"/>
                  </a:lnTo>
                  <a:lnTo>
                    <a:pt x="3588" y="119"/>
                  </a:lnTo>
                  <a:lnTo>
                    <a:pt x="3602" y="119"/>
                  </a:lnTo>
                  <a:lnTo>
                    <a:pt x="3632" y="119"/>
                  </a:lnTo>
                  <a:lnTo>
                    <a:pt x="3647" y="119"/>
                  </a:lnTo>
                  <a:lnTo>
                    <a:pt x="3676" y="119"/>
                  </a:lnTo>
                  <a:lnTo>
                    <a:pt x="3691" y="119"/>
                  </a:lnTo>
                  <a:lnTo>
                    <a:pt x="3706" y="119"/>
                  </a:lnTo>
                  <a:lnTo>
                    <a:pt x="3736" y="119"/>
                  </a:lnTo>
                  <a:lnTo>
                    <a:pt x="3751" y="119"/>
                  </a:lnTo>
                  <a:lnTo>
                    <a:pt x="3765" y="119"/>
                  </a:lnTo>
                  <a:lnTo>
                    <a:pt x="3795" y="119"/>
                  </a:lnTo>
                  <a:lnTo>
                    <a:pt x="3810" y="119"/>
                  </a:lnTo>
                  <a:lnTo>
                    <a:pt x="3825" y="119"/>
                  </a:lnTo>
                  <a:lnTo>
                    <a:pt x="3854" y="119"/>
                  </a:lnTo>
                  <a:lnTo>
                    <a:pt x="3869" y="119"/>
                  </a:lnTo>
                  <a:lnTo>
                    <a:pt x="3884" y="119"/>
                  </a:lnTo>
                  <a:lnTo>
                    <a:pt x="3899" y="119"/>
                  </a:lnTo>
                  <a:lnTo>
                    <a:pt x="3914" y="119"/>
                  </a:lnTo>
                  <a:lnTo>
                    <a:pt x="3943" y="119"/>
                  </a:lnTo>
                  <a:lnTo>
                    <a:pt x="3958" y="104"/>
                  </a:lnTo>
                  <a:lnTo>
                    <a:pt x="3973" y="104"/>
                  </a:lnTo>
                  <a:lnTo>
                    <a:pt x="3988" y="104"/>
                  </a:lnTo>
                  <a:lnTo>
                    <a:pt x="4003" y="104"/>
                  </a:lnTo>
                  <a:lnTo>
                    <a:pt x="4017" y="104"/>
                  </a:lnTo>
                  <a:lnTo>
                    <a:pt x="4047" y="104"/>
                  </a:lnTo>
                  <a:lnTo>
                    <a:pt x="4062" y="104"/>
                  </a:lnTo>
                  <a:lnTo>
                    <a:pt x="4077" y="104"/>
                  </a:lnTo>
                  <a:lnTo>
                    <a:pt x="4092" y="104"/>
                  </a:lnTo>
                  <a:lnTo>
                    <a:pt x="4106" y="104"/>
                  </a:lnTo>
                  <a:lnTo>
                    <a:pt x="4121" y="104"/>
                  </a:lnTo>
                  <a:lnTo>
                    <a:pt x="4136" y="104"/>
                  </a:lnTo>
                  <a:lnTo>
                    <a:pt x="4151" y="104"/>
                  </a:lnTo>
                  <a:lnTo>
                    <a:pt x="4166" y="104"/>
                  </a:lnTo>
                  <a:lnTo>
                    <a:pt x="4181" y="104"/>
                  </a:lnTo>
                  <a:lnTo>
                    <a:pt x="4195" y="104"/>
                  </a:lnTo>
                  <a:lnTo>
                    <a:pt x="4210" y="104"/>
                  </a:lnTo>
                  <a:lnTo>
                    <a:pt x="4225" y="89"/>
                  </a:lnTo>
                  <a:lnTo>
                    <a:pt x="4240" y="89"/>
                  </a:lnTo>
                  <a:lnTo>
                    <a:pt x="4255" y="89"/>
                  </a:lnTo>
                  <a:lnTo>
                    <a:pt x="4269" y="89"/>
                  </a:lnTo>
                  <a:lnTo>
                    <a:pt x="4284" y="89"/>
                  </a:lnTo>
                  <a:lnTo>
                    <a:pt x="4299" y="89"/>
                  </a:lnTo>
                  <a:lnTo>
                    <a:pt x="4314" y="89"/>
                  </a:lnTo>
                  <a:lnTo>
                    <a:pt x="4329" y="74"/>
                  </a:lnTo>
                  <a:lnTo>
                    <a:pt x="4344" y="74"/>
                  </a:lnTo>
                  <a:lnTo>
                    <a:pt x="4358" y="74"/>
                  </a:lnTo>
                  <a:lnTo>
                    <a:pt x="4373" y="74"/>
                  </a:lnTo>
                  <a:lnTo>
                    <a:pt x="4388" y="59"/>
                  </a:lnTo>
                  <a:lnTo>
                    <a:pt x="4403" y="59"/>
                  </a:lnTo>
                  <a:lnTo>
                    <a:pt x="4418" y="59"/>
                  </a:lnTo>
                  <a:lnTo>
                    <a:pt x="4433" y="45"/>
                  </a:lnTo>
                  <a:lnTo>
                    <a:pt x="4447" y="45"/>
                  </a:lnTo>
                  <a:lnTo>
                    <a:pt x="4462" y="45"/>
                  </a:lnTo>
                  <a:lnTo>
                    <a:pt x="4477" y="30"/>
                  </a:lnTo>
                  <a:lnTo>
                    <a:pt x="4492" y="30"/>
                  </a:lnTo>
                  <a:lnTo>
                    <a:pt x="4507" y="30"/>
                  </a:lnTo>
                  <a:lnTo>
                    <a:pt x="4521" y="15"/>
                  </a:lnTo>
                  <a:lnTo>
                    <a:pt x="4536" y="0"/>
                  </a:lnTo>
                </a:path>
              </a:pathLst>
            </a:custGeom>
            <a:noFill/>
            <a:ln w="28575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43" name="Freeform 124"/>
            <p:cNvSpPr>
              <a:spLocks/>
            </p:cNvSpPr>
            <p:nvPr/>
          </p:nvSpPr>
          <p:spPr bwMode="auto">
            <a:xfrm>
              <a:off x="3611" y="2178"/>
              <a:ext cx="536" cy="1533"/>
            </a:xfrm>
            <a:custGeom>
              <a:avLst/>
              <a:gdLst>
                <a:gd name="T0" fmla="*/ 14 w 1171"/>
                <a:gd name="T1" fmla="*/ 1526 h 3312"/>
                <a:gd name="T2" fmla="*/ 34 w 1171"/>
                <a:gd name="T3" fmla="*/ 1512 h 3312"/>
                <a:gd name="T4" fmla="*/ 54 w 1171"/>
                <a:gd name="T5" fmla="*/ 1499 h 3312"/>
                <a:gd name="T6" fmla="*/ 75 w 1171"/>
                <a:gd name="T7" fmla="*/ 1478 h 3312"/>
                <a:gd name="T8" fmla="*/ 95 w 1171"/>
                <a:gd name="T9" fmla="*/ 1451 h 3312"/>
                <a:gd name="T10" fmla="*/ 108 w 1171"/>
                <a:gd name="T11" fmla="*/ 1430 h 3312"/>
                <a:gd name="T12" fmla="*/ 122 w 1171"/>
                <a:gd name="T13" fmla="*/ 1409 h 3312"/>
                <a:gd name="T14" fmla="*/ 136 w 1171"/>
                <a:gd name="T15" fmla="*/ 1382 h 3312"/>
                <a:gd name="T16" fmla="*/ 149 w 1171"/>
                <a:gd name="T17" fmla="*/ 1354 h 3312"/>
                <a:gd name="T18" fmla="*/ 170 w 1171"/>
                <a:gd name="T19" fmla="*/ 1320 h 3312"/>
                <a:gd name="T20" fmla="*/ 184 w 1171"/>
                <a:gd name="T21" fmla="*/ 1292 h 3312"/>
                <a:gd name="T22" fmla="*/ 197 w 1171"/>
                <a:gd name="T23" fmla="*/ 1258 h 3312"/>
                <a:gd name="T24" fmla="*/ 211 w 1171"/>
                <a:gd name="T25" fmla="*/ 1224 h 3312"/>
                <a:gd name="T26" fmla="*/ 217 w 1171"/>
                <a:gd name="T27" fmla="*/ 1183 h 3312"/>
                <a:gd name="T28" fmla="*/ 231 w 1171"/>
                <a:gd name="T29" fmla="*/ 1148 h 3312"/>
                <a:gd name="T30" fmla="*/ 244 w 1171"/>
                <a:gd name="T31" fmla="*/ 1107 h 3312"/>
                <a:gd name="T32" fmla="*/ 258 w 1171"/>
                <a:gd name="T33" fmla="*/ 1066 h 3312"/>
                <a:gd name="T34" fmla="*/ 271 w 1171"/>
                <a:gd name="T35" fmla="*/ 1024 h 3312"/>
                <a:gd name="T36" fmla="*/ 285 w 1171"/>
                <a:gd name="T37" fmla="*/ 976 h 3312"/>
                <a:gd name="T38" fmla="*/ 292 w 1171"/>
                <a:gd name="T39" fmla="*/ 935 h 3312"/>
                <a:gd name="T40" fmla="*/ 305 w 1171"/>
                <a:gd name="T41" fmla="*/ 887 h 3312"/>
                <a:gd name="T42" fmla="*/ 319 w 1171"/>
                <a:gd name="T43" fmla="*/ 846 h 3312"/>
                <a:gd name="T44" fmla="*/ 333 w 1171"/>
                <a:gd name="T45" fmla="*/ 798 h 3312"/>
                <a:gd name="T46" fmla="*/ 339 w 1171"/>
                <a:gd name="T47" fmla="*/ 756 h 3312"/>
                <a:gd name="T48" fmla="*/ 353 w 1171"/>
                <a:gd name="T49" fmla="*/ 708 h 3312"/>
                <a:gd name="T50" fmla="*/ 360 w 1171"/>
                <a:gd name="T51" fmla="*/ 667 h 3312"/>
                <a:gd name="T52" fmla="*/ 374 w 1171"/>
                <a:gd name="T53" fmla="*/ 619 h 3312"/>
                <a:gd name="T54" fmla="*/ 387 w 1171"/>
                <a:gd name="T55" fmla="*/ 578 h 3312"/>
                <a:gd name="T56" fmla="*/ 394 w 1171"/>
                <a:gd name="T57" fmla="*/ 536 h 3312"/>
                <a:gd name="T58" fmla="*/ 407 w 1171"/>
                <a:gd name="T59" fmla="*/ 488 h 3312"/>
                <a:gd name="T60" fmla="*/ 414 w 1171"/>
                <a:gd name="T61" fmla="*/ 447 h 3312"/>
                <a:gd name="T62" fmla="*/ 428 w 1171"/>
                <a:gd name="T63" fmla="*/ 406 h 3312"/>
                <a:gd name="T64" fmla="*/ 434 w 1171"/>
                <a:gd name="T65" fmla="*/ 371 h 3312"/>
                <a:gd name="T66" fmla="*/ 448 w 1171"/>
                <a:gd name="T67" fmla="*/ 330 h 3312"/>
                <a:gd name="T68" fmla="*/ 455 w 1171"/>
                <a:gd name="T69" fmla="*/ 282 h 3312"/>
                <a:gd name="T70" fmla="*/ 468 w 1171"/>
                <a:gd name="T71" fmla="*/ 241 h 3312"/>
                <a:gd name="T72" fmla="*/ 475 w 1171"/>
                <a:gd name="T73" fmla="*/ 206 h 3312"/>
                <a:gd name="T74" fmla="*/ 489 w 1171"/>
                <a:gd name="T75" fmla="*/ 172 h 3312"/>
                <a:gd name="T76" fmla="*/ 495 w 1171"/>
                <a:gd name="T77" fmla="*/ 124 h 3312"/>
                <a:gd name="T78" fmla="*/ 509 w 1171"/>
                <a:gd name="T79" fmla="*/ 96 h 3312"/>
                <a:gd name="T80" fmla="*/ 516 w 1171"/>
                <a:gd name="T81" fmla="*/ 62 h 3312"/>
                <a:gd name="T82" fmla="*/ 530 w 1171"/>
                <a:gd name="T83" fmla="*/ 21 h 3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71" h="3312">
                  <a:moveTo>
                    <a:pt x="0" y="3312"/>
                  </a:moveTo>
                  <a:lnTo>
                    <a:pt x="15" y="3312"/>
                  </a:lnTo>
                  <a:lnTo>
                    <a:pt x="30" y="3297"/>
                  </a:lnTo>
                  <a:lnTo>
                    <a:pt x="45" y="3297"/>
                  </a:lnTo>
                  <a:lnTo>
                    <a:pt x="60" y="3282"/>
                  </a:lnTo>
                  <a:lnTo>
                    <a:pt x="74" y="3267"/>
                  </a:lnTo>
                  <a:lnTo>
                    <a:pt x="89" y="3253"/>
                  </a:lnTo>
                  <a:lnTo>
                    <a:pt x="104" y="3253"/>
                  </a:lnTo>
                  <a:lnTo>
                    <a:pt x="119" y="3238"/>
                  </a:lnTo>
                  <a:lnTo>
                    <a:pt x="134" y="3208"/>
                  </a:lnTo>
                  <a:lnTo>
                    <a:pt x="149" y="3208"/>
                  </a:lnTo>
                  <a:lnTo>
                    <a:pt x="163" y="3193"/>
                  </a:lnTo>
                  <a:lnTo>
                    <a:pt x="178" y="3163"/>
                  </a:lnTo>
                  <a:lnTo>
                    <a:pt x="193" y="3149"/>
                  </a:lnTo>
                  <a:lnTo>
                    <a:pt x="208" y="3134"/>
                  </a:lnTo>
                  <a:lnTo>
                    <a:pt x="223" y="3119"/>
                  </a:lnTo>
                  <a:lnTo>
                    <a:pt x="223" y="3104"/>
                  </a:lnTo>
                  <a:lnTo>
                    <a:pt x="237" y="3089"/>
                  </a:lnTo>
                  <a:lnTo>
                    <a:pt x="252" y="3074"/>
                  </a:lnTo>
                  <a:lnTo>
                    <a:pt x="267" y="3060"/>
                  </a:lnTo>
                  <a:lnTo>
                    <a:pt x="267" y="3045"/>
                  </a:lnTo>
                  <a:lnTo>
                    <a:pt x="282" y="3015"/>
                  </a:lnTo>
                  <a:lnTo>
                    <a:pt x="297" y="3000"/>
                  </a:lnTo>
                  <a:lnTo>
                    <a:pt x="297" y="2985"/>
                  </a:lnTo>
                  <a:lnTo>
                    <a:pt x="312" y="2970"/>
                  </a:lnTo>
                  <a:lnTo>
                    <a:pt x="326" y="2941"/>
                  </a:lnTo>
                  <a:lnTo>
                    <a:pt x="326" y="2926"/>
                  </a:lnTo>
                  <a:lnTo>
                    <a:pt x="341" y="2896"/>
                  </a:lnTo>
                  <a:lnTo>
                    <a:pt x="356" y="2881"/>
                  </a:lnTo>
                  <a:lnTo>
                    <a:pt x="371" y="2852"/>
                  </a:lnTo>
                  <a:lnTo>
                    <a:pt x="371" y="2837"/>
                  </a:lnTo>
                  <a:lnTo>
                    <a:pt x="386" y="2807"/>
                  </a:lnTo>
                  <a:lnTo>
                    <a:pt x="401" y="2792"/>
                  </a:lnTo>
                  <a:lnTo>
                    <a:pt x="401" y="2763"/>
                  </a:lnTo>
                  <a:lnTo>
                    <a:pt x="415" y="2748"/>
                  </a:lnTo>
                  <a:lnTo>
                    <a:pt x="430" y="2718"/>
                  </a:lnTo>
                  <a:lnTo>
                    <a:pt x="430" y="2688"/>
                  </a:lnTo>
                  <a:lnTo>
                    <a:pt x="445" y="2659"/>
                  </a:lnTo>
                  <a:lnTo>
                    <a:pt x="460" y="2644"/>
                  </a:lnTo>
                  <a:lnTo>
                    <a:pt x="460" y="2614"/>
                  </a:lnTo>
                  <a:lnTo>
                    <a:pt x="475" y="2584"/>
                  </a:lnTo>
                  <a:lnTo>
                    <a:pt x="475" y="2555"/>
                  </a:lnTo>
                  <a:lnTo>
                    <a:pt x="489" y="2525"/>
                  </a:lnTo>
                  <a:lnTo>
                    <a:pt x="504" y="2510"/>
                  </a:lnTo>
                  <a:lnTo>
                    <a:pt x="504" y="2480"/>
                  </a:lnTo>
                  <a:lnTo>
                    <a:pt x="519" y="2451"/>
                  </a:lnTo>
                  <a:lnTo>
                    <a:pt x="534" y="2421"/>
                  </a:lnTo>
                  <a:lnTo>
                    <a:pt x="534" y="2391"/>
                  </a:lnTo>
                  <a:lnTo>
                    <a:pt x="549" y="2362"/>
                  </a:lnTo>
                  <a:lnTo>
                    <a:pt x="549" y="2332"/>
                  </a:lnTo>
                  <a:lnTo>
                    <a:pt x="564" y="2302"/>
                  </a:lnTo>
                  <a:lnTo>
                    <a:pt x="578" y="2272"/>
                  </a:lnTo>
                  <a:lnTo>
                    <a:pt x="578" y="2243"/>
                  </a:lnTo>
                  <a:lnTo>
                    <a:pt x="593" y="2213"/>
                  </a:lnTo>
                  <a:lnTo>
                    <a:pt x="593" y="2169"/>
                  </a:lnTo>
                  <a:lnTo>
                    <a:pt x="608" y="2139"/>
                  </a:lnTo>
                  <a:lnTo>
                    <a:pt x="623" y="2109"/>
                  </a:lnTo>
                  <a:lnTo>
                    <a:pt x="623" y="2079"/>
                  </a:lnTo>
                  <a:lnTo>
                    <a:pt x="638" y="2050"/>
                  </a:lnTo>
                  <a:lnTo>
                    <a:pt x="638" y="2020"/>
                  </a:lnTo>
                  <a:lnTo>
                    <a:pt x="653" y="1990"/>
                  </a:lnTo>
                  <a:lnTo>
                    <a:pt x="667" y="1946"/>
                  </a:lnTo>
                  <a:lnTo>
                    <a:pt x="667" y="1916"/>
                  </a:lnTo>
                  <a:lnTo>
                    <a:pt x="682" y="1886"/>
                  </a:lnTo>
                  <a:lnTo>
                    <a:pt x="682" y="1857"/>
                  </a:lnTo>
                  <a:lnTo>
                    <a:pt x="697" y="1827"/>
                  </a:lnTo>
                  <a:lnTo>
                    <a:pt x="697" y="1797"/>
                  </a:lnTo>
                  <a:lnTo>
                    <a:pt x="712" y="1753"/>
                  </a:lnTo>
                  <a:lnTo>
                    <a:pt x="727" y="1723"/>
                  </a:lnTo>
                  <a:lnTo>
                    <a:pt x="727" y="1693"/>
                  </a:lnTo>
                  <a:lnTo>
                    <a:pt x="741" y="1664"/>
                  </a:lnTo>
                  <a:lnTo>
                    <a:pt x="741" y="1634"/>
                  </a:lnTo>
                  <a:lnTo>
                    <a:pt x="756" y="1589"/>
                  </a:lnTo>
                  <a:lnTo>
                    <a:pt x="756" y="1560"/>
                  </a:lnTo>
                  <a:lnTo>
                    <a:pt x="771" y="1530"/>
                  </a:lnTo>
                  <a:lnTo>
                    <a:pt x="771" y="1500"/>
                  </a:lnTo>
                  <a:lnTo>
                    <a:pt x="786" y="1471"/>
                  </a:lnTo>
                  <a:lnTo>
                    <a:pt x="786" y="1441"/>
                  </a:lnTo>
                  <a:lnTo>
                    <a:pt x="801" y="1411"/>
                  </a:lnTo>
                  <a:lnTo>
                    <a:pt x="801" y="1367"/>
                  </a:lnTo>
                  <a:lnTo>
                    <a:pt x="816" y="1337"/>
                  </a:lnTo>
                  <a:lnTo>
                    <a:pt x="830" y="1307"/>
                  </a:lnTo>
                  <a:lnTo>
                    <a:pt x="830" y="1278"/>
                  </a:lnTo>
                  <a:lnTo>
                    <a:pt x="845" y="1248"/>
                  </a:lnTo>
                  <a:lnTo>
                    <a:pt x="845" y="1218"/>
                  </a:lnTo>
                  <a:lnTo>
                    <a:pt x="860" y="1188"/>
                  </a:lnTo>
                  <a:lnTo>
                    <a:pt x="860" y="1159"/>
                  </a:lnTo>
                  <a:lnTo>
                    <a:pt x="875" y="1129"/>
                  </a:lnTo>
                  <a:lnTo>
                    <a:pt x="875" y="1099"/>
                  </a:lnTo>
                  <a:lnTo>
                    <a:pt x="890" y="1055"/>
                  </a:lnTo>
                  <a:lnTo>
                    <a:pt x="890" y="1025"/>
                  </a:lnTo>
                  <a:lnTo>
                    <a:pt x="905" y="995"/>
                  </a:lnTo>
                  <a:lnTo>
                    <a:pt x="905" y="966"/>
                  </a:lnTo>
                  <a:lnTo>
                    <a:pt x="919" y="936"/>
                  </a:lnTo>
                  <a:lnTo>
                    <a:pt x="919" y="906"/>
                  </a:lnTo>
                  <a:lnTo>
                    <a:pt x="934" y="877"/>
                  </a:lnTo>
                  <a:lnTo>
                    <a:pt x="934" y="862"/>
                  </a:lnTo>
                  <a:lnTo>
                    <a:pt x="949" y="832"/>
                  </a:lnTo>
                  <a:lnTo>
                    <a:pt x="949" y="802"/>
                  </a:lnTo>
                  <a:lnTo>
                    <a:pt x="964" y="773"/>
                  </a:lnTo>
                  <a:lnTo>
                    <a:pt x="964" y="743"/>
                  </a:lnTo>
                  <a:lnTo>
                    <a:pt x="979" y="713"/>
                  </a:lnTo>
                  <a:lnTo>
                    <a:pt x="979" y="654"/>
                  </a:lnTo>
                  <a:lnTo>
                    <a:pt x="993" y="624"/>
                  </a:lnTo>
                  <a:lnTo>
                    <a:pt x="993" y="609"/>
                  </a:lnTo>
                  <a:lnTo>
                    <a:pt x="1008" y="580"/>
                  </a:lnTo>
                  <a:lnTo>
                    <a:pt x="1008" y="550"/>
                  </a:lnTo>
                  <a:lnTo>
                    <a:pt x="1023" y="520"/>
                  </a:lnTo>
                  <a:lnTo>
                    <a:pt x="1023" y="505"/>
                  </a:lnTo>
                  <a:lnTo>
                    <a:pt x="1038" y="476"/>
                  </a:lnTo>
                  <a:lnTo>
                    <a:pt x="1038" y="446"/>
                  </a:lnTo>
                  <a:lnTo>
                    <a:pt x="1053" y="416"/>
                  </a:lnTo>
                  <a:lnTo>
                    <a:pt x="1053" y="401"/>
                  </a:lnTo>
                  <a:lnTo>
                    <a:pt x="1068" y="372"/>
                  </a:lnTo>
                  <a:lnTo>
                    <a:pt x="1068" y="342"/>
                  </a:lnTo>
                  <a:lnTo>
                    <a:pt x="1082" y="327"/>
                  </a:lnTo>
                  <a:lnTo>
                    <a:pt x="1082" y="268"/>
                  </a:lnTo>
                  <a:lnTo>
                    <a:pt x="1097" y="253"/>
                  </a:lnTo>
                  <a:lnTo>
                    <a:pt x="1097" y="223"/>
                  </a:lnTo>
                  <a:lnTo>
                    <a:pt x="1112" y="208"/>
                  </a:lnTo>
                  <a:lnTo>
                    <a:pt x="1112" y="179"/>
                  </a:lnTo>
                  <a:lnTo>
                    <a:pt x="1127" y="164"/>
                  </a:lnTo>
                  <a:lnTo>
                    <a:pt x="1127" y="134"/>
                  </a:lnTo>
                  <a:lnTo>
                    <a:pt x="1142" y="104"/>
                  </a:lnTo>
                  <a:lnTo>
                    <a:pt x="1142" y="60"/>
                  </a:lnTo>
                  <a:lnTo>
                    <a:pt x="1157" y="45"/>
                  </a:lnTo>
                  <a:lnTo>
                    <a:pt x="1157" y="30"/>
                  </a:lnTo>
                  <a:lnTo>
                    <a:pt x="1171" y="0"/>
                  </a:lnTo>
                </a:path>
              </a:pathLst>
            </a:custGeom>
            <a:noFill/>
            <a:ln w="28575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44" name="Freeform 125"/>
            <p:cNvSpPr>
              <a:spLocks/>
            </p:cNvSpPr>
            <p:nvPr/>
          </p:nvSpPr>
          <p:spPr bwMode="auto">
            <a:xfrm>
              <a:off x="4147" y="1133"/>
              <a:ext cx="642" cy="1045"/>
            </a:xfrm>
            <a:custGeom>
              <a:avLst/>
              <a:gdLst>
                <a:gd name="T0" fmla="*/ 7 w 1409"/>
                <a:gd name="T1" fmla="*/ 1025 h 2257"/>
                <a:gd name="T2" fmla="*/ 14 w 1409"/>
                <a:gd name="T3" fmla="*/ 990 h 2257"/>
                <a:gd name="T4" fmla="*/ 27 w 1409"/>
                <a:gd name="T5" fmla="*/ 949 h 2257"/>
                <a:gd name="T6" fmla="*/ 34 w 1409"/>
                <a:gd name="T7" fmla="*/ 928 h 2257"/>
                <a:gd name="T8" fmla="*/ 47 w 1409"/>
                <a:gd name="T9" fmla="*/ 894 h 2257"/>
                <a:gd name="T10" fmla="*/ 54 w 1409"/>
                <a:gd name="T11" fmla="*/ 859 h 2257"/>
                <a:gd name="T12" fmla="*/ 68 w 1409"/>
                <a:gd name="T13" fmla="*/ 839 h 2257"/>
                <a:gd name="T14" fmla="*/ 74 w 1409"/>
                <a:gd name="T15" fmla="*/ 798 h 2257"/>
                <a:gd name="T16" fmla="*/ 88 w 1409"/>
                <a:gd name="T17" fmla="*/ 777 h 2257"/>
                <a:gd name="T18" fmla="*/ 95 w 1409"/>
                <a:gd name="T19" fmla="*/ 750 h 2257"/>
                <a:gd name="T20" fmla="*/ 108 w 1409"/>
                <a:gd name="T21" fmla="*/ 722 h 2257"/>
                <a:gd name="T22" fmla="*/ 115 w 1409"/>
                <a:gd name="T23" fmla="*/ 695 h 2257"/>
                <a:gd name="T24" fmla="*/ 128 w 1409"/>
                <a:gd name="T25" fmla="*/ 667 h 2257"/>
                <a:gd name="T26" fmla="*/ 135 w 1409"/>
                <a:gd name="T27" fmla="*/ 639 h 2257"/>
                <a:gd name="T28" fmla="*/ 149 w 1409"/>
                <a:gd name="T29" fmla="*/ 612 h 2257"/>
                <a:gd name="T30" fmla="*/ 162 w 1409"/>
                <a:gd name="T31" fmla="*/ 591 h 2257"/>
                <a:gd name="T32" fmla="*/ 169 w 1409"/>
                <a:gd name="T33" fmla="*/ 564 h 2257"/>
                <a:gd name="T34" fmla="*/ 183 w 1409"/>
                <a:gd name="T35" fmla="*/ 543 h 2257"/>
                <a:gd name="T36" fmla="*/ 189 w 1409"/>
                <a:gd name="T37" fmla="*/ 523 h 2257"/>
                <a:gd name="T38" fmla="*/ 203 w 1409"/>
                <a:gd name="T39" fmla="*/ 502 h 2257"/>
                <a:gd name="T40" fmla="*/ 210 w 1409"/>
                <a:gd name="T41" fmla="*/ 482 h 2257"/>
                <a:gd name="T42" fmla="*/ 230 w 1409"/>
                <a:gd name="T43" fmla="*/ 447 h 2257"/>
                <a:gd name="T44" fmla="*/ 250 w 1409"/>
                <a:gd name="T45" fmla="*/ 419 h 2257"/>
                <a:gd name="T46" fmla="*/ 270 w 1409"/>
                <a:gd name="T47" fmla="*/ 385 h 2257"/>
                <a:gd name="T48" fmla="*/ 291 w 1409"/>
                <a:gd name="T49" fmla="*/ 351 h 2257"/>
                <a:gd name="T50" fmla="*/ 304 w 1409"/>
                <a:gd name="T51" fmla="*/ 323 h 2257"/>
                <a:gd name="T52" fmla="*/ 324 w 1409"/>
                <a:gd name="T53" fmla="*/ 296 h 2257"/>
                <a:gd name="T54" fmla="*/ 351 w 1409"/>
                <a:gd name="T55" fmla="*/ 262 h 2257"/>
                <a:gd name="T56" fmla="*/ 365 w 1409"/>
                <a:gd name="T57" fmla="*/ 241 h 2257"/>
                <a:gd name="T58" fmla="*/ 385 w 1409"/>
                <a:gd name="T59" fmla="*/ 213 h 2257"/>
                <a:gd name="T60" fmla="*/ 406 w 1409"/>
                <a:gd name="T61" fmla="*/ 193 h 2257"/>
                <a:gd name="T62" fmla="*/ 426 w 1409"/>
                <a:gd name="T63" fmla="*/ 172 h 2257"/>
                <a:gd name="T64" fmla="*/ 446 w 1409"/>
                <a:gd name="T65" fmla="*/ 151 h 2257"/>
                <a:gd name="T66" fmla="*/ 466 w 1409"/>
                <a:gd name="T67" fmla="*/ 131 h 2257"/>
                <a:gd name="T68" fmla="*/ 487 w 1409"/>
                <a:gd name="T69" fmla="*/ 110 h 2257"/>
                <a:gd name="T70" fmla="*/ 507 w 1409"/>
                <a:gd name="T71" fmla="*/ 89 h 2257"/>
                <a:gd name="T72" fmla="*/ 527 w 1409"/>
                <a:gd name="T73" fmla="*/ 76 h 2257"/>
                <a:gd name="T74" fmla="*/ 547 w 1409"/>
                <a:gd name="T75" fmla="*/ 62 h 2257"/>
                <a:gd name="T76" fmla="*/ 568 w 1409"/>
                <a:gd name="T77" fmla="*/ 48 h 2257"/>
                <a:gd name="T78" fmla="*/ 588 w 1409"/>
                <a:gd name="T79" fmla="*/ 34 h 2257"/>
                <a:gd name="T80" fmla="*/ 608 w 1409"/>
                <a:gd name="T81" fmla="*/ 21 h 2257"/>
                <a:gd name="T82" fmla="*/ 628 w 1409"/>
                <a:gd name="T83" fmla="*/ 7 h 22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09" h="2257">
                  <a:moveTo>
                    <a:pt x="0" y="2257"/>
                  </a:moveTo>
                  <a:lnTo>
                    <a:pt x="0" y="2243"/>
                  </a:lnTo>
                  <a:lnTo>
                    <a:pt x="15" y="2213"/>
                  </a:lnTo>
                  <a:lnTo>
                    <a:pt x="15" y="2183"/>
                  </a:lnTo>
                  <a:lnTo>
                    <a:pt x="30" y="2153"/>
                  </a:lnTo>
                  <a:lnTo>
                    <a:pt x="30" y="2139"/>
                  </a:lnTo>
                  <a:lnTo>
                    <a:pt x="45" y="2109"/>
                  </a:lnTo>
                  <a:lnTo>
                    <a:pt x="45" y="2079"/>
                  </a:lnTo>
                  <a:lnTo>
                    <a:pt x="60" y="2050"/>
                  </a:lnTo>
                  <a:lnTo>
                    <a:pt x="60" y="2035"/>
                  </a:lnTo>
                  <a:lnTo>
                    <a:pt x="74" y="2020"/>
                  </a:lnTo>
                  <a:lnTo>
                    <a:pt x="74" y="2005"/>
                  </a:lnTo>
                  <a:lnTo>
                    <a:pt x="89" y="1975"/>
                  </a:lnTo>
                  <a:lnTo>
                    <a:pt x="89" y="1946"/>
                  </a:lnTo>
                  <a:lnTo>
                    <a:pt x="104" y="1931"/>
                  </a:lnTo>
                  <a:lnTo>
                    <a:pt x="104" y="1916"/>
                  </a:lnTo>
                  <a:lnTo>
                    <a:pt x="119" y="1886"/>
                  </a:lnTo>
                  <a:lnTo>
                    <a:pt x="119" y="1856"/>
                  </a:lnTo>
                  <a:lnTo>
                    <a:pt x="134" y="1842"/>
                  </a:lnTo>
                  <a:lnTo>
                    <a:pt x="134" y="1827"/>
                  </a:lnTo>
                  <a:lnTo>
                    <a:pt x="149" y="1812"/>
                  </a:lnTo>
                  <a:lnTo>
                    <a:pt x="149" y="1767"/>
                  </a:lnTo>
                  <a:lnTo>
                    <a:pt x="163" y="1753"/>
                  </a:lnTo>
                  <a:lnTo>
                    <a:pt x="163" y="1723"/>
                  </a:lnTo>
                  <a:lnTo>
                    <a:pt x="178" y="1708"/>
                  </a:lnTo>
                  <a:lnTo>
                    <a:pt x="178" y="1693"/>
                  </a:lnTo>
                  <a:lnTo>
                    <a:pt x="193" y="1678"/>
                  </a:lnTo>
                  <a:lnTo>
                    <a:pt x="193" y="1649"/>
                  </a:lnTo>
                  <a:lnTo>
                    <a:pt x="208" y="1634"/>
                  </a:lnTo>
                  <a:lnTo>
                    <a:pt x="208" y="1619"/>
                  </a:lnTo>
                  <a:lnTo>
                    <a:pt x="223" y="1604"/>
                  </a:lnTo>
                  <a:lnTo>
                    <a:pt x="223" y="1574"/>
                  </a:lnTo>
                  <a:lnTo>
                    <a:pt x="238" y="1559"/>
                  </a:lnTo>
                  <a:lnTo>
                    <a:pt x="238" y="1530"/>
                  </a:lnTo>
                  <a:lnTo>
                    <a:pt x="252" y="1515"/>
                  </a:lnTo>
                  <a:lnTo>
                    <a:pt x="252" y="1500"/>
                  </a:lnTo>
                  <a:lnTo>
                    <a:pt x="267" y="1485"/>
                  </a:lnTo>
                  <a:lnTo>
                    <a:pt x="267" y="1456"/>
                  </a:lnTo>
                  <a:lnTo>
                    <a:pt x="282" y="1441"/>
                  </a:lnTo>
                  <a:lnTo>
                    <a:pt x="282" y="1426"/>
                  </a:lnTo>
                  <a:lnTo>
                    <a:pt x="297" y="1411"/>
                  </a:lnTo>
                  <a:lnTo>
                    <a:pt x="297" y="1381"/>
                  </a:lnTo>
                  <a:lnTo>
                    <a:pt x="312" y="1366"/>
                  </a:lnTo>
                  <a:lnTo>
                    <a:pt x="327" y="1352"/>
                  </a:lnTo>
                  <a:lnTo>
                    <a:pt x="327" y="1322"/>
                  </a:lnTo>
                  <a:lnTo>
                    <a:pt x="341" y="1307"/>
                  </a:lnTo>
                  <a:lnTo>
                    <a:pt x="341" y="1292"/>
                  </a:lnTo>
                  <a:lnTo>
                    <a:pt x="356" y="1277"/>
                  </a:lnTo>
                  <a:lnTo>
                    <a:pt x="356" y="1262"/>
                  </a:lnTo>
                  <a:lnTo>
                    <a:pt x="371" y="1248"/>
                  </a:lnTo>
                  <a:lnTo>
                    <a:pt x="371" y="1218"/>
                  </a:lnTo>
                  <a:lnTo>
                    <a:pt x="386" y="1203"/>
                  </a:lnTo>
                  <a:lnTo>
                    <a:pt x="386" y="1188"/>
                  </a:lnTo>
                  <a:lnTo>
                    <a:pt x="401" y="1173"/>
                  </a:lnTo>
                  <a:lnTo>
                    <a:pt x="401" y="1159"/>
                  </a:lnTo>
                  <a:lnTo>
                    <a:pt x="415" y="1144"/>
                  </a:lnTo>
                  <a:lnTo>
                    <a:pt x="415" y="1129"/>
                  </a:lnTo>
                  <a:lnTo>
                    <a:pt x="430" y="1114"/>
                  </a:lnTo>
                  <a:lnTo>
                    <a:pt x="430" y="1099"/>
                  </a:lnTo>
                  <a:lnTo>
                    <a:pt x="445" y="1084"/>
                  </a:lnTo>
                  <a:lnTo>
                    <a:pt x="445" y="1069"/>
                  </a:lnTo>
                  <a:lnTo>
                    <a:pt x="460" y="1055"/>
                  </a:lnTo>
                  <a:lnTo>
                    <a:pt x="460" y="1040"/>
                  </a:lnTo>
                  <a:lnTo>
                    <a:pt x="490" y="1010"/>
                  </a:lnTo>
                  <a:lnTo>
                    <a:pt x="490" y="980"/>
                  </a:lnTo>
                  <a:lnTo>
                    <a:pt x="504" y="965"/>
                  </a:lnTo>
                  <a:lnTo>
                    <a:pt x="519" y="951"/>
                  </a:lnTo>
                  <a:lnTo>
                    <a:pt x="519" y="936"/>
                  </a:lnTo>
                  <a:lnTo>
                    <a:pt x="549" y="906"/>
                  </a:lnTo>
                  <a:lnTo>
                    <a:pt x="549" y="876"/>
                  </a:lnTo>
                  <a:lnTo>
                    <a:pt x="564" y="862"/>
                  </a:lnTo>
                  <a:lnTo>
                    <a:pt x="593" y="832"/>
                  </a:lnTo>
                  <a:lnTo>
                    <a:pt x="593" y="802"/>
                  </a:lnTo>
                  <a:lnTo>
                    <a:pt x="608" y="787"/>
                  </a:lnTo>
                  <a:lnTo>
                    <a:pt x="638" y="758"/>
                  </a:lnTo>
                  <a:lnTo>
                    <a:pt x="638" y="743"/>
                  </a:lnTo>
                  <a:lnTo>
                    <a:pt x="667" y="713"/>
                  </a:lnTo>
                  <a:lnTo>
                    <a:pt x="667" y="698"/>
                  </a:lnTo>
                  <a:lnTo>
                    <a:pt x="697" y="668"/>
                  </a:lnTo>
                  <a:lnTo>
                    <a:pt x="697" y="654"/>
                  </a:lnTo>
                  <a:lnTo>
                    <a:pt x="712" y="639"/>
                  </a:lnTo>
                  <a:lnTo>
                    <a:pt x="742" y="609"/>
                  </a:lnTo>
                  <a:lnTo>
                    <a:pt x="742" y="594"/>
                  </a:lnTo>
                  <a:lnTo>
                    <a:pt x="771" y="565"/>
                  </a:lnTo>
                  <a:lnTo>
                    <a:pt x="771" y="550"/>
                  </a:lnTo>
                  <a:lnTo>
                    <a:pt x="786" y="535"/>
                  </a:lnTo>
                  <a:lnTo>
                    <a:pt x="801" y="520"/>
                  </a:lnTo>
                  <a:lnTo>
                    <a:pt x="816" y="505"/>
                  </a:lnTo>
                  <a:lnTo>
                    <a:pt x="845" y="475"/>
                  </a:lnTo>
                  <a:lnTo>
                    <a:pt x="845" y="461"/>
                  </a:lnTo>
                  <a:lnTo>
                    <a:pt x="860" y="446"/>
                  </a:lnTo>
                  <a:lnTo>
                    <a:pt x="875" y="431"/>
                  </a:lnTo>
                  <a:lnTo>
                    <a:pt x="890" y="416"/>
                  </a:lnTo>
                  <a:lnTo>
                    <a:pt x="905" y="401"/>
                  </a:lnTo>
                  <a:lnTo>
                    <a:pt x="919" y="386"/>
                  </a:lnTo>
                  <a:lnTo>
                    <a:pt x="934" y="371"/>
                  </a:lnTo>
                  <a:lnTo>
                    <a:pt x="949" y="357"/>
                  </a:lnTo>
                  <a:lnTo>
                    <a:pt x="964" y="342"/>
                  </a:lnTo>
                  <a:lnTo>
                    <a:pt x="979" y="327"/>
                  </a:lnTo>
                  <a:lnTo>
                    <a:pt x="994" y="312"/>
                  </a:lnTo>
                  <a:lnTo>
                    <a:pt x="1008" y="297"/>
                  </a:lnTo>
                  <a:lnTo>
                    <a:pt x="1023" y="282"/>
                  </a:lnTo>
                  <a:lnTo>
                    <a:pt x="1038" y="268"/>
                  </a:lnTo>
                  <a:lnTo>
                    <a:pt x="1053" y="253"/>
                  </a:lnTo>
                  <a:lnTo>
                    <a:pt x="1068" y="238"/>
                  </a:lnTo>
                  <a:lnTo>
                    <a:pt x="1083" y="223"/>
                  </a:lnTo>
                  <a:lnTo>
                    <a:pt x="1097" y="208"/>
                  </a:lnTo>
                  <a:lnTo>
                    <a:pt x="1112" y="193"/>
                  </a:lnTo>
                  <a:lnTo>
                    <a:pt x="1127" y="193"/>
                  </a:lnTo>
                  <a:lnTo>
                    <a:pt x="1142" y="178"/>
                  </a:lnTo>
                  <a:lnTo>
                    <a:pt x="1157" y="164"/>
                  </a:lnTo>
                  <a:lnTo>
                    <a:pt x="1171" y="149"/>
                  </a:lnTo>
                  <a:lnTo>
                    <a:pt x="1186" y="149"/>
                  </a:lnTo>
                  <a:lnTo>
                    <a:pt x="1201" y="134"/>
                  </a:lnTo>
                  <a:lnTo>
                    <a:pt x="1216" y="119"/>
                  </a:lnTo>
                  <a:lnTo>
                    <a:pt x="1231" y="104"/>
                  </a:lnTo>
                  <a:lnTo>
                    <a:pt x="1246" y="104"/>
                  </a:lnTo>
                  <a:lnTo>
                    <a:pt x="1260" y="89"/>
                  </a:lnTo>
                  <a:lnTo>
                    <a:pt x="1275" y="74"/>
                  </a:lnTo>
                  <a:lnTo>
                    <a:pt x="1290" y="74"/>
                  </a:lnTo>
                  <a:lnTo>
                    <a:pt x="1305" y="60"/>
                  </a:lnTo>
                  <a:lnTo>
                    <a:pt x="1320" y="45"/>
                  </a:lnTo>
                  <a:lnTo>
                    <a:pt x="1335" y="45"/>
                  </a:lnTo>
                  <a:lnTo>
                    <a:pt x="1349" y="30"/>
                  </a:lnTo>
                  <a:lnTo>
                    <a:pt x="1364" y="30"/>
                  </a:lnTo>
                  <a:lnTo>
                    <a:pt x="1379" y="15"/>
                  </a:lnTo>
                  <a:lnTo>
                    <a:pt x="1394" y="0"/>
                  </a:lnTo>
                  <a:lnTo>
                    <a:pt x="1409" y="0"/>
                  </a:lnTo>
                </a:path>
              </a:pathLst>
            </a:custGeom>
            <a:noFill/>
            <a:ln w="28575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145" name="Freeform 126"/>
            <p:cNvSpPr>
              <a:spLocks/>
            </p:cNvSpPr>
            <p:nvPr/>
          </p:nvSpPr>
          <p:spPr bwMode="auto">
            <a:xfrm>
              <a:off x="4789" y="996"/>
              <a:ext cx="379" cy="137"/>
            </a:xfrm>
            <a:custGeom>
              <a:avLst/>
              <a:gdLst>
                <a:gd name="T0" fmla="*/ 0 w 830"/>
                <a:gd name="T1" fmla="*/ 137 h 297"/>
                <a:gd name="T2" fmla="*/ 6 w 830"/>
                <a:gd name="T3" fmla="*/ 130 h 297"/>
                <a:gd name="T4" fmla="*/ 13 w 830"/>
                <a:gd name="T5" fmla="*/ 130 h 297"/>
                <a:gd name="T6" fmla="*/ 20 w 830"/>
                <a:gd name="T7" fmla="*/ 124 h 297"/>
                <a:gd name="T8" fmla="*/ 27 w 830"/>
                <a:gd name="T9" fmla="*/ 117 h 297"/>
                <a:gd name="T10" fmla="*/ 34 w 830"/>
                <a:gd name="T11" fmla="*/ 117 h 297"/>
                <a:gd name="T12" fmla="*/ 41 w 830"/>
                <a:gd name="T13" fmla="*/ 110 h 297"/>
                <a:gd name="T14" fmla="*/ 47 w 830"/>
                <a:gd name="T15" fmla="*/ 110 h 297"/>
                <a:gd name="T16" fmla="*/ 54 w 830"/>
                <a:gd name="T17" fmla="*/ 103 h 297"/>
                <a:gd name="T18" fmla="*/ 61 w 830"/>
                <a:gd name="T19" fmla="*/ 103 h 297"/>
                <a:gd name="T20" fmla="*/ 68 w 830"/>
                <a:gd name="T21" fmla="*/ 96 h 297"/>
                <a:gd name="T22" fmla="*/ 74 w 830"/>
                <a:gd name="T23" fmla="*/ 96 h 297"/>
                <a:gd name="T24" fmla="*/ 81 w 830"/>
                <a:gd name="T25" fmla="*/ 96 h 297"/>
                <a:gd name="T26" fmla="*/ 88 w 830"/>
                <a:gd name="T27" fmla="*/ 89 h 297"/>
                <a:gd name="T28" fmla="*/ 95 w 830"/>
                <a:gd name="T29" fmla="*/ 89 h 297"/>
                <a:gd name="T30" fmla="*/ 101 w 830"/>
                <a:gd name="T31" fmla="*/ 82 h 297"/>
                <a:gd name="T32" fmla="*/ 108 w 830"/>
                <a:gd name="T33" fmla="*/ 82 h 297"/>
                <a:gd name="T34" fmla="*/ 115 w 830"/>
                <a:gd name="T35" fmla="*/ 76 h 297"/>
                <a:gd name="T36" fmla="*/ 121 w 830"/>
                <a:gd name="T37" fmla="*/ 76 h 297"/>
                <a:gd name="T38" fmla="*/ 128 w 830"/>
                <a:gd name="T39" fmla="*/ 76 h 297"/>
                <a:gd name="T40" fmla="*/ 135 w 830"/>
                <a:gd name="T41" fmla="*/ 69 h 297"/>
                <a:gd name="T42" fmla="*/ 142 w 830"/>
                <a:gd name="T43" fmla="*/ 69 h 297"/>
                <a:gd name="T44" fmla="*/ 149 w 830"/>
                <a:gd name="T45" fmla="*/ 62 h 297"/>
                <a:gd name="T46" fmla="*/ 156 w 830"/>
                <a:gd name="T47" fmla="*/ 62 h 297"/>
                <a:gd name="T48" fmla="*/ 162 w 830"/>
                <a:gd name="T49" fmla="*/ 62 h 297"/>
                <a:gd name="T50" fmla="*/ 169 w 830"/>
                <a:gd name="T51" fmla="*/ 55 h 297"/>
                <a:gd name="T52" fmla="*/ 176 w 830"/>
                <a:gd name="T53" fmla="*/ 55 h 297"/>
                <a:gd name="T54" fmla="*/ 183 w 830"/>
                <a:gd name="T55" fmla="*/ 55 h 297"/>
                <a:gd name="T56" fmla="*/ 190 w 830"/>
                <a:gd name="T57" fmla="*/ 48 h 297"/>
                <a:gd name="T58" fmla="*/ 196 w 830"/>
                <a:gd name="T59" fmla="*/ 48 h 297"/>
                <a:gd name="T60" fmla="*/ 203 w 830"/>
                <a:gd name="T61" fmla="*/ 41 h 297"/>
                <a:gd name="T62" fmla="*/ 210 w 830"/>
                <a:gd name="T63" fmla="*/ 41 h 297"/>
                <a:gd name="T64" fmla="*/ 216 w 830"/>
                <a:gd name="T65" fmla="*/ 41 h 297"/>
                <a:gd name="T66" fmla="*/ 223 w 830"/>
                <a:gd name="T67" fmla="*/ 41 h 297"/>
                <a:gd name="T68" fmla="*/ 230 w 830"/>
                <a:gd name="T69" fmla="*/ 34 h 297"/>
                <a:gd name="T70" fmla="*/ 237 w 830"/>
                <a:gd name="T71" fmla="*/ 34 h 297"/>
                <a:gd name="T72" fmla="*/ 243 w 830"/>
                <a:gd name="T73" fmla="*/ 34 h 297"/>
                <a:gd name="T74" fmla="*/ 250 w 830"/>
                <a:gd name="T75" fmla="*/ 28 h 297"/>
                <a:gd name="T76" fmla="*/ 257 w 830"/>
                <a:gd name="T77" fmla="*/ 28 h 297"/>
                <a:gd name="T78" fmla="*/ 264 w 830"/>
                <a:gd name="T79" fmla="*/ 28 h 297"/>
                <a:gd name="T80" fmla="*/ 271 w 830"/>
                <a:gd name="T81" fmla="*/ 21 h 297"/>
                <a:gd name="T82" fmla="*/ 277 w 830"/>
                <a:gd name="T83" fmla="*/ 21 h 297"/>
                <a:gd name="T84" fmla="*/ 284 w 830"/>
                <a:gd name="T85" fmla="*/ 21 h 297"/>
                <a:gd name="T86" fmla="*/ 291 w 830"/>
                <a:gd name="T87" fmla="*/ 21 h 297"/>
                <a:gd name="T88" fmla="*/ 298 w 830"/>
                <a:gd name="T89" fmla="*/ 14 h 297"/>
                <a:gd name="T90" fmla="*/ 305 w 830"/>
                <a:gd name="T91" fmla="*/ 14 h 297"/>
                <a:gd name="T92" fmla="*/ 311 w 830"/>
                <a:gd name="T93" fmla="*/ 14 h 297"/>
                <a:gd name="T94" fmla="*/ 318 w 830"/>
                <a:gd name="T95" fmla="*/ 14 h 297"/>
                <a:gd name="T96" fmla="*/ 325 w 830"/>
                <a:gd name="T97" fmla="*/ 7 h 297"/>
                <a:gd name="T98" fmla="*/ 332 w 830"/>
                <a:gd name="T99" fmla="*/ 7 h 297"/>
                <a:gd name="T100" fmla="*/ 338 w 830"/>
                <a:gd name="T101" fmla="*/ 7 h 297"/>
                <a:gd name="T102" fmla="*/ 345 w 830"/>
                <a:gd name="T103" fmla="*/ 7 h 297"/>
                <a:gd name="T104" fmla="*/ 352 w 830"/>
                <a:gd name="T105" fmla="*/ 0 h 297"/>
                <a:gd name="T106" fmla="*/ 358 w 830"/>
                <a:gd name="T107" fmla="*/ 0 h 297"/>
                <a:gd name="T108" fmla="*/ 365 w 830"/>
                <a:gd name="T109" fmla="*/ 0 h 297"/>
                <a:gd name="T110" fmla="*/ 372 w 830"/>
                <a:gd name="T111" fmla="*/ 0 h 297"/>
                <a:gd name="T112" fmla="*/ 379 w 830"/>
                <a:gd name="T113" fmla="*/ 0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297">
                  <a:moveTo>
                    <a:pt x="0" y="297"/>
                  </a:moveTo>
                  <a:lnTo>
                    <a:pt x="14" y="282"/>
                  </a:lnTo>
                  <a:lnTo>
                    <a:pt x="29" y="282"/>
                  </a:lnTo>
                  <a:lnTo>
                    <a:pt x="44" y="268"/>
                  </a:lnTo>
                  <a:lnTo>
                    <a:pt x="59" y="253"/>
                  </a:lnTo>
                  <a:lnTo>
                    <a:pt x="74" y="253"/>
                  </a:lnTo>
                  <a:lnTo>
                    <a:pt x="89" y="238"/>
                  </a:lnTo>
                  <a:lnTo>
                    <a:pt x="103" y="238"/>
                  </a:lnTo>
                  <a:lnTo>
                    <a:pt x="118" y="223"/>
                  </a:lnTo>
                  <a:lnTo>
                    <a:pt x="133" y="223"/>
                  </a:lnTo>
                  <a:lnTo>
                    <a:pt x="148" y="208"/>
                  </a:lnTo>
                  <a:lnTo>
                    <a:pt x="163" y="208"/>
                  </a:lnTo>
                  <a:lnTo>
                    <a:pt x="178" y="20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22" y="178"/>
                  </a:lnTo>
                  <a:lnTo>
                    <a:pt x="237" y="178"/>
                  </a:lnTo>
                  <a:lnTo>
                    <a:pt x="252" y="164"/>
                  </a:lnTo>
                  <a:lnTo>
                    <a:pt x="266" y="164"/>
                  </a:lnTo>
                  <a:lnTo>
                    <a:pt x="281" y="164"/>
                  </a:lnTo>
                  <a:lnTo>
                    <a:pt x="296" y="149"/>
                  </a:lnTo>
                  <a:lnTo>
                    <a:pt x="311" y="149"/>
                  </a:lnTo>
                  <a:lnTo>
                    <a:pt x="326" y="134"/>
                  </a:lnTo>
                  <a:lnTo>
                    <a:pt x="341" y="134"/>
                  </a:lnTo>
                  <a:lnTo>
                    <a:pt x="355" y="134"/>
                  </a:lnTo>
                  <a:lnTo>
                    <a:pt x="370" y="119"/>
                  </a:lnTo>
                  <a:lnTo>
                    <a:pt x="385" y="119"/>
                  </a:lnTo>
                  <a:lnTo>
                    <a:pt x="400" y="119"/>
                  </a:lnTo>
                  <a:lnTo>
                    <a:pt x="415" y="104"/>
                  </a:lnTo>
                  <a:lnTo>
                    <a:pt x="430" y="104"/>
                  </a:lnTo>
                  <a:lnTo>
                    <a:pt x="444" y="89"/>
                  </a:lnTo>
                  <a:lnTo>
                    <a:pt x="459" y="89"/>
                  </a:lnTo>
                  <a:lnTo>
                    <a:pt x="474" y="89"/>
                  </a:lnTo>
                  <a:lnTo>
                    <a:pt x="489" y="89"/>
                  </a:lnTo>
                  <a:lnTo>
                    <a:pt x="504" y="74"/>
                  </a:lnTo>
                  <a:lnTo>
                    <a:pt x="518" y="74"/>
                  </a:lnTo>
                  <a:lnTo>
                    <a:pt x="533" y="74"/>
                  </a:lnTo>
                  <a:lnTo>
                    <a:pt x="548" y="60"/>
                  </a:lnTo>
                  <a:lnTo>
                    <a:pt x="563" y="60"/>
                  </a:lnTo>
                  <a:lnTo>
                    <a:pt x="578" y="60"/>
                  </a:lnTo>
                  <a:lnTo>
                    <a:pt x="593" y="45"/>
                  </a:lnTo>
                  <a:lnTo>
                    <a:pt x="607" y="45"/>
                  </a:lnTo>
                  <a:lnTo>
                    <a:pt x="622" y="45"/>
                  </a:lnTo>
                  <a:lnTo>
                    <a:pt x="637" y="45"/>
                  </a:lnTo>
                  <a:lnTo>
                    <a:pt x="652" y="30"/>
                  </a:lnTo>
                  <a:lnTo>
                    <a:pt x="667" y="30"/>
                  </a:lnTo>
                  <a:lnTo>
                    <a:pt x="682" y="30"/>
                  </a:lnTo>
                  <a:lnTo>
                    <a:pt x="696" y="30"/>
                  </a:lnTo>
                  <a:lnTo>
                    <a:pt x="711" y="15"/>
                  </a:lnTo>
                  <a:lnTo>
                    <a:pt x="726" y="15"/>
                  </a:lnTo>
                  <a:lnTo>
                    <a:pt x="741" y="15"/>
                  </a:lnTo>
                  <a:lnTo>
                    <a:pt x="756" y="15"/>
                  </a:lnTo>
                  <a:lnTo>
                    <a:pt x="770" y="0"/>
                  </a:lnTo>
                  <a:lnTo>
                    <a:pt x="785" y="0"/>
                  </a:lnTo>
                  <a:lnTo>
                    <a:pt x="800" y="0"/>
                  </a:lnTo>
                  <a:lnTo>
                    <a:pt x="815" y="0"/>
                  </a:lnTo>
                  <a:lnTo>
                    <a:pt x="830" y="0"/>
                  </a:lnTo>
                </a:path>
              </a:pathLst>
            </a:custGeom>
            <a:noFill/>
            <a:ln w="28575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9131" name="Rectangle 127"/>
          <p:cNvSpPr>
            <a:spLocks noChangeArrowheads="1"/>
          </p:cNvSpPr>
          <p:nvPr/>
        </p:nvSpPr>
        <p:spPr bwMode="auto">
          <a:xfrm>
            <a:off x="4356100" y="1566863"/>
            <a:ext cx="199390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Bessel ordre 2 à 6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2" name="Rectangle 128"/>
          <p:cNvSpPr>
            <a:spLocks noChangeArrowheads="1"/>
          </p:cNvSpPr>
          <p:nvPr/>
        </p:nvSpPr>
        <p:spPr bwMode="auto">
          <a:xfrm>
            <a:off x="3979863" y="3397250"/>
            <a:ext cx="968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ordre 2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3" name="Rectangle 129"/>
          <p:cNvSpPr>
            <a:spLocks noChangeArrowheads="1"/>
          </p:cNvSpPr>
          <p:nvPr/>
        </p:nvSpPr>
        <p:spPr bwMode="auto">
          <a:xfrm>
            <a:off x="2813050" y="1087438"/>
            <a:ext cx="5253038" cy="274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temps de propagation de groupe</a:t>
            </a:r>
            <a:r>
              <a:rPr lang="fr-FR" altLang="fr-FR" sz="1800">
                <a:solidFill>
                  <a:schemeClr val="bg2"/>
                </a:solidFill>
                <a:latin typeface="Symbol" pitchFamily="18" charset="2"/>
              </a:rPr>
              <a:t> (t </a:t>
            </a:r>
            <a:r>
              <a:rPr lang="fr-FR" altLang="fr-FR" sz="1800">
                <a:solidFill>
                  <a:schemeClr val="bg2"/>
                </a:solidFill>
              </a:rPr>
              <a:t>= -d</a:t>
            </a:r>
            <a:r>
              <a:rPr lang="fr-FR" altLang="fr-FR" sz="1800">
                <a:solidFill>
                  <a:schemeClr val="bg2"/>
                </a:solidFill>
                <a:latin typeface="Symbol" pitchFamily="18" charset="2"/>
              </a:rPr>
              <a:t>j</a:t>
            </a:r>
            <a:r>
              <a:rPr lang="fr-FR" altLang="fr-FR" sz="1800">
                <a:solidFill>
                  <a:schemeClr val="bg2"/>
                </a:solidFill>
              </a:rPr>
              <a:t>/d</a:t>
            </a:r>
            <a:r>
              <a:rPr lang="fr-FR" altLang="fr-FR" sz="18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1800">
                <a:solidFill>
                  <a:schemeClr val="bg2"/>
                </a:solidFill>
              </a:rPr>
              <a:t>) ( u.a)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4" name="Rectangle 130"/>
          <p:cNvSpPr>
            <a:spLocks noChangeArrowheads="1"/>
          </p:cNvSpPr>
          <p:nvPr/>
        </p:nvSpPr>
        <p:spPr bwMode="auto">
          <a:xfrm>
            <a:off x="5981700" y="6289675"/>
            <a:ext cx="281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pulsations normalisées (</a:t>
            </a:r>
            <a:r>
              <a:rPr lang="fr-FR" altLang="fr-FR" sz="18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1800" baseline="-25000">
                <a:solidFill>
                  <a:schemeClr val="bg2"/>
                </a:solidFill>
              </a:rPr>
              <a:t>n</a:t>
            </a:r>
            <a:r>
              <a:rPr lang="fr-FR" altLang="fr-FR" sz="1800">
                <a:solidFill>
                  <a:schemeClr val="bg2"/>
                </a:solidFill>
              </a:rPr>
              <a:t>)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5" name="Rectangle 131"/>
          <p:cNvSpPr>
            <a:spLocks noChangeArrowheads="1"/>
          </p:cNvSpPr>
          <p:nvPr/>
        </p:nvSpPr>
        <p:spPr bwMode="auto">
          <a:xfrm>
            <a:off x="3979863" y="4070350"/>
            <a:ext cx="968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ordre 3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6" name="Rectangle 132"/>
          <p:cNvSpPr>
            <a:spLocks noChangeArrowheads="1"/>
          </p:cNvSpPr>
          <p:nvPr/>
        </p:nvSpPr>
        <p:spPr bwMode="auto">
          <a:xfrm>
            <a:off x="3979863" y="4687888"/>
            <a:ext cx="968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ordre 4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7" name="Rectangle 133"/>
          <p:cNvSpPr>
            <a:spLocks noChangeArrowheads="1"/>
          </p:cNvSpPr>
          <p:nvPr/>
        </p:nvSpPr>
        <p:spPr bwMode="auto">
          <a:xfrm>
            <a:off x="3979863" y="5238750"/>
            <a:ext cx="9683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ordre 5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8" name="Rectangle 134"/>
          <p:cNvSpPr>
            <a:spLocks noChangeArrowheads="1"/>
          </p:cNvSpPr>
          <p:nvPr/>
        </p:nvSpPr>
        <p:spPr bwMode="auto">
          <a:xfrm>
            <a:off x="3979863" y="5700713"/>
            <a:ext cx="968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ordre 6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29139" name="Text Box 135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5°) Filtres de Bessel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914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3D54EFE-48CD-47E4-9105-FB78ED477DF1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9141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107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441575" y="1395413"/>
            <a:ext cx="5945188" cy="43481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42963" y="569913"/>
            <a:ext cx="510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5°) Filtres de Bessel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30053" name="Line 7"/>
          <p:cNvSpPr>
            <a:spLocks noChangeShapeType="1"/>
          </p:cNvSpPr>
          <p:nvPr/>
        </p:nvSpPr>
        <p:spPr bwMode="auto">
          <a:xfrm>
            <a:off x="2446338" y="1397000"/>
            <a:ext cx="59547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4" name="Line 8"/>
          <p:cNvSpPr>
            <a:spLocks noChangeShapeType="1"/>
          </p:cNvSpPr>
          <p:nvPr/>
        </p:nvSpPr>
        <p:spPr bwMode="auto">
          <a:xfrm>
            <a:off x="2446338" y="5738813"/>
            <a:ext cx="59547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5" name="Line 9"/>
          <p:cNvSpPr>
            <a:spLocks noChangeShapeType="1"/>
          </p:cNvSpPr>
          <p:nvPr/>
        </p:nvSpPr>
        <p:spPr bwMode="auto">
          <a:xfrm flipV="1">
            <a:off x="8401050" y="1397000"/>
            <a:ext cx="0" cy="43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6" name="Line 10"/>
          <p:cNvSpPr>
            <a:spLocks noChangeShapeType="1"/>
          </p:cNvSpPr>
          <p:nvPr/>
        </p:nvSpPr>
        <p:spPr bwMode="auto">
          <a:xfrm flipV="1">
            <a:off x="2446338" y="1397000"/>
            <a:ext cx="1587" cy="43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7" name="Line 11"/>
          <p:cNvSpPr>
            <a:spLocks noChangeShapeType="1"/>
          </p:cNvSpPr>
          <p:nvPr/>
        </p:nvSpPr>
        <p:spPr bwMode="auto">
          <a:xfrm>
            <a:off x="2446338" y="5738813"/>
            <a:ext cx="59547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8" name="Line 12"/>
          <p:cNvSpPr>
            <a:spLocks noChangeShapeType="1"/>
          </p:cNvSpPr>
          <p:nvPr/>
        </p:nvSpPr>
        <p:spPr bwMode="auto">
          <a:xfrm flipV="1">
            <a:off x="2446338" y="1397000"/>
            <a:ext cx="1587" cy="43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9" name="Line 13"/>
          <p:cNvSpPr>
            <a:spLocks noChangeShapeType="1"/>
          </p:cNvSpPr>
          <p:nvPr/>
        </p:nvSpPr>
        <p:spPr bwMode="auto">
          <a:xfrm flipV="1">
            <a:off x="2446338" y="57007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0" name="Line 14"/>
          <p:cNvSpPr>
            <a:spLocks noChangeShapeType="1"/>
          </p:cNvSpPr>
          <p:nvPr/>
        </p:nvSpPr>
        <p:spPr bwMode="auto">
          <a:xfrm>
            <a:off x="2446338" y="1397000"/>
            <a:ext cx="1587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1" name="Line 15"/>
          <p:cNvSpPr>
            <a:spLocks noChangeShapeType="1"/>
          </p:cNvSpPr>
          <p:nvPr/>
        </p:nvSpPr>
        <p:spPr bwMode="auto">
          <a:xfrm flipV="1">
            <a:off x="2446338" y="56753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2" name="Line 16"/>
          <p:cNvSpPr>
            <a:spLocks noChangeShapeType="1"/>
          </p:cNvSpPr>
          <p:nvPr/>
        </p:nvSpPr>
        <p:spPr bwMode="auto">
          <a:xfrm>
            <a:off x="2446338" y="13970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3" name="Rectangle 17"/>
          <p:cNvSpPr>
            <a:spLocks noChangeArrowheads="1"/>
          </p:cNvSpPr>
          <p:nvPr/>
        </p:nvSpPr>
        <p:spPr bwMode="auto">
          <a:xfrm>
            <a:off x="2324100" y="5840413"/>
            <a:ext cx="2921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0.1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064" name="Line 18"/>
          <p:cNvSpPr>
            <a:spLocks noChangeShapeType="1"/>
          </p:cNvSpPr>
          <p:nvPr/>
        </p:nvSpPr>
        <p:spPr bwMode="auto">
          <a:xfrm flipV="1">
            <a:off x="3338513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5" name="Line 19"/>
          <p:cNvSpPr>
            <a:spLocks noChangeShapeType="1"/>
          </p:cNvSpPr>
          <p:nvPr/>
        </p:nvSpPr>
        <p:spPr bwMode="auto">
          <a:xfrm>
            <a:off x="3338513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6" name="Line 20"/>
          <p:cNvSpPr>
            <a:spLocks noChangeShapeType="1"/>
          </p:cNvSpPr>
          <p:nvPr/>
        </p:nvSpPr>
        <p:spPr bwMode="auto">
          <a:xfrm flipV="1">
            <a:off x="3859213" y="57007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7" name="Line 21"/>
          <p:cNvSpPr>
            <a:spLocks noChangeShapeType="1"/>
          </p:cNvSpPr>
          <p:nvPr/>
        </p:nvSpPr>
        <p:spPr bwMode="auto">
          <a:xfrm>
            <a:off x="3859213" y="1397000"/>
            <a:ext cx="1587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8" name="Line 22"/>
          <p:cNvSpPr>
            <a:spLocks noChangeShapeType="1"/>
          </p:cNvSpPr>
          <p:nvPr/>
        </p:nvSpPr>
        <p:spPr bwMode="auto">
          <a:xfrm flipV="1">
            <a:off x="4229100" y="57007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9" name="Line 23"/>
          <p:cNvSpPr>
            <a:spLocks noChangeShapeType="1"/>
          </p:cNvSpPr>
          <p:nvPr/>
        </p:nvSpPr>
        <p:spPr bwMode="auto">
          <a:xfrm>
            <a:off x="4229100" y="13970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0" name="Line 24"/>
          <p:cNvSpPr>
            <a:spLocks noChangeShapeType="1"/>
          </p:cNvSpPr>
          <p:nvPr/>
        </p:nvSpPr>
        <p:spPr bwMode="auto">
          <a:xfrm flipV="1">
            <a:off x="4518025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1" name="Line 25"/>
          <p:cNvSpPr>
            <a:spLocks noChangeShapeType="1"/>
          </p:cNvSpPr>
          <p:nvPr/>
        </p:nvSpPr>
        <p:spPr bwMode="auto">
          <a:xfrm>
            <a:off x="4518025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2" name="Line 26"/>
          <p:cNvSpPr>
            <a:spLocks noChangeShapeType="1"/>
          </p:cNvSpPr>
          <p:nvPr/>
        </p:nvSpPr>
        <p:spPr bwMode="auto">
          <a:xfrm flipV="1">
            <a:off x="4751388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3" name="Line 27"/>
          <p:cNvSpPr>
            <a:spLocks noChangeShapeType="1"/>
          </p:cNvSpPr>
          <p:nvPr/>
        </p:nvSpPr>
        <p:spPr bwMode="auto">
          <a:xfrm>
            <a:off x="4751388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4" name="Line 28"/>
          <p:cNvSpPr>
            <a:spLocks noChangeShapeType="1"/>
          </p:cNvSpPr>
          <p:nvPr/>
        </p:nvSpPr>
        <p:spPr bwMode="auto">
          <a:xfrm flipV="1">
            <a:off x="4956175" y="57007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5" name="Line 29"/>
          <p:cNvSpPr>
            <a:spLocks noChangeShapeType="1"/>
          </p:cNvSpPr>
          <p:nvPr/>
        </p:nvSpPr>
        <p:spPr bwMode="auto">
          <a:xfrm>
            <a:off x="4956175" y="13970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6" name="Line 30"/>
          <p:cNvSpPr>
            <a:spLocks noChangeShapeType="1"/>
          </p:cNvSpPr>
          <p:nvPr/>
        </p:nvSpPr>
        <p:spPr bwMode="auto">
          <a:xfrm flipV="1">
            <a:off x="5121275" y="57007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7" name="Line 31"/>
          <p:cNvSpPr>
            <a:spLocks noChangeShapeType="1"/>
          </p:cNvSpPr>
          <p:nvPr/>
        </p:nvSpPr>
        <p:spPr bwMode="auto">
          <a:xfrm>
            <a:off x="5121275" y="13970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8" name="Line 32"/>
          <p:cNvSpPr>
            <a:spLocks noChangeShapeType="1"/>
          </p:cNvSpPr>
          <p:nvPr/>
        </p:nvSpPr>
        <p:spPr bwMode="auto">
          <a:xfrm flipV="1">
            <a:off x="5286375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79" name="Line 33"/>
          <p:cNvSpPr>
            <a:spLocks noChangeShapeType="1"/>
          </p:cNvSpPr>
          <p:nvPr/>
        </p:nvSpPr>
        <p:spPr bwMode="auto">
          <a:xfrm>
            <a:off x="5286375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0" name="Line 34"/>
          <p:cNvSpPr>
            <a:spLocks noChangeShapeType="1"/>
          </p:cNvSpPr>
          <p:nvPr/>
        </p:nvSpPr>
        <p:spPr bwMode="auto">
          <a:xfrm flipV="1">
            <a:off x="5422900" y="57007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1" name="Line 35"/>
          <p:cNvSpPr>
            <a:spLocks noChangeShapeType="1"/>
          </p:cNvSpPr>
          <p:nvPr/>
        </p:nvSpPr>
        <p:spPr bwMode="auto">
          <a:xfrm>
            <a:off x="5422900" y="13970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2" name="Line 36"/>
          <p:cNvSpPr>
            <a:spLocks noChangeShapeType="1"/>
          </p:cNvSpPr>
          <p:nvPr/>
        </p:nvSpPr>
        <p:spPr bwMode="auto">
          <a:xfrm flipV="1">
            <a:off x="5422900" y="56753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3" name="Line 37"/>
          <p:cNvSpPr>
            <a:spLocks noChangeShapeType="1"/>
          </p:cNvSpPr>
          <p:nvPr/>
        </p:nvSpPr>
        <p:spPr bwMode="auto">
          <a:xfrm>
            <a:off x="5422900" y="13970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4" name="Rectangle 38"/>
          <p:cNvSpPr>
            <a:spLocks noChangeArrowheads="1"/>
          </p:cNvSpPr>
          <p:nvPr/>
        </p:nvSpPr>
        <p:spPr bwMode="auto">
          <a:xfrm>
            <a:off x="5399088" y="5840413"/>
            <a:ext cx="1158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1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085" name="Line 39"/>
          <p:cNvSpPr>
            <a:spLocks noChangeShapeType="1"/>
          </p:cNvSpPr>
          <p:nvPr/>
        </p:nvSpPr>
        <p:spPr bwMode="auto">
          <a:xfrm flipV="1">
            <a:off x="6315075" y="57007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6" name="Line 40"/>
          <p:cNvSpPr>
            <a:spLocks noChangeShapeType="1"/>
          </p:cNvSpPr>
          <p:nvPr/>
        </p:nvSpPr>
        <p:spPr bwMode="auto">
          <a:xfrm>
            <a:off x="6315075" y="13970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7" name="Line 41"/>
          <p:cNvSpPr>
            <a:spLocks noChangeShapeType="1"/>
          </p:cNvSpPr>
          <p:nvPr/>
        </p:nvSpPr>
        <p:spPr bwMode="auto">
          <a:xfrm flipV="1">
            <a:off x="6835775" y="57007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8" name="Line 42"/>
          <p:cNvSpPr>
            <a:spLocks noChangeShapeType="1"/>
          </p:cNvSpPr>
          <p:nvPr/>
        </p:nvSpPr>
        <p:spPr bwMode="auto">
          <a:xfrm>
            <a:off x="6835775" y="1397000"/>
            <a:ext cx="15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89" name="Line 43"/>
          <p:cNvSpPr>
            <a:spLocks noChangeShapeType="1"/>
          </p:cNvSpPr>
          <p:nvPr/>
        </p:nvSpPr>
        <p:spPr bwMode="auto">
          <a:xfrm flipV="1">
            <a:off x="7207250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0" name="Line 44"/>
          <p:cNvSpPr>
            <a:spLocks noChangeShapeType="1"/>
          </p:cNvSpPr>
          <p:nvPr/>
        </p:nvSpPr>
        <p:spPr bwMode="auto">
          <a:xfrm>
            <a:off x="7207250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1" name="Line 45"/>
          <p:cNvSpPr>
            <a:spLocks noChangeShapeType="1"/>
          </p:cNvSpPr>
          <p:nvPr/>
        </p:nvSpPr>
        <p:spPr bwMode="auto">
          <a:xfrm flipV="1">
            <a:off x="7494588" y="57007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2" name="Line 46"/>
          <p:cNvSpPr>
            <a:spLocks noChangeShapeType="1"/>
          </p:cNvSpPr>
          <p:nvPr/>
        </p:nvSpPr>
        <p:spPr bwMode="auto">
          <a:xfrm>
            <a:off x="7494588" y="1397000"/>
            <a:ext cx="1587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3" name="Line 47"/>
          <p:cNvSpPr>
            <a:spLocks noChangeShapeType="1"/>
          </p:cNvSpPr>
          <p:nvPr/>
        </p:nvSpPr>
        <p:spPr bwMode="auto">
          <a:xfrm flipV="1">
            <a:off x="7729538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4" name="Line 48"/>
          <p:cNvSpPr>
            <a:spLocks noChangeShapeType="1"/>
          </p:cNvSpPr>
          <p:nvPr/>
        </p:nvSpPr>
        <p:spPr bwMode="auto">
          <a:xfrm>
            <a:off x="7729538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5" name="Line 49"/>
          <p:cNvSpPr>
            <a:spLocks noChangeShapeType="1"/>
          </p:cNvSpPr>
          <p:nvPr/>
        </p:nvSpPr>
        <p:spPr bwMode="auto">
          <a:xfrm flipV="1">
            <a:off x="7935913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6" name="Line 50"/>
          <p:cNvSpPr>
            <a:spLocks noChangeShapeType="1"/>
          </p:cNvSpPr>
          <p:nvPr/>
        </p:nvSpPr>
        <p:spPr bwMode="auto">
          <a:xfrm>
            <a:off x="7935913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7" name="Line 51"/>
          <p:cNvSpPr>
            <a:spLocks noChangeShapeType="1"/>
          </p:cNvSpPr>
          <p:nvPr/>
        </p:nvSpPr>
        <p:spPr bwMode="auto">
          <a:xfrm flipV="1">
            <a:off x="8097838" y="5700713"/>
            <a:ext cx="3175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8" name="Line 52"/>
          <p:cNvSpPr>
            <a:spLocks noChangeShapeType="1"/>
          </p:cNvSpPr>
          <p:nvPr/>
        </p:nvSpPr>
        <p:spPr bwMode="auto">
          <a:xfrm>
            <a:off x="8097838" y="1397000"/>
            <a:ext cx="3175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99" name="Line 53"/>
          <p:cNvSpPr>
            <a:spLocks noChangeShapeType="1"/>
          </p:cNvSpPr>
          <p:nvPr/>
        </p:nvSpPr>
        <p:spPr bwMode="auto">
          <a:xfrm flipV="1">
            <a:off x="8262938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0" name="Line 54"/>
          <p:cNvSpPr>
            <a:spLocks noChangeShapeType="1"/>
          </p:cNvSpPr>
          <p:nvPr/>
        </p:nvSpPr>
        <p:spPr bwMode="auto">
          <a:xfrm>
            <a:off x="8262938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1" name="Line 55"/>
          <p:cNvSpPr>
            <a:spLocks noChangeShapeType="1"/>
          </p:cNvSpPr>
          <p:nvPr/>
        </p:nvSpPr>
        <p:spPr bwMode="auto">
          <a:xfrm flipV="1">
            <a:off x="8401050" y="5700713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2" name="Line 56"/>
          <p:cNvSpPr>
            <a:spLocks noChangeShapeType="1"/>
          </p:cNvSpPr>
          <p:nvPr/>
        </p:nvSpPr>
        <p:spPr bwMode="auto">
          <a:xfrm>
            <a:off x="8401050" y="1397000"/>
            <a:ext cx="0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3" name="Line 57"/>
          <p:cNvSpPr>
            <a:spLocks noChangeShapeType="1"/>
          </p:cNvSpPr>
          <p:nvPr/>
        </p:nvSpPr>
        <p:spPr bwMode="auto">
          <a:xfrm flipV="1">
            <a:off x="8401050" y="5675313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4" name="Line 58"/>
          <p:cNvSpPr>
            <a:spLocks noChangeShapeType="1"/>
          </p:cNvSpPr>
          <p:nvPr/>
        </p:nvSpPr>
        <p:spPr bwMode="auto">
          <a:xfrm>
            <a:off x="8401050" y="1397000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5" name="Rectangle 59"/>
          <p:cNvSpPr>
            <a:spLocks noChangeArrowheads="1"/>
          </p:cNvSpPr>
          <p:nvPr/>
        </p:nvSpPr>
        <p:spPr bwMode="auto">
          <a:xfrm>
            <a:off x="8291513" y="5840413"/>
            <a:ext cx="2333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10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06" name="Line 60"/>
          <p:cNvSpPr>
            <a:spLocks noChangeShapeType="1"/>
          </p:cNvSpPr>
          <p:nvPr/>
        </p:nvSpPr>
        <p:spPr bwMode="auto">
          <a:xfrm>
            <a:off x="2446338" y="57388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7" name="Line 61"/>
          <p:cNvSpPr>
            <a:spLocks noChangeShapeType="1"/>
          </p:cNvSpPr>
          <p:nvPr/>
        </p:nvSpPr>
        <p:spPr bwMode="auto">
          <a:xfrm flipH="1">
            <a:off x="8332788" y="5738813"/>
            <a:ext cx="68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08" name="Rectangle 62"/>
          <p:cNvSpPr>
            <a:spLocks noChangeArrowheads="1"/>
          </p:cNvSpPr>
          <p:nvPr/>
        </p:nvSpPr>
        <p:spPr bwMode="auto">
          <a:xfrm>
            <a:off x="2068513" y="5554663"/>
            <a:ext cx="311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-80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09" name="Line 63"/>
          <p:cNvSpPr>
            <a:spLocks noChangeShapeType="1"/>
          </p:cNvSpPr>
          <p:nvPr/>
        </p:nvSpPr>
        <p:spPr bwMode="auto">
          <a:xfrm>
            <a:off x="2446338" y="519271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0" name="Line 64"/>
          <p:cNvSpPr>
            <a:spLocks noChangeShapeType="1"/>
          </p:cNvSpPr>
          <p:nvPr/>
        </p:nvSpPr>
        <p:spPr bwMode="auto">
          <a:xfrm flipH="1">
            <a:off x="8332788" y="5192713"/>
            <a:ext cx="68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1" name="Rectangle 65"/>
          <p:cNvSpPr>
            <a:spLocks noChangeArrowheads="1"/>
          </p:cNvSpPr>
          <p:nvPr/>
        </p:nvSpPr>
        <p:spPr bwMode="auto">
          <a:xfrm>
            <a:off x="2068513" y="5008563"/>
            <a:ext cx="3111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-70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12" name="Line 66"/>
          <p:cNvSpPr>
            <a:spLocks noChangeShapeType="1"/>
          </p:cNvSpPr>
          <p:nvPr/>
        </p:nvSpPr>
        <p:spPr bwMode="auto">
          <a:xfrm>
            <a:off x="2446338" y="46482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3" name="Line 67"/>
          <p:cNvSpPr>
            <a:spLocks noChangeShapeType="1"/>
          </p:cNvSpPr>
          <p:nvPr/>
        </p:nvSpPr>
        <p:spPr bwMode="auto">
          <a:xfrm flipH="1">
            <a:off x="8332788" y="46482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4" name="Rectangle 68"/>
          <p:cNvSpPr>
            <a:spLocks noChangeArrowheads="1"/>
          </p:cNvSpPr>
          <p:nvPr/>
        </p:nvSpPr>
        <p:spPr bwMode="auto">
          <a:xfrm>
            <a:off x="2068513" y="44640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-60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15" name="Line 69"/>
          <p:cNvSpPr>
            <a:spLocks noChangeShapeType="1"/>
          </p:cNvSpPr>
          <p:nvPr/>
        </p:nvSpPr>
        <p:spPr bwMode="auto">
          <a:xfrm>
            <a:off x="2446338" y="41021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6" name="Line 70"/>
          <p:cNvSpPr>
            <a:spLocks noChangeShapeType="1"/>
          </p:cNvSpPr>
          <p:nvPr/>
        </p:nvSpPr>
        <p:spPr bwMode="auto">
          <a:xfrm flipH="1">
            <a:off x="8332788" y="41021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7" name="Rectangle 71"/>
          <p:cNvSpPr>
            <a:spLocks noChangeArrowheads="1"/>
          </p:cNvSpPr>
          <p:nvPr/>
        </p:nvSpPr>
        <p:spPr bwMode="auto">
          <a:xfrm>
            <a:off x="2068513" y="39179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-50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18" name="Line 72"/>
          <p:cNvSpPr>
            <a:spLocks noChangeShapeType="1"/>
          </p:cNvSpPr>
          <p:nvPr/>
        </p:nvSpPr>
        <p:spPr bwMode="auto">
          <a:xfrm>
            <a:off x="2446338" y="35687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19" name="Line 73"/>
          <p:cNvSpPr>
            <a:spLocks noChangeShapeType="1"/>
          </p:cNvSpPr>
          <p:nvPr/>
        </p:nvSpPr>
        <p:spPr bwMode="auto">
          <a:xfrm flipH="1">
            <a:off x="8332788" y="35687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0" name="Rectangle 74"/>
          <p:cNvSpPr>
            <a:spLocks noChangeArrowheads="1"/>
          </p:cNvSpPr>
          <p:nvPr/>
        </p:nvSpPr>
        <p:spPr bwMode="auto">
          <a:xfrm>
            <a:off x="2068513" y="33845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-40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21" name="Line 75"/>
          <p:cNvSpPr>
            <a:spLocks noChangeShapeType="1"/>
          </p:cNvSpPr>
          <p:nvPr/>
        </p:nvSpPr>
        <p:spPr bwMode="auto">
          <a:xfrm>
            <a:off x="2446338" y="30226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2" name="Line 76"/>
          <p:cNvSpPr>
            <a:spLocks noChangeShapeType="1"/>
          </p:cNvSpPr>
          <p:nvPr/>
        </p:nvSpPr>
        <p:spPr bwMode="auto">
          <a:xfrm flipH="1">
            <a:off x="8332788" y="30226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3" name="Rectangle 77"/>
          <p:cNvSpPr>
            <a:spLocks noChangeArrowheads="1"/>
          </p:cNvSpPr>
          <p:nvPr/>
        </p:nvSpPr>
        <p:spPr bwMode="auto">
          <a:xfrm>
            <a:off x="2068513" y="28384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-30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24" name="Line 78"/>
          <p:cNvSpPr>
            <a:spLocks noChangeShapeType="1"/>
          </p:cNvSpPr>
          <p:nvPr/>
        </p:nvSpPr>
        <p:spPr bwMode="auto">
          <a:xfrm>
            <a:off x="2446338" y="24765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5" name="Line 79"/>
          <p:cNvSpPr>
            <a:spLocks noChangeShapeType="1"/>
          </p:cNvSpPr>
          <p:nvPr/>
        </p:nvSpPr>
        <p:spPr bwMode="auto">
          <a:xfrm flipH="1">
            <a:off x="8332788" y="24765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6" name="Rectangle 80"/>
          <p:cNvSpPr>
            <a:spLocks noChangeArrowheads="1"/>
          </p:cNvSpPr>
          <p:nvPr/>
        </p:nvSpPr>
        <p:spPr bwMode="auto">
          <a:xfrm>
            <a:off x="2068513" y="22923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-20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27" name="Line 81"/>
          <p:cNvSpPr>
            <a:spLocks noChangeShapeType="1"/>
          </p:cNvSpPr>
          <p:nvPr/>
        </p:nvSpPr>
        <p:spPr bwMode="auto">
          <a:xfrm>
            <a:off x="2446338" y="19304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8" name="Line 82"/>
          <p:cNvSpPr>
            <a:spLocks noChangeShapeType="1"/>
          </p:cNvSpPr>
          <p:nvPr/>
        </p:nvSpPr>
        <p:spPr bwMode="auto">
          <a:xfrm flipH="1">
            <a:off x="8332788" y="19304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29" name="Rectangle 83"/>
          <p:cNvSpPr>
            <a:spLocks noChangeArrowheads="1"/>
          </p:cNvSpPr>
          <p:nvPr/>
        </p:nvSpPr>
        <p:spPr bwMode="auto">
          <a:xfrm>
            <a:off x="2068513" y="17462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-10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30" name="Line 84"/>
          <p:cNvSpPr>
            <a:spLocks noChangeShapeType="1"/>
          </p:cNvSpPr>
          <p:nvPr/>
        </p:nvSpPr>
        <p:spPr bwMode="auto">
          <a:xfrm>
            <a:off x="2446338" y="1397000"/>
            <a:ext cx="539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31" name="Line 85"/>
          <p:cNvSpPr>
            <a:spLocks noChangeShapeType="1"/>
          </p:cNvSpPr>
          <p:nvPr/>
        </p:nvSpPr>
        <p:spPr bwMode="auto">
          <a:xfrm flipH="1">
            <a:off x="8332788" y="1397000"/>
            <a:ext cx="68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32" name="Rectangle 86"/>
          <p:cNvSpPr>
            <a:spLocks noChangeArrowheads="1"/>
          </p:cNvSpPr>
          <p:nvPr/>
        </p:nvSpPr>
        <p:spPr bwMode="auto">
          <a:xfrm>
            <a:off x="2206625" y="1212850"/>
            <a:ext cx="117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700">
                <a:solidFill>
                  <a:schemeClr val="bg2"/>
                </a:solidFill>
              </a:rPr>
              <a:t>0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33" name="Line 87"/>
          <p:cNvSpPr>
            <a:spLocks noChangeShapeType="1"/>
          </p:cNvSpPr>
          <p:nvPr/>
        </p:nvSpPr>
        <p:spPr bwMode="auto">
          <a:xfrm>
            <a:off x="2446338" y="1397000"/>
            <a:ext cx="59547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34" name="Line 88"/>
          <p:cNvSpPr>
            <a:spLocks noChangeShapeType="1"/>
          </p:cNvSpPr>
          <p:nvPr/>
        </p:nvSpPr>
        <p:spPr bwMode="auto">
          <a:xfrm>
            <a:off x="2446338" y="5738813"/>
            <a:ext cx="59547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35" name="Line 89"/>
          <p:cNvSpPr>
            <a:spLocks noChangeShapeType="1"/>
          </p:cNvSpPr>
          <p:nvPr/>
        </p:nvSpPr>
        <p:spPr bwMode="auto">
          <a:xfrm flipV="1">
            <a:off x="8401050" y="1397000"/>
            <a:ext cx="0" cy="43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36" name="Line 90"/>
          <p:cNvSpPr>
            <a:spLocks noChangeShapeType="1"/>
          </p:cNvSpPr>
          <p:nvPr/>
        </p:nvSpPr>
        <p:spPr bwMode="auto">
          <a:xfrm flipV="1">
            <a:off x="2446338" y="1397000"/>
            <a:ext cx="1587" cy="4341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0137" name="Group 91"/>
          <p:cNvGrpSpPr>
            <a:grpSpLocks/>
          </p:cNvGrpSpPr>
          <p:nvPr/>
        </p:nvGrpSpPr>
        <p:grpSpPr bwMode="auto">
          <a:xfrm>
            <a:off x="2446338" y="1397000"/>
            <a:ext cx="5964237" cy="1943100"/>
            <a:chOff x="1422" y="880"/>
            <a:chExt cx="3468" cy="1224"/>
          </a:xfrm>
        </p:grpSpPr>
        <p:sp>
          <p:nvSpPr>
            <p:cNvPr id="130167" name="Freeform 92"/>
            <p:cNvSpPr>
              <a:spLocks/>
            </p:cNvSpPr>
            <p:nvPr/>
          </p:nvSpPr>
          <p:spPr bwMode="auto">
            <a:xfrm>
              <a:off x="1422" y="880"/>
              <a:ext cx="2027" cy="208"/>
            </a:xfrm>
            <a:custGeom>
              <a:avLst/>
              <a:gdLst>
                <a:gd name="T0" fmla="*/ 136 w 5066"/>
                <a:gd name="T1" fmla="*/ 0 h 520"/>
                <a:gd name="T2" fmla="*/ 303 w 5066"/>
                <a:gd name="T3" fmla="*/ 0 h 520"/>
                <a:gd name="T4" fmla="*/ 439 w 5066"/>
                <a:gd name="T5" fmla="*/ 0 h 520"/>
                <a:gd name="T6" fmla="*/ 551 w 5066"/>
                <a:gd name="T7" fmla="*/ 0 h 520"/>
                <a:gd name="T8" fmla="*/ 655 w 5066"/>
                <a:gd name="T9" fmla="*/ 0 h 520"/>
                <a:gd name="T10" fmla="*/ 742 w 5066"/>
                <a:gd name="T11" fmla="*/ 0 h 520"/>
                <a:gd name="T12" fmla="*/ 822 w 5066"/>
                <a:gd name="T13" fmla="*/ 8 h 520"/>
                <a:gd name="T14" fmla="*/ 894 w 5066"/>
                <a:gd name="T15" fmla="*/ 8 h 520"/>
                <a:gd name="T16" fmla="*/ 958 w 5066"/>
                <a:gd name="T17" fmla="*/ 8 h 520"/>
                <a:gd name="T18" fmla="*/ 1022 w 5066"/>
                <a:gd name="T19" fmla="*/ 8 h 520"/>
                <a:gd name="T20" fmla="*/ 1078 w 5066"/>
                <a:gd name="T21" fmla="*/ 16 h 520"/>
                <a:gd name="T22" fmla="*/ 1126 w 5066"/>
                <a:gd name="T23" fmla="*/ 16 h 520"/>
                <a:gd name="T24" fmla="*/ 1173 w 5066"/>
                <a:gd name="T25" fmla="*/ 16 h 520"/>
                <a:gd name="T26" fmla="*/ 1221 w 5066"/>
                <a:gd name="T27" fmla="*/ 24 h 520"/>
                <a:gd name="T28" fmla="*/ 1261 w 5066"/>
                <a:gd name="T29" fmla="*/ 24 h 520"/>
                <a:gd name="T30" fmla="*/ 1309 w 5066"/>
                <a:gd name="T31" fmla="*/ 32 h 520"/>
                <a:gd name="T32" fmla="*/ 1341 w 5066"/>
                <a:gd name="T33" fmla="*/ 32 h 520"/>
                <a:gd name="T34" fmla="*/ 1381 w 5066"/>
                <a:gd name="T35" fmla="*/ 32 h 520"/>
                <a:gd name="T36" fmla="*/ 1413 w 5066"/>
                <a:gd name="T37" fmla="*/ 40 h 520"/>
                <a:gd name="T38" fmla="*/ 1452 w 5066"/>
                <a:gd name="T39" fmla="*/ 40 h 520"/>
                <a:gd name="T40" fmla="*/ 1484 w 5066"/>
                <a:gd name="T41" fmla="*/ 48 h 520"/>
                <a:gd name="T42" fmla="*/ 1508 w 5066"/>
                <a:gd name="T43" fmla="*/ 56 h 520"/>
                <a:gd name="T44" fmla="*/ 1540 w 5066"/>
                <a:gd name="T45" fmla="*/ 56 h 520"/>
                <a:gd name="T46" fmla="*/ 1572 w 5066"/>
                <a:gd name="T47" fmla="*/ 64 h 520"/>
                <a:gd name="T48" fmla="*/ 1596 w 5066"/>
                <a:gd name="T49" fmla="*/ 72 h 520"/>
                <a:gd name="T50" fmla="*/ 1620 w 5066"/>
                <a:gd name="T51" fmla="*/ 72 h 520"/>
                <a:gd name="T52" fmla="*/ 1652 w 5066"/>
                <a:gd name="T53" fmla="*/ 80 h 520"/>
                <a:gd name="T54" fmla="*/ 1676 w 5066"/>
                <a:gd name="T55" fmla="*/ 88 h 520"/>
                <a:gd name="T56" fmla="*/ 1700 w 5066"/>
                <a:gd name="T57" fmla="*/ 88 h 520"/>
                <a:gd name="T58" fmla="*/ 1724 w 5066"/>
                <a:gd name="T59" fmla="*/ 96 h 520"/>
                <a:gd name="T60" fmla="*/ 1748 w 5066"/>
                <a:gd name="T61" fmla="*/ 104 h 520"/>
                <a:gd name="T62" fmla="*/ 1772 w 5066"/>
                <a:gd name="T63" fmla="*/ 112 h 520"/>
                <a:gd name="T64" fmla="*/ 1796 w 5066"/>
                <a:gd name="T65" fmla="*/ 120 h 520"/>
                <a:gd name="T66" fmla="*/ 1820 w 5066"/>
                <a:gd name="T67" fmla="*/ 128 h 520"/>
                <a:gd name="T68" fmla="*/ 1844 w 5066"/>
                <a:gd name="T69" fmla="*/ 136 h 520"/>
                <a:gd name="T70" fmla="*/ 1868 w 5066"/>
                <a:gd name="T71" fmla="*/ 144 h 520"/>
                <a:gd name="T72" fmla="*/ 1891 w 5066"/>
                <a:gd name="T73" fmla="*/ 152 h 520"/>
                <a:gd name="T74" fmla="*/ 1915 w 5066"/>
                <a:gd name="T75" fmla="*/ 160 h 520"/>
                <a:gd name="T76" fmla="*/ 1939 w 5066"/>
                <a:gd name="T77" fmla="*/ 176 h 520"/>
                <a:gd name="T78" fmla="*/ 1963 w 5066"/>
                <a:gd name="T79" fmla="*/ 184 h 520"/>
                <a:gd name="T80" fmla="*/ 1987 w 5066"/>
                <a:gd name="T81" fmla="*/ 192 h 520"/>
                <a:gd name="T82" fmla="*/ 2011 w 5066"/>
                <a:gd name="T83" fmla="*/ 200 h 5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66" h="520">
                  <a:moveTo>
                    <a:pt x="0" y="0"/>
                  </a:moveTo>
                  <a:lnTo>
                    <a:pt x="160" y="0"/>
                  </a:lnTo>
                  <a:lnTo>
                    <a:pt x="339" y="0"/>
                  </a:lnTo>
                  <a:lnTo>
                    <a:pt x="479" y="0"/>
                  </a:lnTo>
                  <a:lnTo>
                    <a:pt x="618" y="0"/>
                  </a:lnTo>
                  <a:lnTo>
                    <a:pt x="758" y="0"/>
                  </a:lnTo>
                  <a:lnTo>
                    <a:pt x="878" y="0"/>
                  </a:lnTo>
                  <a:lnTo>
                    <a:pt x="997" y="0"/>
                  </a:lnTo>
                  <a:lnTo>
                    <a:pt x="1097" y="0"/>
                  </a:lnTo>
                  <a:lnTo>
                    <a:pt x="1197" y="0"/>
                  </a:lnTo>
                  <a:lnTo>
                    <a:pt x="1297" y="0"/>
                  </a:lnTo>
                  <a:lnTo>
                    <a:pt x="1376" y="0"/>
                  </a:lnTo>
                  <a:lnTo>
                    <a:pt x="1476" y="0"/>
                  </a:lnTo>
                  <a:lnTo>
                    <a:pt x="1556" y="0"/>
                  </a:lnTo>
                  <a:lnTo>
                    <a:pt x="1636" y="0"/>
                  </a:lnTo>
                  <a:lnTo>
                    <a:pt x="1715" y="0"/>
                  </a:lnTo>
                  <a:lnTo>
                    <a:pt x="1795" y="0"/>
                  </a:lnTo>
                  <a:lnTo>
                    <a:pt x="1855" y="0"/>
                  </a:lnTo>
                  <a:lnTo>
                    <a:pt x="1935" y="0"/>
                  </a:lnTo>
                  <a:lnTo>
                    <a:pt x="1995" y="0"/>
                  </a:lnTo>
                  <a:lnTo>
                    <a:pt x="2055" y="20"/>
                  </a:lnTo>
                  <a:lnTo>
                    <a:pt x="2114" y="20"/>
                  </a:lnTo>
                  <a:lnTo>
                    <a:pt x="2174" y="20"/>
                  </a:lnTo>
                  <a:lnTo>
                    <a:pt x="2234" y="20"/>
                  </a:lnTo>
                  <a:lnTo>
                    <a:pt x="2294" y="20"/>
                  </a:lnTo>
                  <a:lnTo>
                    <a:pt x="2354" y="20"/>
                  </a:lnTo>
                  <a:lnTo>
                    <a:pt x="2394" y="20"/>
                  </a:lnTo>
                  <a:lnTo>
                    <a:pt x="2453" y="20"/>
                  </a:lnTo>
                  <a:lnTo>
                    <a:pt x="2493" y="20"/>
                  </a:lnTo>
                  <a:lnTo>
                    <a:pt x="2553" y="20"/>
                  </a:lnTo>
                  <a:lnTo>
                    <a:pt x="2593" y="20"/>
                  </a:lnTo>
                  <a:lnTo>
                    <a:pt x="2633" y="40"/>
                  </a:lnTo>
                  <a:lnTo>
                    <a:pt x="2693" y="40"/>
                  </a:lnTo>
                  <a:lnTo>
                    <a:pt x="2733" y="40"/>
                  </a:lnTo>
                  <a:lnTo>
                    <a:pt x="2773" y="40"/>
                  </a:lnTo>
                  <a:lnTo>
                    <a:pt x="2813" y="40"/>
                  </a:lnTo>
                  <a:lnTo>
                    <a:pt x="2852" y="40"/>
                  </a:lnTo>
                  <a:lnTo>
                    <a:pt x="2892" y="40"/>
                  </a:lnTo>
                  <a:lnTo>
                    <a:pt x="2932" y="40"/>
                  </a:lnTo>
                  <a:lnTo>
                    <a:pt x="2972" y="40"/>
                  </a:lnTo>
                  <a:lnTo>
                    <a:pt x="3012" y="60"/>
                  </a:lnTo>
                  <a:lnTo>
                    <a:pt x="3052" y="60"/>
                  </a:lnTo>
                  <a:lnTo>
                    <a:pt x="3092" y="60"/>
                  </a:lnTo>
                  <a:lnTo>
                    <a:pt x="3132" y="60"/>
                  </a:lnTo>
                  <a:lnTo>
                    <a:pt x="3152" y="60"/>
                  </a:lnTo>
                  <a:lnTo>
                    <a:pt x="3192" y="60"/>
                  </a:lnTo>
                  <a:lnTo>
                    <a:pt x="3231" y="60"/>
                  </a:lnTo>
                  <a:lnTo>
                    <a:pt x="3271" y="80"/>
                  </a:lnTo>
                  <a:lnTo>
                    <a:pt x="3291" y="80"/>
                  </a:lnTo>
                  <a:lnTo>
                    <a:pt x="3331" y="80"/>
                  </a:lnTo>
                  <a:lnTo>
                    <a:pt x="3351" y="80"/>
                  </a:lnTo>
                  <a:lnTo>
                    <a:pt x="3391" y="80"/>
                  </a:lnTo>
                  <a:lnTo>
                    <a:pt x="3411" y="80"/>
                  </a:lnTo>
                  <a:lnTo>
                    <a:pt x="3451" y="80"/>
                  </a:lnTo>
                  <a:lnTo>
                    <a:pt x="3471" y="100"/>
                  </a:lnTo>
                  <a:lnTo>
                    <a:pt x="3511" y="100"/>
                  </a:lnTo>
                  <a:lnTo>
                    <a:pt x="3531" y="100"/>
                  </a:lnTo>
                  <a:lnTo>
                    <a:pt x="3570" y="100"/>
                  </a:lnTo>
                  <a:lnTo>
                    <a:pt x="3590" y="100"/>
                  </a:lnTo>
                  <a:lnTo>
                    <a:pt x="3630" y="100"/>
                  </a:lnTo>
                  <a:lnTo>
                    <a:pt x="3650" y="120"/>
                  </a:lnTo>
                  <a:lnTo>
                    <a:pt x="3670" y="120"/>
                  </a:lnTo>
                  <a:lnTo>
                    <a:pt x="3710" y="120"/>
                  </a:lnTo>
                  <a:lnTo>
                    <a:pt x="3730" y="120"/>
                  </a:lnTo>
                  <a:lnTo>
                    <a:pt x="3750" y="120"/>
                  </a:lnTo>
                  <a:lnTo>
                    <a:pt x="3770" y="140"/>
                  </a:lnTo>
                  <a:lnTo>
                    <a:pt x="3810" y="140"/>
                  </a:lnTo>
                  <a:lnTo>
                    <a:pt x="3830" y="140"/>
                  </a:lnTo>
                  <a:lnTo>
                    <a:pt x="3850" y="140"/>
                  </a:lnTo>
                  <a:lnTo>
                    <a:pt x="3870" y="140"/>
                  </a:lnTo>
                  <a:lnTo>
                    <a:pt x="3890" y="160"/>
                  </a:lnTo>
                  <a:lnTo>
                    <a:pt x="3930" y="160"/>
                  </a:lnTo>
                  <a:lnTo>
                    <a:pt x="3949" y="160"/>
                  </a:lnTo>
                  <a:lnTo>
                    <a:pt x="3969" y="160"/>
                  </a:lnTo>
                  <a:lnTo>
                    <a:pt x="3989" y="180"/>
                  </a:lnTo>
                  <a:lnTo>
                    <a:pt x="4009" y="180"/>
                  </a:lnTo>
                  <a:lnTo>
                    <a:pt x="4029" y="180"/>
                  </a:lnTo>
                  <a:lnTo>
                    <a:pt x="4049" y="180"/>
                  </a:lnTo>
                  <a:lnTo>
                    <a:pt x="4069" y="180"/>
                  </a:lnTo>
                  <a:lnTo>
                    <a:pt x="4109" y="200"/>
                  </a:lnTo>
                  <a:lnTo>
                    <a:pt x="4129" y="200"/>
                  </a:lnTo>
                  <a:lnTo>
                    <a:pt x="4149" y="200"/>
                  </a:lnTo>
                  <a:lnTo>
                    <a:pt x="4169" y="200"/>
                  </a:lnTo>
                  <a:lnTo>
                    <a:pt x="4189" y="220"/>
                  </a:lnTo>
                  <a:lnTo>
                    <a:pt x="4209" y="220"/>
                  </a:lnTo>
                  <a:lnTo>
                    <a:pt x="4229" y="220"/>
                  </a:lnTo>
                  <a:lnTo>
                    <a:pt x="4249" y="220"/>
                  </a:lnTo>
                  <a:lnTo>
                    <a:pt x="4269" y="240"/>
                  </a:lnTo>
                  <a:lnTo>
                    <a:pt x="4289" y="240"/>
                  </a:lnTo>
                  <a:lnTo>
                    <a:pt x="4309" y="240"/>
                  </a:lnTo>
                  <a:lnTo>
                    <a:pt x="4328" y="260"/>
                  </a:lnTo>
                  <a:lnTo>
                    <a:pt x="4348" y="260"/>
                  </a:lnTo>
                  <a:lnTo>
                    <a:pt x="4368" y="260"/>
                  </a:lnTo>
                  <a:lnTo>
                    <a:pt x="4388" y="260"/>
                  </a:lnTo>
                  <a:lnTo>
                    <a:pt x="4408" y="280"/>
                  </a:lnTo>
                  <a:lnTo>
                    <a:pt x="4428" y="280"/>
                  </a:lnTo>
                  <a:lnTo>
                    <a:pt x="4448" y="280"/>
                  </a:lnTo>
                  <a:lnTo>
                    <a:pt x="4468" y="280"/>
                  </a:lnTo>
                  <a:lnTo>
                    <a:pt x="4488" y="300"/>
                  </a:lnTo>
                  <a:lnTo>
                    <a:pt x="4508" y="300"/>
                  </a:lnTo>
                  <a:lnTo>
                    <a:pt x="4528" y="320"/>
                  </a:lnTo>
                  <a:lnTo>
                    <a:pt x="4548" y="320"/>
                  </a:lnTo>
                  <a:lnTo>
                    <a:pt x="4568" y="320"/>
                  </a:lnTo>
                  <a:lnTo>
                    <a:pt x="4588" y="340"/>
                  </a:lnTo>
                  <a:lnTo>
                    <a:pt x="4608" y="340"/>
                  </a:lnTo>
                  <a:lnTo>
                    <a:pt x="4628" y="340"/>
                  </a:lnTo>
                  <a:lnTo>
                    <a:pt x="4648" y="360"/>
                  </a:lnTo>
                  <a:lnTo>
                    <a:pt x="4668" y="360"/>
                  </a:lnTo>
                  <a:lnTo>
                    <a:pt x="4687" y="360"/>
                  </a:lnTo>
                  <a:lnTo>
                    <a:pt x="4707" y="380"/>
                  </a:lnTo>
                  <a:lnTo>
                    <a:pt x="4727" y="380"/>
                  </a:lnTo>
                  <a:lnTo>
                    <a:pt x="4747" y="400"/>
                  </a:lnTo>
                  <a:lnTo>
                    <a:pt x="4767" y="400"/>
                  </a:lnTo>
                  <a:lnTo>
                    <a:pt x="4787" y="400"/>
                  </a:lnTo>
                  <a:lnTo>
                    <a:pt x="4807" y="420"/>
                  </a:lnTo>
                  <a:lnTo>
                    <a:pt x="4827" y="420"/>
                  </a:lnTo>
                  <a:lnTo>
                    <a:pt x="4847" y="440"/>
                  </a:lnTo>
                  <a:lnTo>
                    <a:pt x="4867" y="440"/>
                  </a:lnTo>
                  <a:lnTo>
                    <a:pt x="4887" y="440"/>
                  </a:lnTo>
                  <a:lnTo>
                    <a:pt x="4907" y="460"/>
                  </a:lnTo>
                  <a:lnTo>
                    <a:pt x="4927" y="460"/>
                  </a:lnTo>
                  <a:lnTo>
                    <a:pt x="4947" y="480"/>
                  </a:lnTo>
                  <a:lnTo>
                    <a:pt x="4967" y="480"/>
                  </a:lnTo>
                  <a:lnTo>
                    <a:pt x="4987" y="500"/>
                  </a:lnTo>
                  <a:lnTo>
                    <a:pt x="5007" y="500"/>
                  </a:lnTo>
                  <a:lnTo>
                    <a:pt x="5027" y="500"/>
                  </a:lnTo>
                  <a:lnTo>
                    <a:pt x="5047" y="520"/>
                  </a:lnTo>
                  <a:lnTo>
                    <a:pt x="5066" y="52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68" name="Freeform 93"/>
            <p:cNvSpPr>
              <a:spLocks/>
            </p:cNvSpPr>
            <p:nvPr/>
          </p:nvSpPr>
          <p:spPr bwMode="auto">
            <a:xfrm>
              <a:off x="3454" y="1088"/>
              <a:ext cx="1013" cy="688"/>
            </a:xfrm>
            <a:custGeom>
              <a:avLst/>
              <a:gdLst>
                <a:gd name="T0" fmla="*/ 16 w 2534"/>
                <a:gd name="T1" fmla="*/ 8 h 1719"/>
                <a:gd name="T2" fmla="*/ 40 w 2534"/>
                <a:gd name="T3" fmla="*/ 24 h 1719"/>
                <a:gd name="T4" fmla="*/ 64 w 2534"/>
                <a:gd name="T5" fmla="*/ 32 h 1719"/>
                <a:gd name="T6" fmla="*/ 88 w 2534"/>
                <a:gd name="T7" fmla="*/ 48 h 1719"/>
                <a:gd name="T8" fmla="*/ 112 w 2534"/>
                <a:gd name="T9" fmla="*/ 64 h 1719"/>
                <a:gd name="T10" fmla="*/ 136 w 2534"/>
                <a:gd name="T11" fmla="*/ 72 h 1719"/>
                <a:gd name="T12" fmla="*/ 160 w 2534"/>
                <a:gd name="T13" fmla="*/ 88 h 1719"/>
                <a:gd name="T14" fmla="*/ 183 w 2534"/>
                <a:gd name="T15" fmla="*/ 104 h 1719"/>
                <a:gd name="T16" fmla="*/ 207 w 2534"/>
                <a:gd name="T17" fmla="*/ 120 h 1719"/>
                <a:gd name="T18" fmla="*/ 231 w 2534"/>
                <a:gd name="T19" fmla="*/ 128 h 1719"/>
                <a:gd name="T20" fmla="*/ 255 w 2534"/>
                <a:gd name="T21" fmla="*/ 144 h 1719"/>
                <a:gd name="T22" fmla="*/ 279 w 2534"/>
                <a:gd name="T23" fmla="*/ 160 h 1719"/>
                <a:gd name="T24" fmla="*/ 303 w 2534"/>
                <a:gd name="T25" fmla="*/ 176 h 1719"/>
                <a:gd name="T26" fmla="*/ 327 w 2534"/>
                <a:gd name="T27" fmla="*/ 192 h 1719"/>
                <a:gd name="T28" fmla="*/ 351 w 2534"/>
                <a:gd name="T29" fmla="*/ 208 h 1719"/>
                <a:gd name="T30" fmla="*/ 375 w 2534"/>
                <a:gd name="T31" fmla="*/ 224 h 1719"/>
                <a:gd name="T32" fmla="*/ 399 w 2534"/>
                <a:gd name="T33" fmla="*/ 240 h 1719"/>
                <a:gd name="T34" fmla="*/ 423 w 2534"/>
                <a:gd name="T35" fmla="*/ 256 h 1719"/>
                <a:gd name="T36" fmla="*/ 447 w 2534"/>
                <a:gd name="T37" fmla="*/ 272 h 1719"/>
                <a:gd name="T38" fmla="*/ 471 w 2534"/>
                <a:gd name="T39" fmla="*/ 288 h 1719"/>
                <a:gd name="T40" fmla="*/ 495 w 2534"/>
                <a:gd name="T41" fmla="*/ 304 h 1719"/>
                <a:gd name="T42" fmla="*/ 518 w 2534"/>
                <a:gd name="T43" fmla="*/ 320 h 1719"/>
                <a:gd name="T44" fmla="*/ 542 w 2534"/>
                <a:gd name="T45" fmla="*/ 336 h 1719"/>
                <a:gd name="T46" fmla="*/ 566 w 2534"/>
                <a:gd name="T47" fmla="*/ 352 h 1719"/>
                <a:gd name="T48" fmla="*/ 590 w 2534"/>
                <a:gd name="T49" fmla="*/ 376 h 1719"/>
                <a:gd name="T50" fmla="*/ 614 w 2534"/>
                <a:gd name="T51" fmla="*/ 392 h 1719"/>
                <a:gd name="T52" fmla="*/ 638 w 2534"/>
                <a:gd name="T53" fmla="*/ 408 h 1719"/>
                <a:gd name="T54" fmla="*/ 662 w 2534"/>
                <a:gd name="T55" fmla="*/ 424 h 1719"/>
                <a:gd name="T56" fmla="*/ 686 w 2534"/>
                <a:gd name="T57" fmla="*/ 440 h 1719"/>
                <a:gd name="T58" fmla="*/ 710 w 2534"/>
                <a:gd name="T59" fmla="*/ 464 h 1719"/>
                <a:gd name="T60" fmla="*/ 734 w 2534"/>
                <a:gd name="T61" fmla="*/ 480 h 1719"/>
                <a:gd name="T62" fmla="*/ 758 w 2534"/>
                <a:gd name="T63" fmla="*/ 496 h 1719"/>
                <a:gd name="T64" fmla="*/ 782 w 2534"/>
                <a:gd name="T65" fmla="*/ 512 h 1719"/>
                <a:gd name="T66" fmla="*/ 806 w 2534"/>
                <a:gd name="T67" fmla="*/ 536 h 1719"/>
                <a:gd name="T68" fmla="*/ 830 w 2534"/>
                <a:gd name="T69" fmla="*/ 552 h 1719"/>
                <a:gd name="T70" fmla="*/ 853 w 2534"/>
                <a:gd name="T71" fmla="*/ 568 h 1719"/>
                <a:gd name="T72" fmla="*/ 877 w 2534"/>
                <a:gd name="T73" fmla="*/ 584 h 1719"/>
                <a:gd name="T74" fmla="*/ 901 w 2534"/>
                <a:gd name="T75" fmla="*/ 608 h 1719"/>
                <a:gd name="T76" fmla="*/ 925 w 2534"/>
                <a:gd name="T77" fmla="*/ 624 h 1719"/>
                <a:gd name="T78" fmla="*/ 949 w 2534"/>
                <a:gd name="T79" fmla="*/ 640 h 1719"/>
                <a:gd name="T80" fmla="*/ 973 w 2534"/>
                <a:gd name="T81" fmla="*/ 664 h 1719"/>
                <a:gd name="T82" fmla="*/ 997 w 2534"/>
                <a:gd name="T83" fmla="*/ 680 h 17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34" h="1719">
                  <a:moveTo>
                    <a:pt x="0" y="0"/>
                  </a:moveTo>
                  <a:lnTo>
                    <a:pt x="20" y="20"/>
                  </a:lnTo>
                  <a:lnTo>
                    <a:pt x="40" y="2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100" y="60"/>
                  </a:lnTo>
                  <a:lnTo>
                    <a:pt x="120" y="60"/>
                  </a:lnTo>
                  <a:lnTo>
                    <a:pt x="140" y="80"/>
                  </a:lnTo>
                  <a:lnTo>
                    <a:pt x="160" y="80"/>
                  </a:lnTo>
                  <a:lnTo>
                    <a:pt x="180" y="100"/>
                  </a:lnTo>
                  <a:lnTo>
                    <a:pt x="200" y="100"/>
                  </a:lnTo>
                  <a:lnTo>
                    <a:pt x="220" y="120"/>
                  </a:lnTo>
                  <a:lnTo>
                    <a:pt x="240" y="120"/>
                  </a:lnTo>
                  <a:lnTo>
                    <a:pt x="260" y="140"/>
                  </a:lnTo>
                  <a:lnTo>
                    <a:pt x="280" y="160"/>
                  </a:lnTo>
                  <a:lnTo>
                    <a:pt x="300" y="160"/>
                  </a:lnTo>
                  <a:lnTo>
                    <a:pt x="320" y="180"/>
                  </a:lnTo>
                  <a:lnTo>
                    <a:pt x="340" y="180"/>
                  </a:lnTo>
                  <a:lnTo>
                    <a:pt x="360" y="200"/>
                  </a:lnTo>
                  <a:lnTo>
                    <a:pt x="379" y="220"/>
                  </a:lnTo>
                  <a:lnTo>
                    <a:pt x="399" y="220"/>
                  </a:lnTo>
                  <a:lnTo>
                    <a:pt x="419" y="240"/>
                  </a:lnTo>
                  <a:lnTo>
                    <a:pt x="439" y="240"/>
                  </a:lnTo>
                  <a:lnTo>
                    <a:pt x="459" y="260"/>
                  </a:lnTo>
                  <a:lnTo>
                    <a:pt x="479" y="260"/>
                  </a:lnTo>
                  <a:lnTo>
                    <a:pt x="499" y="280"/>
                  </a:lnTo>
                  <a:lnTo>
                    <a:pt x="519" y="300"/>
                  </a:lnTo>
                  <a:lnTo>
                    <a:pt x="539" y="300"/>
                  </a:lnTo>
                  <a:lnTo>
                    <a:pt x="559" y="320"/>
                  </a:lnTo>
                  <a:lnTo>
                    <a:pt x="579" y="320"/>
                  </a:lnTo>
                  <a:lnTo>
                    <a:pt x="599" y="340"/>
                  </a:lnTo>
                  <a:lnTo>
                    <a:pt x="619" y="340"/>
                  </a:lnTo>
                  <a:lnTo>
                    <a:pt x="639" y="360"/>
                  </a:lnTo>
                  <a:lnTo>
                    <a:pt x="659" y="380"/>
                  </a:lnTo>
                  <a:lnTo>
                    <a:pt x="679" y="380"/>
                  </a:lnTo>
                  <a:lnTo>
                    <a:pt x="699" y="400"/>
                  </a:lnTo>
                  <a:lnTo>
                    <a:pt x="719" y="420"/>
                  </a:lnTo>
                  <a:lnTo>
                    <a:pt x="738" y="420"/>
                  </a:lnTo>
                  <a:lnTo>
                    <a:pt x="758" y="440"/>
                  </a:lnTo>
                  <a:lnTo>
                    <a:pt x="778" y="460"/>
                  </a:lnTo>
                  <a:lnTo>
                    <a:pt x="798" y="460"/>
                  </a:lnTo>
                  <a:lnTo>
                    <a:pt x="818" y="480"/>
                  </a:lnTo>
                  <a:lnTo>
                    <a:pt x="838" y="500"/>
                  </a:lnTo>
                  <a:lnTo>
                    <a:pt x="858" y="500"/>
                  </a:lnTo>
                  <a:lnTo>
                    <a:pt x="878" y="520"/>
                  </a:lnTo>
                  <a:lnTo>
                    <a:pt x="898" y="540"/>
                  </a:lnTo>
                  <a:lnTo>
                    <a:pt x="918" y="540"/>
                  </a:lnTo>
                  <a:lnTo>
                    <a:pt x="938" y="560"/>
                  </a:lnTo>
                  <a:lnTo>
                    <a:pt x="958" y="580"/>
                  </a:lnTo>
                  <a:lnTo>
                    <a:pt x="978" y="580"/>
                  </a:lnTo>
                  <a:lnTo>
                    <a:pt x="998" y="600"/>
                  </a:lnTo>
                  <a:lnTo>
                    <a:pt x="1018" y="620"/>
                  </a:lnTo>
                  <a:lnTo>
                    <a:pt x="1038" y="620"/>
                  </a:lnTo>
                  <a:lnTo>
                    <a:pt x="1058" y="640"/>
                  </a:lnTo>
                  <a:lnTo>
                    <a:pt x="1078" y="660"/>
                  </a:lnTo>
                  <a:lnTo>
                    <a:pt x="1098" y="660"/>
                  </a:lnTo>
                  <a:lnTo>
                    <a:pt x="1117" y="680"/>
                  </a:lnTo>
                  <a:lnTo>
                    <a:pt x="1137" y="700"/>
                  </a:lnTo>
                  <a:lnTo>
                    <a:pt x="1157" y="700"/>
                  </a:lnTo>
                  <a:lnTo>
                    <a:pt x="1177" y="720"/>
                  </a:lnTo>
                  <a:lnTo>
                    <a:pt x="1197" y="740"/>
                  </a:lnTo>
                  <a:lnTo>
                    <a:pt x="1217" y="740"/>
                  </a:lnTo>
                  <a:lnTo>
                    <a:pt x="1237" y="760"/>
                  </a:lnTo>
                  <a:lnTo>
                    <a:pt x="1257" y="780"/>
                  </a:lnTo>
                  <a:lnTo>
                    <a:pt x="1277" y="800"/>
                  </a:lnTo>
                  <a:lnTo>
                    <a:pt x="1297" y="800"/>
                  </a:lnTo>
                  <a:lnTo>
                    <a:pt x="1317" y="820"/>
                  </a:lnTo>
                  <a:lnTo>
                    <a:pt x="1337" y="840"/>
                  </a:lnTo>
                  <a:lnTo>
                    <a:pt x="1357" y="840"/>
                  </a:lnTo>
                  <a:lnTo>
                    <a:pt x="1377" y="860"/>
                  </a:lnTo>
                  <a:lnTo>
                    <a:pt x="1397" y="880"/>
                  </a:lnTo>
                  <a:lnTo>
                    <a:pt x="1417" y="880"/>
                  </a:lnTo>
                  <a:lnTo>
                    <a:pt x="1437" y="900"/>
                  </a:lnTo>
                  <a:lnTo>
                    <a:pt x="1457" y="920"/>
                  </a:lnTo>
                  <a:lnTo>
                    <a:pt x="1477" y="939"/>
                  </a:lnTo>
                  <a:lnTo>
                    <a:pt x="1496" y="939"/>
                  </a:lnTo>
                  <a:lnTo>
                    <a:pt x="1516" y="959"/>
                  </a:lnTo>
                  <a:lnTo>
                    <a:pt x="1536" y="979"/>
                  </a:lnTo>
                  <a:lnTo>
                    <a:pt x="1556" y="999"/>
                  </a:lnTo>
                  <a:lnTo>
                    <a:pt x="1576" y="999"/>
                  </a:lnTo>
                  <a:lnTo>
                    <a:pt x="1596" y="1019"/>
                  </a:lnTo>
                  <a:lnTo>
                    <a:pt x="1616" y="1039"/>
                  </a:lnTo>
                  <a:lnTo>
                    <a:pt x="1636" y="1059"/>
                  </a:lnTo>
                  <a:lnTo>
                    <a:pt x="1656" y="1059"/>
                  </a:lnTo>
                  <a:lnTo>
                    <a:pt x="1676" y="1079"/>
                  </a:lnTo>
                  <a:lnTo>
                    <a:pt x="1696" y="1099"/>
                  </a:lnTo>
                  <a:lnTo>
                    <a:pt x="1716" y="1099"/>
                  </a:lnTo>
                  <a:lnTo>
                    <a:pt x="1736" y="1119"/>
                  </a:lnTo>
                  <a:lnTo>
                    <a:pt x="1756" y="1139"/>
                  </a:lnTo>
                  <a:lnTo>
                    <a:pt x="1776" y="1159"/>
                  </a:lnTo>
                  <a:lnTo>
                    <a:pt x="1796" y="1159"/>
                  </a:lnTo>
                  <a:lnTo>
                    <a:pt x="1816" y="1179"/>
                  </a:lnTo>
                  <a:lnTo>
                    <a:pt x="1836" y="1199"/>
                  </a:lnTo>
                  <a:lnTo>
                    <a:pt x="1855" y="1219"/>
                  </a:lnTo>
                  <a:lnTo>
                    <a:pt x="1875" y="1219"/>
                  </a:lnTo>
                  <a:lnTo>
                    <a:pt x="1895" y="1239"/>
                  </a:lnTo>
                  <a:lnTo>
                    <a:pt x="1915" y="1259"/>
                  </a:lnTo>
                  <a:lnTo>
                    <a:pt x="1935" y="1279"/>
                  </a:lnTo>
                  <a:lnTo>
                    <a:pt x="1955" y="1279"/>
                  </a:lnTo>
                  <a:lnTo>
                    <a:pt x="1975" y="1299"/>
                  </a:lnTo>
                  <a:lnTo>
                    <a:pt x="1995" y="1319"/>
                  </a:lnTo>
                  <a:lnTo>
                    <a:pt x="2015" y="1339"/>
                  </a:lnTo>
                  <a:lnTo>
                    <a:pt x="2035" y="1339"/>
                  </a:lnTo>
                  <a:lnTo>
                    <a:pt x="2055" y="1359"/>
                  </a:lnTo>
                  <a:lnTo>
                    <a:pt x="2075" y="1379"/>
                  </a:lnTo>
                  <a:lnTo>
                    <a:pt x="2095" y="1399"/>
                  </a:lnTo>
                  <a:lnTo>
                    <a:pt x="2115" y="1399"/>
                  </a:lnTo>
                  <a:lnTo>
                    <a:pt x="2135" y="1419"/>
                  </a:lnTo>
                  <a:lnTo>
                    <a:pt x="2155" y="1439"/>
                  </a:lnTo>
                  <a:lnTo>
                    <a:pt x="2175" y="1459"/>
                  </a:lnTo>
                  <a:lnTo>
                    <a:pt x="2195" y="1459"/>
                  </a:lnTo>
                  <a:lnTo>
                    <a:pt x="2215" y="1479"/>
                  </a:lnTo>
                  <a:lnTo>
                    <a:pt x="2234" y="1499"/>
                  </a:lnTo>
                  <a:lnTo>
                    <a:pt x="2254" y="1519"/>
                  </a:lnTo>
                  <a:lnTo>
                    <a:pt x="2274" y="1539"/>
                  </a:lnTo>
                  <a:lnTo>
                    <a:pt x="2294" y="1539"/>
                  </a:lnTo>
                  <a:lnTo>
                    <a:pt x="2314" y="1559"/>
                  </a:lnTo>
                  <a:lnTo>
                    <a:pt x="2334" y="1579"/>
                  </a:lnTo>
                  <a:lnTo>
                    <a:pt x="2354" y="1599"/>
                  </a:lnTo>
                  <a:lnTo>
                    <a:pt x="2374" y="1599"/>
                  </a:lnTo>
                  <a:lnTo>
                    <a:pt x="2394" y="1619"/>
                  </a:lnTo>
                  <a:lnTo>
                    <a:pt x="2414" y="1639"/>
                  </a:lnTo>
                  <a:lnTo>
                    <a:pt x="2434" y="1659"/>
                  </a:lnTo>
                  <a:lnTo>
                    <a:pt x="2454" y="1659"/>
                  </a:lnTo>
                  <a:lnTo>
                    <a:pt x="2474" y="1679"/>
                  </a:lnTo>
                  <a:lnTo>
                    <a:pt x="2494" y="1699"/>
                  </a:lnTo>
                  <a:lnTo>
                    <a:pt x="2514" y="1719"/>
                  </a:lnTo>
                  <a:lnTo>
                    <a:pt x="2534" y="171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69" name="Freeform 94"/>
            <p:cNvSpPr>
              <a:spLocks/>
            </p:cNvSpPr>
            <p:nvPr/>
          </p:nvSpPr>
          <p:spPr bwMode="auto">
            <a:xfrm>
              <a:off x="4467" y="1776"/>
              <a:ext cx="423" cy="328"/>
            </a:xfrm>
            <a:custGeom>
              <a:avLst/>
              <a:gdLst>
                <a:gd name="T0" fmla="*/ 0 w 1057"/>
                <a:gd name="T1" fmla="*/ 0 h 820"/>
                <a:gd name="T2" fmla="*/ 8 w 1057"/>
                <a:gd name="T3" fmla="*/ 8 h 820"/>
                <a:gd name="T4" fmla="*/ 16 w 1057"/>
                <a:gd name="T5" fmla="*/ 16 h 820"/>
                <a:gd name="T6" fmla="*/ 24 w 1057"/>
                <a:gd name="T7" fmla="*/ 24 h 820"/>
                <a:gd name="T8" fmla="*/ 32 w 1057"/>
                <a:gd name="T9" fmla="*/ 32 h 820"/>
                <a:gd name="T10" fmla="*/ 40 w 1057"/>
                <a:gd name="T11" fmla="*/ 32 h 820"/>
                <a:gd name="T12" fmla="*/ 48 w 1057"/>
                <a:gd name="T13" fmla="*/ 40 h 820"/>
                <a:gd name="T14" fmla="*/ 56 w 1057"/>
                <a:gd name="T15" fmla="*/ 48 h 820"/>
                <a:gd name="T16" fmla="*/ 64 w 1057"/>
                <a:gd name="T17" fmla="*/ 56 h 820"/>
                <a:gd name="T18" fmla="*/ 72 w 1057"/>
                <a:gd name="T19" fmla="*/ 56 h 820"/>
                <a:gd name="T20" fmla="*/ 80 w 1057"/>
                <a:gd name="T21" fmla="*/ 64 h 820"/>
                <a:gd name="T22" fmla="*/ 88 w 1057"/>
                <a:gd name="T23" fmla="*/ 72 h 820"/>
                <a:gd name="T24" fmla="*/ 96 w 1057"/>
                <a:gd name="T25" fmla="*/ 80 h 820"/>
                <a:gd name="T26" fmla="*/ 104 w 1057"/>
                <a:gd name="T27" fmla="*/ 88 h 820"/>
                <a:gd name="T28" fmla="*/ 112 w 1057"/>
                <a:gd name="T29" fmla="*/ 88 h 820"/>
                <a:gd name="T30" fmla="*/ 120 w 1057"/>
                <a:gd name="T31" fmla="*/ 96 h 820"/>
                <a:gd name="T32" fmla="*/ 128 w 1057"/>
                <a:gd name="T33" fmla="*/ 104 h 820"/>
                <a:gd name="T34" fmla="*/ 136 w 1057"/>
                <a:gd name="T35" fmla="*/ 112 h 820"/>
                <a:gd name="T36" fmla="*/ 144 w 1057"/>
                <a:gd name="T37" fmla="*/ 112 h 820"/>
                <a:gd name="T38" fmla="*/ 152 w 1057"/>
                <a:gd name="T39" fmla="*/ 120 h 820"/>
                <a:gd name="T40" fmla="*/ 160 w 1057"/>
                <a:gd name="T41" fmla="*/ 128 h 820"/>
                <a:gd name="T42" fmla="*/ 168 w 1057"/>
                <a:gd name="T43" fmla="*/ 136 h 820"/>
                <a:gd name="T44" fmla="*/ 175 w 1057"/>
                <a:gd name="T45" fmla="*/ 144 h 820"/>
                <a:gd name="T46" fmla="*/ 183 w 1057"/>
                <a:gd name="T47" fmla="*/ 144 h 820"/>
                <a:gd name="T48" fmla="*/ 191 w 1057"/>
                <a:gd name="T49" fmla="*/ 152 h 820"/>
                <a:gd name="T50" fmla="*/ 199 w 1057"/>
                <a:gd name="T51" fmla="*/ 160 h 820"/>
                <a:gd name="T52" fmla="*/ 207 w 1057"/>
                <a:gd name="T53" fmla="*/ 168 h 820"/>
                <a:gd name="T54" fmla="*/ 215 w 1057"/>
                <a:gd name="T55" fmla="*/ 168 h 820"/>
                <a:gd name="T56" fmla="*/ 223 w 1057"/>
                <a:gd name="T57" fmla="*/ 176 h 820"/>
                <a:gd name="T58" fmla="*/ 231 w 1057"/>
                <a:gd name="T59" fmla="*/ 184 h 820"/>
                <a:gd name="T60" fmla="*/ 239 w 1057"/>
                <a:gd name="T61" fmla="*/ 192 h 820"/>
                <a:gd name="T62" fmla="*/ 247 w 1057"/>
                <a:gd name="T63" fmla="*/ 200 h 820"/>
                <a:gd name="T64" fmla="*/ 255 w 1057"/>
                <a:gd name="T65" fmla="*/ 200 h 820"/>
                <a:gd name="T66" fmla="*/ 263 w 1057"/>
                <a:gd name="T67" fmla="*/ 208 h 820"/>
                <a:gd name="T68" fmla="*/ 271 w 1057"/>
                <a:gd name="T69" fmla="*/ 216 h 820"/>
                <a:gd name="T70" fmla="*/ 279 w 1057"/>
                <a:gd name="T71" fmla="*/ 224 h 820"/>
                <a:gd name="T72" fmla="*/ 287 w 1057"/>
                <a:gd name="T73" fmla="*/ 224 h 820"/>
                <a:gd name="T74" fmla="*/ 295 w 1057"/>
                <a:gd name="T75" fmla="*/ 232 h 820"/>
                <a:gd name="T76" fmla="*/ 303 w 1057"/>
                <a:gd name="T77" fmla="*/ 240 h 820"/>
                <a:gd name="T78" fmla="*/ 311 w 1057"/>
                <a:gd name="T79" fmla="*/ 248 h 820"/>
                <a:gd name="T80" fmla="*/ 319 w 1057"/>
                <a:gd name="T81" fmla="*/ 256 h 820"/>
                <a:gd name="T82" fmla="*/ 327 w 1057"/>
                <a:gd name="T83" fmla="*/ 256 h 820"/>
                <a:gd name="T84" fmla="*/ 335 w 1057"/>
                <a:gd name="T85" fmla="*/ 264 h 820"/>
                <a:gd name="T86" fmla="*/ 343 w 1057"/>
                <a:gd name="T87" fmla="*/ 272 h 820"/>
                <a:gd name="T88" fmla="*/ 351 w 1057"/>
                <a:gd name="T89" fmla="*/ 280 h 820"/>
                <a:gd name="T90" fmla="*/ 359 w 1057"/>
                <a:gd name="T91" fmla="*/ 280 h 820"/>
                <a:gd name="T92" fmla="*/ 367 w 1057"/>
                <a:gd name="T93" fmla="*/ 288 h 820"/>
                <a:gd name="T94" fmla="*/ 375 w 1057"/>
                <a:gd name="T95" fmla="*/ 296 h 820"/>
                <a:gd name="T96" fmla="*/ 383 w 1057"/>
                <a:gd name="T97" fmla="*/ 304 h 820"/>
                <a:gd name="T98" fmla="*/ 391 w 1057"/>
                <a:gd name="T99" fmla="*/ 312 h 820"/>
                <a:gd name="T100" fmla="*/ 399 w 1057"/>
                <a:gd name="T101" fmla="*/ 312 h 820"/>
                <a:gd name="T102" fmla="*/ 407 w 1057"/>
                <a:gd name="T103" fmla="*/ 320 h 820"/>
                <a:gd name="T104" fmla="*/ 415 w 1057"/>
                <a:gd name="T105" fmla="*/ 328 h 820"/>
                <a:gd name="T106" fmla="*/ 423 w 1057"/>
                <a:gd name="T107" fmla="*/ 328 h 8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57" h="820">
                  <a:moveTo>
                    <a:pt x="0" y="0"/>
                  </a:moveTo>
                  <a:lnTo>
                    <a:pt x="20" y="20"/>
                  </a:lnTo>
                  <a:lnTo>
                    <a:pt x="40" y="40"/>
                  </a:lnTo>
                  <a:lnTo>
                    <a:pt x="60" y="60"/>
                  </a:lnTo>
                  <a:lnTo>
                    <a:pt x="79" y="80"/>
                  </a:lnTo>
                  <a:lnTo>
                    <a:pt x="99" y="80"/>
                  </a:lnTo>
                  <a:lnTo>
                    <a:pt x="119" y="100"/>
                  </a:lnTo>
                  <a:lnTo>
                    <a:pt x="139" y="120"/>
                  </a:lnTo>
                  <a:lnTo>
                    <a:pt x="159" y="140"/>
                  </a:lnTo>
                  <a:lnTo>
                    <a:pt x="179" y="140"/>
                  </a:lnTo>
                  <a:lnTo>
                    <a:pt x="199" y="160"/>
                  </a:lnTo>
                  <a:lnTo>
                    <a:pt x="219" y="180"/>
                  </a:lnTo>
                  <a:lnTo>
                    <a:pt x="239" y="200"/>
                  </a:lnTo>
                  <a:lnTo>
                    <a:pt x="259" y="220"/>
                  </a:lnTo>
                  <a:lnTo>
                    <a:pt x="279" y="220"/>
                  </a:lnTo>
                  <a:lnTo>
                    <a:pt x="299" y="240"/>
                  </a:lnTo>
                  <a:lnTo>
                    <a:pt x="319" y="260"/>
                  </a:lnTo>
                  <a:lnTo>
                    <a:pt x="339" y="280"/>
                  </a:lnTo>
                  <a:lnTo>
                    <a:pt x="359" y="280"/>
                  </a:lnTo>
                  <a:lnTo>
                    <a:pt x="379" y="300"/>
                  </a:lnTo>
                  <a:lnTo>
                    <a:pt x="399" y="320"/>
                  </a:lnTo>
                  <a:lnTo>
                    <a:pt x="419" y="340"/>
                  </a:lnTo>
                  <a:lnTo>
                    <a:pt x="438" y="360"/>
                  </a:lnTo>
                  <a:lnTo>
                    <a:pt x="458" y="360"/>
                  </a:lnTo>
                  <a:lnTo>
                    <a:pt x="478" y="380"/>
                  </a:lnTo>
                  <a:lnTo>
                    <a:pt x="498" y="400"/>
                  </a:lnTo>
                  <a:lnTo>
                    <a:pt x="518" y="420"/>
                  </a:lnTo>
                  <a:lnTo>
                    <a:pt x="538" y="420"/>
                  </a:lnTo>
                  <a:lnTo>
                    <a:pt x="558" y="440"/>
                  </a:lnTo>
                  <a:lnTo>
                    <a:pt x="578" y="460"/>
                  </a:lnTo>
                  <a:lnTo>
                    <a:pt x="598" y="480"/>
                  </a:lnTo>
                  <a:lnTo>
                    <a:pt x="618" y="500"/>
                  </a:lnTo>
                  <a:lnTo>
                    <a:pt x="638" y="500"/>
                  </a:lnTo>
                  <a:lnTo>
                    <a:pt x="658" y="520"/>
                  </a:lnTo>
                  <a:lnTo>
                    <a:pt x="678" y="540"/>
                  </a:lnTo>
                  <a:lnTo>
                    <a:pt x="698" y="560"/>
                  </a:lnTo>
                  <a:lnTo>
                    <a:pt x="718" y="560"/>
                  </a:lnTo>
                  <a:lnTo>
                    <a:pt x="738" y="580"/>
                  </a:lnTo>
                  <a:lnTo>
                    <a:pt x="758" y="600"/>
                  </a:lnTo>
                  <a:lnTo>
                    <a:pt x="778" y="620"/>
                  </a:lnTo>
                  <a:lnTo>
                    <a:pt x="798" y="640"/>
                  </a:lnTo>
                  <a:lnTo>
                    <a:pt x="817" y="640"/>
                  </a:lnTo>
                  <a:lnTo>
                    <a:pt x="837" y="660"/>
                  </a:lnTo>
                  <a:lnTo>
                    <a:pt x="857" y="680"/>
                  </a:lnTo>
                  <a:lnTo>
                    <a:pt x="877" y="700"/>
                  </a:lnTo>
                  <a:lnTo>
                    <a:pt x="897" y="700"/>
                  </a:lnTo>
                  <a:lnTo>
                    <a:pt x="917" y="720"/>
                  </a:lnTo>
                  <a:lnTo>
                    <a:pt x="937" y="740"/>
                  </a:lnTo>
                  <a:lnTo>
                    <a:pt x="957" y="760"/>
                  </a:lnTo>
                  <a:lnTo>
                    <a:pt x="977" y="780"/>
                  </a:lnTo>
                  <a:lnTo>
                    <a:pt x="997" y="780"/>
                  </a:lnTo>
                  <a:lnTo>
                    <a:pt x="1017" y="800"/>
                  </a:lnTo>
                  <a:lnTo>
                    <a:pt x="1037" y="820"/>
                  </a:lnTo>
                  <a:lnTo>
                    <a:pt x="1057" y="82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138" name="Freeform 95"/>
          <p:cNvSpPr>
            <a:spLocks/>
          </p:cNvSpPr>
          <p:nvPr/>
        </p:nvSpPr>
        <p:spPr bwMode="auto">
          <a:xfrm>
            <a:off x="2446338" y="1397000"/>
            <a:ext cx="3484562" cy="381000"/>
          </a:xfrm>
          <a:custGeom>
            <a:avLst/>
            <a:gdLst>
              <a:gd name="T0" fmla="*/ 233175 w 5066"/>
              <a:gd name="T1" fmla="*/ 0 h 600"/>
              <a:gd name="T2" fmla="*/ 521377 w 5066"/>
              <a:gd name="T3" fmla="*/ 0 h 600"/>
              <a:gd name="T4" fmla="*/ 754553 w 5066"/>
              <a:gd name="T5" fmla="*/ 0 h 600"/>
              <a:gd name="T6" fmla="*/ 946458 w 5066"/>
              <a:gd name="T7" fmla="*/ 0 h 600"/>
              <a:gd name="T8" fmla="*/ 1125295 w 5066"/>
              <a:gd name="T9" fmla="*/ 0 h 600"/>
              <a:gd name="T10" fmla="*/ 1275930 w 5066"/>
              <a:gd name="T11" fmla="*/ 0 h 600"/>
              <a:gd name="T12" fmla="*/ 1413497 w 5066"/>
              <a:gd name="T13" fmla="*/ 12700 h 600"/>
              <a:gd name="T14" fmla="*/ 1536619 w 5066"/>
              <a:gd name="T15" fmla="*/ 12700 h 600"/>
              <a:gd name="T16" fmla="*/ 1646672 w 5066"/>
              <a:gd name="T17" fmla="*/ 12700 h 600"/>
              <a:gd name="T18" fmla="*/ 1756038 w 5066"/>
              <a:gd name="T19" fmla="*/ 12700 h 600"/>
              <a:gd name="T20" fmla="*/ 1852334 w 5066"/>
              <a:gd name="T21" fmla="*/ 25400 h 600"/>
              <a:gd name="T22" fmla="*/ 1934874 w 5066"/>
              <a:gd name="T23" fmla="*/ 25400 h 600"/>
              <a:gd name="T24" fmla="*/ 2016726 w 5066"/>
              <a:gd name="T25" fmla="*/ 25400 h 600"/>
              <a:gd name="T26" fmla="*/ 2099266 w 5066"/>
              <a:gd name="T27" fmla="*/ 38100 h 600"/>
              <a:gd name="T28" fmla="*/ 2168050 w 5066"/>
              <a:gd name="T29" fmla="*/ 38100 h 600"/>
              <a:gd name="T30" fmla="*/ 2249902 w 5066"/>
              <a:gd name="T31" fmla="*/ 38100 h 600"/>
              <a:gd name="T32" fmla="*/ 2304928 w 5066"/>
              <a:gd name="T33" fmla="*/ 50800 h 600"/>
              <a:gd name="T34" fmla="*/ 2373712 w 5066"/>
              <a:gd name="T35" fmla="*/ 50800 h 600"/>
              <a:gd name="T36" fmla="*/ 2428738 w 5066"/>
              <a:gd name="T37" fmla="*/ 63500 h 600"/>
              <a:gd name="T38" fmla="*/ 2496834 w 5066"/>
              <a:gd name="T39" fmla="*/ 63500 h 600"/>
              <a:gd name="T40" fmla="*/ 2551860 w 5066"/>
              <a:gd name="T41" fmla="*/ 76200 h 600"/>
              <a:gd name="T42" fmla="*/ 2593130 w 5066"/>
              <a:gd name="T43" fmla="*/ 76200 h 600"/>
              <a:gd name="T44" fmla="*/ 2648157 w 5066"/>
              <a:gd name="T45" fmla="*/ 88900 h 600"/>
              <a:gd name="T46" fmla="*/ 2703184 w 5066"/>
              <a:gd name="T47" fmla="*/ 101600 h 600"/>
              <a:gd name="T48" fmla="*/ 2743766 w 5066"/>
              <a:gd name="T49" fmla="*/ 101600 h 600"/>
              <a:gd name="T50" fmla="*/ 2785036 w 5066"/>
              <a:gd name="T51" fmla="*/ 114300 h 600"/>
              <a:gd name="T52" fmla="*/ 2840062 w 5066"/>
              <a:gd name="T53" fmla="*/ 127000 h 600"/>
              <a:gd name="T54" fmla="*/ 2881332 w 5066"/>
              <a:gd name="T55" fmla="*/ 127000 h 600"/>
              <a:gd name="T56" fmla="*/ 2922602 w 5066"/>
              <a:gd name="T57" fmla="*/ 139700 h 600"/>
              <a:gd name="T58" fmla="*/ 2963872 w 5066"/>
              <a:gd name="T59" fmla="*/ 152400 h 600"/>
              <a:gd name="T60" fmla="*/ 3004455 w 5066"/>
              <a:gd name="T61" fmla="*/ 165100 h 600"/>
              <a:gd name="T62" fmla="*/ 3045725 w 5066"/>
              <a:gd name="T63" fmla="*/ 177800 h 600"/>
              <a:gd name="T64" fmla="*/ 3086995 w 5066"/>
              <a:gd name="T65" fmla="*/ 190500 h 600"/>
              <a:gd name="T66" fmla="*/ 3128265 w 5066"/>
              <a:gd name="T67" fmla="*/ 203200 h 600"/>
              <a:gd name="T68" fmla="*/ 3169534 w 5066"/>
              <a:gd name="T69" fmla="*/ 228600 h 600"/>
              <a:gd name="T70" fmla="*/ 3210804 w 5066"/>
              <a:gd name="T71" fmla="*/ 241300 h 600"/>
              <a:gd name="T72" fmla="*/ 3251387 w 5066"/>
              <a:gd name="T73" fmla="*/ 254000 h 600"/>
              <a:gd name="T74" fmla="*/ 3292657 w 5066"/>
              <a:gd name="T75" fmla="*/ 279400 h 600"/>
              <a:gd name="T76" fmla="*/ 3333927 w 5066"/>
              <a:gd name="T77" fmla="*/ 292100 h 600"/>
              <a:gd name="T78" fmla="*/ 3375197 w 5066"/>
              <a:gd name="T79" fmla="*/ 317500 h 600"/>
              <a:gd name="T80" fmla="*/ 3416467 w 5066"/>
              <a:gd name="T81" fmla="*/ 330200 h 600"/>
              <a:gd name="T82" fmla="*/ 3457737 w 5066"/>
              <a:gd name="T83" fmla="*/ 355600 h 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66" h="600">
                <a:moveTo>
                  <a:pt x="0" y="0"/>
                </a:moveTo>
                <a:lnTo>
                  <a:pt x="160" y="0"/>
                </a:lnTo>
                <a:lnTo>
                  <a:pt x="339" y="0"/>
                </a:lnTo>
                <a:lnTo>
                  <a:pt x="479" y="0"/>
                </a:lnTo>
                <a:lnTo>
                  <a:pt x="618" y="0"/>
                </a:lnTo>
                <a:lnTo>
                  <a:pt x="758" y="0"/>
                </a:lnTo>
                <a:lnTo>
                  <a:pt x="878" y="0"/>
                </a:lnTo>
                <a:lnTo>
                  <a:pt x="997" y="0"/>
                </a:lnTo>
                <a:lnTo>
                  <a:pt x="1097" y="0"/>
                </a:lnTo>
                <a:lnTo>
                  <a:pt x="1197" y="0"/>
                </a:lnTo>
                <a:lnTo>
                  <a:pt x="1297" y="0"/>
                </a:lnTo>
                <a:lnTo>
                  <a:pt x="1376" y="0"/>
                </a:lnTo>
                <a:lnTo>
                  <a:pt x="1476" y="0"/>
                </a:lnTo>
                <a:lnTo>
                  <a:pt x="1556" y="0"/>
                </a:lnTo>
                <a:lnTo>
                  <a:pt x="1636" y="0"/>
                </a:lnTo>
                <a:lnTo>
                  <a:pt x="1715" y="0"/>
                </a:lnTo>
                <a:lnTo>
                  <a:pt x="1795" y="0"/>
                </a:lnTo>
                <a:lnTo>
                  <a:pt x="1855" y="0"/>
                </a:lnTo>
                <a:lnTo>
                  <a:pt x="1935" y="0"/>
                </a:lnTo>
                <a:lnTo>
                  <a:pt x="1995" y="0"/>
                </a:lnTo>
                <a:lnTo>
                  <a:pt x="2055" y="20"/>
                </a:lnTo>
                <a:lnTo>
                  <a:pt x="2114" y="20"/>
                </a:lnTo>
                <a:lnTo>
                  <a:pt x="2174" y="20"/>
                </a:lnTo>
                <a:lnTo>
                  <a:pt x="2234" y="20"/>
                </a:lnTo>
                <a:lnTo>
                  <a:pt x="2294" y="20"/>
                </a:lnTo>
                <a:lnTo>
                  <a:pt x="2354" y="20"/>
                </a:lnTo>
                <a:lnTo>
                  <a:pt x="2394" y="20"/>
                </a:lnTo>
                <a:lnTo>
                  <a:pt x="2453" y="20"/>
                </a:lnTo>
                <a:lnTo>
                  <a:pt x="2493" y="20"/>
                </a:lnTo>
                <a:lnTo>
                  <a:pt x="2553" y="20"/>
                </a:lnTo>
                <a:lnTo>
                  <a:pt x="2593" y="20"/>
                </a:lnTo>
                <a:lnTo>
                  <a:pt x="2633" y="20"/>
                </a:lnTo>
                <a:lnTo>
                  <a:pt x="2693" y="40"/>
                </a:lnTo>
                <a:lnTo>
                  <a:pt x="2733" y="40"/>
                </a:lnTo>
                <a:lnTo>
                  <a:pt x="2773" y="40"/>
                </a:lnTo>
                <a:lnTo>
                  <a:pt x="2813" y="40"/>
                </a:lnTo>
                <a:lnTo>
                  <a:pt x="2852" y="40"/>
                </a:lnTo>
                <a:lnTo>
                  <a:pt x="2892" y="40"/>
                </a:lnTo>
                <a:lnTo>
                  <a:pt x="2932" y="40"/>
                </a:lnTo>
                <a:lnTo>
                  <a:pt x="2972" y="40"/>
                </a:lnTo>
                <a:lnTo>
                  <a:pt x="3012" y="40"/>
                </a:lnTo>
                <a:lnTo>
                  <a:pt x="3052" y="60"/>
                </a:lnTo>
                <a:lnTo>
                  <a:pt x="3092" y="60"/>
                </a:lnTo>
                <a:lnTo>
                  <a:pt x="3132" y="60"/>
                </a:lnTo>
                <a:lnTo>
                  <a:pt x="3152" y="60"/>
                </a:lnTo>
                <a:lnTo>
                  <a:pt x="3192" y="60"/>
                </a:lnTo>
                <a:lnTo>
                  <a:pt x="3231" y="60"/>
                </a:lnTo>
                <a:lnTo>
                  <a:pt x="3271" y="60"/>
                </a:lnTo>
                <a:lnTo>
                  <a:pt x="3291" y="80"/>
                </a:lnTo>
                <a:lnTo>
                  <a:pt x="3331" y="80"/>
                </a:lnTo>
                <a:lnTo>
                  <a:pt x="3351" y="80"/>
                </a:lnTo>
                <a:lnTo>
                  <a:pt x="3391" y="80"/>
                </a:lnTo>
                <a:lnTo>
                  <a:pt x="3411" y="80"/>
                </a:lnTo>
                <a:lnTo>
                  <a:pt x="3451" y="80"/>
                </a:lnTo>
                <a:lnTo>
                  <a:pt x="3471" y="80"/>
                </a:lnTo>
                <a:lnTo>
                  <a:pt x="3511" y="100"/>
                </a:lnTo>
                <a:lnTo>
                  <a:pt x="3531" y="100"/>
                </a:lnTo>
                <a:lnTo>
                  <a:pt x="3570" y="100"/>
                </a:lnTo>
                <a:lnTo>
                  <a:pt x="3590" y="100"/>
                </a:lnTo>
                <a:lnTo>
                  <a:pt x="3630" y="100"/>
                </a:lnTo>
                <a:lnTo>
                  <a:pt x="3650" y="100"/>
                </a:lnTo>
                <a:lnTo>
                  <a:pt x="3670" y="120"/>
                </a:lnTo>
                <a:lnTo>
                  <a:pt x="3710" y="120"/>
                </a:lnTo>
                <a:lnTo>
                  <a:pt x="3730" y="120"/>
                </a:lnTo>
                <a:lnTo>
                  <a:pt x="3750" y="120"/>
                </a:lnTo>
                <a:lnTo>
                  <a:pt x="3770" y="120"/>
                </a:lnTo>
                <a:lnTo>
                  <a:pt x="3810" y="140"/>
                </a:lnTo>
                <a:lnTo>
                  <a:pt x="3830" y="140"/>
                </a:lnTo>
                <a:lnTo>
                  <a:pt x="3850" y="140"/>
                </a:lnTo>
                <a:lnTo>
                  <a:pt x="3870" y="140"/>
                </a:lnTo>
                <a:lnTo>
                  <a:pt x="3890" y="140"/>
                </a:lnTo>
                <a:lnTo>
                  <a:pt x="3930" y="160"/>
                </a:lnTo>
                <a:lnTo>
                  <a:pt x="3949" y="160"/>
                </a:lnTo>
                <a:lnTo>
                  <a:pt x="3969" y="160"/>
                </a:lnTo>
                <a:lnTo>
                  <a:pt x="3989" y="160"/>
                </a:lnTo>
                <a:lnTo>
                  <a:pt x="4009" y="180"/>
                </a:lnTo>
                <a:lnTo>
                  <a:pt x="4029" y="180"/>
                </a:lnTo>
                <a:lnTo>
                  <a:pt x="4049" y="180"/>
                </a:lnTo>
                <a:lnTo>
                  <a:pt x="4069" y="180"/>
                </a:lnTo>
                <a:lnTo>
                  <a:pt x="4109" y="180"/>
                </a:lnTo>
                <a:lnTo>
                  <a:pt x="4129" y="200"/>
                </a:lnTo>
                <a:lnTo>
                  <a:pt x="4149" y="200"/>
                </a:lnTo>
                <a:lnTo>
                  <a:pt x="4169" y="200"/>
                </a:lnTo>
                <a:lnTo>
                  <a:pt x="4189" y="200"/>
                </a:lnTo>
                <a:lnTo>
                  <a:pt x="4209" y="220"/>
                </a:lnTo>
                <a:lnTo>
                  <a:pt x="4229" y="220"/>
                </a:lnTo>
                <a:lnTo>
                  <a:pt x="4249" y="220"/>
                </a:lnTo>
                <a:lnTo>
                  <a:pt x="4269" y="240"/>
                </a:lnTo>
                <a:lnTo>
                  <a:pt x="4289" y="240"/>
                </a:lnTo>
                <a:lnTo>
                  <a:pt x="4309" y="240"/>
                </a:lnTo>
                <a:lnTo>
                  <a:pt x="4328" y="260"/>
                </a:lnTo>
                <a:lnTo>
                  <a:pt x="4348" y="260"/>
                </a:lnTo>
                <a:lnTo>
                  <a:pt x="4368" y="260"/>
                </a:lnTo>
                <a:lnTo>
                  <a:pt x="4388" y="280"/>
                </a:lnTo>
                <a:lnTo>
                  <a:pt x="4408" y="280"/>
                </a:lnTo>
                <a:lnTo>
                  <a:pt x="4428" y="280"/>
                </a:lnTo>
                <a:lnTo>
                  <a:pt x="4448" y="280"/>
                </a:lnTo>
                <a:lnTo>
                  <a:pt x="4468" y="300"/>
                </a:lnTo>
                <a:lnTo>
                  <a:pt x="4488" y="300"/>
                </a:lnTo>
                <a:lnTo>
                  <a:pt x="4508" y="320"/>
                </a:lnTo>
                <a:lnTo>
                  <a:pt x="4528" y="320"/>
                </a:lnTo>
                <a:lnTo>
                  <a:pt x="4548" y="320"/>
                </a:lnTo>
                <a:lnTo>
                  <a:pt x="4568" y="340"/>
                </a:lnTo>
                <a:lnTo>
                  <a:pt x="4588" y="340"/>
                </a:lnTo>
                <a:lnTo>
                  <a:pt x="4608" y="360"/>
                </a:lnTo>
                <a:lnTo>
                  <a:pt x="4628" y="360"/>
                </a:lnTo>
                <a:lnTo>
                  <a:pt x="4648" y="360"/>
                </a:lnTo>
                <a:lnTo>
                  <a:pt x="4668" y="380"/>
                </a:lnTo>
                <a:lnTo>
                  <a:pt x="4687" y="380"/>
                </a:lnTo>
                <a:lnTo>
                  <a:pt x="4707" y="400"/>
                </a:lnTo>
                <a:lnTo>
                  <a:pt x="4727" y="400"/>
                </a:lnTo>
                <a:lnTo>
                  <a:pt x="4747" y="420"/>
                </a:lnTo>
                <a:lnTo>
                  <a:pt x="4767" y="420"/>
                </a:lnTo>
                <a:lnTo>
                  <a:pt x="4787" y="440"/>
                </a:lnTo>
                <a:lnTo>
                  <a:pt x="4807" y="440"/>
                </a:lnTo>
                <a:lnTo>
                  <a:pt x="4827" y="460"/>
                </a:lnTo>
                <a:lnTo>
                  <a:pt x="4847" y="460"/>
                </a:lnTo>
                <a:lnTo>
                  <a:pt x="4867" y="480"/>
                </a:lnTo>
                <a:lnTo>
                  <a:pt x="4887" y="480"/>
                </a:lnTo>
                <a:lnTo>
                  <a:pt x="4907" y="500"/>
                </a:lnTo>
                <a:lnTo>
                  <a:pt x="4927" y="500"/>
                </a:lnTo>
                <a:lnTo>
                  <a:pt x="4947" y="520"/>
                </a:lnTo>
                <a:lnTo>
                  <a:pt x="4967" y="520"/>
                </a:lnTo>
                <a:lnTo>
                  <a:pt x="4987" y="540"/>
                </a:lnTo>
                <a:lnTo>
                  <a:pt x="5007" y="560"/>
                </a:lnTo>
                <a:lnTo>
                  <a:pt x="5027" y="560"/>
                </a:lnTo>
                <a:lnTo>
                  <a:pt x="5047" y="580"/>
                </a:lnTo>
                <a:lnTo>
                  <a:pt x="5066" y="600"/>
                </a:lnTo>
              </a:path>
            </a:pathLst>
          </a:custGeom>
          <a:noFill/>
          <a:ln w="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0139" name="Group 96"/>
          <p:cNvGrpSpPr>
            <a:grpSpLocks/>
          </p:cNvGrpSpPr>
          <p:nvPr/>
        </p:nvGrpSpPr>
        <p:grpSpPr bwMode="auto">
          <a:xfrm>
            <a:off x="5930900" y="1778000"/>
            <a:ext cx="2470150" cy="2400300"/>
            <a:chOff x="3449" y="1120"/>
            <a:chExt cx="1436" cy="1512"/>
          </a:xfrm>
        </p:grpSpPr>
        <p:sp>
          <p:nvSpPr>
            <p:cNvPr id="130165" name="Freeform 97"/>
            <p:cNvSpPr>
              <a:spLocks/>
            </p:cNvSpPr>
            <p:nvPr/>
          </p:nvSpPr>
          <p:spPr bwMode="auto">
            <a:xfrm>
              <a:off x="3449" y="1120"/>
              <a:ext cx="1005" cy="1008"/>
            </a:xfrm>
            <a:custGeom>
              <a:avLst/>
              <a:gdLst>
                <a:gd name="T0" fmla="*/ 16 w 2514"/>
                <a:gd name="T1" fmla="*/ 8 h 2519"/>
                <a:gd name="T2" fmla="*/ 40 w 2514"/>
                <a:gd name="T3" fmla="*/ 24 h 2519"/>
                <a:gd name="T4" fmla="*/ 64 w 2514"/>
                <a:gd name="T5" fmla="*/ 40 h 2519"/>
                <a:gd name="T6" fmla="*/ 88 w 2514"/>
                <a:gd name="T7" fmla="*/ 56 h 2519"/>
                <a:gd name="T8" fmla="*/ 112 w 2514"/>
                <a:gd name="T9" fmla="*/ 72 h 2519"/>
                <a:gd name="T10" fmla="*/ 136 w 2514"/>
                <a:gd name="T11" fmla="*/ 96 h 2519"/>
                <a:gd name="T12" fmla="*/ 160 w 2514"/>
                <a:gd name="T13" fmla="*/ 120 h 2519"/>
                <a:gd name="T14" fmla="*/ 183 w 2514"/>
                <a:gd name="T15" fmla="*/ 136 h 2519"/>
                <a:gd name="T16" fmla="*/ 207 w 2514"/>
                <a:gd name="T17" fmla="*/ 160 h 2519"/>
                <a:gd name="T18" fmla="*/ 231 w 2514"/>
                <a:gd name="T19" fmla="*/ 176 h 2519"/>
                <a:gd name="T20" fmla="*/ 255 w 2514"/>
                <a:gd name="T21" fmla="*/ 200 h 2519"/>
                <a:gd name="T22" fmla="*/ 279 w 2514"/>
                <a:gd name="T23" fmla="*/ 216 h 2519"/>
                <a:gd name="T24" fmla="*/ 303 w 2514"/>
                <a:gd name="T25" fmla="*/ 240 h 2519"/>
                <a:gd name="T26" fmla="*/ 327 w 2514"/>
                <a:gd name="T27" fmla="*/ 264 h 2519"/>
                <a:gd name="T28" fmla="*/ 351 w 2514"/>
                <a:gd name="T29" fmla="*/ 288 h 2519"/>
                <a:gd name="T30" fmla="*/ 375 w 2514"/>
                <a:gd name="T31" fmla="*/ 312 h 2519"/>
                <a:gd name="T32" fmla="*/ 399 w 2514"/>
                <a:gd name="T33" fmla="*/ 336 h 2519"/>
                <a:gd name="T34" fmla="*/ 423 w 2514"/>
                <a:gd name="T35" fmla="*/ 360 h 2519"/>
                <a:gd name="T36" fmla="*/ 455 w 2514"/>
                <a:gd name="T37" fmla="*/ 392 h 2519"/>
                <a:gd name="T38" fmla="*/ 471 w 2514"/>
                <a:gd name="T39" fmla="*/ 408 h 2519"/>
                <a:gd name="T40" fmla="*/ 495 w 2514"/>
                <a:gd name="T41" fmla="*/ 440 h 2519"/>
                <a:gd name="T42" fmla="*/ 518 w 2514"/>
                <a:gd name="T43" fmla="*/ 464 h 2519"/>
                <a:gd name="T44" fmla="*/ 542 w 2514"/>
                <a:gd name="T45" fmla="*/ 488 h 2519"/>
                <a:gd name="T46" fmla="*/ 566 w 2514"/>
                <a:gd name="T47" fmla="*/ 512 h 2519"/>
                <a:gd name="T48" fmla="*/ 590 w 2514"/>
                <a:gd name="T49" fmla="*/ 544 h 2519"/>
                <a:gd name="T50" fmla="*/ 614 w 2514"/>
                <a:gd name="T51" fmla="*/ 568 h 2519"/>
                <a:gd name="T52" fmla="*/ 638 w 2514"/>
                <a:gd name="T53" fmla="*/ 592 h 2519"/>
                <a:gd name="T54" fmla="*/ 662 w 2514"/>
                <a:gd name="T55" fmla="*/ 624 h 2519"/>
                <a:gd name="T56" fmla="*/ 686 w 2514"/>
                <a:gd name="T57" fmla="*/ 648 h 2519"/>
                <a:gd name="T58" fmla="*/ 710 w 2514"/>
                <a:gd name="T59" fmla="*/ 672 h 2519"/>
                <a:gd name="T60" fmla="*/ 734 w 2514"/>
                <a:gd name="T61" fmla="*/ 704 h 2519"/>
                <a:gd name="T62" fmla="*/ 758 w 2514"/>
                <a:gd name="T63" fmla="*/ 728 h 2519"/>
                <a:gd name="T64" fmla="*/ 782 w 2514"/>
                <a:gd name="T65" fmla="*/ 752 h 2519"/>
                <a:gd name="T66" fmla="*/ 806 w 2514"/>
                <a:gd name="T67" fmla="*/ 784 h 2519"/>
                <a:gd name="T68" fmla="*/ 830 w 2514"/>
                <a:gd name="T69" fmla="*/ 808 h 2519"/>
                <a:gd name="T70" fmla="*/ 845 w 2514"/>
                <a:gd name="T71" fmla="*/ 824 h 2519"/>
                <a:gd name="T72" fmla="*/ 869 w 2514"/>
                <a:gd name="T73" fmla="*/ 856 h 2519"/>
                <a:gd name="T74" fmla="*/ 893 w 2514"/>
                <a:gd name="T75" fmla="*/ 880 h 2519"/>
                <a:gd name="T76" fmla="*/ 917 w 2514"/>
                <a:gd name="T77" fmla="*/ 912 h 2519"/>
                <a:gd name="T78" fmla="*/ 941 w 2514"/>
                <a:gd name="T79" fmla="*/ 936 h 2519"/>
                <a:gd name="T80" fmla="*/ 965 w 2514"/>
                <a:gd name="T81" fmla="*/ 968 h 2519"/>
                <a:gd name="T82" fmla="*/ 989 w 2514"/>
                <a:gd name="T83" fmla="*/ 992 h 25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14" h="2519">
                  <a:moveTo>
                    <a:pt x="0" y="0"/>
                  </a:moveTo>
                  <a:lnTo>
                    <a:pt x="20" y="0"/>
                  </a:lnTo>
                  <a:lnTo>
                    <a:pt x="40" y="2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100" y="60"/>
                  </a:lnTo>
                  <a:lnTo>
                    <a:pt x="120" y="80"/>
                  </a:lnTo>
                  <a:lnTo>
                    <a:pt x="140" y="80"/>
                  </a:lnTo>
                  <a:lnTo>
                    <a:pt x="160" y="100"/>
                  </a:lnTo>
                  <a:lnTo>
                    <a:pt x="180" y="120"/>
                  </a:lnTo>
                  <a:lnTo>
                    <a:pt x="200" y="140"/>
                  </a:lnTo>
                  <a:lnTo>
                    <a:pt x="220" y="140"/>
                  </a:lnTo>
                  <a:lnTo>
                    <a:pt x="240" y="160"/>
                  </a:lnTo>
                  <a:lnTo>
                    <a:pt x="260" y="180"/>
                  </a:lnTo>
                  <a:lnTo>
                    <a:pt x="280" y="180"/>
                  </a:lnTo>
                  <a:lnTo>
                    <a:pt x="300" y="200"/>
                  </a:lnTo>
                  <a:lnTo>
                    <a:pt x="320" y="220"/>
                  </a:lnTo>
                  <a:lnTo>
                    <a:pt x="340" y="240"/>
                  </a:lnTo>
                  <a:lnTo>
                    <a:pt x="360" y="260"/>
                  </a:lnTo>
                  <a:lnTo>
                    <a:pt x="379" y="280"/>
                  </a:lnTo>
                  <a:lnTo>
                    <a:pt x="399" y="300"/>
                  </a:lnTo>
                  <a:lnTo>
                    <a:pt x="419" y="300"/>
                  </a:lnTo>
                  <a:lnTo>
                    <a:pt x="439" y="320"/>
                  </a:lnTo>
                  <a:lnTo>
                    <a:pt x="459" y="340"/>
                  </a:lnTo>
                  <a:lnTo>
                    <a:pt x="479" y="360"/>
                  </a:lnTo>
                  <a:lnTo>
                    <a:pt x="499" y="380"/>
                  </a:lnTo>
                  <a:lnTo>
                    <a:pt x="519" y="400"/>
                  </a:lnTo>
                  <a:lnTo>
                    <a:pt x="539" y="400"/>
                  </a:lnTo>
                  <a:lnTo>
                    <a:pt x="559" y="420"/>
                  </a:lnTo>
                  <a:lnTo>
                    <a:pt x="579" y="440"/>
                  </a:lnTo>
                  <a:lnTo>
                    <a:pt x="599" y="460"/>
                  </a:lnTo>
                  <a:lnTo>
                    <a:pt x="619" y="480"/>
                  </a:lnTo>
                  <a:lnTo>
                    <a:pt x="639" y="500"/>
                  </a:lnTo>
                  <a:lnTo>
                    <a:pt x="659" y="520"/>
                  </a:lnTo>
                  <a:lnTo>
                    <a:pt x="679" y="540"/>
                  </a:lnTo>
                  <a:lnTo>
                    <a:pt x="699" y="540"/>
                  </a:lnTo>
                  <a:lnTo>
                    <a:pt x="719" y="580"/>
                  </a:lnTo>
                  <a:lnTo>
                    <a:pt x="738" y="580"/>
                  </a:lnTo>
                  <a:lnTo>
                    <a:pt x="758" y="600"/>
                  </a:lnTo>
                  <a:lnTo>
                    <a:pt x="778" y="620"/>
                  </a:lnTo>
                  <a:lnTo>
                    <a:pt x="798" y="640"/>
                  </a:lnTo>
                  <a:lnTo>
                    <a:pt x="818" y="660"/>
                  </a:lnTo>
                  <a:lnTo>
                    <a:pt x="838" y="680"/>
                  </a:lnTo>
                  <a:lnTo>
                    <a:pt x="858" y="700"/>
                  </a:lnTo>
                  <a:lnTo>
                    <a:pt x="878" y="720"/>
                  </a:lnTo>
                  <a:lnTo>
                    <a:pt x="898" y="740"/>
                  </a:lnTo>
                  <a:lnTo>
                    <a:pt x="918" y="760"/>
                  </a:lnTo>
                  <a:lnTo>
                    <a:pt x="938" y="780"/>
                  </a:lnTo>
                  <a:lnTo>
                    <a:pt x="958" y="800"/>
                  </a:lnTo>
                  <a:lnTo>
                    <a:pt x="978" y="820"/>
                  </a:lnTo>
                  <a:lnTo>
                    <a:pt x="998" y="840"/>
                  </a:lnTo>
                  <a:lnTo>
                    <a:pt x="1018" y="859"/>
                  </a:lnTo>
                  <a:lnTo>
                    <a:pt x="1038" y="879"/>
                  </a:lnTo>
                  <a:lnTo>
                    <a:pt x="1058" y="899"/>
                  </a:lnTo>
                  <a:lnTo>
                    <a:pt x="1078" y="919"/>
                  </a:lnTo>
                  <a:lnTo>
                    <a:pt x="1098" y="939"/>
                  </a:lnTo>
                  <a:lnTo>
                    <a:pt x="1137" y="979"/>
                  </a:lnTo>
                  <a:lnTo>
                    <a:pt x="1137" y="999"/>
                  </a:lnTo>
                  <a:lnTo>
                    <a:pt x="1157" y="999"/>
                  </a:lnTo>
                  <a:lnTo>
                    <a:pt x="1177" y="1019"/>
                  </a:lnTo>
                  <a:lnTo>
                    <a:pt x="1197" y="1039"/>
                  </a:lnTo>
                  <a:lnTo>
                    <a:pt x="1217" y="1079"/>
                  </a:lnTo>
                  <a:lnTo>
                    <a:pt x="1237" y="1099"/>
                  </a:lnTo>
                  <a:lnTo>
                    <a:pt x="1257" y="1119"/>
                  </a:lnTo>
                  <a:lnTo>
                    <a:pt x="1277" y="1139"/>
                  </a:lnTo>
                  <a:lnTo>
                    <a:pt x="1297" y="1159"/>
                  </a:lnTo>
                  <a:lnTo>
                    <a:pt x="1317" y="1179"/>
                  </a:lnTo>
                  <a:lnTo>
                    <a:pt x="1337" y="1199"/>
                  </a:lnTo>
                  <a:lnTo>
                    <a:pt x="1357" y="1219"/>
                  </a:lnTo>
                  <a:lnTo>
                    <a:pt x="1377" y="1239"/>
                  </a:lnTo>
                  <a:lnTo>
                    <a:pt x="1397" y="1259"/>
                  </a:lnTo>
                  <a:lnTo>
                    <a:pt x="1417" y="1279"/>
                  </a:lnTo>
                  <a:lnTo>
                    <a:pt x="1457" y="1319"/>
                  </a:lnTo>
                  <a:lnTo>
                    <a:pt x="1457" y="1339"/>
                  </a:lnTo>
                  <a:lnTo>
                    <a:pt x="1477" y="1359"/>
                  </a:lnTo>
                  <a:lnTo>
                    <a:pt x="1496" y="1379"/>
                  </a:lnTo>
                  <a:lnTo>
                    <a:pt x="1516" y="1399"/>
                  </a:lnTo>
                  <a:lnTo>
                    <a:pt x="1536" y="1419"/>
                  </a:lnTo>
                  <a:lnTo>
                    <a:pt x="1556" y="1439"/>
                  </a:lnTo>
                  <a:lnTo>
                    <a:pt x="1576" y="1459"/>
                  </a:lnTo>
                  <a:lnTo>
                    <a:pt x="1596" y="1479"/>
                  </a:lnTo>
                  <a:lnTo>
                    <a:pt x="1616" y="1499"/>
                  </a:lnTo>
                  <a:lnTo>
                    <a:pt x="1656" y="1539"/>
                  </a:lnTo>
                  <a:lnTo>
                    <a:pt x="1656" y="1559"/>
                  </a:lnTo>
                  <a:lnTo>
                    <a:pt x="1676" y="1579"/>
                  </a:lnTo>
                  <a:lnTo>
                    <a:pt x="1696" y="1599"/>
                  </a:lnTo>
                  <a:lnTo>
                    <a:pt x="1716" y="1619"/>
                  </a:lnTo>
                  <a:lnTo>
                    <a:pt x="1736" y="1639"/>
                  </a:lnTo>
                  <a:lnTo>
                    <a:pt x="1756" y="1659"/>
                  </a:lnTo>
                  <a:lnTo>
                    <a:pt x="1776" y="1679"/>
                  </a:lnTo>
                  <a:lnTo>
                    <a:pt x="1796" y="1699"/>
                  </a:lnTo>
                  <a:lnTo>
                    <a:pt x="1836" y="1739"/>
                  </a:lnTo>
                  <a:lnTo>
                    <a:pt x="1836" y="1759"/>
                  </a:lnTo>
                  <a:lnTo>
                    <a:pt x="1855" y="1779"/>
                  </a:lnTo>
                  <a:lnTo>
                    <a:pt x="1875" y="1799"/>
                  </a:lnTo>
                  <a:lnTo>
                    <a:pt x="1895" y="1819"/>
                  </a:lnTo>
                  <a:lnTo>
                    <a:pt x="1915" y="1839"/>
                  </a:lnTo>
                  <a:lnTo>
                    <a:pt x="1935" y="1859"/>
                  </a:lnTo>
                  <a:lnTo>
                    <a:pt x="1955" y="1879"/>
                  </a:lnTo>
                  <a:lnTo>
                    <a:pt x="1975" y="1899"/>
                  </a:lnTo>
                  <a:lnTo>
                    <a:pt x="2015" y="1939"/>
                  </a:lnTo>
                  <a:lnTo>
                    <a:pt x="2015" y="1959"/>
                  </a:lnTo>
                  <a:lnTo>
                    <a:pt x="2035" y="1979"/>
                  </a:lnTo>
                  <a:lnTo>
                    <a:pt x="2055" y="1999"/>
                  </a:lnTo>
                  <a:lnTo>
                    <a:pt x="2075" y="2019"/>
                  </a:lnTo>
                  <a:lnTo>
                    <a:pt x="2115" y="2059"/>
                  </a:lnTo>
                  <a:lnTo>
                    <a:pt x="2095" y="2059"/>
                  </a:lnTo>
                  <a:lnTo>
                    <a:pt x="2115" y="2059"/>
                  </a:lnTo>
                  <a:lnTo>
                    <a:pt x="2155" y="2099"/>
                  </a:lnTo>
                  <a:lnTo>
                    <a:pt x="2155" y="2119"/>
                  </a:lnTo>
                  <a:lnTo>
                    <a:pt x="2175" y="2139"/>
                  </a:lnTo>
                  <a:lnTo>
                    <a:pt x="2195" y="2159"/>
                  </a:lnTo>
                  <a:lnTo>
                    <a:pt x="2215" y="2179"/>
                  </a:lnTo>
                  <a:lnTo>
                    <a:pt x="2234" y="2199"/>
                  </a:lnTo>
                  <a:lnTo>
                    <a:pt x="2274" y="2239"/>
                  </a:lnTo>
                  <a:lnTo>
                    <a:pt x="2274" y="2259"/>
                  </a:lnTo>
                  <a:lnTo>
                    <a:pt x="2294" y="2279"/>
                  </a:lnTo>
                  <a:lnTo>
                    <a:pt x="2314" y="2299"/>
                  </a:lnTo>
                  <a:lnTo>
                    <a:pt x="2334" y="2319"/>
                  </a:lnTo>
                  <a:lnTo>
                    <a:pt x="2354" y="2339"/>
                  </a:lnTo>
                  <a:lnTo>
                    <a:pt x="2394" y="2379"/>
                  </a:lnTo>
                  <a:lnTo>
                    <a:pt x="2394" y="2399"/>
                  </a:lnTo>
                  <a:lnTo>
                    <a:pt x="2414" y="2419"/>
                  </a:lnTo>
                  <a:lnTo>
                    <a:pt x="2434" y="2439"/>
                  </a:lnTo>
                  <a:lnTo>
                    <a:pt x="2454" y="2459"/>
                  </a:lnTo>
                  <a:lnTo>
                    <a:pt x="2474" y="2479"/>
                  </a:lnTo>
                  <a:lnTo>
                    <a:pt x="2494" y="2499"/>
                  </a:lnTo>
                  <a:lnTo>
                    <a:pt x="2514" y="2519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66" name="Freeform 98"/>
            <p:cNvSpPr>
              <a:spLocks/>
            </p:cNvSpPr>
            <p:nvPr/>
          </p:nvSpPr>
          <p:spPr bwMode="auto">
            <a:xfrm>
              <a:off x="4454" y="2128"/>
              <a:ext cx="431" cy="504"/>
            </a:xfrm>
            <a:custGeom>
              <a:avLst/>
              <a:gdLst>
                <a:gd name="T0" fmla="*/ 0 w 1077"/>
                <a:gd name="T1" fmla="*/ 0 h 1260"/>
                <a:gd name="T2" fmla="*/ 16 w 1077"/>
                <a:gd name="T3" fmla="*/ 16 h 1260"/>
                <a:gd name="T4" fmla="*/ 16 w 1077"/>
                <a:gd name="T5" fmla="*/ 24 h 1260"/>
                <a:gd name="T6" fmla="*/ 24 w 1077"/>
                <a:gd name="T7" fmla="*/ 32 h 1260"/>
                <a:gd name="T8" fmla="*/ 32 w 1077"/>
                <a:gd name="T9" fmla="*/ 40 h 1260"/>
                <a:gd name="T10" fmla="*/ 40 w 1077"/>
                <a:gd name="T11" fmla="*/ 48 h 1260"/>
                <a:gd name="T12" fmla="*/ 56 w 1077"/>
                <a:gd name="T13" fmla="*/ 64 h 1260"/>
                <a:gd name="T14" fmla="*/ 56 w 1077"/>
                <a:gd name="T15" fmla="*/ 72 h 1260"/>
                <a:gd name="T16" fmla="*/ 64 w 1077"/>
                <a:gd name="T17" fmla="*/ 80 h 1260"/>
                <a:gd name="T18" fmla="*/ 72 w 1077"/>
                <a:gd name="T19" fmla="*/ 88 h 1260"/>
                <a:gd name="T20" fmla="*/ 80 w 1077"/>
                <a:gd name="T21" fmla="*/ 96 h 1260"/>
                <a:gd name="T22" fmla="*/ 88 w 1077"/>
                <a:gd name="T23" fmla="*/ 104 h 1260"/>
                <a:gd name="T24" fmla="*/ 104 w 1077"/>
                <a:gd name="T25" fmla="*/ 120 h 1260"/>
                <a:gd name="T26" fmla="*/ 104 w 1077"/>
                <a:gd name="T27" fmla="*/ 128 h 1260"/>
                <a:gd name="T28" fmla="*/ 112 w 1077"/>
                <a:gd name="T29" fmla="*/ 136 h 1260"/>
                <a:gd name="T30" fmla="*/ 120 w 1077"/>
                <a:gd name="T31" fmla="*/ 144 h 1260"/>
                <a:gd name="T32" fmla="*/ 128 w 1077"/>
                <a:gd name="T33" fmla="*/ 152 h 1260"/>
                <a:gd name="T34" fmla="*/ 136 w 1077"/>
                <a:gd name="T35" fmla="*/ 160 h 1260"/>
                <a:gd name="T36" fmla="*/ 144 w 1077"/>
                <a:gd name="T37" fmla="*/ 168 h 1260"/>
                <a:gd name="T38" fmla="*/ 160 w 1077"/>
                <a:gd name="T39" fmla="*/ 184 h 1260"/>
                <a:gd name="T40" fmla="*/ 160 w 1077"/>
                <a:gd name="T41" fmla="*/ 192 h 1260"/>
                <a:gd name="T42" fmla="*/ 168 w 1077"/>
                <a:gd name="T43" fmla="*/ 200 h 1260"/>
                <a:gd name="T44" fmla="*/ 176 w 1077"/>
                <a:gd name="T45" fmla="*/ 208 h 1260"/>
                <a:gd name="T46" fmla="*/ 183 w 1077"/>
                <a:gd name="T47" fmla="*/ 216 h 1260"/>
                <a:gd name="T48" fmla="*/ 199 w 1077"/>
                <a:gd name="T49" fmla="*/ 232 h 1260"/>
                <a:gd name="T50" fmla="*/ 199 w 1077"/>
                <a:gd name="T51" fmla="*/ 240 h 1260"/>
                <a:gd name="T52" fmla="*/ 207 w 1077"/>
                <a:gd name="T53" fmla="*/ 248 h 1260"/>
                <a:gd name="T54" fmla="*/ 215 w 1077"/>
                <a:gd name="T55" fmla="*/ 256 h 1260"/>
                <a:gd name="T56" fmla="*/ 223 w 1077"/>
                <a:gd name="T57" fmla="*/ 264 h 1260"/>
                <a:gd name="T58" fmla="*/ 231 w 1077"/>
                <a:gd name="T59" fmla="*/ 272 h 1260"/>
                <a:gd name="T60" fmla="*/ 239 w 1077"/>
                <a:gd name="T61" fmla="*/ 280 h 1260"/>
                <a:gd name="T62" fmla="*/ 255 w 1077"/>
                <a:gd name="T63" fmla="*/ 296 h 1260"/>
                <a:gd name="T64" fmla="*/ 255 w 1077"/>
                <a:gd name="T65" fmla="*/ 304 h 1260"/>
                <a:gd name="T66" fmla="*/ 263 w 1077"/>
                <a:gd name="T67" fmla="*/ 312 h 1260"/>
                <a:gd name="T68" fmla="*/ 271 w 1077"/>
                <a:gd name="T69" fmla="*/ 320 h 1260"/>
                <a:gd name="T70" fmla="*/ 279 w 1077"/>
                <a:gd name="T71" fmla="*/ 328 h 1260"/>
                <a:gd name="T72" fmla="*/ 287 w 1077"/>
                <a:gd name="T73" fmla="*/ 336 h 1260"/>
                <a:gd name="T74" fmla="*/ 303 w 1077"/>
                <a:gd name="T75" fmla="*/ 352 h 1260"/>
                <a:gd name="T76" fmla="*/ 303 w 1077"/>
                <a:gd name="T77" fmla="*/ 360 h 1260"/>
                <a:gd name="T78" fmla="*/ 311 w 1077"/>
                <a:gd name="T79" fmla="*/ 368 h 1260"/>
                <a:gd name="T80" fmla="*/ 319 w 1077"/>
                <a:gd name="T81" fmla="*/ 376 h 1260"/>
                <a:gd name="T82" fmla="*/ 327 w 1077"/>
                <a:gd name="T83" fmla="*/ 384 h 1260"/>
                <a:gd name="T84" fmla="*/ 335 w 1077"/>
                <a:gd name="T85" fmla="*/ 392 h 1260"/>
                <a:gd name="T86" fmla="*/ 351 w 1077"/>
                <a:gd name="T87" fmla="*/ 408 h 1260"/>
                <a:gd name="T88" fmla="*/ 351 w 1077"/>
                <a:gd name="T89" fmla="*/ 416 h 1260"/>
                <a:gd name="T90" fmla="*/ 359 w 1077"/>
                <a:gd name="T91" fmla="*/ 424 h 1260"/>
                <a:gd name="T92" fmla="*/ 367 w 1077"/>
                <a:gd name="T93" fmla="*/ 432 h 1260"/>
                <a:gd name="T94" fmla="*/ 375 w 1077"/>
                <a:gd name="T95" fmla="*/ 440 h 1260"/>
                <a:gd name="T96" fmla="*/ 391 w 1077"/>
                <a:gd name="T97" fmla="*/ 456 h 1260"/>
                <a:gd name="T98" fmla="*/ 391 w 1077"/>
                <a:gd name="T99" fmla="*/ 464 h 1260"/>
                <a:gd name="T100" fmla="*/ 399 w 1077"/>
                <a:gd name="T101" fmla="*/ 472 h 1260"/>
                <a:gd name="T102" fmla="*/ 407 w 1077"/>
                <a:gd name="T103" fmla="*/ 480 h 1260"/>
                <a:gd name="T104" fmla="*/ 415 w 1077"/>
                <a:gd name="T105" fmla="*/ 488 h 1260"/>
                <a:gd name="T106" fmla="*/ 423 w 1077"/>
                <a:gd name="T107" fmla="*/ 496 h 1260"/>
                <a:gd name="T108" fmla="*/ 431 w 1077"/>
                <a:gd name="T109" fmla="*/ 504 h 1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7" h="1260">
                  <a:moveTo>
                    <a:pt x="0" y="0"/>
                  </a:moveTo>
                  <a:lnTo>
                    <a:pt x="40" y="40"/>
                  </a:lnTo>
                  <a:lnTo>
                    <a:pt x="40" y="60"/>
                  </a:lnTo>
                  <a:lnTo>
                    <a:pt x="60" y="80"/>
                  </a:lnTo>
                  <a:lnTo>
                    <a:pt x="80" y="100"/>
                  </a:lnTo>
                  <a:lnTo>
                    <a:pt x="99" y="120"/>
                  </a:lnTo>
                  <a:lnTo>
                    <a:pt x="139" y="160"/>
                  </a:lnTo>
                  <a:lnTo>
                    <a:pt x="139" y="180"/>
                  </a:lnTo>
                  <a:lnTo>
                    <a:pt x="159" y="200"/>
                  </a:lnTo>
                  <a:lnTo>
                    <a:pt x="179" y="220"/>
                  </a:lnTo>
                  <a:lnTo>
                    <a:pt x="199" y="240"/>
                  </a:lnTo>
                  <a:lnTo>
                    <a:pt x="219" y="260"/>
                  </a:lnTo>
                  <a:lnTo>
                    <a:pt x="259" y="300"/>
                  </a:lnTo>
                  <a:lnTo>
                    <a:pt x="259" y="320"/>
                  </a:lnTo>
                  <a:lnTo>
                    <a:pt x="279" y="340"/>
                  </a:lnTo>
                  <a:lnTo>
                    <a:pt x="299" y="360"/>
                  </a:lnTo>
                  <a:lnTo>
                    <a:pt x="319" y="380"/>
                  </a:lnTo>
                  <a:lnTo>
                    <a:pt x="339" y="400"/>
                  </a:lnTo>
                  <a:lnTo>
                    <a:pt x="359" y="420"/>
                  </a:lnTo>
                  <a:lnTo>
                    <a:pt x="399" y="460"/>
                  </a:lnTo>
                  <a:lnTo>
                    <a:pt x="399" y="480"/>
                  </a:lnTo>
                  <a:lnTo>
                    <a:pt x="419" y="500"/>
                  </a:lnTo>
                  <a:lnTo>
                    <a:pt x="439" y="520"/>
                  </a:lnTo>
                  <a:lnTo>
                    <a:pt x="458" y="540"/>
                  </a:lnTo>
                  <a:lnTo>
                    <a:pt x="498" y="580"/>
                  </a:lnTo>
                  <a:lnTo>
                    <a:pt x="498" y="600"/>
                  </a:lnTo>
                  <a:lnTo>
                    <a:pt x="518" y="620"/>
                  </a:lnTo>
                  <a:lnTo>
                    <a:pt x="538" y="640"/>
                  </a:lnTo>
                  <a:lnTo>
                    <a:pt x="558" y="660"/>
                  </a:lnTo>
                  <a:lnTo>
                    <a:pt x="578" y="680"/>
                  </a:lnTo>
                  <a:lnTo>
                    <a:pt x="598" y="700"/>
                  </a:lnTo>
                  <a:lnTo>
                    <a:pt x="638" y="740"/>
                  </a:lnTo>
                  <a:lnTo>
                    <a:pt x="638" y="760"/>
                  </a:lnTo>
                  <a:lnTo>
                    <a:pt x="658" y="780"/>
                  </a:lnTo>
                  <a:lnTo>
                    <a:pt x="678" y="800"/>
                  </a:lnTo>
                  <a:lnTo>
                    <a:pt x="698" y="820"/>
                  </a:lnTo>
                  <a:lnTo>
                    <a:pt x="718" y="840"/>
                  </a:lnTo>
                  <a:lnTo>
                    <a:pt x="758" y="880"/>
                  </a:lnTo>
                  <a:lnTo>
                    <a:pt x="758" y="900"/>
                  </a:lnTo>
                  <a:lnTo>
                    <a:pt x="778" y="920"/>
                  </a:lnTo>
                  <a:lnTo>
                    <a:pt x="798" y="940"/>
                  </a:lnTo>
                  <a:lnTo>
                    <a:pt x="818" y="960"/>
                  </a:lnTo>
                  <a:lnTo>
                    <a:pt x="837" y="980"/>
                  </a:lnTo>
                  <a:lnTo>
                    <a:pt x="877" y="1020"/>
                  </a:lnTo>
                  <a:lnTo>
                    <a:pt x="877" y="1040"/>
                  </a:lnTo>
                  <a:lnTo>
                    <a:pt x="897" y="1060"/>
                  </a:lnTo>
                  <a:lnTo>
                    <a:pt x="917" y="1080"/>
                  </a:lnTo>
                  <a:lnTo>
                    <a:pt x="937" y="1100"/>
                  </a:lnTo>
                  <a:lnTo>
                    <a:pt x="977" y="1140"/>
                  </a:lnTo>
                  <a:lnTo>
                    <a:pt x="977" y="1160"/>
                  </a:lnTo>
                  <a:lnTo>
                    <a:pt x="997" y="1180"/>
                  </a:lnTo>
                  <a:lnTo>
                    <a:pt x="1017" y="1200"/>
                  </a:lnTo>
                  <a:lnTo>
                    <a:pt x="1037" y="1220"/>
                  </a:lnTo>
                  <a:lnTo>
                    <a:pt x="1057" y="1240"/>
                  </a:lnTo>
                  <a:lnTo>
                    <a:pt x="1077" y="126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140" name="Freeform 99"/>
          <p:cNvSpPr>
            <a:spLocks/>
          </p:cNvSpPr>
          <p:nvPr/>
        </p:nvSpPr>
        <p:spPr bwMode="auto">
          <a:xfrm>
            <a:off x="2446338" y="1397000"/>
            <a:ext cx="3484562" cy="393700"/>
          </a:xfrm>
          <a:custGeom>
            <a:avLst/>
            <a:gdLst>
              <a:gd name="T0" fmla="*/ 233175 w 5066"/>
              <a:gd name="T1" fmla="*/ 0 h 620"/>
              <a:gd name="T2" fmla="*/ 521377 w 5066"/>
              <a:gd name="T3" fmla="*/ 0 h 620"/>
              <a:gd name="T4" fmla="*/ 754553 w 5066"/>
              <a:gd name="T5" fmla="*/ 0 h 620"/>
              <a:gd name="T6" fmla="*/ 946458 w 5066"/>
              <a:gd name="T7" fmla="*/ 0 h 620"/>
              <a:gd name="T8" fmla="*/ 1125295 w 5066"/>
              <a:gd name="T9" fmla="*/ 0 h 620"/>
              <a:gd name="T10" fmla="*/ 1275930 w 5066"/>
              <a:gd name="T11" fmla="*/ 0 h 620"/>
              <a:gd name="T12" fmla="*/ 1413497 w 5066"/>
              <a:gd name="T13" fmla="*/ 12700 h 620"/>
              <a:gd name="T14" fmla="*/ 1536619 w 5066"/>
              <a:gd name="T15" fmla="*/ 12700 h 620"/>
              <a:gd name="T16" fmla="*/ 1646672 w 5066"/>
              <a:gd name="T17" fmla="*/ 12700 h 620"/>
              <a:gd name="T18" fmla="*/ 1756038 w 5066"/>
              <a:gd name="T19" fmla="*/ 12700 h 620"/>
              <a:gd name="T20" fmla="*/ 1852334 w 5066"/>
              <a:gd name="T21" fmla="*/ 25400 h 620"/>
              <a:gd name="T22" fmla="*/ 1934874 w 5066"/>
              <a:gd name="T23" fmla="*/ 25400 h 620"/>
              <a:gd name="T24" fmla="*/ 2016726 w 5066"/>
              <a:gd name="T25" fmla="*/ 25400 h 620"/>
              <a:gd name="T26" fmla="*/ 2099266 w 5066"/>
              <a:gd name="T27" fmla="*/ 38100 h 620"/>
              <a:gd name="T28" fmla="*/ 2168050 w 5066"/>
              <a:gd name="T29" fmla="*/ 38100 h 620"/>
              <a:gd name="T30" fmla="*/ 2249902 w 5066"/>
              <a:gd name="T31" fmla="*/ 38100 h 620"/>
              <a:gd name="T32" fmla="*/ 2304928 w 5066"/>
              <a:gd name="T33" fmla="*/ 50800 h 620"/>
              <a:gd name="T34" fmla="*/ 2373712 w 5066"/>
              <a:gd name="T35" fmla="*/ 50800 h 620"/>
              <a:gd name="T36" fmla="*/ 2428738 w 5066"/>
              <a:gd name="T37" fmla="*/ 63500 h 620"/>
              <a:gd name="T38" fmla="*/ 2496834 w 5066"/>
              <a:gd name="T39" fmla="*/ 63500 h 620"/>
              <a:gd name="T40" fmla="*/ 2551860 w 5066"/>
              <a:gd name="T41" fmla="*/ 76200 h 620"/>
              <a:gd name="T42" fmla="*/ 2593130 w 5066"/>
              <a:gd name="T43" fmla="*/ 76200 h 620"/>
              <a:gd name="T44" fmla="*/ 2648157 w 5066"/>
              <a:gd name="T45" fmla="*/ 88900 h 620"/>
              <a:gd name="T46" fmla="*/ 2703184 w 5066"/>
              <a:gd name="T47" fmla="*/ 101600 h 620"/>
              <a:gd name="T48" fmla="*/ 2743766 w 5066"/>
              <a:gd name="T49" fmla="*/ 101600 h 620"/>
              <a:gd name="T50" fmla="*/ 2785036 w 5066"/>
              <a:gd name="T51" fmla="*/ 114300 h 620"/>
              <a:gd name="T52" fmla="*/ 2840062 w 5066"/>
              <a:gd name="T53" fmla="*/ 127000 h 620"/>
              <a:gd name="T54" fmla="*/ 2881332 w 5066"/>
              <a:gd name="T55" fmla="*/ 127000 h 620"/>
              <a:gd name="T56" fmla="*/ 2922602 w 5066"/>
              <a:gd name="T57" fmla="*/ 139700 h 620"/>
              <a:gd name="T58" fmla="*/ 2963872 w 5066"/>
              <a:gd name="T59" fmla="*/ 152400 h 620"/>
              <a:gd name="T60" fmla="*/ 3004455 w 5066"/>
              <a:gd name="T61" fmla="*/ 165100 h 620"/>
              <a:gd name="T62" fmla="*/ 3045725 w 5066"/>
              <a:gd name="T63" fmla="*/ 177800 h 620"/>
              <a:gd name="T64" fmla="*/ 3086995 w 5066"/>
              <a:gd name="T65" fmla="*/ 190500 h 620"/>
              <a:gd name="T66" fmla="*/ 3128265 w 5066"/>
              <a:gd name="T67" fmla="*/ 203200 h 620"/>
              <a:gd name="T68" fmla="*/ 3169534 w 5066"/>
              <a:gd name="T69" fmla="*/ 228600 h 620"/>
              <a:gd name="T70" fmla="*/ 3210804 w 5066"/>
              <a:gd name="T71" fmla="*/ 241300 h 620"/>
              <a:gd name="T72" fmla="*/ 3251387 w 5066"/>
              <a:gd name="T73" fmla="*/ 254000 h 620"/>
              <a:gd name="T74" fmla="*/ 3292657 w 5066"/>
              <a:gd name="T75" fmla="*/ 279400 h 620"/>
              <a:gd name="T76" fmla="*/ 3333927 w 5066"/>
              <a:gd name="T77" fmla="*/ 304800 h 620"/>
              <a:gd name="T78" fmla="*/ 3375197 w 5066"/>
              <a:gd name="T79" fmla="*/ 317500 h 620"/>
              <a:gd name="T80" fmla="*/ 3416467 w 5066"/>
              <a:gd name="T81" fmla="*/ 342900 h 620"/>
              <a:gd name="T82" fmla="*/ 3457737 w 5066"/>
              <a:gd name="T83" fmla="*/ 368300 h 6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66" h="620">
                <a:moveTo>
                  <a:pt x="0" y="0"/>
                </a:moveTo>
                <a:lnTo>
                  <a:pt x="160" y="0"/>
                </a:lnTo>
                <a:lnTo>
                  <a:pt x="339" y="0"/>
                </a:lnTo>
                <a:lnTo>
                  <a:pt x="479" y="0"/>
                </a:lnTo>
                <a:lnTo>
                  <a:pt x="618" y="0"/>
                </a:lnTo>
                <a:lnTo>
                  <a:pt x="758" y="0"/>
                </a:lnTo>
                <a:lnTo>
                  <a:pt x="878" y="0"/>
                </a:lnTo>
                <a:lnTo>
                  <a:pt x="997" y="0"/>
                </a:lnTo>
                <a:lnTo>
                  <a:pt x="1097" y="0"/>
                </a:lnTo>
                <a:lnTo>
                  <a:pt x="1197" y="0"/>
                </a:lnTo>
                <a:lnTo>
                  <a:pt x="1297" y="0"/>
                </a:lnTo>
                <a:lnTo>
                  <a:pt x="1376" y="0"/>
                </a:lnTo>
                <a:lnTo>
                  <a:pt x="1476" y="0"/>
                </a:lnTo>
                <a:lnTo>
                  <a:pt x="1556" y="0"/>
                </a:lnTo>
                <a:lnTo>
                  <a:pt x="1636" y="0"/>
                </a:lnTo>
                <a:lnTo>
                  <a:pt x="1715" y="0"/>
                </a:lnTo>
                <a:lnTo>
                  <a:pt x="1795" y="0"/>
                </a:lnTo>
                <a:lnTo>
                  <a:pt x="1855" y="0"/>
                </a:lnTo>
                <a:lnTo>
                  <a:pt x="1935" y="0"/>
                </a:lnTo>
                <a:lnTo>
                  <a:pt x="1995" y="20"/>
                </a:lnTo>
                <a:lnTo>
                  <a:pt x="2055" y="20"/>
                </a:lnTo>
                <a:lnTo>
                  <a:pt x="2114" y="20"/>
                </a:lnTo>
                <a:lnTo>
                  <a:pt x="2174" y="20"/>
                </a:lnTo>
                <a:lnTo>
                  <a:pt x="2234" y="20"/>
                </a:lnTo>
                <a:lnTo>
                  <a:pt x="2294" y="20"/>
                </a:lnTo>
                <a:lnTo>
                  <a:pt x="2354" y="20"/>
                </a:lnTo>
                <a:lnTo>
                  <a:pt x="2394" y="20"/>
                </a:lnTo>
                <a:lnTo>
                  <a:pt x="2453" y="20"/>
                </a:lnTo>
                <a:lnTo>
                  <a:pt x="2493" y="20"/>
                </a:lnTo>
                <a:lnTo>
                  <a:pt x="2553" y="20"/>
                </a:lnTo>
                <a:lnTo>
                  <a:pt x="2593" y="20"/>
                </a:lnTo>
                <a:lnTo>
                  <a:pt x="2633" y="40"/>
                </a:lnTo>
                <a:lnTo>
                  <a:pt x="2693" y="40"/>
                </a:lnTo>
                <a:lnTo>
                  <a:pt x="2733" y="40"/>
                </a:lnTo>
                <a:lnTo>
                  <a:pt x="2773" y="40"/>
                </a:lnTo>
                <a:lnTo>
                  <a:pt x="2813" y="40"/>
                </a:lnTo>
                <a:lnTo>
                  <a:pt x="2852" y="40"/>
                </a:lnTo>
                <a:lnTo>
                  <a:pt x="2892" y="40"/>
                </a:lnTo>
                <a:lnTo>
                  <a:pt x="2932" y="40"/>
                </a:lnTo>
                <a:lnTo>
                  <a:pt x="2972" y="40"/>
                </a:lnTo>
                <a:lnTo>
                  <a:pt x="3012" y="60"/>
                </a:lnTo>
                <a:lnTo>
                  <a:pt x="3052" y="60"/>
                </a:lnTo>
                <a:lnTo>
                  <a:pt x="3092" y="60"/>
                </a:lnTo>
                <a:lnTo>
                  <a:pt x="3132" y="60"/>
                </a:lnTo>
                <a:lnTo>
                  <a:pt x="3152" y="60"/>
                </a:lnTo>
                <a:lnTo>
                  <a:pt x="3192" y="60"/>
                </a:lnTo>
                <a:lnTo>
                  <a:pt x="3231" y="60"/>
                </a:lnTo>
                <a:lnTo>
                  <a:pt x="3271" y="60"/>
                </a:lnTo>
                <a:lnTo>
                  <a:pt x="3291" y="80"/>
                </a:lnTo>
                <a:lnTo>
                  <a:pt x="3331" y="80"/>
                </a:lnTo>
                <a:lnTo>
                  <a:pt x="3351" y="80"/>
                </a:lnTo>
                <a:lnTo>
                  <a:pt x="3391" y="80"/>
                </a:lnTo>
                <a:lnTo>
                  <a:pt x="3411" y="80"/>
                </a:lnTo>
                <a:lnTo>
                  <a:pt x="3451" y="80"/>
                </a:lnTo>
                <a:lnTo>
                  <a:pt x="3471" y="80"/>
                </a:lnTo>
                <a:lnTo>
                  <a:pt x="3511" y="100"/>
                </a:lnTo>
                <a:lnTo>
                  <a:pt x="3531" y="100"/>
                </a:lnTo>
                <a:lnTo>
                  <a:pt x="3570" y="100"/>
                </a:lnTo>
                <a:lnTo>
                  <a:pt x="3590" y="100"/>
                </a:lnTo>
                <a:lnTo>
                  <a:pt x="3630" y="100"/>
                </a:lnTo>
                <a:lnTo>
                  <a:pt x="3650" y="120"/>
                </a:lnTo>
                <a:lnTo>
                  <a:pt x="3670" y="120"/>
                </a:lnTo>
                <a:lnTo>
                  <a:pt x="3710" y="120"/>
                </a:lnTo>
                <a:lnTo>
                  <a:pt x="3730" y="120"/>
                </a:lnTo>
                <a:lnTo>
                  <a:pt x="3750" y="120"/>
                </a:lnTo>
                <a:lnTo>
                  <a:pt x="3770" y="120"/>
                </a:lnTo>
                <a:lnTo>
                  <a:pt x="3810" y="140"/>
                </a:lnTo>
                <a:lnTo>
                  <a:pt x="3830" y="140"/>
                </a:lnTo>
                <a:lnTo>
                  <a:pt x="3850" y="140"/>
                </a:lnTo>
                <a:lnTo>
                  <a:pt x="3870" y="140"/>
                </a:lnTo>
                <a:lnTo>
                  <a:pt x="3890" y="140"/>
                </a:lnTo>
                <a:lnTo>
                  <a:pt x="3930" y="160"/>
                </a:lnTo>
                <a:lnTo>
                  <a:pt x="3949" y="160"/>
                </a:lnTo>
                <a:lnTo>
                  <a:pt x="3969" y="160"/>
                </a:lnTo>
                <a:lnTo>
                  <a:pt x="3989" y="160"/>
                </a:lnTo>
                <a:lnTo>
                  <a:pt x="4009" y="180"/>
                </a:lnTo>
                <a:lnTo>
                  <a:pt x="4029" y="180"/>
                </a:lnTo>
                <a:lnTo>
                  <a:pt x="4049" y="180"/>
                </a:lnTo>
                <a:lnTo>
                  <a:pt x="4069" y="180"/>
                </a:lnTo>
                <a:lnTo>
                  <a:pt x="4109" y="180"/>
                </a:lnTo>
                <a:lnTo>
                  <a:pt x="4129" y="200"/>
                </a:lnTo>
                <a:lnTo>
                  <a:pt x="4149" y="200"/>
                </a:lnTo>
                <a:lnTo>
                  <a:pt x="4169" y="200"/>
                </a:lnTo>
                <a:lnTo>
                  <a:pt x="4189" y="200"/>
                </a:lnTo>
                <a:lnTo>
                  <a:pt x="4209" y="220"/>
                </a:lnTo>
                <a:lnTo>
                  <a:pt x="4229" y="220"/>
                </a:lnTo>
                <a:lnTo>
                  <a:pt x="4249" y="220"/>
                </a:lnTo>
                <a:lnTo>
                  <a:pt x="4269" y="240"/>
                </a:lnTo>
                <a:lnTo>
                  <a:pt x="4289" y="240"/>
                </a:lnTo>
                <a:lnTo>
                  <a:pt x="4309" y="240"/>
                </a:lnTo>
                <a:lnTo>
                  <a:pt x="4328" y="260"/>
                </a:lnTo>
                <a:lnTo>
                  <a:pt x="4348" y="260"/>
                </a:lnTo>
                <a:lnTo>
                  <a:pt x="4368" y="260"/>
                </a:lnTo>
                <a:lnTo>
                  <a:pt x="4388" y="280"/>
                </a:lnTo>
                <a:lnTo>
                  <a:pt x="4408" y="280"/>
                </a:lnTo>
                <a:lnTo>
                  <a:pt x="4428" y="280"/>
                </a:lnTo>
                <a:lnTo>
                  <a:pt x="4448" y="280"/>
                </a:lnTo>
                <a:lnTo>
                  <a:pt x="4468" y="300"/>
                </a:lnTo>
                <a:lnTo>
                  <a:pt x="4488" y="300"/>
                </a:lnTo>
                <a:lnTo>
                  <a:pt x="4508" y="320"/>
                </a:lnTo>
                <a:lnTo>
                  <a:pt x="4528" y="320"/>
                </a:lnTo>
                <a:lnTo>
                  <a:pt x="4548" y="320"/>
                </a:lnTo>
                <a:lnTo>
                  <a:pt x="4568" y="340"/>
                </a:lnTo>
                <a:lnTo>
                  <a:pt x="4588" y="340"/>
                </a:lnTo>
                <a:lnTo>
                  <a:pt x="4608" y="360"/>
                </a:lnTo>
                <a:lnTo>
                  <a:pt x="4628" y="360"/>
                </a:lnTo>
                <a:lnTo>
                  <a:pt x="4648" y="360"/>
                </a:lnTo>
                <a:lnTo>
                  <a:pt x="4668" y="380"/>
                </a:lnTo>
                <a:lnTo>
                  <a:pt x="4687" y="380"/>
                </a:lnTo>
                <a:lnTo>
                  <a:pt x="4707" y="400"/>
                </a:lnTo>
                <a:lnTo>
                  <a:pt x="4727" y="400"/>
                </a:lnTo>
                <a:lnTo>
                  <a:pt x="4747" y="420"/>
                </a:lnTo>
                <a:lnTo>
                  <a:pt x="4767" y="420"/>
                </a:lnTo>
                <a:lnTo>
                  <a:pt x="4787" y="440"/>
                </a:lnTo>
                <a:lnTo>
                  <a:pt x="4807" y="460"/>
                </a:lnTo>
                <a:lnTo>
                  <a:pt x="4827" y="460"/>
                </a:lnTo>
                <a:lnTo>
                  <a:pt x="4847" y="480"/>
                </a:lnTo>
                <a:lnTo>
                  <a:pt x="4867" y="480"/>
                </a:lnTo>
                <a:lnTo>
                  <a:pt x="4887" y="500"/>
                </a:lnTo>
                <a:lnTo>
                  <a:pt x="4907" y="500"/>
                </a:lnTo>
                <a:lnTo>
                  <a:pt x="4927" y="520"/>
                </a:lnTo>
                <a:lnTo>
                  <a:pt x="4947" y="540"/>
                </a:lnTo>
                <a:lnTo>
                  <a:pt x="4967" y="540"/>
                </a:lnTo>
                <a:lnTo>
                  <a:pt x="4987" y="560"/>
                </a:lnTo>
                <a:lnTo>
                  <a:pt x="5007" y="560"/>
                </a:lnTo>
                <a:lnTo>
                  <a:pt x="5027" y="580"/>
                </a:lnTo>
                <a:lnTo>
                  <a:pt x="5047" y="600"/>
                </a:lnTo>
                <a:lnTo>
                  <a:pt x="5066" y="620"/>
                </a:lnTo>
              </a:path>
            </a:pathLst>
          </a:custGeom>
          <a:noFill/>
          <a:ln w="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0141" name="Group 100"/>
          <p:cNvGrpSpPr>
            <a:grpSpLocks/>
          </p:cNvGrpSpPr>
          <p:nvPr/>
        </p:nvGrpSpPr>
        <p:grpSpPr bwMode="auto">
          <a:xfrm>
            <a:off x="5930900" y="1790700"/>
            <a:ext cx="2470150" cy="3162300"/>
            <a:chOff x="3449" y="1128"/>
            <a:chExt cx="1436" cy="1992"/>
          </a:xfrm>
        </p:grpSpPr>
        <p:sp>
          <p:nvSpPr>
            <p:cNvPr id="130163" name="Freeform 101"/>
            <p:cNvSpPr>
              <a:spLocks/>
            </p:cNvSpPr>
            <p:nvPr/>
          </p:nvSpPr>
          <p:spPr bwMode="auto">
            <a:xfrm>
              <a:off x="3449" y="1128"/>
              <a:ext cx="989" cy="1304"/>
            </a:xfrm>
            <a:custGeom>
              <a:avLst/>
              <a:gdLst>
                <a:gd name="T0" fmla="*/ 16 w 2474"/>
                <a:gd name="T1" fmla="*/ 8 h 3259"/>
                <a:gd name="T2" fmla="*/ 40 w 2474"/>
                <a:gd name="T3" fmla="*/ 32 h 3259"/>
                <a:gd name="T4" fmla="*/ 64 w 2474"/>
                <a:gd name="T5" fmla="*/ 48 h 3259"/>
                <a:gd name="T6" fmla="*/ 88 w 2474"/>
                <a:gd name="T7" fmla="*/ 72 h 3259"/>
                <a:gd name="T8" fmla="*/ 112 w 2474"/>
                <a:gd name="T9" fmla="*/ 96 h 3259"/>
                <a:gd name="T10" fmla="*/ 136 w 2474"/>
                <a:gd name="T11" fmla="*/ 120 h 3259"/>
                <a:gd name="T12" fmla="*/ 160 w 2474"/>
                <a:gd name="T13" fmla="*/ 144 h 3259"/>
                <a:gd name="T14" fmla="*/ 183 w 2474"/>
                <a:gd name="T15" fmla="*/ 168 h 3259"/>
                <a:gd name="T16" fmla="*/ 207 w 2474"/>
                <a:gd name="T17" fmla="*/ 192 h 3259"/>
                <a:gd name="T18" fmla="*/ 231 w 2474"/>
                <a:gd name="T19" fmla="*/ 216 h 3259"/>
                <a:gd name="T20" fmla="*/ 255 w 2474"/>
                <a:gd name="T21" fmla="*/ 248 h 3259"/>
                <a:gd name="T22" fmla="*/ 279 w 2474"/>
                <a:gd name="T23" fmla="*/ 272 h 3259"/>
                <a:gd name="T24" fmla="*/ 303 w 2474"/>
                <a:gd name="T25" fmla="*/ 304 h 3259"/>
                <a:gd name="T26" fmla="*/ 327 w 2474"/>
                <a:gd name="T27" fmla="*/ 336 h 3259"/>
                <a:gd name="T28" fmla="*/ 351 w 2474"/>
                <a:gd name="T29" fmla="*/ 368 h 3259"/>
                <a:gd name="T30" fmla="*/ 383 w 2474"/>
                <a:gd name="T31" fmla="*/ 400 h 3259"/>
                <a:gd name="T32" fmla="*/ 407 w 2474"/>
                <a:gd name="T33" fmla="*/ 432 h 3259"/>
                <a:gd name="T34" fmla="*/ 431 w 2474"/>
                <a:gd name="T35" fmla="*/ 464 h 3259"/>
                <a:gd name="T36" fmla="*/ 447 w 2474"/>
                <a:gd name="T37" fmla="*/ 496 h 3259"/>
                <a:gd name="T38" fmla="*/ 471 w 2474"/>
                <a:gd name="T39" fmla="*/ 528 h 3259"/>
                <a:gd name="T40" fmla="*/ 495 w 2474"/>
                <a:gd name="T41" fmla="*/ 560 h 3259"/>
                <a:gd name="T42" fmla="*/ 510 w 2474"/>
                <a:gd name="T43" fmla="*/ 584 h 3259"/>
                <a:gd name="T44" fmla="*/ 542 w 2474"/>
                <a:gd name="T45" fmla="*/ 624 h 3259"/>
                <a:gd name="T46" fmla="*/ 558 w 2474"/>
                <a:gd name="T47" fmla="*/ 656 h 3259"/>
                <a:gd name="T48" fmla="*/ 582 w 2474"/>
                <a:gd name="T49" fmla="*/ 688 h 3259"/>
                <a:gd name="T50" fmla="*/ 614 w 2474"/>
                <a:gd name="T51" fmla="*/ 728 h 3259"/>
                <a:gd name="T52" fmla="*/ 630 w 2474"/>
                <a:gd name="T53" fmla="*/ 760 h 3259"/>
                <a:gd name="T54" fmla="*/ 662 w 2474"/>
                <a:gd name="T55" fmla="*/ 800 h 3259"/>
                <a:gd name="T56" fmla="*/ 686 w 2474"/>
                <a:gd name="T57" fmla="*/ 832 h 3259"/>
                <a:gd name="T58" fmla="*/ 702 w 2474"/>
                <a:gd name="T59" fmla="*/ 864 h 3259"/>
                <a:gd name="T60" fmla="*/ 726 w 2474"/>
                <a:gd name="T61" fmla="*/ 896 h 3259"/>
                <a:gd name="T62" fmla="*/ 742 w 2474"/>
                <a:gd name="T63" fmla="*/ 928 h 3259"/>
                <a:gd name="T64" fmla="*/ 758 w 2474"/>
                <a:gd name="T65" fmla="*/ 952 h 3259"/>
                <a:gd name="T66" fmla="*/ 790 w 2474"/>
                <a:gd name="T67" fmla="*/ 992 h 3259"/>
                <a:gd name="T68" fmla="*/ 806 w 2474"/>
                <a:gd name="T69" fmla="*/ 1024 h 3259"/>
                <a:gd name="T70" fmla="*/ 837 w 2474"/>
                <a:gd name="T71" fmla="*/ 1064 h 3259"/>
                <a:gd name="T72" fmla="*/ 853 w 2474"/>
                <a:gd name="T73" fmla="*/ 1096 h 3259"/>
                <a:gd name="T74" fmla="*/ 885 w 2474"/>
                <a:gd name="T75" fmla="*/ 1136 h 3259"/>
                <a:gd name="T76" fmla="*/ 901 w 2474"/>
                <a:gd name="T77" fmla="*/ 1176 h 3259"/>
                <a:gd name="T78" fmla="*/ 925 w 2474"/>
                <a:gd name="T79" fmla="*/ 1208 h 3259"/>
                <a:gd name="T80" fmla="*/ 957 w 2474"/>
                <a:gd name="T81" fmla="*/ 1248 h 3259"/>
                <a:gd name="T82" fmla="*/ 973 w 2474"/>
                <a:gd name="T83" fmla="*/ 1280 h 32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74" h="3259">
                  <a:moveTo>
                    <a:pt x="0" y="0"/>
                  </a:moveTo>
                  <a:lnTo>
                    <a:pt x="20" y="20"/>
                  </a:lnTo>
                  <a:lnTo>
                    <a:pt x="40" y="20"/>
                  </a:lnTo>
                  <a:lnTo>
                    <a:pt x="60" y="40"/>
                  </a:lnTo>
                  <a:lnTo>
                    <a:pt x="80" y="60"/>
                  </a:lnTo>
                  <a:lnTo>
                    <a:pt x="100" y="80"/>
                  </a:lnTo>
                  <a:lnTo>
                    <a:pt x="120" y="100"/>
                  </a:lnTo>
                  <a:lnTo>
                    <a:pt x="140" y="120"/>
                  </a:lnTo>
                  <a:lnTo>
                    <a:pt x="160" y="120"/>
                  </a:lnTo>
                  <a:lnTo>
                    <a:pt x="180" y="140"/>
                  </a:lnTo>
                  <a:lnTo>
                    <a:pt x="200" y="160"/>
                  </a:lnTo>
                  <a:lnTo>
                    <a:pt x="220" y="180"/>
                  </a:lnTo>
                  <a:lnTo>
                    <a:pt x="240" y="200"/>
                  </a:lnTo>
                  <a:lnTo>
                    <a:pt x="260" y="220"/>
                  </a:lnTo>
                  <a:lnTo>
                    <a:pt x="280" y="240"/>
                  </a:lnTo>
                  <a:lnTo>
                    <a:pt x="300" y="260"/>
                  </a:lnTo>
                  <a:lnTo>
                    <a:pt x="320" y="280"/>
                  </a:lnTo>
                  <a:lnTo>
                    <a:pt x="340" y="300"/>
                  </a:lnTo>
                  <a:lnTo>
                    <a:pt x="360" y="320"/>
                  </a:lnTo>
                  <a:lnTo>
                    <a:pt x="379" y="340"/>
                  </a:lnTo>
                  <a:lnTo>
                    <a:pt x="399" y="360"/>
                  </a:lnTo>
                  <a:lnTo>
                    <a:pt x="419" y="380"/>
                  </a:lnTo>
                  <a:lnTo>
                    <a:pt x="439" y="400"/>
                  </a:lnTo>
                  <a:lnTo>
                    <a:pt x="459" y="420"/>
                  </a:lnTo>
                  <a:lnTo>
                    <a:pt x="479" y="440"/>
                  </a:lnTo>
                  <a:lnTo>
                    <a:pt x="499" y="460"/>
                  </a:lnTo>
                  <a:lnTo>
                    <a:pt x="519" y="480"/>
                  </a:lnTo>
                  <a:lnTo>
                    <a:pt x="539" y="500"/>
                  </a:lnTo>
                  <a:lnTo>
                    <a:pt x="559" y="520"/>
                  </a:lnTo>
                  <a:lnTo>
                    <a:pt x="579" y="540"/>
                  </a:lnTo>
                  <a:lnTo>
                    <a:pt x="599" y="560"/>
                  </a:lnTo>
                  <a:lnTo>
                    <a:pt x="639" y="600"/>
                  </a:lnTo>
                  <a:lnTo>
                    <a:pt x="639" y="620"/>
                  </a:lnTo>
                  <a:lnTo>
                    <a:pt x="659" y="640"/>
                  </a:lnTo>
                  <a:lnTo>
                    <a:pt x="679" y="660"/>
                  </a:lnTo>
                  <a:lnTo>
                    <a:pt x="699" y="680"/>
                  </a:lnTo>
                  <a:lnTo>
                    <a:pt x="738" y="720"/>
                  </a:lnTo>
                  <a:lnTo>
                    <a:pt x="738" y="740"/>
                  </a:lnTo>
                  <a:lnTo>
                    <a:pt x="758" y="760"/>
                  </a:lnTo>
                  <a:lnTo>
                    <a:pt x="798" y="800"/>
                  </a:lnTo>
                  <a:lnTo>
                    <a:pt x="798" y="820"/>
                  </a:lnTo>
                  <a:lnTo>
                    <a:pt x="818" y="839"/>
                  </a:lnTo>
                  <a:lnTo>
                    <a:pt x="838" y="859"/>
                  </a:lnTo>
                  <a:lnTo>
                    <a:pt x="878" y="899"/>
                  </a:lnTo>
                  <a:lnTo>
                    <a:pt x="878" y="919"/>
                  </a:lnTo>
                  <a:lnTo>
                    <a:pt x="898" y="939"/>
                  </a:lnTo>
                  <a:lnTo>
                    <a:pt x="918" y="959"/>
                  </a:lnTo>
                  <a:lnTo>
                    <a:pt x="958" y="999"/>
                  </a:lnTo>
                  <a:lnTo>
                    <a:pt x="958" y="1019"/>
                  </a:lnTo>
                  <a:lnTo>
                    <a:pt x="978" y="1039"/>
                  </a:lnTo>
                  <a:lnTo>
                    <a:pt x="1018" y="1079"/>
                  </a:lnTo>
                  <a:lnTo>
                    <a:pt x="1018" y="1099"/>
                  </a:lnTo>
                  <a:lnTo>
                    <a:pt x="1038" y="1119"/>
                  </a:lnTo>
                  <a:lnTo>
                    <a:pt x="1078" y="1159"/>
                  </a:lnTo>
                  <a:lnTo>
                    <a:pt x="1078" y="1179"/>
                  </a:lnTo>
                  <a:lnTo>
                    <a:pt x="1117" y="1219"/>
                  </a:lnTo>
                  <a:lnTo>
                    <a:pt x="1117" y="1239"/>
                  </a:lnTo>
                  <a:lnTo>
                    <a:pt x="1157" y="1279"/>
                  </a:lnTo>
                  <a:lnTo>
                    <a:pt x="1157" y="1299"/>
                  </a:lnTo>
                  <a:lnTo>
                    <a:pt x="1177" y="1319"/>
                  </a:lnTo>
                  <a:lnTo>
                    <a:pt x="1197" y="1339"/>
                  </a:lnTo>
                  <a:lnTo>
                    <a:pt x="1237" y="1379"/>
                  </a:lnTo>
                  <a:lnTo>
                    <a:pt x="1237" y="1399"/>
                  </a:lnTo>
                  <a:lnTo>
                    <a:pt x="1257" y="1419"/>
                  </a:lnTo>
                  <a:lnTo>
                    <a:pt x="1257" y="1439"/>
                  </a:lnTo>
                  <a:lnTo>
                    <a:pt x="1277" y="1459"/>
                  </a:lnTo>
                  <a:lnTo>
                    <a:pt x="1317" y="1499"/>
                  </a:lnTo>
                  <a:lnTo>
                    <a:pt x="1317" y="1519"/>
                  </a:lnTo>
                  <a:lnTo>
                    <a:pt x="1357" y="1559"/>
                  </a:lnTo>
                  <a:lnTo>
                    <a:pt x="1357" y="1579"/>
                  </a:lnTo>
                  <a:lnTo>
                    <a:pt x="1397" y="1619"/>
                  </a:lnTo>
                  <a:lnTo>
                    <a:pt x="1397" y="1639"/>
                  </a:lnTo>
                  <a:lnTo>
                    <a:pt x="1417" y="1659"/>
                  </a:lnTo>
                  <a:lnTo>
                    <a:pt x="1457" y="1699"/>
                  </a:lnTo>
                  <a:lnTo>
                    <a:pt x="1457" y="1719"/>
                  </a:lnTo>
                  <a:lnTo>
                    <a:pt x="1496" y="1759"/>
                  </a:lnTo>
                  <a:lnTo>
                    <a:pt x="1496" y="1779"/>
                  </a:lnTo>
                  <a:lnTo>
                    <a:pt x="1536" y="1819"/>
                  </a:lnTo>
                  <a:lnTo>
                    <a:pt x="1536" y="1839"/>
                  </a:lnTo>
                  <a:lnTo>
                    <a:pt x="1576" y="1879"/>
                  </a:lnTo>
                  <a:lnTo>
                    <a:pt x="1576" y="1899"/>
                  </a:lnTo>
                  <a:lnTo>
                    <a:pt x="1616" y="1939"/>
                  </a:lnTo>
                  <a:lnTo>
                    <a:pt x="1616" y="1959"/>
                  </a:lnTo>
                  <a:lnTo>
                    <a:pt x="1656" y="1999"/>
                  </a:lnTo>
                  <a:lnTo>
                    <a:pt x="1656" y="2019"/>
                  </a:lnTo>
                  <a:lnTo>
                    <a:pt x="1676" y="2039"/>
                  </a:lnTo>
                  <a:lnTo>
                    <a:pt x="1716" y="2079"/>
                  </a:lnTo>
                  <a:lnTo>
                    <a:pt x="1716" y="2099"/>
                  </a:lnTo>
                  <a:lnTo>
                    <a:pt x="1756" y="2139"/>
                  </a:lnTo>
                  <a:lnTo>
                    <a:pt x="1756" y="2159"/>
                  </a:lnTo>
                  <a:lnTo>
                    <a:pt x="1796" y="2199"/>
                  </a:lnTo>
                  <a:lnTo>
                    <a:pt x="1796" y="2219"/>
                  </a:lnTo>
                  <a:lnTo>
                    <a:pt x="1816" y="2239"/>
                  </a:lnTo>
                  <a:lnTo>
                    <a:pt x="1816" y="2259"/>
                  </a:lnTo>
                  <a:lnTo>
                    <a:pt x="1855" y="2299"/>
                  </a:lnTo>
                  <a:lnTo>
                    <a:pt x="1855" y="2319"/>
                  </a:lnTo>
                  <a:lnTo>
                    <a:pt x="1875" y="2339"/>
                  </a:lnTo>
                  <a:lnTo>
                    <a:pt x="1895" y="2359"/>
                  </a:lnTo>
                  <a:lnTo>
                    <a:pt x="1895" y="2379"/>
                  </a:lnTo>
                  <a:lnTo>
                    <a:pt x="1935" y="2419"/>
                  </a:lnTo>
                  <a:lnTo>
                    <a:pt x="1935" y="2439"/>
                  </a:lnTo>
                  <a:lnTo>
                    <a:pt x="1975" y="2479"/>
                  </a:lnTo>
                  <a:lnTo>
                    <a:pt x="1975" y="2499"/>
                  </a:lnTo>
                  <a:lnTo>
                    <a:pt x="2015" y="2539"/>
                  </a:lnTo>
                  <a:lnTo>
                    <a:pt x="2015" y="2559"/>
                  </a:lnTo>
                  <a:lnTo>
                    <a:pt x="2055" y="2599"/>
                  </a:lnTo>
                  <a:lnTo>
                    <a:pt x="2055" y="2619"/>
                  </a:lnTo>
                  <a:lnTo>
                    <a:pt x="2095" y="2659"/>
                  </a:lnTo>
                  <a:lnTo>
                    <a:pt x="2095" y="2679"/>
                  </a:lnTo>
                  <a:lnTo>
                    <a:pt x="2135" y="2719"/>
                  </a:lnTo>
                  <a:lnTo>
                    <a:pt x="2135" y="2739"/>
                  </a:lnTo>
                  <a:lnTo>
                    <a:pt x="2175" y="2779"/>
                  </a:lnTo>
                  <a:lnTo>
                    <a:pt x="2175" y="2799"/>
                  </a:lnTo>
                  <a:lnTo>
                    <a:pt x="2215" y="2839"/>
                  </a:lnTo>
                  <a:lnTo>
                    <a:pt x="2215" y="2859"/>
                  </a:lnTo>
                  <a:lnTo>
                    <a:pt x="2254" y="2899"/>
                  </a:lnTo>
                  <a:lnTo>
                    <a:pt x="2254" y="2939"/>
                  </a:lnTo>
                  <a:lnTo>
                    <a:pt x="2274" y="2959"/>
                  </a:lnTo>
                  <a:lnTo>
                    <a:pt x="2314" y="2999"/>
                  </a:lnTo>
                  <a:lnTo>
                    <a:pt x="2314" y="3019"/>
                  </a:lnTo>
                  <a:lnTo>
                    <a:pt x="2354" y="3059"/>
                  </a:lnTo>
                  <a:lnTo>
                    <a:pt x="2354" y="3079"/>
                  </a:lnTo>
                  <a:lnTo>
                    <a:pt x="2394" y="3119"/>
                  </a:lnTo>
                  <a:lnTo>
                    <a:pt x="2394" y="3139"/>
                  </a:lnTo>
                  <a:lnTo>
                    <a:pt x="2434" y="3179"/>
                  </a:lnTo>
                  <a:lnTo>
                    <a:pt x="2434" y="3199"/>
                  </a:lnTo>
                  <a:lnTo>
                    <a:pt x="2474" y="3239"/>
                  </a:lnTo>
                  <a:lnTo>
                    <a:pt x="2474" y="3259"/>
                  </a:lnTo>
                </a:path>
              </a:pathLst>
            </a:custGeom>
            <a:noFill/>
            <a:ln w="19050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64" name="Freeform 102"/>
            <p:cNvSpPr>
              <a:spLocks/>
            </p:cNvSpPr>
            <p:nvPr/>
          </p:nvSpPr>
          <p:spPr bwMode="auto">
            <a:xfrm>
              <a:off x="4438" y="2432"/>
              <a:ext cx="447" cy="688"/>
            </a:xfrm>
            <a:custGeom>
              <a:avLst/>
              <a:gdLst>
                <a:gd name="T0" fmla="*/ 0 w 1117"/>
                <a:gd name="T1" fmla="*/ 0 h 1720"/>
                <a:gd name="T2" fmla="*/ 16 w 1117"/>
                <a:gd name="T3" fmla="*/ 16 h 1720"/>
                <a:gd name="T4" fmla="*/ 16 w 1117"/>
                <a:gd name="T5" fmla="*/ 24 h 1720"/>
                <a:gd name="T6" fmla="*/ 32 w 1117"/>
                <a:gd name="T7" fmla="*/ 40 h 1720"/>
                <a:gd name="T8" fmla="*/ 32 w 1117"/>
                <a:gd name="T9" fmla="*/ 56 h 1720"/>
                <a:gd name="T10" fmla="*/ 40 w 1117"/>
                <a:gd name="T11" fmla="*/ 64 h 1720"/>
                <a:gd name="T12" fmla="*/ 56 w 1117"/>
                <a:gd name="T13" fmla="*/ 80 h 1720"/>
                <a:gd name="T14" fmla="*/ 56 w 1117"/>
                <a:gd name="T15" fmla="*/ 88 h 1720"/>
                <a:gd name="T16" fmla="*/ 72 w 1117"/>
                <a:gd name="T17" fmla="*/ 104 h 1720"/>
                <a:gd name="T18" fmla="*/ 72 w 1117"/>
                <a:gd name="T19" fmla="*/ 112 h 1720"/>
                <a:gd name="T20" fmla="*/ 88 w 1117"/>
                <a:gd name="T21" fmla="*/ 128 h 1720"/>
                <a:gd name="T22" fmla="*/ 88 w 1117"/>
                <a:gd name="T23" fmla="*/ 136 h 1720"/>
                <a:gd name="T24" fmla="*/ 104 w 1117"/>
                <a:gd name="T25" fmla="*/ 152 h 1720"/>
                <a:gd name="T26" fmla="*/ 104 w 1117"/>
                <a:gd name="T27" fmla="*/ 168 h 1720"/>
                <a:gd name="T28" fmla="*/ 112 w 1117"/>
                <a:gd name="T29" fmla="*/ 176 h 1720"/>
                <a:gd name="T30" fmla="*/ 128 w 1117"/>
                <a:gd name="T31" fmla="*/ 192 h 1720"/>
                <a:gd name="T32" fmla="*/ 128 w 1117"/>
                <a:gd name="T33" fmla="*/ 200 h 1720"/>
                <a:gd name="T34" fmla="*/ 144 w 1117"/>
                <a:gd name="T35" fmla="*/ 216 h 1720"/>
                <a:gd name="T36" fmla="*/ 144 w 1117"/>
                <a:gd name="T37" fmla="*/ 224 h 1720"/>
                <a:gd name="T38" fmla="*/ 160 w 1117"/>
                <a:gd name="T39" fmla="*/ 240 h 1720"/>
                <a:gd name="T40" fmla="*/ 160 w 1117"/>
                <a:gd name="T41" fmla="*/ 248 h 1720"/>
                <a:gd name="T42" fmla="*/ 176 w 1117"/>
                <a:gd name="T43" fmla="*/ 264 h 1720"/>
                <a:gd name="T44" fmla="*/ 176 w 1117"/>
                <a:gd name="T45" fmla="*/ 280 h 1720"/>
                <a:gd name="T46" fmla="*/ 184 w 1117"/>
                <a:gd name="T47" fmla="*/ 288 h 1720"/>
                <a:gd name="T48" fmla="*/ 199 w 1117"/>
                <a:gd name="T49" fmla="*/ 304 h 1720"/>
                <a:gd name="T50" fmla="*/ 199 w 1117"/>
                <a:gd name="T51" fmla="*/ 312 h 1720"/>
                <a:gd name="T52" fmla="*/ 215 w 1117"/>
                <a:gd name="T53" fmla="*/ 328 h 1720"/>
                <a:gd name="T54" fmla="*/ 215 w 1117"/>
                <a:gd name="T55" fmla="*/ 336 h 1720"/>
                <a:gd name="T56" fmla="*/ 231 w 1117"/>
                <a:gd name="T57" fmla="*/ 352 h 1720"/>
                <a:gd name="T58" fmla="*/ 231 w 1117"/>
                <a:gd name="T59" fmla="*/ 360 h 1720"/>
                <a:gd name="T60" fmla="*/ 247 w 1117"/>
                <a:gd name="T61" fmla="*/ 376 h 1720"/>
                <a:gd name="T62" fmla="*/ 247 w 1117"/>
                <a:gd name="T63" fmla="*/ 392 h 1720"/>
                <a:gd name="T64" fmla="*/ 255 w 1117"/>
                <a:gd name="T65" fmla="*/ 400 h 1720"/>
                <a:gd name="T66" fmla="*/ 271 w 1117"/>
                <a:gd name="T67" fmla="*/ 416 h 1720"/>
                <a:gd name="T68" fmla="*/ 271 w 1117"/>
                <a:gd name="T69" fmla="*/ 424 h 1720"/>
                <a:gd name="T70" fmla="*/ 287 w 1117"/>
                <a:gd name="T71" fmla="*/ 440 h 1720"/>
                <a:gd name="T72" fmla="*/ 287 w 1117"/>
                <a:gd name="T73" fmla="*/ 448 h 1720"/>
                <a:gd name="T74" fmla="*/ 303 w 1117"/>
                <a:gd name="T75" fmla="*/ 464 h 1720"/>
                <a:gd name="T76" fmla="*/ 303 w 1117"/>
                <a:gd name="T77" fmla="*/ 480 h 1720"/>
                <a:gd name="T78" fmla="*/ 311 w 1117"/>
                <a:gd name="T79" fmla="*/ 488 h 1720"/>
                <a:gd name="T80" fmla="*/ 327 w 1117"/>
                <a:gd name="T81" fmla="*/ 504 h 1720"/>
                <a:gd name="T82" fmla="*/ 327 w 1117"/>
                <a:gd name="T83" fmla="*/ 512 h 1720"/>
                <a:gd name="T84" fmla="*/ 343 w 1117"/>
                <a:gd name="T85" fmla="*/ 528 h 1720"/>
                <a:gd name="T86" fmla="*/ 343 w 1117"/>
                <a:gd name="T87" fmla="*/ 536 h 1720"/>
                <a:gd name="T88" fmla="*/ 359 w 1117"/>
                <a:gd name="T89" fmla="*/ 552 h 1720"/>
                <a:gd name="T90" fmla="*/ 359 w 1117"/>
                <a:gd name="T91" fmla="*/ 568 h 1720"/>
                <a:gd name="T92" fmla="*/ 367 w 1117"/>
                <a:gd name="T93" fmla="*/ 576 h 1720"/>
                <a:gd name="T94" fmla="*/ 383 w 1117"/>
                <a:gd name="T95" fmla="*/ 592 h 1720"/>
                <a:gd name="T96" fmla="*/ 383 w 1117"/>
                <a:gd name="T97" fmla="*/ 600 h 1720"/>
                <a:gd name="T98" fmla="*/ 399 w 1117"/>
                <a:gd name="T99" fmla="*/ 616 h 1720"/>
                <a:gd name="T100" fmla="*/ 399 w 1117"/>
                <a:gd name="T101" fmla="*/ 624 h 1720"/>
                <a:gd name="T102" fmla="*/ 415 w 1117"/>
                <a:gd name="T103" fmla="*/ 640 h 1720"/>
                <a:gd name="T104" fmla="*/ 415 w 1117"/>
                <a:gd name="T105" fmla="*/ 648 h 1720"/>
                <a:gd name="T106" fmla="*/ 431 w 1117"/>
                <a:gd name="T107" fmla="*/ 664 h 1720"/>
                <a:gd name="T108" fmla="*/ 431 w 1117"/>
                <a:gd name="T109" fmla="*/ 680 h 1720"/>
                <a:gd name="T110" fmla="*/ 439 w 1117"/>
                <a:gd name="T111" fmla="*/ 688 h 1720"/>
                <a:gd name="T112" fmla="*/ 447 w 1117"/>
                <a:gd name="T113" fmla="*/ 688 h 17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7" h="1720">
                  <a:moveTo>
                    <a:pt x="0" y="0"/>
                  </a:moveTo>
                  <a:lnTo>
                    <a:pt x="40" y="40"/>
                  </a:lnTo>
                  <a:lnTo>
                    <a:pt x="40" y="60"/>
                  </a:lnTo>
                  <a:lnTo>
                    <a:pt x="80" y="100"/>
                  </a:lnTo>
                  <a:lnTo>
                    <a:pt x="80" y="140"/>
                  </a:lnTo>
                  <a:lnTo>
                    <a:pt x="100" y="160"/>
                  </a:lnTo>
                  <a:lnTo>
                    <a:pt x="139" y="200"/>
                  </a:lnTo>
                  <a:lnTo>
                    <a:pt x="139" y="220"/>
                  </a:lnTo>
                  <a:lnTo>
                    <a:pt x="179" y="260"/>
                  </a:lnTo>
                  <a:lnTo>
                    <a:pt x="179" y="280"/>
                  </a:lnTo>
                  <a:lnTo>
                    <a:pt x="219" y="320"/>
                  </a:lnTo>
                  <a:lnTo>
                    <a:pt x="219" y="340"/>
                  </a:lnTo>
                  <a:lnTo>
                    <a:pt x="259" y="380"/>
                  </a:lnTo>
                  <a:lnTo>
                    <a:pt x="259" y="420"/>
                  </a:lnTo>
                  <a:lnTo>
                    <a:pt x="279" y="440"/>
                  </a:lnTo>
                  <a:lnTo>
                    <a:pt x="319" y="480"/>
                  </a:lnTo>
                  <a:lnTo>
                    <a:pt x="319" y="500"/>
                  </a:lnTo>
                  <a:lnTo>
                    <a:pt x="359" y="540"/>
                  </a:lnTo>
                  <a:lnTo>
                    <a:pt x="359" y="560"/>
                  </a:lnTo>
                  <a:lnTo>
                    <a:pt x="399" y="600"/>
                  </a:lnTo>
                  <a:lnTo>
                    <a:pt x="399" y="620"/>
                  </a:lnTo>
                  <a:lnTo>
                    <a:pt x="439" y="660"/>
                  </a:lnTo>
                  <a:lnTo>
                    <a:pt x="439" y="700"/>
                  </a:lnTo>
                  <a:lnTo>
                    <a:pt x="459" y="720"/>
                  </a:lnTo>
                  <a:lnTo>
                    <a:pt x="498" y="760"/>
                  </a:lnTo>
                  <a:lnTo>
                    <a:pt x="498" y="780"/>
                  </a:lnTo>
                  <a:lnTo>
                    <a:pt x="538" y="820"/>
                  </a:lnTo>
                  <a:lnTo>
                    <a:pt x="538" y="840"/>
                  </a:lnTo>
                  <a:lnTo>
                    <a:pt x="578" y="880"/>
                  </a:lnTo>
                  <a:lnTo>
                    <a:pt x="578" y="900"/>
                  </a:lnTo>
                  <a:lnTo>
                    <a:pt x="618" y="940"/>
                  </a:lnTo>
                  <a:lnTo>
                    <a:pt x="618" y="980"/>
                  </a:lnTo>
                  <a:lnTo>
                    <a:pt x="638" y="1000"/>
                  </a:lnTo>
                  <a:lnTo>
                    <a:pt x="678" y="1040"/>
                  </a:lnTo>
                  <a:lnTo>
                    <a:pt x="678" y="1060"/>
                  </a:lnTo>
                  <a:lnTo>
                    <a:pt x="718" y="1100"/>
                  </a:lnTo>
                  <a:lnTo>
                    <a:pt x="718" y="1120"/>
                  </a:lnTo>
                  <a:lnTo>
                    <a:pt x="758" y="1160"/>
                  </a:lnTo>
                  <a:lnTo>
                    <a:pt x="758" y="1200"/>
                  </a:lnTo>
                  <a:lnTo>
                    <a:pt x="778" y="1220"/>
                  </a:lnTo>
                  <a:lnTo>
                    <a:pt x="818" y="1260"/>
                  </a:lnTo>
                  <a:lnTo>
                    <a:pt x="818" y="1280"/>
                  </a:lnTo>
                  <a:lnTo>
                    <a:pt x="858" y="1320"/>
                  </a:lnTo>
                  <a:lnTo>
                    <a:pt x="858" y="1340"/>
                  </a:lnTo>
                  <a:lnTo>
                    <a:pt x="897" y="1380"/>
                  </a:lnTo>
                  <a:lnTo>
                    <a:pt x="897" y="1420"/>
                  </a:lnTo>
                  <a:lnTo>
                    <a:pt x="917" y="1440"/>
                  </a:lnTo>
                  <a:lnTo>
                    <a:pt x="957" y="1480"/>
                  </a:lnTo>
                  <a:lnTo>
                    <a:pt x="957" y="1500"/>
                  </a:lnTo>
                  <a:lnTo>
                    <a:pt x="997" y="1540"/>
                  </a:lnTo>
                  <a:lnTo>
                    <a:pt x="997" y="1560"/>
                  </a:lnTo>
                  <a:lnTo>
                    <a:pt x="1037" y="1600"/>
                  </a:lnTo>
                  <a:lnTo>
                    <a:pt x="1037" y="1620"/>
                  </a:lnTo>
                  <a:lnTo>
                    <a:pt x="1077" y="1660"/>
                  </a:lnTo>
                  <a:lnTo>
                    <a:pt x="1077" y="1700"/>
                  </a:lnTo>
                  <a:lnTo>
                    <a:pt x="1097" y="1720"/>
                  </a:lnTo>
                  <a:lnTo>
                    <a:pt x="1117" y="1720"/>
                  </a:lnTo>
                </a:path>
              </a:pathLst>
            </a:custGeom>
            <a:noFill/>
            <a:ln w="19050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142" name="Freeform 103"/>
          <p:cNvSpPr>
            <a:spLocks/>
          </p:cNvSpPr>
          <p:nvPr/>
        </p:nvSpPr>
        <p:spPr bwMode="auto">
          <a:xfrm>
            <a:off x="2446338" y="1397000"/>
            <a:ext cx="3484562" cy="393700"/>
          </a:xfrm>
          <a:custGeom>
            <a:avLst/>
            <a:gdLst>
              <a:gd name="T0" fmla="*/ 233175 w 5066"/>
              <a:gd name="T1" fmla="*/ 0 h 620"/>
              <a:gd name="T2" fmla="*/ 521377 w 5066"/>
              <a:gd name="T3" fmla="*/ 0 h 620"/>
              <a:gd name="T4" fmla="*/ 754553 w 5066"/>
              <a:gd name="T5" fmla="*/ 0 h 620"/>
              <a:gd name="T6" fmla="*/ 946458 w 5066"/>
              <a:gd name="T7" fmla="*/ 0 h 620"/>
              <a:gd name="T8" fmla="*/ 1125295 w 5066"/>
              <a:gd name="T9" fmla="*/ 0 h 620"/>
              <a:gd name="T10" fmla="*/ 1275930 w 5066"/>
              <a:gd name="T11" fmla="*/ 0 h 620"/>
              <a:gd name="T12" fmla="*/ 1413497 w 5066"/>
              <a:gd name="T13" fmla="*/ 12700 h 620"/>
              <a:gd name="T14" fmla="*/ 1536619 w 5066"/>
              <a:gd name="T15" fmla="*/ 12700 h 620"/>
              <a:gd name="T16" fmla="*/ 1646672 w 5066"/>
              <a:gd name="T17" fmla="*/ 12700 h 620"/>
              <a:gd name="T18" fmla="*/ 1756038 w 5066"/>
              <a:gd name="T19" fmla="*/ 12700 h 620"/>
              <a:gd name="T20" fmla="*/ 1852334 w 5066"/>
              <a:gd name="T21" fmla="*/ 25400 h 620"/>
              <a:gd name="T22" fmla="*/ 1934874 w 5066"/>
              <a:gd name="T23" fmla="*/ 25400 h 620"/>
              <a:gd name="T24" fmla="*/ 2016726 w 5066"/>
              <a:gd name="T25" fmla="*/ 25400 h 620"/>
              <a:gd name="T26" fmla="*/ 2099266 w 5066"/>
              <a:gd name="T27" fmla="*/ 38100 h 620"/>
              <a:gd name="T28" fmla="*/ 2168050 w 5066"/>
              <a:gd name="T29" fmla="*/ 38100 h 620"/>
              <a:gd name="T30" fmla="*/ 2249902 w 5066"/>
              <a:gd name="T31" fmla="*/ 50800 h 620"/>
              <a:gd name="T32" fmla="*/ 2304928 w 5066"/>
              <a:gd name="T33" fmla="*/ 50800 h 620"/>
              <a:gd name="T34" fmla="*/ 2373712 w 5066"/>
              <a:gd name="T35" fmla="*/ 50800 h 620"/>
              <a:gd name="T36" fmla="*/ 2428738 w 5066"/>
              <a:gd name="T37" fmla="*/ 63500 h 620"/>
              <a:gd name="T38" fmla="*/ 2496834 w 5066"/>
              <a:gd name="T39" fmla="*/ 63500 h 620"/>
              <a:gd name="T40" fmla="*/ 2551860 w 5066"/>
              <a:gd name="T41" fmla="*/ 76200 h 620"/>
              <a:gd name="T42" fmla="*/ 2593130 w 5066"/>
              <a:gd name="T43" fmla="*/ 88900 h 620"/>
              <a:gd name="T44" fmla="*/ 2648157 w 5066"/>
              <a:gd name="T45" fmla="*/ 88900 h 620"/>
              <a:gd name="T46" fmla="*/ 2703184 w 5066"/>
              <a:gd name="T47" fmla="*/ 101600 h 620"/>
              <a:gd name="T48" fmla="*/ 2743766 w 5066"/>
              <a:gd name="T49" fmla="*/ 101600 h 620"/>
              <a:gd name="T50" fmla="*/ 2785036 w 5066"/>
              <a:gd name="T51" fmla="*/ 114300 h 620"/>
              <a:gd name="T52" fmla="*/ 2840062 w 5066"/>
              <a:gd name="T53" fmla="*/ 127000 h 620"/>
              <a:gd name="T54" fmla="*/ 2881332 w 5066"/>
              <a:gd name="T55" fmla="*/ 139700 h 620"/>
              <a:gd name="T56" fmla="*/ 2922602 w 5066"/>
              <a:gd name="T57" fmla="*/ 139700 h 620"/>
              <a:gd name="T58" fmla="*/ 2963872 w 5066"/>
              <a:gd name="T59" fmla="*/ 152400 h 620"/>
              <a:gd name="T60" fmla="*/ 3004455 w 5066"/>
              <a:gd name="T61" fmla="*/ 165100 h 620"/>
              <a:gd name="T62" fmla="*/ 3045725 w 5066"/>
              <a:gd name="T63" fmla="*/ 177800 h 620"/>
              <a:gd name="T64" fmla="*/ 3086995 w 5066"/>
              <a:gd name="T65" fmla="*/ 190500 h 620"/>
              <a:gd name="T66" fmla="*/ 3128265 w 5066"/>
              <a:gd name="T67" fmla="*/ 203200 h 620"/>
              <a:gd name="T68" fmla="*/ 3169534 w 5066"/>
              <a:gd name="T69" fmla="*/ 228600 h 620"/>
              <a:gd name="T70" fmla="*/ 3210804 w 5066"/>
              <a:gd name="T71" fmla="*/ 241300 h 620"/>
              <a:gd name="T72" fmla="*/ 3251387 w 5066"/>
              <a:gd name="T73" fmla="*/ 254000 h 620"/>
              <a:gd name="T74" fmla="*/ 3292657 w 5066"/>
              <a:gd name="T75" fmla="*/ 279400 h 620"/>
              <a:gd name="T76" fmla="*/ 3333927 w 5066"/>
              <a:gd name="T77" fmla="*/ 304800 h 620"/>
              <a:gd name="T78" fmla="*/ 3375197 w 5066"/>
              <a:gd name="T79" fmla="*/ 317500 h 620"/>
              <a:gd name="T80" fmla="*/ 3416467 w 5066"/>
              <a:gd name="T81" fmla="*/ 342900 h 620"/>
              <a:gd name="T82" fmla="*/ 3457737 w 5066"/>
              <a:gd name="T83" fmla="*/ 368300 h 6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66" h="620">
                <a:moveTo>
                  <a:pt x="0" y="0"/>
                </a:moveTo>
                <a:lnTo>
                  <a:pt x="160" y="0"/>
                </a:lnTo>
                <a:lnTo>
                  <a:pt x="339" y="0"/>
                </a:lnTo>
                <a:lnTo>
                  <a:pt x="479" y="0"/>
                </a:lnTo>
                <a:lnTo>
                  <a:pt x="618" y="0"/>
                </a:lnTo>
                <a:lnTo>
                  <a:pt x="758" y="0"/>
                </a:lnTo>
                <a:lnTo>
                  <a:pt x="878" y="0"/>
                </a:lnTo>
                <a:lnTo>
                  <a:pt x="997" y="0"/>
                </a:lnTo>
                <a:lnTo>
                  <a:pt x="1097" y="0"/>
                </a:lnTo>
                <a:lnTo>
                  <a:pt x="1197" y="0"/>
                </a:lnTo>
                <a:lnTo>
                  <a:pt x="1297" y="0"/>
                </a:lnTo>
                <a:lnTo>
                  <a:pt x="1376" y="0"/>
                </a:lnTo>
                <a:lnTo>
                  <a:pt x="1476" y="0"/>
                </a:lnTo>
                <a:lnTo>
                  <a:pt x="1556" y="0"/>
                </a:lnTo>
                <a:lnTo>
                  <a:pt x="1636" y="0"/>
                </a:lnTo>
                <a:lnTo>
                  <a:pt x="1715" y="0"/>
                </a:lnTo>
                <a:lnTo>
                  <a:pt x="1795" y="0"/>
                </a:lnTo>
                <a:lnTo>
                  <a:pt x="1855" y="0"/>
                </a:lnTo>
                <a:lnTo>
                  <a:pt x="1935" y="0"/>
                </a:lnTo>
                <a:lnTo>
                  <a:pt x="1995" y="20"/>
                </a:lnTo>
                <a:lnTo>
                  <a:pt x="2055" y="20"/>
                </a:lnTo>
                <a:lnTo>
                  <a:pt x="2114" y="20"/>
                </a:lnTo>
                <a:lnTo>
                  <a:pt x="2174" y="20"/>
                </a:lnTo>
                <a:lnTo>
                  <a:pt x="2234" y="20"/>
                </a:lnTo>
                <a:lnTo>
                  <a:pt x="2294" y="20"/>
                </a:lnTo>
                <a:lnTo>
                  <a:pt x="2354" y="20"/>
                </a:lnTo>
                <a:lnTo>
                  <a:pt x="2394" y="20"/>
                </a:lnTo>
                <a:lnTo>
                  <a:pt x="2453" y="20"/>
                </a:lnTo>
                <a:lnTo>
                  <a:pt x="2493" y="20"/>
                </a:lnTo>
                <a:lnTo>
                  <a:pt x="2553" y="20"/>
                </a:lnTo>
                <a:lnTo>
                  <a:pt x="2593" y="20"/>
                </a:lnTo>
                <a:lnTo>
                  <a:pt x="2633" y="40"/>
                </a:lnTo>
                <a:lnTo>
                  <a:pt x="2693" y="40"/>
                </a:lnTo>
                <a:lnTo>
                  <a:pt x="2733" y="40"/>
                </a:lnTo>
                <a:lnTo>
                  <a:pt x="2773" y="40"/>
                </a:lnTo>
                <a:lnTo>
                  <a:pt x="2813" y="40"/>
                </a:lnTo>
                <a:lnTo>
                  <a:pt x="2852" y="40"/>
                </a:lnTo>
                <a:lnTo>
                  <a:pt x="2892" y="40"/>
                </a:lnTo>
                <a:lnTo>
                  <a:pt x="2932" y="40"/>
                </a:lnTo>
                <a:lnTo>
                  <a:pt x="2972" y="40"/>
                </a:lnTo>
                <a:lnTo>
                  <a:pt x="3012" y="60"/>
                </a:lnTo>
                <a:lnTo>
                  <a:pt x="3052" y="60"/>
                </a:lnTo>
                <a:lnTo>
                  <a:pt x="3092" y="60"/>
                </a:lnTo>
                <a:lnTo>
                  <a:pt x="3132" y="60"/>
                </a:lnTo>
                <a:lnTo>
                  <a:pt x="3152" y="60"/>
                </a:lnTo>
                <a:lnTo>
                  <a:pt x="3192" y="60"/>
                </a:lnTo>
                <a:lnTo>
                  <a:pt x="3231" y="60"/>
                </a:lnTo>
                <a:lnTo>
                  <a:pt x="3271" y="80"/>
                </a:lnTo>
                <a:lnTo>
                  <a:pt x="3291" y="80"/>
                </a:lnTo>
                <a:lnTo>
                  <a:pt x="3331" y="80"/>
                </a:lnTo>
                <a:lnTo>
                  <a:pt x="3351" y="80"/>
                </a:lnTo>
                <a:lnTo>
                  <a:pt x="3391" y="80"/>
                </a:lnTo>
                <a:lnTo>
                  <a:pt x="3411" y="80"/>
                </a:lnTo>
                <a:lnTo>
                  <a:pt x="3451" y="80"/>
                </a:lnTo>
                <a:lnTo>
                  <a:pt x="3471" y="100"/>
                </a:lnTo>
                <a:lnTo>
                  <a:pt x="3511" y="100"/>
                </a:lnTo>
                <a:lnTo>
                  <a:pt x="3531" y="100"/>
                </a:lnTo>
                <a:lnTo>
                  <a:pt x="3570" y="100"/>
                </a:lnTo>
                <a:lnTo>
                  <a:pt x="3590" y="100"/>
                </a:lnTo>
                <a:lnTo>
                  <a:pt x="3630" y="100"/>
                </a:lnTo>
                <a:lnTo>
                  <a:pt x="3650" y="120"/>
                </a:lnTo>
                <a:lnTo>
                  <a:pt x="3670" y="120"/>
                </a:lnTo>
                <a:lnTo>
                  <a:pt x="3710" y="120"/>
                </a:lnTo>
                <a:lnTo>
                  <a:pt x="3730" y="120"/>
                </a:lnTo>
                <a:lnTo>
                  <a:pt x="3750" y="120"/>
                </a:lnTo>
                <a:lnTo>
                  <a:pt x="3770" y="140"/>
                </a:lnTo>
                <a:lnTo>
                  <a:pt x="3810" y="140"/>
                </a:lnTo>
                <a:lnTo>
                  <a:pt x="3830" y="140"/>
                </a:lnTo>
                <a:lnTo>
                  <a:pt x="3850" y="140"/>
                </a:lnTo>
                <a:lnTo>
                  <a:pt x="3870" y="140"/>
                </a:lnTo>
                <a:lnTo>
                  <a:pt x="3890" y="160"/>
                </a:lnTo>
                <a:lnTo>
                  <a:pt x="3930" y="160"/>
                </a:lnTo>
                <a:lnTo>
                  <a:pt x="3949" y="160"/>
                </a:lnTo>
                <a:lnTo>
                  <a:pt x="3969" y="160"/>
                </a:lnTo>
                <a:lnTo>
                  <a:pt x="3989" y="160"/>
                </a:lnTo>
                <a:lnTo>
                  <a:pt x="4009" y="180"/>
                </a:lnTo>
                <a:lnTo>
                  <a:pt x="4029" y="180"/>
                </a:lnTo>
                <a:lnTo>
                  <a:pt x="4049" y="180"/>
                </a:lnTo>
                <a:lnTo>
                  <a:pt x="4069" y="180"/>
                </a:lnTo>
                <a:lnTo>
                  <a:pt x="4109" y="200"/>
                </a:lnTo>
                <a:lnTo>
                  <a:pt x="4129" y="200"/>
                </a:lnTo>
                <a:lnTo>
                  <a:pt x="4149" y="200"/>
                </a:lnTo>
                <a:lnTo>
                  <a:pt x="4169" y="200"/>
                </a:lnTo>
                <a:lnTo>
                  <a:pt x="4189" y="220"/>
                </a:lnTo>
                <a:lnTo>
                  <a:pt x="4209" y="220"/>
                </a:lnTo>
                <a:lnTo>
                  <a:pt x="4229" y="220"/>
                </a:lnTo>
                <a:lnTo>
                  <a:pt x="4249" y="220"/>
                </a:lnTo>
                <a:lnTo>
                  <a:pt x="4269" y="240"/>
                </a:lnTo>
                <a:lnTo>
                  <a:pt x="4289" y="240"/>
                </a:lnTo>
                <a:lnTo>
                  <a:pt x="4309" y="240"/>
                </a:lnTo>
                <a:lnTo>
                  <a:pt x="4328" y="260"/>
                </a:lnTo>
                <a:lnTo>
                  <a:pt x="4348" y="260"/>
                </a:lnTo>
                <a:lnTo>
                  <a:pt x="4368" y="260"/>
                </a:lnTo>
                <a:lnTo>
                  <a:pt x="4388" y="260"/>
                </a:lnTo>
                <a:lnTo>
                  <a:pt x="4408" y="280"/>
                </a:lnTo>
                <a:lnTo>
                  <a:pt x="4428" y="280"/>
                </a:lnTo>
                <a:lnTo>
                  <a:pt x="4448" y="280"/>
                </a:lnTo>
                <a:lnTo>
                  <a:pt x="4468" y="300"/>
                </a:lnTo>
                <a:lnTo>
                  <a:pt x="4488" y="300"/>
                </a:lnTo>
                <a:lnTo>
                  <a:pt x="4508" y="320"/>
                </a:lnTo>
                <a:lnTo>
                  <a:pt x="4528" y="320"/>
                </a:lnTo>
                <a:lnTo>
                  <a:pt x="4548" y="320"/>
                </a:lnTo>
                <a:lnTo>
                  <a:pt x="4568" y="340"/>
                </a:lnTo>
                <a:lnTo>
                  <a:pt x="4588" y="340"/>
                </a:lnTo>
                <a:lnTo>
                  <a:pt x="4608" y="360"/>
                </a:lnTo>
                <a:lnTo>
                  <a:pt x="4628" y="360"/>
                </a:lnTo>
                <a:lnTo>
                  <a:pt x="4648" y="360"/>
                </a:lnTo>
                <a:lnTo>
                  <a:pt x="4668" y="380"/>
                </a:lnTo>
                <a:lnTo>
                  <a:pt x="4687" y="380"/>
                </a:lnTo>
                <a:lnTo>
                  <a:pt x="4707" y="400"/>
                </a:lnTo>
                <a:lnTo>
                  <a:pt x="4727" y="400"/>
                </a:lnTo>
                <a:lnTo>
                  <a:pt x="4747" y="420"/>
                </a:lnTo>
                <a:lnTo>
                  <a:pt x="4767" y="420"/>
                </a:lnTo>
                <a:lnTo>
                  <a:pt x="4787" y="440"/>
                </a:lnTo>
                <a:lnTo>
                  <a:pt x="4807" y="440"/>
                </a:lnTo>
                <a:lnTo>
                  <a:pt x="4827" y="460"/>
                </a:lnTo>
                <a:lnTo>
                  <a:pt x="4847" y="480"/>
                </a:lnTo>
                <a:lnTo>
                  <a:pt x="4867" y="480"/>
                </a:lnTo>
                <a:lnTo>
                  <a:pt x="4887" y="500"/>
                </a:lnTo>
                <a:lnTo>
                  <a:pt x="4907" y="500"/>
                </a:lnTo>
                <a:lnTo>
                  <a:pt x="4927" y="520"/>
                </a:lnTo>
                <a:lnTo>
                  <a:pt x="4947" y="540"/>
                </a:lnTo>
                <a:lnTo>
                  <a:pt x="4967" y="540"/>
                </a:lnTo>
                <a:lnTo>
                  <a:pt x="4987" y="560"/>
                </a:lnTo>
                <a:lnTo>
                  <a:pt x="5007" y="560"/>
                </a:lnTo>
                <a:lnTo>
                  <a:pt x="5027" y="580"/>
                </a:lnTo>
                <a:lnTo>
                  <a:pt x="5047" y="600"/>
                </a:lnTo>
                <a:lnTo>
                  <a:pt x="5066" y="620"/>
                </a:lnTo>
              </a:path>
            </a:pathLst>
          </a:custGeom>
          <a:noFill/>
          <a:ln w="0">
            <a:solidFill>
              <a:srgbClr val="000000"/>
            </a:solidFill>
            <a:prstDash val="sys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0143" name="Group 104"/>
          <p:cNvGrpSpPr>
            <a:grpSpLocks/>
          </p:cNvGrpSpPr>
          <p:nvPr/>
        </p:nvGrpSpPr>
        <p:grpSpPr bwMode="auto">
          <a:xfrm>
            <a:off x="5930900" y="1790700"/>
            <a:ext cx="2470150" cy="3897313"/>
            <a:chOff x="3449" y="1128"/>
            <a:chExt cx="1436" cy="2455"/>
          </a:xfrm>
        </p:grpSpPr>
        <p:sp>
          <p:nvSpPr>
            <p:cNvPr id="130161" name="Freeform 105"/>
            <p:cNvSpPr>
              <a:spLocks/>
            </p:cNvSpPr>
            <p:nvPr/>
          </p:nvSpPr>
          <p:spPr bwMode="auto">
            <a:xfrm>
              <a:off x="3449" y="1128"/>
              <a:ext cx="854" cy="1328"/>
            </a:xfrm>
            <a:custGeom>
              <a:avLst/>
              <a:gdLst>
                <a:gd name="T0" fmla="*/ 16 w 2135"/>
                <a:gd name="T1" fmla="*/ 8 h 3319"/>
                <a:gd name="T2" fmla="*/ 40 w 2135"/>
                <a:gd name="T3" fmla="*/ 32 h 3319"/>
                <a:gd name="T4" fmla="*/ 64 w 2135"/>
                <a:gd name="T5" fmla="*/ 48 h 3319"/>
                <a:gd name="T6" fmla="*/ 88 w 2135"/>
                <a:gd name="T7" fmla="*/ 80 h 3319"/>
                <a:gd name="T8" fmla="*/ 112 w 2135"/>
                <a:gd name="T9" fmla="*/ 96 h 3319"/>
                <a:gd name="T10" fmla="*/ 136 w 2135"/>
                <a:gd name="T11" fmla="*/ 128 h 3319"/>
                <a:gd name="T12" fmla="*/ 160 w 2135"/>
                <a:gd name="T13" fmla="*/ 152 h 3319"/>
                <a:gd name="T14" fmla="*/ 184 w 2135"/>
                <a:gd name="T15" fmla="*/ 184 h 3319"/>
                <a:gd name="T16" fmla="*/ 216 w 2135"/>
                <a:gd name="T17" fmla="*/ 216 h 3319"/>
                <a:gd name="T18" fmla="*/ 232 w 2135"/>
                <a:gd name="T19" fmla="*/ 240 h 3319"/>
                <a:gd name="T20" fmla="*/ 256 w 2135"/>
                <a:gd name="T21" fmla="*/ 272 h 3319"/>
                <a:gd name="T22" fmla="*/ 272 w 2135"/>
                <a:gd name="T23" fmla="*/ 296 h 3319"/>
                <a:gd name="T24" fmla="*/ 295 w 2135"/>
                <a:gd name="T25" fmla="*/ 336 h 3319"/>
                <a:gd name="T26" fmla="*/ 311 w 2135"/>
                <a:gd name="T27" fmla="*/ 360 h 3319"/>
                <a:gd name="T28" fmla="*/ 327 w 2135"/>
                <a:gd name="T29" fmla="*/ 384 h 3319"/>
                <a:gd name="T30" fmla="*/ 343 w 2135"/>
                <a:gd name="T31" fmla="*/ 408 h 3319"/>
                <a:gd name="T32" fmla="*/ 375 w 2135"/>
                <a:gd name="T33" fmla="*/ 448 h 3319"/>
                <a:gd name="T34" fmla="*/ 399 w 2135"/>
                <a:gd name="T35" fmla="*/ 488 h 3319"/>
                <a:gd name="T36" fmla="*/ 423 w 2135"/>
                <a:gd name="T37" fmla="*/ 528 h 3319"/>
                <a:gd name="T38" fmla="*/ 431 w 2135"/>
                <a:gd name="T39" fmla="*/ 552 h 3319"/>
                <a:gd name="T40" fmla="*/ 455 w 2135"/>
                <a:gd name="T41" fmla="*/ 584 h 3319"/>
                <a:gd name="T42" fmla="*/ 479 w 2135"/>
                <a:gd name="T43" fmla="*/ 624 h 3319"/>
                <a:gd name="T44" fmla="*/ 487 w 2135"/>
                <a:gd name="T45" fmla="*/ 648 h 3319"/>
                <a:gd name="T46" fmla="*/ 519 w 2135"/>
                <a:gd name="T47" fmla="*/ 696 h 3319"/>
                <a:gd name="T48" fmla="*/ 527 w 2135"/>
                <a:gd name="T49" fmla="*/ 720 h 3319"/>
                <a:gd name="T50" fmla="*/ 551 w 2135"/>
                <a:gd name="T51" fmla="*/ 752 h 3319"/>
                <a:gd name="T52" fmla="*/ 575 w 2135"/>
                <a:gd name="T53" fmla="*/ 792 h 3319"/>
                <a:gd name="T54" fmla="*/ 591 w 2135"/>
                <a:gd name="T55" fmla="*/ 840 h 3319"/>
                <a:gd name="T56" fmla="*/ 606 w 2135"/>
                <a:gd name="T57" fmla="*/ 864 h 3319"/>
                <a:gd name="T58" fmla="*/ 630 w 2135"/>
                <a:gd name="T59" fmla="*/ 904 h 3319"/>
                <a:gd name="T60" fmla="*/ 646 w 2135"/>
                <a:gd name="T61" fmla="*/ 944 h 3319"/>
                <a:gd name="T62" fmla="*/ 662 w 2135"/>
                <a:gd name="T63" fmla="*/ 968 h 3319"/>
                <a:gd name="T64" fmla="*/ 694 w 2135"/>
                <a:gd name="T65" fmla="*/ 1016 h 3319"/>
                <a:gd name="T66" fmla="*/ 710 w 2135"/>
                <a:gd name="T67" fmla="*/ 1048 h 3319"/>
                <a:gd name="T68" fmla="*/ 718 w 2135"/>
                <a:gd name="T69" fmla="*/ 1072 h 3319"/>
                <a:gd name="T70" fmla="*/ 734 w 2135"/>
                <a:gd name="T71" fmla="*/ 1096 h 3319"/>
                <a:gd name="T72" fmla="*/ 750 w 2135"/>
                <a:gd name="T73" fmla="*/ 1136 h 3319"/>
                <a:gd name="T74" fmla="*/ 774 w 2135"/>
                <a:gd name="T75" fmla="*/ 1176 h 3319"/>
                <a:gd name="T76" fmla="*/ 790 w 2135"/>
                <a:gd name="T77" fmla="*/ 1200 h 3319"/>
                <a:gd name="T78" fmla="*/ 798 w 2135"/>
                <a:gd name="T79" fmla="*/ 1224 h 3319"/>
                <a:gd name="T80" fmla="*/ 822 w 2135"/>
                <a:gd name="T81" fmla="*/ 1256 h 3319"/>
                <a:gd name="T82" fmla="*/ 838 w 2135"/>
                <a:gd name="T83" fmla="*/ 1304 h 33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35" h="3319">
                  <a:moveTo>
                    <a:pt x="0" y="0"/>
                  </a:moveTo>
                  <a:lnTo>
                    <a:pt x="20" y="20"/>
                  </a:lnTo>
                  <a:lnTo>
                    <a:pt x="40" y="20"/>
                  </a:lnTo>
                  <a:lnTo>
                    <a:pt x="60" y="40"/>
                  </a:lnTo>
                  <a:lnTo>
                    <a:pt x="80" y="60"/>
                  </a:lnTo>
                  <a:lnTo>
                    <a:pt x="100" y="80"/>
                  </a:lnTo>
                  <a:lnTo>
                    <a:pt x="120" y="100"/>
                  </a:lnTo>
                  <a:lnTo>
                    <a:pt x="140" y="120"/>
                  </a:lnTo>
                  <a:lnTo>
                    <a:pt x="160" y="120"/>
                  </a:lnTo>
                  <a:lnTo>
                    <a:pt x="180" y="140"/>
                  </a:lnTo>
                  <a:lnTo>
                    <a:pt x="200" y="160"/>
                  </a:lnTo>
                  <a:lnTo>
                    <a:pt x="220" y="200"/>
                  </a:lnTo>
                  <a:lnTo>
                    <a:pt x="240" y="200"/>
                  </a:lnTo>
                  <a:lnTo>
                    <a:pt x="260" y="220"/>
                  </a:lnTo>
                  <a:lnTo>
                    <a:pt x="280" y="240"/>
                  </a:lnTo>
                  <a:lnTo>
                    <a:pt x="300" y="260"/>
                  </a:lnTo>
                  <a:lnTo>
                    <a:pt x="320" y="300"/>
                  </a:lnTo>
                  <a:lnTo>
                    <a:pt x="340" y="320"/>
                  </a:lnTo>
                  <a:lnTo>
                    <a:pt x="360" y="340"/>
                  </a:lnTo>
                  <a:lnTo>
                    <a:pt x="379" y="360"/>
                  </a:lnTo>
                  <a:lnTo>
                    <a:pt x="399" y="380"/>
                  </a:lnTo>
                  <a:lnTo>
                    <a:pt x="439" y="420"/>
                  </a:lnTo>
                  <a:lnTo>
                    <a:pt x="439" y="440"/>
                  </a:lnTo>
                  <a:lnTo>
                    <a:pt x="459" y="460"/>
                  </a:lnTo>
                  <a:lnTo>
                    <a:pt x="479" y="480"/>
                  </a:lnTo>
                  <a:lnTo>
                    <a:pt x="499" y="500"/>
                  </a:lnTo>
                  <a:lnTo>
                    <a:pt x="539" y="540"/>
                  </a:lnTo>
                  <a:lnTo>
                    <a:pt x="539" y="560"/>
                  </a:lnTo>
                  <a:lnTo>
                    <a:pt x="559" y="580"/>
                  </a:lnTo>
                  <a:lnTo>
                    <a:pt x="579" y="600"/>
                  </a:lnTo>
                  <a:lnTo>
                    <a:pt x="619" y="640"/>
                  </a:lnTo>
                  <a:lnTo>
                    <a:pt x="619" y="660"/>
                  </a:lnTo>
                  <a:lnTo>
                    <a:pt x="639" y="680"/>
                  </a:lnTo>
                  <a:lnTo>
                    <a:pt x="639" y="700"/>
                  </a:lnTo>
                  <a:lnTo>
                    <a:pt x="659" y="720"/>
                  </a:lnTo>
                  <a:lnTo>
                    <a:pt x="679" y="740"/>
                  </a:lnTo>
                  <a:lnTo>
                    <a:pt x="719" y="780"/>
                  </a:lnTo>
                  <a:lnTo>
                    <a:pt x="719" y="820"/>
                  </a:lnTo>
                  <a:lnTo>
                    <a:pt x="738" y="839"/>
                  </a:lnTo>
                  <a:lnTo>
                    <a:pt x="758" y="859"/>
                  </a:lnTo>
                  <a:lnTo>
                    <a:pt x="778" y="879"/>
                  </a:lnTo>
                  <a:lnTo>
                    <a:pt x="778" y="899"/>
                  </a:lnTo>
                  <a:lnTo>
                    <a:pt x="798" y="919"/>
                  </a:lnTo>
                  <a:lnTo>
                    <a:pt x="818" y="939"/>
                  </a:lnTo>
                  <a:lnTo>
                    <a:pt x="818" y="959"/>
                  </a:lnTo>
                  <a:lnTo>
                    <a:pt x="838" y="979"/>
                  </a:lnTo>
                  <a:lnTo>
                    <a:pt x="858" y="999"/>
                  </a:lnTo>
                  <a:lnTo>
                    <a:pt x="858" y="1019"/>
                  </a:lnTo>
                  <a:lnTo>
                    <a:pt x="898" y="1059"/>
                  </a:lnTo>
                  <a:lnTo>
                    <a:pt x="898" y="1079"/>
                  </a:lnTo>
                  <a:lnTo>
                    <a:pt x="938" y="1119"/>
                  </a:lnTo>
                  <a:lnTo>
                    <a:pt x="938" y="1159"/>
                  </a:lnTo>
                  <a:lnTo>
                    <a:pt x="958" y="1179"/>
                  </a:lnTo>
                  <a:lnTo>
                    <a:pt x="998" y="1219"/>
                  </a:lnTo>
                  <a:lnTo>
                    <a:pt x="998" y="1259"/>
                  </a:lnTo>
                  <a:lnTo>
                    <a:pt x="1018" y="1279"/>
                  </a:lnTo>
                  <a:lnTo>
                    <a:pt x="1058" y="1319"/>
                  </a:lnTo>
                  <a:lnTo>
                    <a:pt x="1058" y="1339"/>
                  </a:lnTo>
                  <a:lnTo>
                    <a:pt x="1078" y="1359"/>
                  </a:lnTo>
                  <a:lnTo>
                    <a:pt x="1078" y="1379"/>
                  </a:lnTo>
                  <a:lnTo>
                    <a:pt x="1098" y="1399"/>
                  </a:lnTo>
                  <a:lnTo>
                    <a:pt x="1098" y="1419"/>
                  </a:lnTo>
                  <a:lnTo>
                    <a:pt x="1137" y="1459"/>
                  </a:lnTo>
                  <a:lnTo>
                    <a:pt x="1137" y="1499"/>
                  </a:lnTo>
                  <a:lnTo>
                    <a:pt x="1157" y="1519"/>
                  </a:lnTo>
                  <a:lnTo>
                    <a:pt x="1197" y="1559"/>
                  </a:lnTo>
                  <a:lnTo>
                    <a:pt x="1197" y="1579"/>
                  </a:lnTo>
                  <a:lnTo>
                    <a:pt x="1217" y="1599"/>
                  </a:lnTo>
                  <a:lnTo>
                    <a:pt x="1217" y="1619"/>
                  </a:lnTo>
                  <a:lnTo>
                    <a:pt x="1257" y="1659"/>
                  </a:lnTo>
                  <a:lnTo>
                    <a:pt x="1257" y="1699"/>
                  </a:lnTo>
                  <a:lnTo>
                    <a:pt x="1297" y="1739"/>
                  </a:lnTo>
                  <a:lnTo>
                    <a:pt x="1297" y="1759"/>
                  </a:lnTo>
                  <a:lnTo>
                    <a:pt x="1317" y="1779"/>
                  </a:lnTo>
                  <a:lnTo>
                    <a:pt x="1317" y="1799"/>
                  </a:lnTo>
                  <a:lnTo>
                    <a:pt x="1357" y="1839"/>
                  </a:lnTo>
                  <a:lnTo>
                    <a:pt x="1357" y="1859"/>
                  </a:lnTo>
                  <a:lnTo>
                    <a:pt x="1377" y="1879"/>
                  </a:lnTo>
                  <a:lnTo>
                    <a:pt x="1377" y="1919"/>
                  </a:lnTo>
                  <a:lnTo>
                    <a:pt x="1397" y="1939"/>
                  </a:lnTo>
                  <a:lnTo>
                    <a:pt x="1437" y="1979"/>
                  </a:lnTo>
                  <a:lnTo>
                    <a:pt x="1437" y="2019"/>
                  </a:lnTo>
                  <a:lnTo>
                    <a:pt x="1477" y="2059"/>
                  </a:lnTo>
                  <a:lnTo>
                    <a:pt x="1477" y="2099"/>
                  </a:lnTo>
                  <a:lnTo>
                    <a:pt x="1496" y="2119"/>
                  </a:lnTo>
                  <a:lnTo>
                    <a:pt x="1516" y="2139"/>
                  </a:lnTo>
                  <a:lnTo>
                    <a:pt x="1516" y="2159"/>
                  </a:lnTo>
                  <a:lnTo>
                    <a:pt x="1556" y="2199"/>
                  </a:lnTo>
                  <a:lnTo>
                    <a:pt x="1556" y="2239"/>
                  </a:lnTo>
                  <a:lnTo>
                    <a:pt x="1576" y="2259"/>
                  </a:lnTo>
                  <a:lnTo>
                    <a:pt x="1576" y="2279"/>
                  </a:lnTo>
                  <a:lnTo>
                    <a:pt x="1616" y="2319"/>
                  </a:lnTo>
                  <a:lnTo>
                    <a:pt x="1616" y="2359"/>
                  </a:lnTo>
                  <a:lnTo>
                    <a:pt x="1636" y="2379"/>
                  </a:lnTo>
                  <a:lnTo>
                    <a:pt x="1656" y="2399"/>
                  </a:lnTo>
                  <a:lnTo>
                    <a:pt x="1656" y="2419"/>
                  </a:lnTo>
                  <a:lnTo>
                    <a:pt x="1696" y="2459"/>
                  </a:lnTo>
                  <a:lnTo>
                    <a:pt x="1696" y="2499"/>
                  </a:lnTo>
                  <a:lnTo>
                    <a:pt x="1736" y="2539"/>
                  </a:lnTo>
                  <a:lnTo>
                    <a:pt x="1736" y="2579"/>
                  </a:lnTo>
                  <a:lnTo>
                    <a:pt x="1756" y="2599"/>
                  </a:lnTo>
                  <a:lnTo>
                    <a:pt x="1776" y="2619"/>
                  </a:lnTo>
                  <a:lnTo>
                    <a:pt x="1776" y="2639"/>
                  </a:lnTo>
                  <a:lnTo>
                    <a:pt x="1796" y="2659"/>
                  </a:lnTo>
                  <a:lnTo>
                    <a:pt x="1796" y="2679"/>
                  </a:lnTo>
                  <a:lnTo>
                    <a:pt x="1816" y="2699"/>
                  </a:lnTo>
                  <a:lnTo>
                    <a:pt x="1816" y="2719"/>
                  </a:lnTo>
                  <a:lnTo>
                    <a:pt x="1836" y="2739"/>
                  </a:lnTo>
                  <a:lnTo>
                    <a:pt x="1836" y="2759"/>
                  </a:lnTo>
                  <a:lnTo>
                    <a:pt x="1875" y="2799"/>
                  </a:lnTo>
                  <a:lnTo>
                    <a:pt x="1875" y="2839"/>
                  </a:lnTo>
                  <a:lnTo>
                    <a:pt x="1915" y="2879"/>
                  </a:lnTo>
                  <a:lnTo>
                    <a:pt x="1915" y="2919"/>
                  </a:lnTo>
                  <a:lnTo>
                    <a:pt x="1935" y="2939"/>
                  </a:lnTo>
                  <a:lnTo>
                    <a:pt x="1955" y="2959"/>
                  </a:lnTo>
                  <a:lnTo>
                    <a:pt x="1955" y="2979"/>
                  </a:lnTo>
                  <a:lnTo>
                    <a:pt x="1975" y="2999"/>
                  </a:lnTo>
                  <a:lnTo>
                    <a:pt x="1975" y="3019"/>
                  </a:lnTo>
                  <a:lnTo>
                    <a:pt x="1995" y="3039"/>
                  </a:lnTo>
                  <a:lnTo>
                    <a:pt x="1995" y="3059"/>
                  </a:lnTo>
                  <a:lnTo>
                    <a:pt x="2015" y="3079"/>
                  </a:lnTo>
                  <a:lnTo>
                    <a:pt x="2015" y="3099"/>
                  </a:lnTo>
                  <a:lnTo>
                    <a:pt x="2055" y="3139"/>
                  </a:lnTo>
                  <a:lnTo>
                    <a:pt x="2055" y="3179"/>
                  </a:lnTo>
                  <a:lnTo>
                    <a:pt x="2095" y="3219"/>
                  </a:lnTo>
                  <a:lnTo>
                    <a:pt x="2095" y="3259"/>
                  </a:lnTo>
                  <a:lnTo>
                    <a:pt x="2135" y="3299"/>
                  </a:lnTo>
                  <a:lnTo>
                    <a:pt x="2135" y="331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62" name="Freeform 106"/>
            <p:cNvSpPr>
              <a:spLocks/>
            </p:cNvSpPr>
            <p:nvPr/>
          </p:nvSpPr>
          <p:spPr bwMode="auto">
            <a:xfrm>
              <a:off x="4303" y="2456"/>
              <a:ext cx="582" cy="1127"/>
            </a:xfrm>
            <a:custGeom>
              <a:avLst/>
              <a:gdLst>
                <a:gd name="T0" fmla="*/ 8 w 1456"/>
                <a:gd name="T1" fmla="*/ 8 h 2819"/>
                <a:gd name="T2" fmla="*/ 16 w 1456"/>
                <a:gd name="T3" fmla="*/ 24 h 2819"/>
                <a:gd name="T4" fmla="*/ 24 w 1456"/>
                <a:gd name="T5" fmla="*/ 40 h 2819"/>
                <a:gd name="T6" fmla="*/ 40 w 1456"/>
                <a:gd name="T7" fmla="*/ 64 h 2819"/>
                <a:gd name="T8" fmla="*/ 48 w 1456"/>
                <a:gd name="T9" fmla="*/ 88 h 2819"/>
                <a:gd name="T10" fmla="*/ 64 w 1456"/>
                <a:gd name="T11" fmla="*/ 112 h 2819"/>
                <a:gd name="T12" fmla="*/ 80 w 1456"/>
                <a:gd name="T13" fmla="*/ 144 h 2819"/>
                <a:gd name="T14" fmla="*/ 96 w 1456"/>
                <a:gd name="T15" fmla="*/ 176 h 2819"/>
                <a:gd name="T16" fmla="*/ 112 w 1456"/>
                <a:gd name="T17" fmla="*/ 208 h 2819"/>
                <a:gd name="T18" fmla="*/ 128 w 1456"/>
                <a:gd name="T19" fmla="*/ 240 h 2819"/>
                <a:gd name="T20" fmla="*/ 136 w 1456"/>
                <a:gd name="T21" fmla="*/ 256 h 2819"/>
                <a:gd name="T22" fmla="*/ 151 w 1456"/>
                <a:gd name="T23" fmla="*/ 280 h 2819"/>
                <a:gd name="T24" fmla="*/ 167 w 1456"/>
                <a:gd name="T25" fmla="*/ 312 h 2819"/>
                <a:gd name="T26" fmla="*/ 183 w 1456"/>
                <a:gd name="T27" fmla="*/ 344 h 2819"/>
                <a:gd name="T28" fmla="*/ 199 w 1456"/>
                <a:gd name="T29" fmla="*/ 376 h 2819"/>
                <a:gd name="T30" fmla="*/ 215 w 1456"/>
                <a:gd name="T31" fmla="*/ 408 h 2819"/>
                <a:gd name="T32" fmla="*/ 231 w 1456"/>
                <a:gd name="T33" fmla="*/ 440 h 2819"/>
                <a:gd name="T34" fmla="*/ 247 w 1456"/>
                <a:gd name="T35" fmla="*/ 472 h 2819"/>
                <a:gd name="T36" fmla="*/ 263 w 1456"/>
                <a:gd name="T37" fmla="*/ 504 h 2819"/>
                <a:gd name="T38" fmla="*/ 271 w 1456"/>
                <a:gd name="T39" fmla="*/ 520 h 2819"/>
                <a:gd name="T40" fmla="*/ 279 w 1456"/>
                <a:gd name="T41" fmla="*/ 536 h 2819"/>
                <a:gd name="T42" fmla="*/ 295 w 1456"/>
                <a:gd name="T43" fmla="*/ 560 h 2819"/>
                <a:gd name="T44" fmla="*/ 311 w 1456"/>
                <a:gd name="T45" fmla="*/ 592 h 2819"/>
                <a:gd name="T46" fmla="*/ 327 w 1456"/>
                <a:gd name="T47" fmla="*/ 624 h 2819"/>
                <a:gd name="T48" fmla="*/ 343 w 1456"/>
                <a:gd name="T49" fmla="*/ 656 h 2819"/>
                <a:gd name="T50" fmla="*/ 359 w 1456"/>
                <a:gd name="T51" fmla="*/ 687 h 2819"/>
                <a:gd name="T52" fmla="*/ 375 w 1456"/>
                <a:gd name="T53" fmla="*/ 719 h 2819"/>
                <a:gd name="T54" fmla="*/ 391 w 1456"/>
                <a:gd name="T55" fmla="*/ 751 h 2819"/>
                <a:gd name="T56" fmla="*/ 399 w 1456"/>
                <a:gd name="T57" fmla="*/ 775 h 2819"/>
                <a:gd name="T58" fmla="*/ 407 w 1456"/>
                <a:gd name="T59" fmla="*/ 799 h 2819"/>
                <a:gd name="T60" fmla="*/ 423 w 1456"/>
                <a:gd name="T61" fmla="*/ 815 h 2819"/>
                <a:gd name="T62" fmla="*/ 431 w 1456"/>
                <a:gd name="T63" fmla="*/ 831 h 2819"/>
                <a:gd name="T64" fmla="*/ 446 w 1456"/>
                <a:gd name="T65" fmla="*/ 855 h 2819"/>
                <a:gd name="T66" fmla="*/ 462 w 1456"/>
                <a:gd name="T67" fmla="*/ 887 h 2819"/>
                <a:gd name="T68" fmla="*/ 478 w 1456"/>
                <a:gd name="T69" fmla="*/ 919 h 2819"/>
                <a:gd name="T70" fmla="*/ 494 w 1456"/>
                <a:gd name="T71" fmla="*/ 951 h 2819"/>
                <a:gd name="T72" fmla="*/ 510 w 1456"/>
                <a:gd name="T73" fmla="*/ 983 h 2819"/>
                <a:gd name="T74" fmla="*/ 526 w 1456"/>
                <a:gd name="T75" fmla="*/ 1015 h 2819"/>
                <a:gd name="T76" fmla="*/ 542 w 1456"/>
                <a:gd name="T77" fmla="*/ 1047 h 2819"/>
                <a:gd name="T78" fmla="*/ 558 w 1456"/>
                <a:gd name="T79" fmla="*/ 1079 h 2819"/>
                <a:gd name="T80" fmla="*/ 574 w 1456"/>
                <a:gd name="T81" fmla="*/ 1111 h 2819"/>
                <a:gd name="T82" fmla="*/ 582 w 1456"/>
                <a:gd name="T83" fmla="*/ 1127 h 28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56" h="2819">
                  <a:moveTo>
                    <a:pt x="0" y="0"/>
                  </a:moveTo>
                  <a:lnTo>
                    <a:pt x="20" y="20"/>
                  </a:lnTo>
                  <a:lnTo>
                    <a:pt x="20" y="40"/>
                  </a:lnTo>
                  <a:lnTo>
                    <a:pt x="40" y="60"/>
                  </a:lnTo>
                  <a:lnTo>
                    <a:pt x="40" y="80"/>
                  </a:lnTo>
                  <a:lnTo>
                    <a:pt x="60" y="100"/>
                  </a:lnTo>
                  <a:lnTo>
                    <a:pt x="60" y="120"/>
                  </a:lnTo>
                  <a:lnTo>
                    <a:pt x="99" y="160"/>
                  </a:lnTo>
                  <a:lnTo>
                    <a:pt x="99" y="200"/>
                  </a:lnTo>
                  <a:lnTo>
                    <a:pt x="119" y="220"/>
                  </a:lnTo>
                  <a:lnTo>
                    <a:pt x="119" y="240"/>
                  </a:lnTo>
                  <a:lnTo>
                    <a:pt x="159" y="280"/>
                  </a:lnTo>
                  <a:lnTo>
                    <a:pt x="159" y="320"/>
                  </a:lnTo>
                  <a:lnTo>
                    <a:pt x="199" y="360"/>
                  </a:lnTo>
                  <a:lnTo>
                    <a:pt x="199" y="400"/>
                  </a:lnTo>
                  <a:lnTo>
                    <a:pt x="239" y="440"/>
                  </a:lnTo>
                  <a:lnTo>
                    <a:pt x="239" y="480"/>
                  </a:lnTo>
                  <a:lnTo>
                    <a:pt x="279" y="520"/>
                  </a:lnTo>
                  <a:lnTo>
                    <a:pt x="279" y="560"/>
                  </a:lnTo>
                  <a:lnTo>
                    <a:pt x="319" y="600"/>
                  </a:lnTo>
                  <a:lnTo>
                    <a:pt x="319" y="620"/>
                  </a:lnTo>
                  <a:lnTo>
                    <a:pt x="339" y="640"/>
                  </a:lnTo>
                  <a:lnTo>
                    <a:pt x="339" y="660"/>
                  </a:lnTo>
                  <a:lnTo>
                    <a:pt x="379" y="700"/>
                  </a:lnTo>
                  <a:lnTo>
                    <a:pt x="379" y="740"/>
                  </a:lnTo>
                  <a:lnTo>
                    <a:pt x="419" y="780"/>
                  </a:lnTo>
                  <a:lnTo>
                    <a:pt x="419" y="820"/>
                  </a:lnTo>
                  <a:lnTo>
                    <a:pt x="459" y="860"/>
                  </a:lnTo>
                  <a:lnTo>
                    <a:pt x="459" y="900"/>
                  </a:lnTo>
                  <a:lnTo>
                    <a:pt x="498" y="940"/>
                  </a:lnTo>
                  <a:lnTo>
                    <a:pt x="498" y="980"/>
                  </a:lnTo>
                  <a:lnTo>
                    <a:pt x="538" y="1020"/>
                  </a:lnTo>
                  <a:lnTo>
                    <a:pt x="538" y="1060"/>
                  </a:lnTo>
                  <a:lnTo>
                    <a:pt x="578" y="1100"/>
                  </a:lnTo>
                  <a:lnTo>
                    <a:pt x="578" y="1140"/>
                  </a:lnTo>
                  <a:lnTo>
                    <a:pt x="618" y="1180"/>
                  </a:lnTo>
                  <a:lnTo>
                    <a:pt x="618" y="1220"/>
                  </a:lnTo>
                  <a:lnTo>
                    <a:pt x="658" y="1260"/>
                  </a:lnTo>
                  <a:lnTo>
                    <a:pt x="658" y="1280"/>
                  </a:lnTo>
                  <a:lnTo>
                    <a:pt x="678" y="1300"/>
                  </a:lnTo>
                  <a:lnTo>
                    <a:pt x="678" y="1320"/>
                  </a:lnTo>
                  <a:lnTo>
                    <a:pt x="698" y="1340"/>
                  </a:lnTo>
                  <a:lnTo>
                    <a:pt x="698" y="1360"/>
                  </a:lnTo>
                  <a:lnTo>
                    <a:pt x="738" y="1400"/>
                  </a:lnTo>
                  <a:lnTo>
                    <a:pt x="738" y="1440"/>
                  </a:lnTo>
                  <a:lnTo>
                    <a:pt x="778" y="1480"/>
                  </a:lnTo>
                  <a:lnTo>
                    <a:pt x="778" y="1520"/>
                  </a:lnTo>
                  <a:lnTo>
                    <a:pt x="818" y="1560"/>
                  </a:lnTo>
                  <a:lnTo>
                    <a:pt x="818" y="1600"/>
                  </a:lnTo>
                  <a:lnTo>
                    <a:pt x="857" y="1640"/>
                  </a:lnTo>
                  <a:lnTo>
                    <a:pt x="857" y="1680"/>
                  </a:lnTo>
                  <a:lnTo>
                    <a:pt x="897" y="1719"/>
                  </a:lnTo>
                  <a:lnTo>
                    <a:pt x="897" y="1759"/>
                  </a:lnTo>
                  <a:lnTo>
                    <a:pt x="937" y="1799"/>
                  </a:lnTo>
                  <a:lnTo>
                    <a:pt x="937" y="1839"/>
                  </a:lnTo>
                  <a:lnTo>
                    <a:pt x="977" y="1879"/>
                  </a:lnTo>
                  <a:lnTo>
                    <a:pt x="977" y="1919"/>
                  </a:lnTo>
                  <a:lnTo>
                    <a:pt x="997" y="1939"/>
                  </a:lnTo>
                  <a:lnTo>
                    <a:pt x="1017" y="1959"/>
                  </a:lnTo>
                  <a:lnTo>
                    <a:pt x="1017" y="1999"/>
                  </a:lnTo>
                  <a:lnTo>
                    <a:pt x="1037" y="2019"/>
                  </a:lnTo>
                  <a:lnTo>
                    <a:pt x="1057" y="2039"/>
                  </a:lnTo>
                  <a:lnTo>
                    <a:pt x="1057" y="2059"/>
                  </a:lnTo>
                  <a:lnTo>
                    <a:pt x="1077" y="2079"/>
                  </a:lnTo>
                  <a:lnTo>
                    <a:pt x="1077" y="2099"/>
                  </a:lnTo>
                  <a:lnTo>
                    <a:pt x="1117" y="2139"/>
                  </a:lnTo>
                  <a:lnTo>
                    <a:pt x="1117" y="2179"/>
                  </a:lnTo>
                  <a:lnTo>
                    <a:pt x="1157" y="2219"/>
                  </a:lnTo>
                  <a:lnTo>
                    <a:pt x="1157" y="2259"/>
                  </a:lnTo>
                  <a:lnTo>
                    <a:pt x="1197" y="2299"/>
                  </a:lnTo>
                  <a:lnTo>
                    <a:pt x="1197" y="2339"/>
                  </a:lnTo>
                  <a:lnTo>
                    <a:pt x="1236" y="2379"/>
                  </a:lnTo>
                  <a:lnTo>
                    <a:pt x="1236" y="2419"/>
                  </a:lnTo>
                  <a:lnTo>
                    <a:pt x="1276" y="2459"/>
                  </a:lnTo>
                  <a:lnTo>
                    <a:pt x="1276" y="2499"/>
                  </a:lnTo>
                  <a:lnTo>
                    <a:pt x="1316" y="2539"/>
                  </a:lnTo>
                  <a:lnTo>
                    <a:pt x="1316" y="2579"/>
                  </a:lnTo>
                  <a:lnTo>
                    <a:pt x="1356" y="2619"/>
                  </a:lnTo>
                  <a:lnTo>
                    <a:pt x="1356" y="2659"/>
                  </a:lnTo>
                  <a:lnTo>
                    <a:pt x="1396" y="2699"/>
                  </a:lnTo>
                  <a:lnTo>
                    <a:pt x="1396" y="2739"/>
                  </a:lnTo>
                  <a:lnTo>
                    <a:pt x="1436" y="2779"/>
                  </a:lnTo>
                  <a:lnTo>
                    <a:pt x="1436" y="2819"/>
                  </a:lnTo>
                  <a:lnTo>
                    <a:pt x="1456" y="281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144" name="Freeform 107"/>
          <p:cNvSpPr>
            <a:spLocks/>
          </p:cNvSpPr>
          <p:nvPr/>
        </p:nvSpPr>
        <p:spPr bwMode="auto">
          <a:xfrm>
            <a:off x="2454275" y="1397000"/>
            <a:ext cx="3486150" cy="381000"/>
          </a:xfrm>
          <a:custGeom>
            <a:avLst/>
            <a:gdLst>
              <a:gd name="T0" fmla="*/ 233282 w 5066"/>
              <a:gd name="T1" fmla="*/ 0 h 600"/>
              <a:gd name="T2" fmla="*/ 521615 w 5066"/>
              <a:gd name="T3" fmla="*/ 0 h 600"/>
              <a:gd name="T4" fmla="*/ 754897 w 5066"/>
              <a:gd name="T5" fmla="*/ 0 h 600"/>
              <a:gd name="T6" fmla="*/ 946890 w 5066"/>
              <a:gd name="T7" fmla="*/ 0 h 600"/>
              <a:gd name="T8" fmla="*/ 1125808 w 5066"/>
              <a:gd name="T9" fmla="*/ 0 h 600"/>
              <a:gd name="T10" fmla="*/ 1276512 w 5066"/>
              <a:gd name="T11" fmla="*/ 0 h 600"/>
              <a:gd name="T12" fmla="*/ 1414141 w 5066"/>
              <a:gd name="T13" fmla="*/ 12700 h 600"/>
              <a:gd name="T14" fmla="*/ 1537319 w 5066"/>
              <a:gd name="T15" fmla="*/ 12700 h 600"/>
              <a:gd name="T16" fmla="*/ 1647423 w 5066"/>
              <a:gd name="T17" fmla="*/ 12700 h 600"/>
              <a:gd name="T18" fmla="*/ 1756838 w 5066"/>
              <a:gd name="T19" fmla="*/ 12700 h 600"/>
              <a:gd name="T20" fmla="*/ 1853178 w 5066"/>
              <a:gd name="T21" fmla="*/ 25400 h 600"/>
              <a:gd name="T22" fmla="*/ 1935756 w 5066"/>
              <a:gd name="T23" fmla="*/ 25400 h 600"/>
              <a:gd name="T24" fmla="*/ 2017645 w 5066"/>
              <a:gd name="T25" fmla="*/ 25400 h 600"/>
              <a:gd name="T26" fmla="*/ 2100223 w 5066"/>
              <a:gd name="T27" fmla="*/ 38100 h 600"/>
              <a:gd name="T28" fmla="*/ 2169038 w 5066"/>
              <a:gd name="T29" fmla="*/ 38100 h 600"/>
              <a:gd name="T30" fmla="*/ 2250927 w 5066"/>
              <a:gd name="T31" fmla="*/ 50800 h 600"/>
              <a:gd name="T32" fmla="*/ 2305979 w 5066"/>
              <a:gd name="T33" fmla="*/ 50800 h 600"/>
              <a:gd name="T34" fmla="*/ 2374793 w 5066"/>
              <a:gd name="T35" fmla="*/ 50800 h 600"/>
              <a:gd name="T36" fmla="*/ 2429845 w 5066"/>
              <a:gd name="T37" fmla="*/ 63500 h 600"/>
              <a:gd name="T38" fmla="*/ 2497972 w 5066"/>
              <a:gd name="T39" fmla="*/ 63500 h 600"/>
              <a:gd name="T40" fmla="*/ 2553023 w 5066"/>
              <a:gd name="T41" fmla="*/ 76200 h 600"/>
              <a:gd name="T42" fmla="*/ 2594312 w 5066"/>
              <a:gd name="T43" fmla="*/ 88900 h 600"/>
              <a:gd name="T44" fmla="*/ 2649364 w 5066"/>
              <a:gd name="T45" fmla="*/ 88900 h 600"/>
              <a:gd name="T46" fmla="*/ 2704416 w 5066"/>
              <a:gd name="T47" fmla="*/ 101600 h 600"/>
              <a:gd name="T48" fmla="*/ 2745016 w 5066"/>
              <a:gd name="T49" fmla="*/ 101600 h 600"/>
              <a:gd name="T50" fmla="*/ 2786305 w 5066"/>
              <a:gd name="T51" fmla="*/ 114300 h 600"/>
              <a:gd name="T52" fmla="*/ 2841357 w 5066"/>
              <a:gd name="T53" fmla="*/ 127000 h 600"/>
              <a:gd name="T54" fmla="*/ 2882646 w 5066"/>
              <a:gd name="T55" fmla="*/ 139700 h 600"/>
              <a:gd name="T56" fmla="*/ 2923934 w 5066"/>
              <a:gd name="T57" fmla="*/ 139700 h 600"/>
              <a:gd name="T58" fmla="*/ 2965223 w 5066"/>
              <a:gd name="T59" fmla="*/ 152400 h 600"/>
              <a:gd name="T60" fmla="*/ 3005824 w 5066"/>
              <a:gd name="T61" fmla="*/ 165100 h 600"/>
              <a:gd name="T62" fmla="*/ 3047113 w 5066"/>
              <a:gd name="T63" fmla="*/ 177800 h 600"/>
              <a:gd name="T64" fmla="*/ 3088401 w 5066"/>
              <a:gd name="T65" fmla="*/ 190500 h 600"/>
              <a:gd name="T66" fmla="*/ 3129690 w 5066"/>
              <a:gd name="T67" fmla="*/ 203200 h 600"/>
              <a:gd name="T68" fmla="*/ 3170979 w 5066"/>
              <a:gd name="T69" fmla="*/ 215900 h 600"/>
              <a:gd name="T70" fmla="*/ 3212268 w 5066"/>
              <a:gd name="T71" fmla="*/ 241300 h 600"/>
              <a:gd name="T72" fmla="*/ 3252868 w 5066"/>
              <a:gd name="T73" fmla="*/ 254000 h 600"/>
              <a:gd name="T74" fmla="*/ 3294157 w 5066"/>
              <a:gd name="T75" fmla="*/ 279400 h 600"/>
              <a:gd name="T76" fmla="*/ 3335446 w 5066"/>
              <a:gd name="T77" fmla="*/ 292100 h 600"/>
              <a:gd name="T78" fmla="*/ 3376735 w 5066"/>
              <a:gd name="T79" fmla="*/ 317500 h 600"/>
              <a:gd name="T80" fmla="*/ 3418023 w 5066"/>
              <a:gd name="T81" fmla="*/ 342900 h 600"/>
              <a:gd name="T82" fmla="*/ 3459312 w 5066"/>
              <a:gd name="T83" fmla="*/ 368300 h 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66" h="600">
                <a:moveTo>
                  <a:pt x="0" y="0"/>
                </a:moveTo>
                <a:lnTo>
                  <a:pt x="160" y="0"/>
                </a:lnTo>
                <a:lnTo>
                  <a:pt x="339" y="0"/>
                </a:lnTo>
                <a:lnTo>
                  <a:pt x="479" y="0"/>
                </a:lnTo>
                <a:lnTo>
                  <a:pt x="618" y="0"/>
                </a:lnTo>
                <a:lnTo>
                  <a:pt x="758" y="0"/>
                </a:lnTo>
                <a:lnTo>
                  <a:pt x="878" y="0"/>
                </a:lnTo>
                <a:lnTo>
                  <a:pt x="997" y="0"/>
                </a:lnTo>
                <a:lnTo>
                  <a:pt x="1097" y="0"/>
                </a:lnTo>
                <a:lnTo>
                  <a:pt x="1197" y="0"/>
                </a:lnTo>
                <a:lnTo>
                  <a:pt x="1297" y="0"/>
                </a:lnTo>
                <a:lnTo>
                  <a:pt x="1376" y="0"/>
                </a:lnTo>
                <a:lnTo>
                  <a:pt x="1476" y="0"/>
                </a:lnTo>
                <a:lnTo>
                  <a:pt x="1556" y="0"/>
                </a:lnTo>
                <a:lnTo>
                  <a:pt x="1636" y="0"/>
                </a:lnTo>
                <a:lnTo>
                  <a:pt x="1715" y="0"/>
                </a:lnTo>
                <a:lnTo>
                  <a:pt x="1795" y="0"/>
                </a:lnTo>
                <a:lnTo>
                  <a:pt x="1855" y="0"/>
                </a:lnTo>
                <a:lnTo>
                  <a:pt x="1935" y="0"/>
                </a:lnTo>
                <a:lnTo>
                  <a:pt x="1995" y="20"/>
                </a:lnTo>
                <a:lnTo>
                  <a:pt x="2055" y="20"/>
                </a:lnTo>
                <a:lnTo>
                  <a:pt x="2114" y="20"/>
                </a:lnTo>
                <a:lnTo>
                  <a:pt x="2174" y="20"/>
                </a:lnTo>
                <a:lnTo>
                  <a:pt x="2234" y="20"/>
                </a:lnTo>
                <a:lnTo>
                  <a:pt x="2294" y="20"/>
                </a:lnTo>
                <a:lnTo>
                  <a:pt x="2354" y="20"/>
                </a:lnTo>
                <a:lnTo>
                  <a:pt x="2394" y="20"/>
                </a:lnTo>
                <a:lnTo>
                  <a:pt x="2453" y="20"/>
                </a:lnTo>
                <a:lnTo>
                  <a:pt x="2493" y="20"/>
                </a:lnTo>
                <a:lnTo>
                  <a:pt x="2553" y="20"/>
                </a:lnTo>
                <a:lnTo>
                  <a:pt x="2593" y="20"/>
                </a:lnTo>
                <a:lnTo>
                  <a:pt x="2633" y="40"/>
                </a:lnTo>
                <a:lnTo>
                  <a:pt x="2693" y="40"/>
                </a:lnTo>
                <a:lnTo>
                  <a:pt x="2733" y="40"/>
                </a:lnTo>
                <a:lnTo>
                  <a:pt x="2773" y="40"/>
                </a:lnTo>
                <a:lnTo>
                  <a:pt x="2813" y="40"/>
                </a:lnTo>
                <a:lnTo>
                  <a:pt x="2852" y="40"/>
                </a:lnTo>
                <a:lnTo>
                  <a:pt x="2892" y="40"/>
                </a:lnTo>
                <a:lnTo>
                  <a:pt x="2932" y="40"/>
                </a:lnTo>
                <a:lnTo>
                  <a:pt x="2972" y="40"/>
                </a:lnTo>
                <a:lnTo>
                  <a:pt x="3012" y="60"/>
                </a:lnTo>
                <a:lnTo>
                  <a:pt x="3052" y="60"/>
                </a:lnTo>
                <a:lnTo>
                  <a:pt x="3092" y="60"/>
                </a:lnTo>
                <a:lnTo>
                  <a:pt x="3132" y="60"/>
                </a:lnTo>
                <a:lnTo>
                  <a:pt x="3152" y="60"/>
                </a:lnTo>
                <a:lnTo>
                  <a:pt x="3192" y="60"/>
                </a:lnTo>
                <a:lnTo>
                  <a:pt x="3231" y="60"/>
                </a:lnTo>
                <a:lnTo>
                  <a:pt x="3271" y="80"/>
                </a:lnTo>
                <a:lnTo>
                  <a:pt x="3291" y="80"/>
                </a:lnTo>
                <a:lnTo>
                  <a:pt x="3331" y="80"/>
                </a:lnTo>
                <a:lnTo>
                  <a:pt x="3351" y="80"/>
                </a:lnTo>
                <a:lnTo>
                  <a:pt x="3391" y="80"/>
                </a:lnTo>
                <a:lnTo>
                  <a:pt x="3411" y="80"/>
                </a:lnTo>
                <a:lnTo>
                  <a:pt x="3451" y="80"/>
                </a:lnTo>
                <a:lnTo>
                  <a:pt x="3471" y="100"/>
                </a:lnTo>
                <a:lnTo>
                  <a:pt x="3511" y="100"/>
                </a:lnTo>
                <a:lnTo>
                  <a:pt x="3531" y="100"/>
                </a:lnTo>
                <a:lnTo>
                  <a:pt x="3570" y="100"/>
                </a:lnTo>
                <a:lnTo>
                  <a:pt x="3590" y="100"/>
                </a:lnTo>
                <a:lnTo>
                  <a:pt x="3630" y="100"/>
                </a:lnTo>
                <a:lnTo>
                  <a:pt x="3650" y="120"/>
                </a:lnTo>
                <a:lnTo>
                  <a:pt x="3670" y="120"/>
                </a:lnTo>
                <a:lnTo>
                  <a:pt x="3710" y="120"/>
                </a:lnTo>
                <a:lnTo>
                  <a:pt x="3730" y="120"/>
                </a:lnTo>
                <a:lnTo>
                  <a:pt x="3750" y="120"/>
                </a:lnTo>
                <a:lnTo>
                  <a:pt x="3770" y="140"/>
                </a:lnTo>
                <a:lnTo>
                  <a:pt x="3810" y="140"/>
                </a:lnTo>
                <a:lnTo>
                  <a:pt x="3830" y="140"/>
                </a:lnTo>
                <a:lnTo>
                  <a:pt x="3850" y="140"/>
                </a:lnTo>
                <a:lnTo>
                  <a:pt x="3870" y="140"/>
                </a:lnTo>
                <a:lnTo>
                  <a:pt x="3890" y="160"/>
                </a:lnTo>
                <a:lnTo>
                  <a:pt x="3930" y="160"/>
                </a:lnTo>
                <a:lnTo>
                  <a:pt x="3949" y="160"/>
                </a:lnTo>
                <a:lnTo>
                  <a:pt x="3969" y="160"/>
                </a:lnTo>
                <a:lnTo>
                  <a:pt x="3989" y="160"/>
                </a:lnTo>
                <a:lnTo>
                  <a:pt x="4009" y="180"/>
                </a:lnTo>
                <a:lnTo>
                  <a:pt x="4029" y="180"/>
                </a:lnTo>
                <a:lnTo>
                  <a:pt x="4049" y="180"/>
                </a:lnTo>
                <a:lnTo>
                  <a:pt x="4069" y="180"/>
                </a:lnTo>
                <a:lnTo>
                  <a:pt x="4109" y="200"/>
                </a:lnTo>
                <a:lnTo>
                  <a:pt x="4129" y="200"/>
                </a:lnTo>
                <a:lnTo>
                  <a:pt x="4149" y="200"/>
                </a:lnTo>
                <a:lnTo>
                  <a:pt x="4169" y="200"/>
                </a:lnTo>
                <a:lnTo>
                  <a:pt x="4189" y="220"/>
                </a:lnTo>
                <a:lnTo>
                  <a:pt x="4209" y="220"/>
                </a:lnTo>
                <a:lnTo>
                  <a:pt x="4229" y="220"/>
                </a:lnTo>
                <a:lnTo>
                  <a:pt x="4249" y="220"/>
                </a:lnTo>
                <a:lnTo>
                  <a:pt x="4269" y="240"/>
                </a:lnTo>
                <a:lnTo>
                  <a:pt x="4289" y="240"/>
                </a:lnTo>
                <a:lnTo>
                  <a:pt x="4309" y="240"/>
                </a:lnTo>
                <a:lnTo>
                  <a:pt x="4328" y="260"/>
                </a:lnTo>
                <a:lnTo>
                  <a:pt x="4348" y="260"/>
                </a:lnTo>
                <a:lnTo>
                  <a:pt x="4368" y="260"/>
                </a:lnTo>
                <a:lnTo>
                  <a:pt x="4388" y="260"/>
                </a:lnTo>
                <a:lnTo>
                  <a:pt x="4408" y="280"/>
                </a:lnTo>
                <a:lnTo>
                  <a:pt x="4428" y="280"/>
                </a:lnTo>
                <a:lnTo>
                  <a:pt x="4448" y="280"/>
                </a:lnTo>
                <a:lnTo>
                  <a:pt x="4468" y="300"/>
                </a:lnTo>
                <a:lnTo>
                  <a:pt x="4488" y="300"/>
                </a:lnTo>
                <a:lnTo>
                  <a:pt x="4508" y="320"/>
                </a:lnTo>
                <a:lnTo>
                  <a:pt x="4528" y="320"/>
                </a:lnTo>
                <a:lnTo>
                  <a:pt x="4548" y="320"/>
                </a:lnTo>
                <a:lnTo>
                  <a:pt x="4568" y="320"/>
                </a:lnTo>
                <a:lnTo>
                  <a:pt x="4588" y="340"/>
                </a:lnTo>
                <a:lnTo>
                  <a:pt x="4608" y="340"/>
                </a:lnTo>
                <a:lnTo>
                  <a:pt x="4628" y="360"/>
                </a:lnTo>
                <a:lnTo>
                  <a:pt x="4648" y="360"/>
                </a:lnTo>
                <a:lnTo>
                  <a:pt x="4668" y="380"/>
                </a:lnTo>
                <a:lnTo>
                  <a:pt x="4687" y="380"/>
                </a:lnTo>
                <a:lnTo>
                  <a:pt x="4707" y="400"/>
                </a:lnTo>
                <a:lnTo>
                  <a:pt x="4727" y="400"/>
                </a:lnTo>
                <a:lnTo>
                  <a:pt x="4747" y="420"/>
                </a:lnTo>
                <a:lnTo>
                  <a:pt x="4767" y="420"/>
                </a:lnTo>
                <a:lnTo>
                  <a:pt x="4787" y="440"/>
                </a:lnTo>
                <a:lnTo>
                  <a:pt x="4807" y="440"/>
                </a:lnTo>
                <a:lnTo>
                  <a:pt x="4827" y="440"/>
                </a:lnTo>
                <a:lnTo>
                  <a:pt x="4847" y="460"/>
                </a:lnTo>
                <a:lnTo>
                  <a:pt x="4867" y="480"/>
                </a:lnTo>
                <a:lnTo>
                  <a:pt x="4887" y="480"/>
                </a:lnTo>
                <a:lnTo>
                  <a:pt x="4907" y="500"/>
                </a:lnTo>
                <a:lnTo>
                  <a:pt x="4927" y="500"/>
                </a:lnTo>
                <a:lnTo>
                  <a:pt x="4947" y="520"/>
                </a:lnTo>
                <a:lnTo>
                  <a:pt x="4967" y="540"/>
                </a:lnTo>
                <a:lnTo>
                  <a:pt x="4987" y="540"/>
                </a:lnTo>
                <a:lnTo>
                  <a:pt x="5007" y="560"/>
                </a:lnTo>
                <a:lnTo>
                  <a:pt x="5027" y="580"/>
                </a:lnTo>
                <a:lnTo>
                  <a:pt x="5047" y="600"/>
                </a:lnTo>
                <a:lnTo>
                  <a:pt x="5066" y="600"/>
                </a:lnTo>
              </a:path>
            </a:pathLst>
          </a:custGeom>
          <a:noFill/>
          <a:ln w="19050" cmpd="sng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0145" name="Group 108"/>
          <p:cNvGrpSpPr>
            <a:grpSpLocks/>
          </p:cNvGrpSpPr>
          <p:nvPr/>
        </p:nvGrpSpPr>
        <p:grpSpPr bwMode="auto">
          <a:xfrm>
            <a:off x="5930900" y="1778000"/>
            <a:ext cx="2181225" cy="3973513"/>
            <a:chOff x="3449" y="1120"/>
            <a:chExt cx="1268" cy="2503"/>
          </a:xfrm>
        </p:grpSpPr>
        <p:sp>
          <p:nvSpPr>
            <p:cNvPr id="130159" name="Freeform 109"/>
            <p:cNvSpPr>
              <a:spLocks/>
            </p:cNvSpPr>
            <p:nvPr/>
          </p:nvSpPr>
          <p:spPr bwMode="auto">
            <a:xfrm>
              <a:off x="3449" y="1120"/>
              <a:ext cx="718" cy="1232"/>
            </a:xfrm>
            <a:custGeom>
              <a:avLst/>
              <a:gdLst>
                <a:gd name="T0" fmla="*/ 16 w 1796"/>
                <a:gd name="T1" fmla="*/ 16 h 3079"/>
                <a:gd name="T2" fmla="*/ 40 w 1796"/>
                <a:gd name="T3" fmla="*/ 32 h 3079"/>
                <a:gd name="T4" fmla="*/ 64 w 1796"/>
                <a:gd name="T5" fmla="*/ 56 h 3079"/>
                <a:gd name="T6" fmla="*/ 88 w 1796"/>
                <a:gd name="T7" fmla="*/ 80 h 3079"/>
                <a:gd name="T8" fmla="*/ 112 w 1796"/>
                <a:gd name="T9" fmla="*/ 104 h 3079"/>
                <a:gd name="T10" fmla="*/ 136 w 1796"/>
                <a:gd name="T11" fmla="*/ 128 h 3079"/>
                <a:gd name="T12" fmla="*/ 160 w 1796"/>
                <a:gd name="T13" fmla="*/ 160 h 3079"/>
                <a:gd name="T14" fmla="*/ 183 w 1796"/>
                <a:gd name="T15" fmla="*/ 192 h 3079"/>
                <a:gd name="T16" fmla="*/ 207 w 1796"/>
                <a:gd name="T17" fmla="*/ 224 h 3079"/>
                <a:gd name="T18" fmla="*/ 231 w 1796"/>
                <a:gd name="T19" fmla="*/ 256 h 3079"/>
                <a:gd name="T20" fmla="*/ 255 w 1796"/>
                <a:gd name="T21" fmla="*/ 288 h 3079"/>
                <a:gd name="T22" fmla="*/ 271 w 1796"/>
                <a:gd name="T23" fmla="*/ 312 h 3079"/>
                <a:gd name="T24" fmla="*/ 287 w 1796"/>
                <a:gd name="T25" fmla="*/ 336 h 3079"/>
                <a:gd name="T26" fmla="*/ 295 w 1796"/>
                <a:gd name="T27" fmla="*/ 360 h 3079"/>
                <a:gd name="T28" fmla="*/ 311 w 1796"/>
                <a:gd name="T29" fmla="*/ 384 h 3079"/>
                <a:gd name="T30" fmla="*/ 327 w 1796"/>
                <a:gd name="T31" fmla="*/ 408 h 3079"/>
                <a:gd name="T32" fmla="*/ 343 w 1796"/>
                <a:gd name="T33" fmla="*/ 448 h 3079"/>
                <a:gd name="T34" fmla="*/ 359 w 1796"/>
                <a:gd name="T35" fmla="*/ 472 h 3079"/>
                <a:gd name="T36" fmla="*/ 375 w 1796"/>
                <a:gd name="T37" fmla="*/ 496 h 3079"/>
                <a:gd name="T38" fmla="*/ 383 w 1796"/>
                <a:gd name="T39" fmla="*/ 520 h 3079"/>
                <a:gd name="T40" fmla="*/ 407 w 1796"/>
                <a:gd name="T41" fmla="*/ 560 h 3079"/>
                <a:gd name="T42" fmla="*/ 423 w 1796"/>
                <a:gd name="T43" fmla="*/ 584 h 3079"/>
                <a:gd name="T44" fmla="*/ 431 w 1796"/>
                <a:gd name="T45" fmla="*/ 616 h 3079"/>
                <a:gd name="T46" fmla="*/ 455 w 1796"/>
                <a:gd name="T47" fmla="*/ 656 h 3079"/>
                <a:gd name="T48" fmla="*/ 471 w 1796"/>
                <a:gd name="T49" fmla="*/ 680 h 3079"/>
                <a:gd name="T50" fmla="*/ 479 w 1796"/>
                <a:gd name="T51" fmla="*/ 712 h 3079"/>
                <a:gd name="T52" fmla="*/ 503 w 1796"/>
                <a:gd name="T53" fmla="*/ 752 h 3079"/>
                <a:gd name="T54" fmla="*/ 511 w 1796"/>
                <a:gd name="T55" fmla="*/ 776 h 3079"/>
                <a:gd name="T56" fmla="*/ 527 w 1796"/>
                <a:gd name="T57" fmla="*/ 800 h 3079"/>
                <a:gd name="T58" fmla="*/ 535 w 1796"/>
                <a:gd name="T59" fmla="*/ 824 h 3079"/>
                <a:gd name="T60" fmla="*/ 550 w 1796"/>
                <a:gd name="T61" fmla="*/ 848 h 3079"/>
                <a:gd name="T62" fmla="*/ 558 w 1796"/>
                <a:gd name="T63" fmla="*/ 880 h 3079"/>
                <a:gd name="T64" fmla="*/ 574 w 1796"/>
                <a:gd name="T65" fmla="*/ 904 h 3079"/>
                <a:gd name="T66" fmla="*/ 582 w 1796"/>
                <a:gd name="T67" fmla="*/ 928 h 3079"/>
                <a:gd name="T68" fmla="*/ 606 w 1796"/>
                <a:gd name="T69" fmla="*/ 968 h 3079"/>
                <a:gd name="T70" fmla="*/ 614 w 1796"/>
                <a:gd name="T71" fmla="*/ 1000 h 3079"/>
                <a:gd name="T72" fmla="*/ 630 w 1796"/>
                <a:gd name="T73" fmla="*/ 1024 h 3079"/>
                <a:gd name="T74" fmla="*/ 646 w 1796"/>
                <a:gd name="T75" fmla="*/ 1072 h 3079"/>
                <a:gd name="T76" fmla="*/ 662 w 1796"/>
                <a:gd name="T77" fmla="*/ 1096 h 3079"/>
                <a:gd name="T78" fmla="*/ 678 w 1796"/>
                <a:gd name="T79" fmla="*/ 1144 h 3079"/>
                <a:gd name="T80" fmla="*/ 694 w 1796"/>
                <a:gd name="T81" fmla="*/ 1168 h 3079"/>
                <a:gd name="T82" fmla="*/ 702 w 1796"/>
                <a:gd name="T83" fmla="*/ 1200 h 30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96" h="3079">
                  <a:moveTo>
                    <a:pt x="0" y="0"/>
                  </a:moveTo>
                  <a:lnTo>
                    <a:pt x="20" y="20"/>
                  </a:lnTo>
                  <a:lnTo>
                    <a:pt x="40" y="40"/>
                  </a:lnTo>
                  <a:lnTo>
                    <a:pt x="60" y="60"/>
                  </a:lnTo>
                  <a:lnTo>
                    <a:pt x="80" y="80"/>
                  </a:lnTo>
                  <a:lnTo>
                    <a:pt x="100" y="80"/>
                  </a:lnTo>
                  <a:lnTo>
                    <a:pt x="120" y="100"/>
                  </a:lnTo>
                  <a:lnTo>
                    <a:pt x="140" y="120"/>
                  </a:lnTo>
                  <a:lnTo>
                    <a:pt x="160" y="140"/>
                  </a:lnTo>
                  <a:lnTo>
                    <a:pt x="180" y="160"/>
                  </a:lnTo>
                  <a:lnTo>
                    <a:pt x="200" y="180"/>
                  </a:lnTo>
                  <a:lnTo>
                    <a:pt x="220" y="200"/>
                  </a:lnTo>
                  <a:lnTo>
                    <a:pt x="240" y="220"/>
                  </a:lnTo>
                  <a:lnTo>
                    <a:pt x="260" y="240"/>
                  </a:lnTo>
                  <a:lnTo>
                    <a:pt x="280" y="260"/>
                  </a:lnTo>
                  <a:lnTo>
                    <a:pt x="300" y="280"/>
                  </a:lnTo>
                  <a:lnTo>
                    <a:pt x="320" y="300"/>
                  </a:lnTo>
                  <a:lnTo>
                    <a:pt x="340" y="320"/>
                  </a:lnTo>
                  <a:lnTo>
                    <a:pt x="379" y="360"/>
                  </a:lnTo>
                  <a:lnTo>
                    <a:pt x="379" y="380"/>
                  </a:lnTo>
                  <a:lnTo>
                    <a:pt x="399" y="400"/>
                  </a:lnTo>
                  <a:lnTo>
                    <a:pt x="419" y="420"/>
                  </a:lnTo>
                  <a:lnTo>
                    <a:pt x="459" y="460"/>
                  </a:lnTo>
                  <a:lnTo>
                    <a:pt x="459" y="480"/>
                  </a:lnTo>
                  <a:lnTo>
                    <a:pt x="479" y="500"/>
                  </a:lnTo>
                  <a:lnTo>
                    <a:pt x="519" y="540"/>
                  </a:lnTo>
                  <a:lnTo>
                    <a:pt x="519" y="560"/>
                  </a:lnTo>
                  <a:lnTo>
                    <a:pt x="539" y="580"/>
                  </a:lnTo>
                  <a:lnTo>
                    <a:pt x="579" y="620"/>
                  </a:lnTo>
                  <a:lnTo>
                    <a:pt x="579" y="640"/>
                  </a:lnTo>
                  <a:lnTo>
                    <a:pt x="619" y="680"/>
                  </a:lnTo>
                  <a:lnTo>
                    <a:pt x="619" y="700"/>
                  </a:lnTo>
                  <a:lnTo>
                    <a:pt x="639" y="720"/>
                  </a:lnTo>
                  <a:lnTo>
                    <a:pt x="639" y="740"/>
                  </a:lnTo>
                  <a:lnTo>
                    <a:pt x="659" y="760"/>
                  </a:lnTo>
                  <a:lnTo>
                    <a:pt x="679" y="780"/>
                  </a:lnTo>
                  <a:lnTo>
                    <a:pt x="679" y="800"/>
                  </a:lnTo>
                  <a:lnTo>
                    <a:pt x="699" y="820"/>
                  </a:lnTo>
                  <a:lnTo>
                    <a:pt x="719" y="840"/>
                  </a:lnTo>
                  <a:lnTo>
                    <a:pt x="719" y="859"/>
                  </a:lnTo>
                  <a:lnTo>
                    <a:pt x="738" y="879"/>
                  </a:lnTo>
                  <a:lnTo>
                    <a:pt x="738" y="899"/>
                  </a:lnTo>
                  <a:lnTo>
                    <a:pt x="758" y="919"/>
                  </a:lnTo>
                  <a:lnTo>
                    <a:pt x="778" y="939"/>
                  </a:lnTo>
                  <a:lnTo>
                    <a:pt x="778" y="959"/>
                  </a:lnTo>
                  <a:lnTo>
                    <a:pt x="798" y="979"/>
                  </a:lnTo>
                  <a:lnTo>
                    <a:pt x="798" y="999"/>
                  </a:lnTo>
                  <a:lnTo>
                    <a:pt x="818" y="1019"/>
                  </a:lnTo>
                  <a:lnTo>
                    <a:pt x="818" y="1039"/>
                  </a:lnTo>
                  <a:lnTo>
                    <a:pt x="858" y="1079"/>
                  </a:lnTo>
                  <a:lnTo>
                    <a:pt x="858" y="1119"/>
                  </a:lnTo>
                  <a:lnTo>
                    <a:pt x="878" y="1139"/>
                  </a:lnTo>
                  <a:lnTo>
                    <a:pt x="898" y="1159"/>
                  </a:lnTo>
                  <a:lnTo>
                    <a:pt x="898" y="1179"/>
                  </a:lnTo>
                  <a:lnTo>
                    <a:pt x="918" y="1199"/>
                  </a:lnTo>
                  <a:lnTo>
                    <a:pt x="918" y="1219"/>
                  </a:lnTo>
                  <a:lnTo>
                    <a:pt x="938" y="1239"/>
                  </a:lnTo>
                  <a:lnTo>
                    <a:pt x="938" y="1259"/>
                  </a:lnTo>
                  <a:lnTo>
                    <a:pt x="958" y="1279"/>
                  </a:lnTo>
                  <a:lnTo>
                    <a:pt x="958" y="1299"/>
                  </a:lnTo>
                  <a:lnTo>
                    <a:pt x="998" y="1339"/>
                  </a:lnTo>
                  <a:lnTo>
                    <a:pt x="998" y="1379"/>
                  </a:lnTo>
                  <a:lnTo>
                    <a:pt x="1018" y="1399"/>
                  </a:lnTo>
                  <a:lnTo>
                    <a:pt x="1018" y="1419"/>
                  </a:lnTo>
                  <a:lnTo>
                    <a:pt x="1038" y="1439"/>
                  </a:lnTo>
                  <a:lnTo>
                    <a:pt x="1058" y="1459"/>
                  </a:lnTo>
                  <a:lnTo>
                    <a:pt x="1058" y="1479"/>
                  </a:lnTo>
                  <a:lnTo>
                    <a:pt x="1078" y="1499"/>
                  </a:lnTo>
                  <a:lnTo>
                    <a:pt x="1078" y="1539"/>
                  </a:lnTo>
                  <a:lnTo>
                    <a:pt x="1117" y="1579"/>
                  </a:lnTo>
                  <a:lnTo>
                    <a:pt x="1117" y="1619"/>
                  </a:lnTo>
                  <a:lnTo>
                    <a:pt x="1137" y="1639"/>
                  </a:lnTo>
                  <a:lnTo>
                    <a:pt x="1137" y="1659"/>
                  </a:lnTo>
                  <a:lnTo>
                    <a:pt x="1157" y="1679"/>
                  </a:lnTo>
                  <a:lnTo>
                    <a:pt x="1177" y="1699"/>
                  </a:lnTo>
                  <a:lnTo>
                    <a:pt x="1177" y="1719"/>
                  </a:lnTo>
                  <a:lnTo>
                    <a:pt x="1197" y="1739"/>
                  </a:lnTo>
                  <a:lnTo>
                    <a:pt x="1197" y="1779"/>
                  </a:lnTo>
                  <a:lnTo>
                    <a:pt x="1237" y="1819"/>
                  </a:lnTo>
                  <a:lnTo>
                    <a:pt x="1237" y="1859"/>
                  </a:lnTo>
                  <a:lnTo>
                    <a:pt x="1257" y="1879"/>
                  </a:lnTo>
                  <a:lnTo>
                    <a:pt x="1257" y="1899"/>
                  </a:lnTo>
                  <a:lnTo>
                    <a:pt x="1277" y="1919"/>
                  </a:lnTo>
                  <a:lnTo>
                    <a:pt x="1277" y="1939"/>
                  </a:lnTo>
                  <a:lnTo>
                    <a:pt x="1297" y="1959"/>
                  </a:lnTo>
                  <a:lnTo>
                    <a:pt x="1297" y="1979"/>
                  </a:lnTo>
                  <a:lnTo>
                    <a:pt x="1317" y="1999"/>
                  </a:lnTo>
                  <a:lnTo>
                    <a:pt x="1317" y="2019"/>
                  </a:lnTo>
                  <a:lnTo>
                    <a:pt x="1337" y="2039"/>
                  </a:lnTo>
                  <a:lnTo>
                    <a:pt x="1337" y="2059"/>
                  </a:lnTo>
                  <a:lnTo>
                    <a:pt x="1357" y="2079"/>
                  </a:lnTo>
                  <a:lnTo>
                    <a:pt x="1357" y="2099"/>
                  </a:lnTo>
                  <a:lnTo>
                    <a:pt x="1377" y="2119"/>
                  </a:lnTo>
                  <a:lnTo>
                    <a:pt x="1377" y="2159"/>
                  </a:lnTo>
                  <a:lnTo>
                    <a:pt x="1397" y="2179"/>
                  </a:lnTo>
                  <a:lnTo>
                    <a:pt x="1397" y="2199"/>
                  </a:lnTo>
                  <a:lnTo>
                    <a:pt x="1417" y="2219"/>
                  </a:lnTo>
                  <a:lnTo>
                    <a:pt x="1417" y="2239"/>
                  </a:lnTo>
                  <a:lnTo>
                    <a:pt x="1437" y="2259"/>
                  </a:lnTo>
                  <a:lnTo>
                    <a:pt x="1437" y="2279"/>
                  </a:lnTo>
                  <a:lnTo>
                    <a:pt x="1457" y="2299"/>
                  </a:lnTo>
                  <a:lnTo>
                    <a:pt x="1457" y="2319"/>
                  </a:lnTo>
                  <a:lnTo>
                    <a:pt x="1477" y="2339"/>
                  </a:lnTo>
                  <a:lnTo>
                    <a:pt x="1477" y="2379"/>
                  </a:lnTo>
                  <a:lnTo>
                    <a:pt x="1516" y="2419"/>
                  </a:lnTo>
                  <a:lnTo>
                    <a:pt x="1516" y="2459"/>
                  </a:lnTo>
                  <a:lnTo>
                    <a:pt x="1536" y="2479"/>
                  </a:lnTo>
                  <a:lnTo>
                    <a:pt x="1536" y="2499"/>
                  </a:lnTo>
                  <a:lnTo>
                    <a:pt x="1556" y="2519"/>
                  </a:lnTo>
                  <a:lnTo>
                    <a:pt x="1556" y="2539"/>
                  </a:lnTo>
                  <a:lnTo>
                    <a:pt x="1576" y="2559"/>
                  </a:lnTo>
                  <a:lnTo>
                    <a:pt x="1576" y="2599"/>
                  </a:lnTo>
                  <a:lnTo>
                    <a:pt x="1616" y="2639"/>
                  </a:lnTo>
                  <a:lnTo>
                    <a:pt x="1616" y="2679"/>
                  </a:lnTo>
                  <a:lnTo>
                    <a:pt x="1636" y="2699"/>
                  </a:lnTo>
                  <a:lnTo>
                    <a:pt x="1636" y="2719"/>
                  </a:lnTo>
                  <a:lnTo>
                    <a:pt x="1656" y="2739"/>
                  </a:lnTo>
                  <a:lnTo>
                    <a:pt x="1656" y="2779"/>
                  </a:lnTo>
                  <a:lnTo>
                    <a:pt x="1696" y="2819"/>
                  </a:lnTo>
                  <a:lnTo>
                    <a:pt x="1696" y="2859"/>
                  </a:lnTo>
                  <a:lnTo>
                    <a:pt x="1716" y="2879"/>
                  </a:lnTo>
                  <a:lnTo>
                    <a:pt x="1716" y="2899"/>
                  </a:lnTo>
                  <a:lnTo>
                    <a:pt x="1736" y="2919"/>
                  </a:lnTo>
                  <a:lnTo>
                    <a:pt x="1736" y="2939"/>
                  </a:lnTo>
                  <a:lnTo>
                    <a:pt x="1756" y="2959"/>
                  </a:lnTo>
                  <a:lnTo>
                    <a:pt x="1756" y="2999"/>
                  </a:lnTo>
                  <a:lnTo>
                    <a:pt x="1796" y="3039"/>
                  </a:lnTo>
                  <a:lnTo>
                    <a:pt x="1796" y="3079"/>
                  </a:lnTo>
                </a:path>
              </a:pathLst>
            </a:custGeom>
            <a:noFill/>
            <a:ln w="19050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160" name="Freeform 110"/>
            <p:cNvSpPr>
              <a:spLocks/>
            </p:cNvSpPr>
            <p:nvPr/>
          </p:nvSpPr>
          <p:spPr bwMode="auto">
            <a:xfrm>
              <a:off x="4167" y="2352"/>
              <a:ext cx="550" cy="1271"/>
            </a:xfrm>
            <a:custGeom>
              <a:avLst/>
              <a:gdLst>
                <a:gd name="T0" fmla="*/ 8 w 1376"/>
                <a:gd name="T1" fmla="*/ 8 h 3179"/>
                <a:gd name="T2" fmla="*/ 24 w 1376"/>
                <a:gd name="T3" fmla="*/ 40 h 3179"/>
                <a:gd name="T4" fmla="*/ 32 w 1376"/>
                <a:gd name="T5" fmla="*/ 64 h 3179"/>
                <a:gd name="T6" fmla="*/ 40 w 1376"/>
                <a:gd name="T7" fmla="*/ 80 h 3179"/>
                <a:gd name="T8" fmla="*/ 56 w 1376"/>
                <a:gd name="T9" fmla="*/ 112 h 3179"/>
                <a:gd name="T10" fmla="*/ 64 w 1376"/>
                <a:gd name="T11" fmla="*/ 136 h 3179"/>
                <a:gd name="T12" fmla="*/ 72 w 1376"/>
                <a:gd name="T13" fmla="*/ 152 h 3179"/>
                <a:gd name="T14" fmla="*/ 80 w 1376"/>
                <a:gd name="T15" fmla="*/ 168 h 3179"/>
                <a:gd name="T16" fmla="*/ 88 w 1376"/>
                <a:gd name="T17" fmla="*/ 192 h 3179"/>
                <a:gd name="T18" fmla="*/ 96 w 1376"/>
                <a:gd name="T19" fmla="*/ 208 h 3179"/>
                <a:gd name="T20" fmla="*/ 104 w 1376"/>
                <a:gd name="T21" fmla="*/ 224 h 3179"/>
                <a:gd name="T22" fmla="*/ 112 w 1376"/>
                <a:gd name="T23" fmla="*/ 248 h 3179"/>
                <a:gd name="T24" fmla="*/ 120 w 1376"/>
                <a:gd name="T25" fmla="*/ 264 h 3179"/>
                <a:gd name="T26" fmla="*/ 136 w 1376"/>
                <a:gd name="T27" fmla="*/ 296 h 3179"/>
                <a:gd name="T28" fmla="*/ 143 w 1376"/>
                <a:gd name="T29" fmla="*/ 320 h 3179"/>
                <a:gd name="T30" fmla="*/ 151 w 1376"/>
                <a:gd name="T31" fmla="*/ 336 h 3179"/>
                <a:gd name="T32" fmla="*/ 159 w 1376"/>
                <a:gd name="T33" fmla="*/ 352 h 3179"/>
                <a:gd name="T34" fmla="*/ 175 w 1376"/>
                <a:gd name="T35" fmla="*/ 384 h 3179"/>
                <a:gd name="T36" fmla="*/ 191 w 1376"/>
                <a:gd name="T37" fmla="*/ 424 h 3179"/>
                <a:gd name="T38" fmla="*/ 199 w 1376"/>
                <a:gd name="T39" fmla="*/ 448 h 3179"/>
                <a:gd name="T40" fmla="*/ 215 w 1376"/>
                <a:gd name="T41" fmla="*/ 480 h 3179"/>
                <a:gd name="T42" fmla="*/ 223 w 1376"/>
                <a:gd name="T43" fmla="*/ 504 h 3179"/>
                <a:gd name="T44" fmla="*/ 231 w 1376"/>
                <a:gd name="T45" fmla="*/ 520 h 3179"/>
                <a:gd name="T46" fmla="*/ 247 w 1376"/>
                <a:gd name="T47" fmla="*/ 552 h 3179"/>
                <a:gd name="T48" fmla="*/ 255 w 1376"/>
                <a:gd name="T49" fmla="*/ 576 h 3179"/>
                <a:gd name="T50" fmla="*/ 271 w 1376"/>
                <a:gd name="T51" fmla="*/ 608 h 3179"/>
                <a:gd name="T52" fmla="*/ 279 w 1376"/>
                <a:gd name="T53" fmla="*/ 632 h 3179"/>
                <a:gd name="T54" fmla="*/ 287 w 1376"/>
                <a:gd name="T55" fmla="*/ 648 h 3179"/>
                <a:gd name="T56" fmla="*/ 303 w 1376"/>
                <a:gd name="T57" fmla="*/ 680 h 3179"/>
                <a:gd name="T58" fmla="*/ 319 w 1376"/>
                <a:gd name="T59" fmla="*/ 720 h 3179"/>
                <a:gd name="T60" fmla="*/ 327 w 1376"/>
                <a:gd name="T61" fmla="*/ 744 h 3179"/>
                <a:gd name="T62" fmla="*/ 335 w 1376"/>
                <a:gd name="T63" fmla="*/ 760 h 3179"/>
                <a:gd name="T64" fmla="*/ 351 w 1376"/>
                <a:gd name="T65" fmla="*/ 791 h 3179"/>
                <a:gd name="T66" fmla="*/ 367 w 1376"/>
                <a:gd name="T67" fmla="*/ 831 h 3179"/>
                <a:gd name="T68" fmla="*/ 375 w 1376"/>
                <a:gd name="T69" fmla="*/ 855 h 3179"/>
                <a:gd name="T70" fmla="*/ 391 w 1376"/>
                <a:gd name="T71" fmla="*/ 887 h 3179"/>
                <a:gd name="T72" fmla="*/ 399 w 1376"/>
                <a:gd name="T73" fmla="*/ 911 h 3179"/>
                <a:gd name="T74" fmla="*/ 414 w 1376"/>
                <a:gd name="T75" fmla="*/ 943 h 3179"/>
                <a:gd name="T76" fmla="*/ 422 w 1376"/>
                <a:gd name="T77" fmla="*/ 967 h 3179"/>
                <a:gd name="T78" fmla="*/ 438 w 1376"/>
                <a:gd name="T79" fmla="*/ 999 h 3179"/>
                <a:gd name="T80" fmla="*/ 446 w 1376"/>
                <a:gd name="T81" fmla="*/ 1023 h 3179"/>
                <a:gd name="T82" fmla="*/ 462 w 1376"/>
                <a:gd name="T83" fmla="*/ 1055 h 3179"/>
                <a:gd name="T84" fmla="*/ 470 w 1376"/>
                <a:gd name="T85" fmla="*/ 1079 h 3179"/>
                <a:gd name="T86" fmla="*/ 486 w 1376"/>
                <a:gd name="T87" fmla="*/ 1111 h 3179"/>
                <a:gd name="T88" fmla="*/ 494 w 1376"/>
                <a:gd name="T89" fmla="*/ 1135 h 3179"/>
                <a:gd name="T90" fmla="*/ 502 w 1376"/>
                <a:gd name="T91" fmla="*/ 1151 h 3179"/>
                <a:gd name="T92" fmla="*/ 518 w 1376"/>
                <a:gd name="T93" fmla="*/ 1183 h 3179"/>
                <a:gd name="T94" fmla="*/ 534 w 1376"/>
                <a:gd name="T95" fmla="*/ 1223 h 3179"/>
                <a:gd name="T96" fmla="*/ 542 w 1376"/>
                <a:gd name="T97" fmla="*/ 1247 h 3179"/>
                <a:gd name="T98" fmla="*/ 550 w 1376"/>
                <a:gd name="T99" fmla="*/ 1271 h 3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76" h="3179">
                  <a:moveTo>
                    <a:pt x="0" y="0"/>
                  </a:moveTo>
                  <a:lnTo>
                    <a:pt x="20" y="20"/>
                  </a:lnTo>
                  <a:lnTo>
                    <a:pt x="20" y="60"/>
                  </a:lnTo>
                  <a:lnTo>
                    <a:pt x="59" y="100"/>
                  </a:lnTo>
                  <a:lnTo>
                    <a:pt x="59" y="140"/>
                  </a:lnTo>
                  <a:lnTo>
                    <a:pt x="79" y="160"/>
                  </a:lnTo>
                  <a:lnTo>
                    <a:pt x="79" y="180"/>
                  </a:lnTo>
                  <a:lnTo>
                    <a:pt x="99" y="200"/>
                  </a:lnTo>
                  <a:lnTo>
                    <a:pt x="99" y="240"/>
                  </a:lnTo>
                  <a:lnTo>
                    <a:pt x="139" y="280"/>
                  </a:lnTo>
                  <a:lnTo>
                    <a:pt x="139" y="320"/>
                  </a:lnTo>
                  <a:lnTo>
                    <a:pt x="159" y="340"/>
                  </a:lnTo>
                  <a:lnTo>
                    <a:pt x="159" y="360"/>
                  </a:lnTo>
                  <a:lnTo>
                    <a:pt x="179" y="380"/>
                  </a:lnTo>
                  <a:lnTo>
                    <a:pt x="179" y="400"/>
                  </a:lnTo>
                  <a:lnTo>
                    <a:pt x="199" y="420"/>
                  </a:lnTo>
                  <a:lnTo>
                    <a:pt x="199" y="460"/>
                  </a:lnTo>
                  <a:lnTo>
                    <a:pt x="219" y="480"/>
                  </a:lnTo>
                  <a:lnTo>
                    <a:pt x="219" y="500"/>
                  </a:lnTo>
                  <a:lnTo>
                    <a:pt x="239" y="520"/>
                  </a:lnTo>
                  <a:lnTo>
                    <a:pt x="239" y="540"/>
                  </a:lnTo>
                  <a:lnTo>
                    <a:pt x="259" y="560"/>
                  </a:lnTo>
                  <a:lnTo>
                    <a:pt x="259" y="600"/>
                  </a:lnTo>
                  <a:lnTo>
                    <a:pt x="279" y="620"/>
                  </a:lnTo>
                  <a:lnTo>
                    <a:pt x="279" y="640"/>
                  </a:lnTo>
                  <a:lnTo>
                    <a:pt x="299" y="660"/>
                  </a:lnTo>
                  <a:lnTo>
                    <a:pt x="299" y="700"/>
                  </a:lnTo>
                  <a:lnTo>
                    <a:pt x="339" y="740"/>
                  </a:lnTo>
                  <a:lnTo>
                    <a:pt x="339" y="780"/>
                  </a:lnTo>
                  <a:lnTo>
                    <a:pt x="359" y="800"/>
                  </a:lnTo>
                  <a:lnTo>
                    <a:pt x="359" y="820"/>
                  </a:lnTo>
                  <a:lnTo>
                    <a:pt x="379" y="840"/>
                  </a:lnTo>
                  <a:lnTo>
                    <a:pt x="379" y="860"/>
                  </a:lnTo>
                  <a:lnTo>
                    <a:pt x="399" y="880"/>
                  </a:lnTo>
                  <a:lnTo>
                    <a:pt x="399" y="920"/>
                  </a:lnTo>
                  <a:lnTo>
                    <a:pt x="438" y="960"/>
                  </a:lnTo>
                  <a:lnTo>
                    <a:pt x="438" y="1020"/>
                  </a:lnTo>
                  <a:lnTo>
                    <a:pt x="478" y="1060"/>
                  </a:lnTo>
                  <a:lnTo>
                    <a:pt x="478" y="1100"/>
                  </a:lnTo>
                  <a:lnTo>
                    <a:pt x="498" y="1120"/>
                  </a:lnTo>
                  <a:lnTo>
                    <a:pt x="498" y="1160"/>
                  </a:lnTo>
                  <a:lnTo>
                    <a:pt x="538" y="1200"/>
                  </a:lnTo>
                  <a:lnTo>
                    <a:pt x="538" y="1240"/>
                  </a:lnTo>
                  <a:lnTo>
                    <a:pt x="558" y="1260"/>
                  </a:lnTo>
                  <a:lnTo>
                    <a:pt x="558" y="1280"/>
                  </a:lnTo>
                  <a:lnTo>
                    <a:pt x="578" y="1300"/>
                  </a:lnTo>
                  <a:lnTo>
                    <a:pt x="578" y="1340"/>
                  </a:lnTo>
                  <a:lnTo>
                    <a:pt x="618" y="1380"/>
                  </a:lnTo>
                  <a:lnTo>
                    <a:pt x="618" y="1420"/>
                  </a:lnTo>
                  <a:lnTo>
                    <a:pt x="638" y="1440"/>
                  </a:lnTo>
                  <a:lnTo>
                    <a:pt x="638" y="1480"/>
                  </a:lnTo>
                  <a:lnTo>
                    <a:pt x="678" y="1520"/>
                  </a:lnTo>
                  <a:lnTo>
                    <a:pt x="678" y="1560"/>
                  </a:lnTo>
                  <a:lnTo>
                    <a:pt x="698" y="1580"/>
                  </a:lnTo>
                  <a:lnTo>
                    <a:pt x="698" y="1600"/>
                  </a:lnTo>
                  <a:lnTo>
                    <a:pt x="718" y="1620"/>
                  </a:lnTo>
                  <a:lnTo>
                    <a:pt x="718" y="1660"/>
                  </a:lnTo>
                  <a:lnTo>
                    <a:pt x="758" y="1700"/>
                  </a:lnTo>
                  <a:lnTo>
                    <a:pt x="758" y="1760"/>
                  </a:lnTo>
                  <a:lnTo>
                    <a:pt x="798" y="1800"/>
                  </a:lnTo>
                  <a:lnTo>
                    <a:pt x="798" y="1840"/>
                  </a:lnTo>
                  <a:lnTo>
                    <a:pt x="817" y="1860"/>
                  </a:lnTo>
                  <a:lnTo>
                    <a:pt x="817" y="1880"/>
                  </a:lnTo>
                  <a:lnTo>
                    <a:pt x="837" y="1900"/>
                  </a:lnTo>
                  <a:lnTo>
                    <a:pt x="837" y="1940"/>
                  </a:lnTo>
                  <a:lnTo>
                    <a:pt x="877" y="1979"/>
                  </a:lnTo>
                  <a:lnTo>
                    <a:pt x="877" y="2039"/>
                  </a:lnTo>
                  <a:lnTo>
                    <a:pt x="917" y="2079"/>
                  </a:lnTo>
                  <a:lnTo>
                    <a:pt x="917" y="2119"/>
                  </a:lnTo>
                  <a:lnTo>
                    <a:pt x="937" y="2139"/>
                  </a:lnTo>
                  <a:lnTo>
                    <a:pt x="937" y="2179"/>
                  </a:lnTo>
                  <a:lnTo>
                    <a:pt x="977" y="2219"/>
                  </a:lnTo>
                  <a:lnTo>
                    <a:pt x="977" y="2259"/>
                  </a:lnTo>
                  <a:lnTo>
                    <a:pt x="997" y="2279"/>
                  </a:lnTo>
                  <a:lnTo>
                    <a:pt x="997" y="2319"/>
                  </a:lnTo>
                  <a:lnTo>
                    <a:pt x="1037" y="2359"/>
                  </a:lnTo>
                  <a:lnTo>
                    <a:pt x="1037" y="2399"/>
                  </a:lnTo>
                  <a:lnTo>
                    <a:pt x="1057" y="2419"/>
                  </a:lnTo>
                  <a:lnTo>
                    <a:pt x="1057" y="2459"/>
                  </a:lnTo>
                  <a:lnTo>
                    <a:pt x="1097" y="2499"/>
                  </a:lnTo>
                  <a:lnTo>
                    <a:pt x="1097" y="2539"/>
                  </a:lnTo>
                  <a:lnTo>
                    <a:pt x="1117" y="2559"/>
                  </a:lnTo>
                  <a:lnTo>
                    <a:pt x="1117" y="2599"/>
                  </a:lnTo>
                  <a:lnTo>
                    <a:pt x="1157" y="2639"/>
                  </a:lnTo>
                  <a:lnTo>
                    <a:pt x="1157" y="2679"/>
                  </a:lnTo>
                  <a:lnTo>
                    <a:pt x="1176" y="2699"/>
                  </a:lnTo>
                  <a:lnTo>
                    <a:pt x="1176" y="2739"/>
                  </a:lnTo>
                  <a:lnTo>
                    <a:pt x="1216" y="2779"/>
                  </a:lnTo>
                  <a:lnTo>
                    <a:pt x="1216" y="2819"/>
                  </a:lnTo>
                  <a:lnTo>
                    <a:pt x="1236" y="2839"/>
                  </a:lnTo>
                  <a:lnTo>
                    <a:pt x="1236" y="2859"/>
                  </a:lnTo>
                  <a:lnTo>
                    <a:pt x="1256" y="2879"/>
                  </a:lnTo>
                  <a:lnTo>
                    <a:pt x="1256" y="2919"/>
                  </a:lnTo>
                  <a:lnTo>
                    <a:pt x="1296" y="2959"/>
                  </a:lnTo>
                  <a:lnTo>
                    <a:pt x="1296" y="3019"/>
                  </a:lnTo>
                  <a:lnTo>
                    <a:pt x="1336" y="3059"/>
                  </a:lnTo>
                  <a:lnTo>
                    <a:pt x="1336" y="3099"/>
                  </a:lnTo>
                  <a:lnTo>
                    <a:pt x="1356" y="3119"/>
                  </a:lnTo>
                  <a:lnTo>
                    <a:pt x="1356" y="3159"/>
                  </a:lnTo>
                  <a:lnTo>
                    <a:pt x="1376" y="3179"/>
                  </a:lnTo>
                </a:path>
              </a:pathLst>
            </a:custGeom>
            <a:noFill/>
            <a:ln w="19050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146" name="Rectangle 111"/>
          <p:cNvSpPr>
            <a:spLocks noChangeArrowheads="1"/>
          </p:cNvSpPr>
          <p:nvPr/>
        </p:nvSpPr>
        <p:spPr bwMode="auto">
          <a:xfrm>
            <a:off x="2925763" y="2270125"/>
            <a:ext cx="210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Bessel ordre 2 à 6</a:t>
            </a:r>
            <a:endParaRPr lang="en-US" altLang="fr-FR" sz="2000">
              <a:solidFill>
                <a:schemeClr val="bg2"/>
              </a:solidFill>
            </a:endParaRPr>
          </a:p>
        </p:txBody>
      </p:sp>
      <p:sp>
        <p:nvSpPr>
          <p:cNvPr id="130147" name="Rectangle 112"/>
          <p:cNvSpPr>
            <a:spLocks noChangeArrowheads="1"/>
          </p:cNvSpPr>
          <p:nvPr/>
        </p:nvSpPr>
        <p:spPr bwMode="auto">
          <a:xfrm>
            <a:off x="4030663" y="1060450"/>
            <a:ext cx="3355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Gain des filtres de Bessel (dB)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0148" name="Rectangle 113"/>
          <p:cNvSpPr>
            <a:spLocks noChangeArrowheads="1"/>
          </p:cNvSpPr>
          <p:nvPr/>
        </p:nvSpPr>
        <p:spPr bwMode="auto">
          <a:xfrm>
            <a:off x="4895850" y="6092825"/>
            <a:ext cx="31019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pulsations normalisées (</a:t>
            </a:r>
            <a:r>
              <a:rPr lang="fr-FR" altLang="fr-FR" sz="18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1800" baseline="-25000">
                <a:solidFill>
                  <a:schemeClr val="bg2"/>
                </a:solidFill>
              </a:rPr>
              <a:t>n</a:t>
            </a:r>
            <a:r>
              <a:rPr lang="fr-FR" altLang="fr-FR" sz="1800">
                <a:solidFill>
                  <a:schemeClr val="bg2"/>
                </a:solidFill>
              </a:rPr>
              <a:t>)</a:t>
            </a:r>
            <a:endParaRPr lang="en-US" altLang="fr-FR" sz="3200">
              <a:solidFill>
                <a:schemeClr val="bg2"/>
              </a:solidFill>
            </a:endParaRPr>
          </a:p>
        </p:txBody>
      </p:sp>
      <p:sp>
        <p:nvSpPr>
          <p:cNvPr id="130149" name="Line 114"/>
          <p:cNvSpPr>
            <a:spLocks noChangeShapeType="1"/>
          </p:cNvSpPr>
          <p:nvPr/>
        </p:nvSpPr>
        <p:spPr bwMode="auto">
          <a:xfrm flipV="1">
            <a:off x="5422900" y="1552575"/>
            <a:ext cx="0" cy="41814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50" name="Line 115"/>
          <p:cNvSpPr>
            <a:spLocks noChangeShapeType="1"/>
          </p:cNvSpPr>
          <p:nvPr/>
        </p:nvSpPr>
        <p:spPr bwMode="auto">
          <a:xfrm flipH="1">
            <a:off x="2439988" y="1552575"/>
            <a:ext cx="29829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151" name="Text Box 116"/>
          <p:cNvSpPr txBox="1">
            <a:spLocks noChangeArrowheads="1"/>
          </p:cNvSpPr>
          <p:nvPr/>
        </p:nvSpPr>
        <p:spPr bwMode="auto">
          <a:xfrm>
            <a:off x="7102475" y="2139950"/>
            <a:ext cx="777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ordre 2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0152" name="Text Box 117"/>
          <p:cNvSpPr txBox="1">
            <a:spLocks noChangeArrowheads="1"/>
          </p:cNvSpPr>
          <p:nvPr/>
        </p:nvSpPr>
        <p:spPr bwMode="auto">
          <a:xfrm>
            <a:off x="7608888" y="3092450"/>
            <a:ext cx="1571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3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0153" name="Text Box 118"/>
          <p:cNvSpPr txBox="1">
            <a:spLocks noChangeArrowheads="1"/>
          </p:cNvSpPr>
          <p:nvPr/>
        </p:nvSpPr>
        <p:spPr bwMode="auto">
          <a:xfrm>
            <a:off x="7608888" y="3543300"/>
            <a:ext cx="1571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4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0154" name="Text Box 119"/>
          <p:cNvSpPr txBox="1">
            <a:spLocks noChangeArrowheads="1"/>
          </p:cNvSpPr>
          <p:nvPr/>
        </p:nvSpPr>
        <p:spPr bwMode="auto">
          <a:xfrm>
            <a:off x="7608888" y="3975100"/>
            <a:ext cx="1571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5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0155" name="Text Box 120"/>
          <p:cNvSpPr txBox="1">
            <a:spLocks noChangeArrowheads="1"/>
          </p:cNvSpPr>
          <p:nvPr/>
        </p:nvSpPr>
        <p:spPr bwMode="auto">
          <a:xfrm>
            <a:off x="7608888" y="5013325"/>
            <a:ext cx="1571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6</a:t>
            </a:r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0156" name="Text Box 121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5°) Filtres de Bessel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0157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BB9B35B-D089-495F-94F3-EB77B2B5F6D7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30158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4543425" y="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6°) Comparaison des prototypes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069975" y="684213"/>
            <a:ext cx="818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Comparaison des Gains des prototypes normalisés à – 3 dB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31078" name="Rectangle 7"/>
          <p:cNvSpPr>
            <a:spLocks noChangeArrowheads="1"/>
          </p:cNvSpPr>
          <p:nvPr/>
        </p:nvSpPr>
        <p:spPr bwMode="auto">
          <a:xfrm>
            <a:off x="2054225" y="1327150"/>
            <a:ext cx="7516813" cy="452755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31079" name="Rectangle 8"/>
          <p:cNvSpPr>
            <a:spLocks noChangeArrowheads="1"/>
          </p:cNvSpPr>
          <p:nvPr/>
        </p:nvSpPr>
        <p:spPr bwMode="auto">
          <a:xfrm>
            <a:off x="2054225" y="1327150"/>
            <a:ext cx="7516813" cy="45275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31080" name="Freeform 9"/>
          <p:cNvSpPr>
            <a:spLocks/>
          </p:cNvSpPr>
          <p:nvPr/>
        </p:nvSpPr>
        <p:spPr bwMode="auto">
          <a:xfrm>
            <a:off x="2054225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1" name="Freeform 10"/>
          <p:cNvSpPr>
            <a:spLocks/>
          </p:cNvSpPr>
          <p:nvPr/>
        </p:nvSpPr>
        <p:spPr bwMode="auto">
          <a:xfrm>
            <a:off x="581183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2" name="Freeform 11"/>
          <p:cNvSpPr>
            <a:spLocks/>
          </p:cNvSpPr>
          <p:nvPr/>
        </p:nvSpPr>
        <p:spPr bwMode="auto">
          <a:xfrm>
            <a:off x="9571038" y="1327150"/>
            <a:ext cx="0" cy="4527550"/>
          </a:xfrm>
          <a:custGeom>
            <a:avLst/>
            <a:gdLst>
              <a:gd name="T0" fmla="*/ 4527550 h 342"/>
              <a:gd name="T1" fmla="*/ 0 h 342"/>
              <a:gd name="T2" fmla="*/ 0 h 34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3" name="Freeform 12"/>
          <p:cNvSpPr>
            <a:spLocks/>
          </p:cNvSpPr>
          <p:nvPr/>
        </p:nvSpPr>
        <p:spPr bwMode="auto">
          <a:xfrm>
            <a:off x="2054225" y="5854700"/>
            <a:ext cx="7516813" cy="1588"/>
          </a:xfrm>
          <a:custGeom>
            <a:avLst/>
            <a:gdLst>
              <a:gd name="T0" fmla="*/ 0 w 434"/>
              <a:gd name="T1" fmla="*/ 0 h 1588"/>
              <a:gd name="T2" fmla="*/ 7516813 w 434"/>
              <a:gd name="T3" fmla="*/ 0 h 1588"/>
              <a:gd name="T4" fmla="*/ 7516813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4" name="Freeform 13"/>
          <p:cNvSpPr>
            <a:spLocks/>
          </p:cNvSpPr>
          <p:nvPr/>
        </p:nvSpPr>
        <p:spPr bwMode="auto">
          <a:xfrm>
            <a:off x="2054225" y="5286375"/>
            <a:ext cx="7516813" cy="1588"/>
          </a:xfrm>
          <a:custGeom>
            <a:avLst/>
            <a:gdLst>
              <a:gd name="T0" fmla="*/ 0 w 434"/>
              <a:gd name="T1" fmla="*/ 0 h 1588"/>
              <a:gd name="T2" fmla="*/ 7516813 w 434"/>
              <a:gd name="T3" fmla="*/ 0 h 1588"/>
              <a:gd name="T4" fmla="*/ 7516813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5" name="Freeform 14"/>
          <p:cNvSpPr>
            <a:spLocks/>
          </p:cNvSpPr>
          <p:nvPr/>
        </p:nvSpPr>
        <p:spPr bwMode="auto">
          <a:xfrm>
            <a:off x="2054225" y="4716463"/>
            <a:ext cx="7516813" cy="1587"/>
          </a:xfrm>
          <a:custGeom>
            <a:avLst/>
            <a:gdLst>
              <a:gd name="T0" fmla="*/ 0 w 434"/>
              <a:gd name="T1" fmla="*/ 0 h 1587"/>
              <a:gd name="T2" fmla="*/ 7516813 w 434"/>
              <a:gd name="T3" fmla="*/ 0 h 1587"/>
              <a:gd name="T4" fmla="*/ 7516813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6" name="Freeform 15"/>
          <p:cNvSpPr>
            <a:spLocks/>
          </p:cNvSpPr>
          <p:nvPr/>
        </p:nvSpPr>
        <p:spPr bwMode="auto">
          <a:xfrm>
            <a:off x="2054225" y="4148138"/>
            <a:ext cx="7516813" cy="1587"/>
          </a:xfrm>
          <a:custGeom>
            <a:avLst/>
            <a:gdLst>
              <a:gd name="T0" fmla="*/ 0 w 434"/>
              <a:gd name="T1" fmla="*/ 0 h 1587"/>
              <a:gd name="T2" fmla="*/ 7516813 w 434"/>
              <a:gd name="T3" fmla="*/ 0 h 1587"/>
              <a:gd name="T4" fmla="*/ 7516813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7" name="Freeform 16"/>
          <p:cNvSpPr>
            <a:spLocks/>
          </p:cNvSpPr>
          <p:nvPr/>
        </p:nvSpPr>
        <p:spPr bwMode="auto">
          <a:xfrm>
            <a:off x="2054225" y="3590925"/>
            <a:ext cx="7516813" cy="1588"/>
          </a:xfrm>
          <a:custGeom>
            <a:avLst/>
            <a:gdLst>
              <a:gd name="T0" fmla="*/ 0 w 434"/>
              <a:gd name="T1" fmla="*/ 0 h 1588"/>
              <a:gd name="T2" fmla="*/ 7516813 w 434"/>
              <a:gd name="T3" fmla="*/ 0 h 1588"/>
              <a:gd name="T4" fmla="*/ 7516813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8" name="Freeform 17"/>
          <p:cNvSpPr>
            <a:spLocks/>
          </p:cNvSpPr>
          <p:nvPr/>
        </p:nvSpPr>
        <p:spPr bwMode="auto">
          <a:xfrm>
            <a:off x="2054225" y="3022600"/>
            <a:ext cx="7516813" cy="1588"/>
          </a:xfrm>
          <a:custGeom>
            <a:avLst/>
            <a:gdLst>
              <a:gd name="T0" fmla="*/ 0 w 434"/>
              <a:gd name="T1" fmla="*/ 0 h 1588"/>
              <a:gd name="T2" fmla="*/ 7516813 w 434"/>
              <a:gd name="T3" fmla="*/ 0 h 1588"/>
              <a:gd name="T4" fmla="*/ 7516813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89" name="Freeform 18"/>
          <p:cNvSpPr>
            <a:spLocks/>
          </p:cNvSpPr>
          <p:nvPr/>
        </p:nvSpPr>
        <p:spPr bwMode="auto">
          <a:xfrm>
            <a:off x="2054225" y="2452688"/>
            <a:ext cx="7516813" cy="1587"/>
          </a:xfrm>
          <a:custGeom>
            <a:avLst/>
            <a:gdLst>
              <a:gd name="T0" fmla="*/ 0 w 434"/>
              <a:gd name="T1" fmla="*/ 0 h 1587"/>
              <a:gd name="T2" fmla="*/ 7516813 w 434"/>
              <a:gd name="T3" fmla="*/ 0 h 1587"/>
              <a:gd name="T4" fmla="*/ 7516813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0" name="Freeform 19"/>
          <p:cNvSpPr>
            <a:spLocks/>
          </p:cNvSpPr>
          <p:nvPr/>
        </p:nvSpPr>
        <p:spPr bwMode="auto">
          <a:xfrm>
            <a:off x="2054225" y="1884363"/>
            <a:ext cx="7516813" cy="1587"/>
          </a:xfrm>
          <a:custGeom>
            <a:avLst/>
            <a:gdLst>
              <a:gd name="T0" fmla="*/ 0 w 434"/>
              <a:gd name="T1" fmla="*/ 0 h 1587"/>
              <a:gd name="T2" fmla="*/ 7516813 w 434"/>
              <a:gd name="T3" fmla="*/ 0 h 1587"/>
              <a:gd name="T4" fmla="*/ 7516813 w 43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7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1" name="Freeform 20"/>
          <p:cNvSpPr>
            <a:spLocks/>
          </p:cNvSpPr>
          <p:nvPr/>
        </p:nvSpPr>
        <p:spPr bwMode="auto">
          <a:xfrm>
            <a:off x="2054225" y="1327150"/>
            <a:ext cx="7516813" cy="1588"/>
          </a:xfrm>
          <a:custGeom>
            <a:avLst/>
            <a:gdLst>
              <a:gd name="T0" fmla="*/ 0 w 434"/>
              <a:gd name="T1" fmla="*/ 0 h 1588"/>
              <a:gd name="T2" fmla="*/ 7516813 w 434"/>
              <a:gd name="T3" fmla="*/ 0 h 1588"/>
              <a:gd name="T4" fmla="*/ 7516813 w 43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1588">
                <a:moveTo>
                  <a:pt x="0" y="0"/>
                </a:move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2" name="Line 21"/>
          <p:cNvSpPr>
            <a:spLocks noChangeShapeType="1"/>
          </p:cNvSpPr>
          <p:nvPr/>
        </p:nvSpPr>
        <p:spPr bwMode="auto">
          <a:xfrm>
            <a:off x="2054225" y="1327150"/>
            <a:ext cx="7516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3" name="Line 22"/>
          <p:cNvSpPr>
            <a:spLocks noChangeShapeType="1"/>
          </p:cNvSpPr>
          <p:nvPr/>
        </p:nvSpPr>
        <p:spPr bwMode="auto">
          <a:xfrm>
            <a:off x="2054225" y="5854700"/>
            <a:ext cx="7516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4" name="Line 23"/>
          <p:cNvSpPr>
            <a:spLocks noChangeShapeType="1"/>
          </p:cNvSpPr>
          <p:nvPr/>
        </p:nvSpPr>
        <p:spPr bwMode="auto">
          <a:xfrm flipV="1">
            <a:off x="9571038" y="1327150"/>
            <a:ext cx="0" cy="4527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5" name="Line 24"/>
          <p:cNvSpPr>
            <a:spLocks noChangeShapeType="1"/>
          </p:cNvSpPr>
          <p:nvPr/>
        </p:nvSpPr>
        <p:spPr bwMode="auto">
          <a:xfrm flipV="1">
            <a:off x="2054225" y="1327150"/>
            <a:ext cx="1588" cy="4527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6" name="Line 25"/>
          <p:cNvSpPr>
            <a:spLocks noChangeShapeType="1"/>
          </p:cNvSpPr>
          <p:nvPr/>
        </p:nvSpPr>
        <p:spPr bwMode="auto">
          <a:xfrm>
            <a:off x="2054225" y="5854700"/>
            <a:ext cx="7516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7" name="Line 26"/>
          <p:cNvSpPr>
            <a:spLocks noChangeShapeType="1"/>
          </p:cNvSpPr>
          <p:nvPr/>
        </p:nvSpPr>
        <p:spPr bwMode="auto">
          <a:xfrm flipV="1">
            <a:off x="2054225" y="1327150"/>
            <a:ext cx="1588" cy="4527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8" name="Line 27"/>
          <p:cNvSpPr>
            <a:spLocks noChangeShapeType="1"/>
          </p:cNvSpPr>
          <p:nvPr/>
        </p:nvSpPr>
        <p:spPr bwMode="auto">
          <a:xfrm flipV="1">
            <a:off x="2054225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9" name="Line 28"/>
          <p:cNvSpPr>
            <a:spLocks noChangeShapeType="1"/>
          </p:cNvSpPr>
          <p:nvPr/>
        </p:nvSpPr>
        <p:spPr bwMode="auto">
          <a:xfrm>
            <a:off x="2054225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0" name="Freeform 29"/>
          <p:cNvSpPr>
            <a:spLocks/>
          </p:cNvSpPr>
          <p:nvPr/>
        </p:nvSpPr>
        <p:spPr bwMode="auto">
          <a:xfrm>
            <a:off x="2054225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1" name="Line 30"/>
          <p:cNvSpPr>
            <a:spLocks noChangeShapeType="1"/>
          </p:cNvSpPr>
          <p:nvPr/>
        </p:nvSpPr>
        <p:spPr bwMode="auto">
          <a:xfrm flipV="1">
            <a:off x="2054225" y="57896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2" name="Line 31"/>
          <p:cNvSpPr>
            <a:spLocks noChangeShapeType="1"/>
          </p:cNvSpPr>
          <p:nvPr/>
        </p:nvSpPr>
        <p:spPr bwMode="auto">
          <a:xfrm>
            <a:off x="2054225" y="1327150"/>
            <a:ext cx="1588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3" name="Rectangle 32"/>
          <p:cNvSpPr>
            <a:spLocks noChangeArrowheads="1"/>
          </p:cNvSpPr>
          <p:nvPr/>
        </p:nvSpPr>
        <p:spPr bwMode="auto">
          <a:xfrm>
            <a:off x="1955800" y="5946775"/>
            <a:ext cx="287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0.1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04" name="Line 33"/>
          <p:cNvSpPr>
            <a:spLocks noChangeShapeType="1"/>
          </p:cNvSpPr>
          <p:nvPr/>
        </p:nvSpPr>
        <p:spPr bwMode="auto">
          <a:xfrm flipV="1">
            <a:off x="3179763" y="58166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5" name="Line 34"/>
          <p:cNvSpPr>
            <a:spLocks noChangeShapeType="1"/>
          </p:cNvSpPr>
          <p:nvPr/>
        </p:nvSpPr>
        <p:spPr bwMode="auto">
          <a:xfrm>
            <a:off x="3179763" y="1327150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6" name="Freeform 35"/>
          <p:cNvSpPr>
            <a:spLocks/>
          </p:cNvSpPr>
          <p:nvPr/>
        </p:nvSpPr>
        <p:spPr bwMode="auto">
          <a:xfrm>
            <a:off x="3179763" y="1327150"/>
            <a:ext cx="0" cy="4527550"/>
          </a:xfrm>
          <a:custGeom>
            <a:avLst/>
            <a:gdLst>
              <a:gd name="T0" fmla="*/ 4527550 h 342"/>
              <a:gd name="T1" fmla="*/ 0 h 342"/>
              <a:gd name="T2" fmla="*/ 0 h 34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7" name="Line 36"/>
          <p:cNvSpPr>
            <a:spLocks noChangeShapeType="1"/>
          </p:cNvSpPr>
          <p:nvPr/>
        </p:nvSpPr>
        <p:spPr bwMode="auto">
          <a:xfrm flipV="1">
            <a:off x="3838575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8" name="Line 37"/>
          <p:cNvSpPr>
            <a:spLocks noChangeShapeType="1"/>
          </p:cNvSpPr>
          <p:nvPr/>
        </p:nvSpPr>
        <p:spPr bwMode="auto">
          <a:xfrm>
            <a:off x="3838575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09" name="Freeform 38"/>
          <p:cNvSpPr>
            <a:spLocks/>
          </p:cNvSpPr>
          <p:nvPr/>
        </p:nvSpPr>
        <p:spPr bwMode="auto">
          <a:xfrm>
            <a:off x="3838575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0" name="Line 39"/>
          <p:cNvSpPr>
            <a:spLocks noChangeShapeType="1"/>
          </p:cNvSpPr>
          <p:nvPr/>
        </p:nvSpPr>
        <p:spPr bwMode="auto">
          <a:xfrm flipV="1">
            <a:off x="4306888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1" name="Line 40"/>
          <p:cNvSpPr>
            <a:spLocks noChangeShapeType="1"/>
          </p:cNvSpPr>
          <p:nvPr/>
        </p:nvSpPr>
        <p:spPr bwMode="auto">
          <a:xfrm>
            <a:off x="4306888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2" name="Freeform 41"/>
          <p:cNvSpPr>
            <a:spLocks/>
          </p:cNvSpPr>
          <p:nvPr/>
        </p:nvSpPr>
        <p:spPr bwMode="auto">
          <a:xfrm>
            <a:off x="430688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3" name="Line 42"/>
          <p:cNvSpPr>
            <a:spLocks noChangeShapeType="1"/>
          </p:cNvSpPr>
          <p:nvPr/>
        </p:nvSpPr>
        <p:spPr bwMode="auto">
          <a:xfrm flipV="1">
            <a:off x="4668838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4" name="Line 43"/>
          <p:cNvSpPr>
            <a:spLocks noChangeShapeType="1"/>
          </p:cNvSpPr>
          <p:nvPr/>
        </p:nvSpPr>
        <p:spPr bwMode="auto">
          <a:xfrm>
            <a:off x="4668838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5" name="Freeform 44"/>
          <p:cNvSpPr>
            <a:spLocks/>
          </p:cNvSpPr>
          <p:nvPr/>
        </p:nvSpPr>
        <p:spPr bwMode="auto">
          <a:xfrm>
            <a:off x="466883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6" name="Line 45"/>
          <p:cNvSpPr>
            <a:spLocks noChangeShapeType="1"/>
          </p:cNvSpPr>
          <p:nvPr/>
        </p:nvSpPr>
        <p:spPr bwMode="auto">
          <a:xfrm flipV="1">
            <a:off x="4964113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7" name="Line 46"/>
          <p:cNvSpPr>
            <a:spLocks noChangeShapeType="1"/>
          </p:cNvSpPr>
          <p:nvPr/>
        </p:nvSpPr>
        <p:spPr bwMode="auto">
          <a:xfrm>
            <a:off x="4964113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8" name="Freeform 47"/>
          <p:cNvSpPr>
            <a:spLocks/>
          </p:cNvSpPr>
          <p:nvPr/>
        </p:nvSpPr>
        <p:spPr bwMode="auto">
          <a:xfrm>
            <a:off x="4964113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19" name="Line 48"/>
          <p:cNvSpPr>
            <a:spLocks noChangeShapeType="1"/>
          </p:cNvSpPr>
          <p:nvPr/>
        </p:nvSpPr>
        <p:spPr bwMode="auto">
          <a:xfrm flipV="1">
            <a:off x="5222875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0" name="Line 49"/>
          <p:cNvSpPr>
            <a:spLocks noChangeShapeType="1"/>
          </p:cNvSpPr>
          <p:nvPr/>
        </p:nvSpPr>
        <p:spPr bwMode="auto">
          <a:xfrm>
            <a:off x="5222875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1" name="Freeform 50"/>
          <p:cNvSpPr>
            <a:spLocks/>
          </p:cNvSpPr>
          <p:nvPr/>
        </p:nvSpPr>
        <p:spPr bwMode="auto">
          <a:xfrm>
            <a:off x="5222875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2" name="Line 51"/>
          <p:cNvSpPr>
            <a:spLocks noChangeShapeType="1"/>
          </p:cNvSpPr>
          <p:nvPr/>
        </p:nvSpPr>
        <p:spPr bwMode="auto">
          <a:xfrm flipV="1">
            <a:off x="5430838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3" name="Line 52"/>
          <p:cNvSpPr>
            <a:spLocks noChangeShapeType="1"/>
          </p:cNvSpPr>
          <p:nvPr/>
        </p:nvSpPr>
        <p:spPr bwMode="auto">
          <a:xfrm>
            <a:off x="5430838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4" name="Freeform 53"/>
          <p:cNvSpPr>
            <a:spLocks/>
          </p:cNvSpPr>
          <p:nvPr/>
        </p:nvSpPr>
        <p:spPr bwMode="auto">
          <a:xfrm>
            <a:off x="543083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5" name="Line 54"/>
          <p:cNvSpPr>
            <a:spLocks noChangeShapeType="1"/>
          </p:cNvSpPr>
          <p:nvPr/>
        </p:nvSpPr>
        <p:spPr bwMode="auto">
          <a:xfrm flipV="1">
            <a:off x="5637213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6" name="Line 55"/>
          <p:cNvSpPr>
            <a:spLocks noChangeShapeType="1"/>
          </p:cNvSpPr>
          <p:nvPr/>
        </p:nvSpPr>
        <p:spPr bwMode="auto">
          <a:xfrm>
            <a:off x="5637213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7" name="Freeform 56"/>
          <p:cNvSpPr>
            <a:spLocks/>
          </p:cNvSpPr>
          <p:nvPr/>
        </p:nvSpPr>
        <p:spPr bwMode="auto">
          <a:xfrm>
            <a:off x="5637213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8" name="Line 57"/>
          <p:cNvSpPr>
            <a:spLocks noChangeShapeType="1"/>
          </p:cNvSpPr>
          <p:nvPr/>
        </p:nvSpPr>
        <p:spPr bwMode="auto">
          <a:xfrm flipV="1">
            <a:off x="5811838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29" name="Line 58"/>
          <p:cNvSpPr>
            <a:spLocks noChangeShapeType="1"/>
          </p:cNvSpPr>
          <p:nvPr/>
        </p:nvSpPr>
        <p:spPr bwMode="auto">
          <a:xfrm>
            <a:off x="5811838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0" name="Freeform 59"/>
          <p:cNvSpPr>
            <a:spLocks/>
          </p:cNvSpPr>
          <p:nvPr/>
        </p:nvSpPr>
        <p:spPr bwMode="auto">
          <a:xfrm>
            <a:off x="581183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1" name="Line 60"/>
          <p:cNvSpPr>
            <a:spLocks noChangeShapeType="1"/>
          </p:cNvSpPr>
          <p:nvPr/>
        </p:nvSpPr>
        <p:spPr bwMode="auto">
          <a:xfrm flipV="1">
            <a:off x="5811838" y="5789613"/>
            <a:ext cx="1587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2" name="Line 61"/>
          <p:cNvSpPr>
            <a:spLocks noChangeShapeType="1"/>
          </p:cNvSpPr>
          <p:nvPr/>
        </p:nvSpPr>
        <p:spPr bwMode="auto">
          <a:xfrm>
            <a:off x="5811838" y="1327150"/>
            <a:ext cx="1587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3" name="Rectangle 62"/>
          <p:cNvSpPr>
            <a:spLocks noChangeArrowheads="1"/>
          </p:cNvSpPr>
          <p:nvPr/>
        </p:nvSpPr>
        <p:spPr bwMode="auto">
          <a:xfrm>
            <a:off x="5764213" y="5946775"/>
            <a:ext cx="115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1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34" name="Line 63"/>
          <p:cNvSpPr>
            <a:spLocks noChangeShapeType="1"/>
          </p:cNvSpPr>
          <p:nvPr/>
        </p:nvSpPr>
        <p:spPr bwMode="auto">
          <a:xfrm flipV="1">
            <a:off x="6937375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5" name="Line 64"/>
          <p:cNvSpPr>
            <a:spLocks noChangeShapeType="1"/>
          </p:cNvSpPr>
          <p:nvPr/>
        </p:nvSpPr>
        <p:spPr bwMode="auto">
          <a:xfrm>
            <a:off x="6937375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6" name="Freeform 65"/>
          <p:cNvSpPr>
            <a:spLocks/>
          </p:cNvSpPr>
          <p:nvPr/>
        </p:nvSpPr>
        <p:spPr bwMode="auto">
          <a:xfrm>
            <a:off x="6937375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7" name="Line 66"/>
          <p:cNvSpPr>
            <a:spLocks noChangeShapeType="1"/>
          </p:cNvSpPr>
          <p:nvPr/>
        </p:nvSpPr>
        <p:spPr bwMode="auto">
          <a:xfrm flipV="1">
            <a:off x="7596188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8" name="Line 67"/>
          <p:cNvSpPr>
            <a:spLocks noChangeShapeType="1"/>
          </p:cNvSpPr>
          <p:nvPr/>
        </p:nvSpPr>
        <p:spPr bwMode="auto">
          <a:xfrm>
            <a:off x="7596188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39" name="Freeform 68"/>
          <p:cNvSpPr>
            <a:spLocks/>
          </p:cNvSpPr>
          <p:nvPr/>
        </p:nvSpPr>
        <p:spPr bwMode="auto">
          <a:xfrm>
            <a:off x="759618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0" name="Line 69"/>
          <p:cNvSpPr>
            <a:spLocks noChangeShapeType="1"/>
          </p:cNvSpPr>
          <p:nvPr/>
        </p:nvSpPr>
        <p:spPr bwMode="auto">
          <a:xfrm flipV="1">
            <a:off x="8064500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1" name="Line 70"/>
          <p:cNvSpPr>
            <a:spLocks noChangeShapeType="1"/>
          </p:cNvSpPr>
          <p:nvPr/>
        </p:nvSpPr>
        <p:spPr bwMode="auto">
          <a:xfrm>
            <a:off x="8064500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2" name="Freeform 71"/>
          <p:cNvSpPr>
            <a:spLocks/>
          </p:cNvSpPr>
          <p:nvPr/>
        </p:nvSpPr>
        <p:spPr bwMode="auto">
          <a:xfrm>
            <a:off x="8064500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3" name="Line 72"/>
          <p:cNvSpPr>
            <a:spLocks noChangeShapeType="1"/>
          </p:cNvSpPr>
          <p:nvPr/>
        </p:nvSpPr>
        <p:spPr bwMode="auto">
          <a:xfrm flipV="1">
            <a:off x="8426450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4" name="Line 73"/>
          <p:cNvSpPr>
            <a:spLocks noChangeShapeType="1"/>
          </p:cNvSpPr>
          <p:nvPr/>
        </p:nvSpPr>
        <p:spPr bwMode="auto">
          <a:xfrm>
            <a:off x="8426450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5" name="Freeform 74"/>
          <p:cNvSpPr>
            <a:spLocks/>
          </p:cNvSpPr>
          <p:nvPr/>
        </p:nvSpPr>
        <p:spPr bwMode="auto">
          <a:xfrm>
            <a:off x="8426450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6" name="Line 75"/>
          <p:cNvSpPr>
            <a:spLocks noChangeShapeType="1"/>
          </p:cNvSpPr>
          <p:nvPr/>
        </p:nvSpPr>
        <p:spPr bwMode="auto">
          <a:xfrm flipV="1">
            <a:off x="8721725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7" name="Line 76"/>
          <p:cNvSpPr>
            <a:spLocks noChangeShapeType="1"/>
          </p:cNvSpPr>
          <p:nvPr/>
        </p:nvSpPr>
        <p:spPr bwMode="auto">
          <a:xfrm>
            <a:off x="8721725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8" name="Freeform 77"/>
          <p:cNvSpPr>
            <a:spLocks/>
          </p:cNvSpPr>
          <p:nvPr/>
        </p:nvSpPr>
        <p:spPr bwMode="auto">
          <a:xfrm>
            <a:off x="8721725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49" name="Line 78"/>
          <p:cNvSpPr>
            <a:spLocks noChangeShapeType="1"/>
          </p:cNvSpPr>
          <p:nvPr/>
        </p:nvSpPr>
        <p:spPr bwMode="auto">
          <a:xfrm flipV="1">
            <a:off x="8980488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0" name="Line 79"/>
          <p:cNvSpPr>
            <a:spLocks noChangeShapeType="1"/>
          </p:cNvSpPr>
          <p:nvPr/>
        </p:nvSpPr>
        <p:spPr bwMode="auto">
          <a:xfrm>
            <a:off x="8980488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1" name="Freeform 80"/>
          <p:cNvSpPr>
            <a:spLocks/>
          </p:cNvSpPr>
          <p:nvPr/>
        </p:nvSpPr>
        <p:spPr bwMode="auto">
          <a:xfrm>
            <a:off x="8980488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2" name="Line 81"/>
          <p:cNvSpPr>
            <a:spLocks noChangeShapeType="1"/>
          </p:cNvSpPr>
          <p:nvPr/>
        </p:nvSpPr>
        <p:spPr bwMode="auto">
          <a:xfrm flipV="1">
            <a:off x="9188450" y="58166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3" name="Line 82"/>
          <p:cNvSpPr>
            <a:spLocks noChangeShapeType="1"/>
          </p:cNvSpPr>
          <p:nvPr/>
        </p:nvSpPr>
        <p:spPr bwMode="auto">
          <a:xfrm>
            <a:off x="9188450" y="13271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4" name="Freeform 83"/>
          <p:cNvSpPr>
            <a:spLocks/>
          </p:cNvSpPr>
          <p:nvPr/>
        </p:nvSpPr>
        <p:spPr bwMode="auto">
          <a:xfrm>
            <a:off x="9188450" y="1327150"/>
            <a:ext cx="1588" cy="4527550"/>
          </a:xfrm>
          <a:custGeom>
            <a:avLst/>
            <a:gdLst>
              <a:gd name="T0" fmla="*/ 0 w 1588"/>
              <a:gd name="T1" fmla="*/ 4527550 h 342"/>
              <a:gd name="T2" fmla="*/ 0 w 1588"/>
              <a:gd name="T3" fmla="*/ 0 h 342"/>
              <a:gd name="T4" fmla="*/ 0 w 1588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5" name="Line 84"/>
          <p:cNvSpPr>
            <a:spLocks noChangeShapeType="1"/>
          </p:cNvSpPr>
          <p:nvPr/>
        </p:nvSpPr>
        <p:spPr bwMode="auto">
          <a:xfrm flipV="1">
            <a:off x="9396413" y="58166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6" name="Line 85"/>
          <p:cNvSpPr>
            <a:spLocks noChangeShapeType="1"/>
          </p:cNvSpPr>
          <p:nvPr/>
        </p:nvSpPr>
        <p:spPr bwMode="auto">
          <a:xfrm>
            <a:off x="9396413" y="13271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7" name="Freeform 86"/>
          <p:cNvSpPr>
            <a:spLocks/>
          </p:cNvSpPr>
          <p:nvPr/>
        </p:nvSpPr>
        <p:spPr bwMode="auto">
          <a:xfrm>
            <a:off x="9396413" y="1327150"/>
            <a:ext cx="1587" cy="4527550"/>
          </a:xfrm>
          <a:custGeom>
            <a:avLst/>
            <a:gdLst>
              <a:gd name="T0" fmla="*/ 0 w 1587"/>
              <a:gd name="T1" fmla="*/ 4527550 h 342"/>
              <a:gd name="T2" fmla="*/ 0 w 1587"/>
              <a:gd name="T3" fmla="*/ 0 h 342"/>
              <a:gd name="T4" fmla="*/ 0 w 1587"/>
              <a:gd name="T5" fmla="*/ 0 h 3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8" name="Line 87"/>
          <p:cNvSpPr>
            <a:spLocks noChangeShapeType="1"/>
          </p:cNvSpPr>
          <p:nvPr/>
        </p:nvSpPr>
        <p:spPr bwMode="auto">
          <a:xfrm flipV="1">
            <a:off x="9571038" y="58166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59" name="Line 88"/>
          <p:cNvSpPr>
            <a:spLocks noChangeShapeType="1"/>
          </p:cNvSpPr>
          <p:nvPr/>
        </p:nvSpPr>
        <p:spPr bwMode="auto">
          <a:xfrm>
            <a:off x="9571038" y="1327150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0" name="Freeform 89"/>
          <p:cNvSpPr>
            <a:spLocks/>
          </p:cNvSpPr>
          <p:nvPr/>
        </p:nvSpPr>
        <p:spPr bwMode="auto">
          <a:xfrm>
            <a:off x="9571038" y="1327150"/>
            <a:ext cx="0" cy="4527550"/>
          </a:xfrm>
          <a:custGeom>
            <a:avLst/>
            <a:gdLst>
              <a:gd name="T0" fmla="*/ 4527550 h 342"/>
              <a:gd name="T1" fmla="*/ 0 h 342"/>
              <a:gd name="T2" fmla="*/ 0 h 34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1" name="Line 90"/>
          <p:cNvSpPr>
            <a:spLocks noChangeShapeType="1"/>
          </p:cNvSpPr>
          <p:nvPr/>
        </p:nvSpPr>
        <p:spPr bwMode="auto">
          <a:xfrm flipV="1">
            <a:off x="9571038" y="5789613"/>
            <a:ext cx="0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2" name="Line 91"/>
          <p:cNvSpPr>
            <a:spLocks noChangeShapeType="1"/>
          </p:cNvSpPr>
          <p:nvPr/>
        </p:nvSpPr>
        <p:spPr bwMode="auto">
          <a:xfrm>
            <a:off x="9571038" y="1327150"/>
            <a:ext cx="0" cy="52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3" name="Rectangle 92"/>
          <p:cNvSpPr>
            <a:spLocks noChangeArrowheads="1"/>
          </p:cNvSpPr>
          <p:nvPr/>
        </p:nvSpPr>
        <p:spPr bwMode="auto">
          <a:xfrm>
            <a:off x="9413875" y="5961063"/>
            <a:ext cx="230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10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64" name="Line 93"/>
          <p:cNvSpPr>
            <a:spLocks noChangeShapeType="1"/>
          </p:cNvSpPr>
          <p:nvPr/>
        </p:nvSpPr>
        <p:spPr bwMode="auto">
          <a:xfrm>
            <a:off x="2054225" y="58547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5" name="Line 94"/>
          <p:cNvSpPr>
            <a:spLocks noChangeShapeType="1"/>
          </p:cNvSpPr>
          <p:nvPr/>
        </p:nvSpPr>
        <p:spPr bwMode="auto">
          <a:xfrm flipH="1">
            <a:off x="9485313" y="5854700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6" name="Rectangle 95"/>
          <p:cNvSpPr>
            <a:spLocks noChangeArrowheads="1"/>
          </p:cNvSpPr>
          <p:nvPr/>
        </p:nvSpPr>
        <p:spPr bwMode="auto">
          <a:xfrm>
            <a:off x="1673225" y="5749925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-80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67" name="Line 96"/>
          <p:cNvSpPr>
            <a:spLocks noChangeShapeType="1"/>
          </p:cNvSpPr>
          <p:nvPr/>
        </p:nvSpPr>
        <p:spPr bwMode="auto">
          <a:xfrm>
            <a:off x="2054225" y="528637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8" name="Line 97"/>
          <p:cNvSpPr>
            <a:spLocks noChangeShapeType="1"/>
          </p:cNvSpPr>
          <p:nvPr/>
        </p:nvSpPr>
        <p:spPr bwMode="auto">
          <a:xfrm flipH="1">
            <a:off x="9485313" y="528637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69" name="Rectangle 98"/>
          <p:cNvSpPr>
            <a:spLocks noChangeArrowheads="1"/>
          </p:cNvSpPr>
          <p:nvPr/>
        </p:nvSpPr>
        <p:spPr bwMode="auto">
          <a:xfrm>
            <a:off x="1673225" y="5180013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-70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70" name="Line 99"/>
          <p:cNvSpPr>
            <a:spLocks noChangeShapeType="1"/>
          </p:cNvSpPr>
          <p:nvPr/>
        </p:nvSpPr>
        <p:spPr bwMode="auto">
          <a:xfrm>
            <a:off x="2054225" y="47164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71" name="Line 100"/>
          <p:cNvSpPr>
            <a:spLocks noChangeShapeType="1"/>
          </p:cNvSpPr>
          <p:nvPr/>
        </p:nvSpPr>
        <p:spPr bwMode="auto">
          <a:xfrm flipH="1">
            <a:off x="9485313" y="47164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72" name="Rectangle 101"/>
          <p:cNvSpPr>
            <a:spLocks noChangeArrowheads="1"/>
          </p:cNvSpPr>
          <p:nvPr/>
        </p:nvSpPr>
        <p:spPr bwMode="auto">
          <a:xfrm>
            <a:off x="1673225" y="4610100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-60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73" name="Line 102"/>
          <p:cNvSpPr>
            <a:spLocks noChangeShapeType="1"/>
          </p:cNvSpPr>
          <p:nvPr/>
        </p:nvSpPr>
        <p:spPr bwMode="auto">
          <a:xfrm>
            <a:off x="2054225" y="41481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74" name="Line 103"/>
          <p:cNvSpPr>
            <a:spLocks noChangeShapeType="1"/>
          </p:cNvSpPr>
          <p:nvPr/>
        </p:nvSpPr>
        <p:spPr bwMode="auto">
          <a:xfrm flipH="1">
            <a:off x="9485313" y="414813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75" name="Rectangle 104"/>
          <p:cNvSpPr>
            <a:spLocks noChangeArrowheads="1"/>
          </p:cNvSpPr>
          <p:nvPr/>
        </p:nvSpPr>
        <p:spPr bwMode="auto">
          <a:xfrm>
            <a:off x="1673225" y="4041775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-50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76" name="Line 105"/>
          <p:cNvSpPr>
            <a:spLocks noChangeShapeType="1"/>
          </p:cNvSpPr>
          <p:nvPr/>
        </p:nvSpPr>
        <p:spPr bwMode="auto">
          <a:xfrm>
            <a:off x="2054225" y="35909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77" name="Line 106"/>
          <p:cNvSpPr>
            <a:spLocks noChangeShapeType="1"/>
          </p:cNvSpPr>
          <p:nvPr/>
        </p:nvSpPr>
        <p:spPr bwMode="auto">
          <a:xfrm flipH="1">
            <a:off x="9485313" y="35909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78" name="Rectangle 107"/>
          <p:cNvSpPr>
            <a:spLocks noChangeArrowheads="1"/>
          </p:cNvSpPr>
          <p:nvPr/>
        </p:nvSpPr>
        <p:spPr bwMode="auto">
          <a:xfrm>
            <a:off x="1673225" y="3486150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-40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79" name="Line 108"/>
          <p:cNvSpPr>
            <a:spLocks noChangeShapeType="1"/>
          </p:cNvSpPr>
          <p:nvPr/>
        </p:nvSpPr>
        <p:spPr bwMode="auto">
          <a:xfrm>
            <a:off x="2054225" y="30226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0" name="Line 109"/>
          <p:cNvSpPr>
            <a:spLocks noChangeShapeType="1"/>
          </p:cNvSpPr>
          <p:nvPr/>
        </p:nvSpPr>
        <p:spPr bwMode="auto">
          <a:xfrm flipH="1">
            <a:off x="9485313" y="3022600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1" name="Rectangle 110"/>
          <p:cNvSpPr>
            <a:spLocks noChangeArrowheads="1"/>
          </p:cNvSpPr>
          <p:nvPr/>
        </p:nvSpPr>
        <p:spPr bwMode="auto">
          <a:xfrm>
            <a:off x="1673225" y="2916238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-30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82" name="Line 111"/>
          <p:cNvSpPr>
            <a:spLocks noChangeShapeType="1"/>
          </p:cNvSpPr>
          <p:nvPr/>
        </p:nvSpPr>
        <p:spPr bwMode="auto">
          <a:xfrm>
            <a:off x="2054225" y="245268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3" name="Line 112"/>
          <p:cNvSpPr>
            <a:spLocks noChangeShapeType="1"/>
          </p:cNvSpPr>
          <p:nvPr/>
        </p:nvSpPr>
        <p:spPr bwMode="auto">
          <a:xfrm flipH="1">
            <a:off x="9485313" y="24526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4" name="Rectangle 113"/>
          <p:cNvSpPr>
            <a:spLocks noChangeArrowheads="1"/>
          </p:cNvSpPr>
          <p:nvPr/>
        </p:nvSpPr>
        <p:spPr bwMode="auto">
          <a:xfrm>
            <a:off x="1673225" y="2346325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-20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85" name="Line 114"/>
          <p:cNvSpPr>
            <a:spLocks noChangeShapeType="1"/>
          </p:cNvSpPr>
          <p:nvPr/>
        </p:nvSpPr>
        <p:spPr bwMode="auto">
          <a:xfrm>
            <a:off x="2054225" y="18843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6" name="Line 115"/>
          <p:cNvSpPr>
            <a:spLocks noChangeShapeType="1"/>
          </p:cNvSpPr>
          <p:nvPr/>
        </p:nvSpPr>
        <p:spPr bwMode="auto">
          <a:xfrm flipH="1">
            <a:off x="9485313" y="18843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7" name="Rectangle 116"/>
          <p:cNvSpPr>
            <a:spLocks noChangeArrowheads="1"/>
          </p:cNvSpPr>
          <p:nvPr/>
        </p:nvSpPr>
        <p:spPr bwMode="auto">
          <a:xfrm>
            <a:off x="1673225" y="1778000"/>
            <a:ext cx="3000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-10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88" name="Line 117"/>
          <p:cNvSpPr>
            <a:spLocks noChangeShapeType="1"/>
          </p:cNvSpPr>
          <p:nvPr/>
        </p:nvSpPr>
        <p:spPr bwMode="auto">
          <a:xfrm>
            <a:off x="2054225" y="132715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89" name="Line 118"/>
          <p:cNvSpPr>
            <a:spLocks noChangeShapeType="1"/>
          </p:cNvSpPr>
          <p:nvPr/>
        </p:nvSpPr>
        <p:spPr bwMode="auto">
          <a:xfrm flipH="1">
            <a:off x="9485313" y="1327150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90" name="Rectangle 119"/>
          <p:cNvSpPr>
            <a:spLocks noChangeArrowheads="1"/>
          </p:cNvSpPr>
          <p:nvPr/>
        </p:nvSpPr>
        <p:spPr bwMode="auto">
          <a:xfrm>
            <a:off x="1863725" y="1220788"/>
            <a:ext cx="115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  <a:latin typeface="Helvetica" pitchFamily="34" charset="0"/>
              </a:rPr>
              <a:t>0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1191" name="Line 120"/>
          <p:cNvSpPr>
            <a:spLocks noChangeShapeType="1"/>
          </p:cNvSpPr>
          <p:nvPr/>
        </p:nvSpPr>
        <p:spPr bwMode="auto">
          <a:xfrm>
            <a:off x="2054225" y="1327150"/>
            <a:ext cx="7516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92" name="Line 121"/>
          <p:cNvSpPr>
            <a:spLocks noChangeShapeType="1"/>
          </p:cNvSpPr>
          <p:nvPr/>
        </p:nvSpPr>
        <p:spPr bwMode="auto">
          <a:xfrm>
            <a:off x="2054225" y="5854700"/>
            <a:ext cx="7516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93" name="Line 122"/>
          <p:cNvSpPr>
            <a:spLocks noChangeShapeType="1"/>
          </p:cNvSpPr>
          <p:nvPr/>
        </p:nvSpPr>
        <p:spPr bwMode="auto">
          <a:xfrm flipV="1">
            <a:off x="9571038" y="1327150"/>
            <a:ext cx="0" cy="4527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94" name="Line 123"/>
          <p:cNvSpPr>
            <a:spLocks noChangeShapeType="1"/>
          </p:cNvSpPr>
          <p:nvPr/>
        </p:nvSpPr>
        <p:spPr bwMode="auto">
          <a:xfrm flipV="1">
            <a:off x="2054225" y="1327150"/>
            <a:ext cx="1588" cy="4527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1195" name="Group 124"/>
          <p:cNvGrpSpPr>
            <a:grpSpLocks/>
          </p:cNvGrpSpPr>
          <p:nvPr/>
        </p:nvGrpSpPr>
        <p:grpSpPr bwMode="auto">
          <a:xfrm>
            <a:off x="2054225" y="1327150"/>
            <a:ext cx="7516813" cy="4065588"/>
            <a:chOff x="646" y="958"/>
            <a:chExt cx="4722" cy="2832"/>
          </a:xfrm>
        </p:grpSpPr>
        <p:sp>
          <p:nvSpPr>
            <p:cNvPr id="131221" name="Freeform 125"/>
            <p:cNvSpPr>
              <a:spLocks/>
            </p:cNvSpPr>
            <p:nvPr/>
          </p:nvSpPr>
          <p:spPr bwMode="auto">
            <a:xfrm>
              <a:off x="646" y="958"/>
              <a:ext cx="2688" cy="637"/>
            </a:xfrm>
            <a:custGeom>
              <a:avLst/>
              <a:gdLst>
                <a:gd name="T0" fmla="*/ 185 w 2688"/>
                <a:gd name="T1" fmla="*/ 19 h 637"/>
                <a:gd name="T2" fmla="*/ 414 w 2688"/>
                <a:gd name="T3" fmla="*/ 28 h 637"/>
                <a:gd name="T4" fmla="*/ 599 w 2688"/>
                <a:gd name="T5" fmla="*/ 37 h 637"/>
                <a:gd name="T6" fmla="*/ 751 w 2688"/>
                <a:gd name="T7" fmla="*/ 46 h 637"/>
                <a:gd name="T8" fmla="*/ 892 w 2688"/>
                <a:gd name="T9" fmla="*/ 55 h 637"/>
                <a:gd name="T10" fmla="*/ 1012 w 2688"/>
                <a:gd name="T11" fmla="*/ 65 h 637"/>
                <a:gd name="T12" fmla="*/ 1121 w 2688"/>
                <a:gd name="T13" fmla="*/ 83 h 637"/>
                <a:gd name="T14" fmla="*/ 1219 w 2688"/>
                <a:gd name="T15" fmla="*/ 92 h 637"/>
                <a:gd name="T16" fmla="*/ 1306 w 2688"/>
                <a:gd name="T17" fmla="*/ 92 h 637"/>
                <a:gd name="T18" fmla="*/ 1393 w 2688"/>
                <a:gd name="T19" fmla="*/ 102 h 637"/>
                <a:gd name="T20" fmla="*/ 1469 w 2688"/>
                <a:gd name="T21" fmla="*/ 111 h 637"/>
                <a:gd name="T22" fmla="*/ 1534 w 2688"/>
                <a:gd name="T23" fmla="*/ 111 h 637"/>
                <a:gd name="T24" fmla="*/ 1600 w 2688"/>
                <a:gd name="T25" fmla="*/ 111 h 637"/>
                <a:gd name="T26" fmla="*/ 1665 w 2688"/>
                <a:gd name="T27" fmla="*/ 111 h 637"/>
                <a:gd name="T28" fmla="*/ 1719 w 2688"/>
                <a:gd name="T29" fmla="*/ 111 h 637"/>
                <a:gd name="T30" fmla="*/ 1785 w 2688"/>
                <a:gd name="T31" fmla="*/ 111 h 637"/>
                <a:gd name="T32" fmla="*/ 1828 w 2688"/>
                <a:gd name="T33" fmla="*/ 102 h 637"/>
                <a:gd name="T34" fmla="*/ 1883 w 2688"/>
                <a:gd name="T35" fmla="*/ 92 h 637"/>
                <a:gd name="T36" fmla="*/ 1926 w 2688"/>
                <a:gd name="T37" fmla="*/ 83 h 637"/>
                <a:gd name="T38" fmla="*/ 1980 w 2688"/>
                <a:gd name="T39" fmla="*/ 74 h 637"/>
                <a:gd name="T40" fmla="*/ 2024 w 2688"/>
                <a:gd name="T41" fmla="*/ 55 h 637"/>
                <a:gd name="T42" fmla="*/ 2057 w 2688"/>
                <a:gd name="T43" fmla="*/ 46 h 637"/>
                <a:gd name="T44" fmla="*/ 2100 w 2688"/>
                <a:gd name="T45" fmla="*/ 28 h 637"/>
                <a:gd name="T46" fmla="*/ 2144 w 2688"/>
                <a:gd name="T47" fmla="*/ 9 h 637"/>
                <a:gd name="T48" fmla="*/ 2176 w 2688"/>
                <a:gd name="T49" fmla="*/ 0 h 637"/>
                <a:gd name="T50" fmla="*/ 2209 w 2688"/>
                <a:gd name="T51" fmla="*/ 0 h 637"/>
                <a:gd name="T52" fmla="*/ 2252 w 2688"/>
                <a:gd name="T53" fmla="*/ 0 h 637"/>
                <a:gd name="T54" fmla="*/ 2285 w 2688"/>
                <a:gd name="T55" fmla="*/ 28 h 637"/>
                <a:gd name="T56" fmla="*/ 2318 w 2688"/>
                <a:gd name="T57" fmla="*/ 55 h 637"/>
                <a:gd name="T58" fmla="*/ 2350 w 2688"/>
                <a:gd name="T59" fmla="*/ 102 h 637"/>
                <a:gd name="T60" fmla="*/ 2372 w 2688"/>
                <a:gd name="T61" fmla="*/ 148 h 637"/>
                <a:gd name="T62" fmla="*/ 2405 w 2688"/>
                <a:gd name="T63" fmla="*/ 194 h 637"/>
                <a:gd name="T64" fmla="*/ 2437 w 2688"/>
                <a:gd name="T65" fmla="*/ 240 h 637"/>
                <a:gd name="T66" fmla="*/ 2459 w 2688"/>
                <a:gd name="T67" fmla="*/ 286 h 637"/>
                <a:gd name="T68" fmla="*/ 2492 w 2688"/>
                <a:gd name="T69" fmla="*/ 332 h 637"/>
                <a:gd name="T70" fmla="*/ 2514 w 2688"/>
                <a:gd name="T71" fmla="*/ 378 h 637"/>
                <a:gd name="T72" fmla="*/ 2546 w 2688"/>
                <a:gd name="T73" fmla="*/ 434 h 637"/>
                <a:gd name="T74" fmla="*/ 2579 w 2688"/>
                <a:gd name="T75" fmla="*/ 471 h 637"/>
                <a:gd name="T76" fmla="*/ 2601 w 2688"/>
                <a:gd name="T77" fmla="*/ 507 h 637"/>
                <a:gd name="T78" fmla="*/ 2622 w 2688"/>
                <a:gd name="T79" fmla="*/ 544 h 637"/>
                <a:gd name="T80" fmla="*/ 2644 w 2688"/>
                <a:gd name="T81" fmla="*/ 581 h 637"/>
                <a:gd name="T82" fmla="*/ 2666 w 2688"/>
                <a:gd name="T83" fmla="*/ 609 h 6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688" h="637">
                  <a:moveTo>
                    <a:pt x="0" y="9"/>
                  </a:moveTo>
                  <a:lnTo>
                    <a:pt x="87" y="9"/>
                  </a:lnTo>
                  <a:lnTo>
                    <a:pt x="185" y="19"/>
                  </a:lnTo>
                  <a:lnTo>
                    <a:pt x="261" y="19"/>
                  </a:lnTo>
                  <a:lnTo>
                    <a:pt x="338" y="19"/>
                  </a:lnTo>
                  <a:lnTo>
                    <a:pt x="414" y="28"/>
                  </a:lnTo>
                  <a:lnTo>
                    <a:pt x="479" y="28"/>
                  </a:lnTo>
                  <a:lnTo>
                    <a:pt x="544" y="37"/>
                  </a:lnTo>
                  <a:lnTo>
                    <a:pt x="599" y="37"/>
                  </a:lnTo>
                  <a:lnTo>
                    <a:pt x="653" y="37"/>
                  </a:lnTo>
                  <a:lnTo>
                    <a:pt x="707" y="46"/>
                  </a:lnTo>
                  <a:lnTo>
                    <a:pt x="751" y="46"/>
                  </a:lnTo>
                  <a:lnTo>
                    <a:pt x="805" y="46"/>
                  </a:lnTo>
                  <a:lnTo>
                    <a:pt x="849" y="55"/>
                  </a:lnTo>
                  <a:lnTo>
                    <a:pt x="892" y="55"/>
                  </a:lnTo>
                  <a:lnTo>
                    <a:pt x="936" y="65"/>
                  </a:lnTo>
                  <a:lnTo>
                    <a:pt x="979" y="65"/>
                  </a:lnTo>
                  <a:lnTo>
                    <a:pt x="1012" y="65"/>
                  </a:lnTo>
                  <a:lnTo>
                    <a:pt x="1056" y="74"/>
                  </a:lnTo>
                  <a:lnTo>
                    <a:pt x="1088" y="74"/>
                  </a:lnTo>
                  <a:lnTo>
                    <a:pt x="1121" y="83"/>
                  </a:lnTo>
                  <a:lnTo>
                    <a:pt x="1154" y="83"/>
                  </a:lnTo>
                  <a:lnTo>
                    <a:pt x="1186" y="83"/>
                  </a:lnTo>
                  <a:lnTo>
                    <a:pt x="1219" y="92"/>
                  </a:lnTo>
                  <a:lnTo>
                    <a:pt x="1251" y="92"/>
                  </a:lnTo>
                  <a:lnTo>
                    <a:pt x="1284" y="92"/>
                  </a:lnTo>
                  <a:lnTo>
                    <a:pt x="1306" y="92"/>
                  </a:lnTo>
                  <a:lnTo>
                    <a:pt x="1339" y="102"/>
                  </a:lnTo>
                  <a:lnTo>
                    <a:pt x="1360" y="102"/>
                  </a:lnTo>
                  <a:lnTo>
                    <a:pt x="1393" y="102"/>
                  </a:lnTo>
                  <a:lnTo>
                    <a:pt x="1415" y="102"/>
                  </a:lnTo>
                  <a:lnTo>
                    <a:pt x="1436" y="111"/>
                  </a:lnTo>
                  <a:lnTo>
                    <a:pt x="1469" y="111"/>
                  </a:lnTo>
                  <a:lnTo>
                    <a:pt x="1491" y="111"/>
                  </a:lnTo>
                  <a:lnTo>
                    <a:pt x="1513" y="111"/>
                  </a:lnTo>
                  <a:lnTo>
                    <a:pt x="1534" y="111"/>
                  </a:lnTo>
                  <a:lnTo>
                    <a:pt x="1556" y="111"/>
                  </a:lnTo>
                  <a:lnTo>
                    <a:pt x="1578" y="111"/>
                  </a:lnTo>
                  <a:lnTo>
                    <a:pt x="1600" y="111"/>
                  </a:lnTo>
                  <a:lnTo>
                    <a:pt x="1621" y="111"/>
                  </a:lnTo>
                  <a:lnTo>
                    <a:pt x="1643" y="111"/>
                  </a:lnTo>
                  <a:lnTo>
                    <a:pt x="1665" y="111"/>
                  </a:lnTo>
                  <a:lnTo>
                    <a:pt x="1687" y="111"/>
                  </a:lnTo>
                  <a:lnTo>
                    <a:pt x="1708" y="111"/>
                  </a:lnTo>
                  <a:lnTo>
                    <a:pt x="1719" y="111"/>
                  </a:lnTo>
                  <a:lnTo>
                    <a:pt x="1741" y="111"/>
                  </a:lnTo>
                  <a:lnTo>
                    <a:pt x="1763" y="111"/>
                  </a:lnTo>
                  <a:lnTo>
                    <a:pt x="1785" y="111"/>
                  </a:lnTo>
                  <a:lnTo>
                    <a:pt x="1795" y="111"/>
                  </a:lnTo>
                  <a:lnTo>
                    <a:pt x="1817" y="102"/>
                  </a:lnTo>
                  <a:lnTo>
                    <a:pt x="1828" y="102"/>
                  </a:lnTo>
                  <a:lnTo>
                    <a:pt x="1850" y="102"/>
                  </a:lnTo>
                  <a:lnTo>
                    <a:pt x="1861" y="102"/>
                  </a:lnTo>
                  <a:lnTo>
                    <a:pt x="1883" y="92"/>
                  </a:lnTo>
                  <a:lnTo>
                    <a:pt x="1893" y="92"/>
                  </a:lnTo>
                  <a:lnTo>
                    <a:pt x="1915" y="92"/>
                  </a:lnTo>
                  <a:lnTo>
                    <a:pt x="1926" y="83"/>
                  </a:lnTo>
                  <a:lnTo>
                    <a:pt x="1948" y="83"/>
                  </a:lnTo>
                  <a:lnTo>
                    <a:pt x="1959" y="74"/>
                  </a:lnTo>
                  <a:lnTo>
                    <a:pt x="1980" y="74"/>
                  </a:lnTo>
                  <a:lnTo>
                    <a:pt x="1991" y="65"/>
                  </a:lnTo>
                  <a:lnTo>
                    <a:pt x="2002" y="65"/>
                  </a:lnTo>
                  <a:lnTo>
                    <a:pt x="2024" y="55"/>
                  </a:lnTo>
                  <a:lnTo>
                    <a:pt x="2035" y="55"/>
                  </a:lnTo>
                  <a:lnTo>
                    <a:pt x="2046" y="46"/>
                  </a:lnTo>
                  <a:lnTo>
                    <a:pt x="2057" y="46"/>
                  </a:lnTo>
                  <a:lnTo>
                    <a:pt x="2078" y="37"/>
                  </a:lnTo>
                  <a:lnTo>
                    <a:pt x="2089" y="28"/>
                  </a:lnTo>
                  <a:lnTo>
                    <a:pt x="2100" y="28"/>
                  </a:lnTo>
                  <a:lnTo>
                    <a:pt x="2111" y="19"/>
                  </a:lnTo>
                  <a:lnTo>
                    <a:pt x="2122" y="19"/>
                  </a:lnTo>
                  <a:lnTo>
                    <a:pt x="2144" y="9"/>
                  </a:lnTo>
                  <a:lnTo>
                    <a:pt x="2155" y="9"/>
                  </a:lnTo>
                  <a:lnTo>
                    <a:pt x="2165" y="0"/>
                  </a:lnTo>
                  <a:lnTo>
                    <a:pt x="2176" y="0"/>
                  </a:lnTo>
                  <a:lnTo>
                    <a:pt x="2187" y="0"/>
                  </a:lnTo>
                  <a:lnTo>
                    <a:pt x="2198" y="0"/>
                  </a:lnTo>
                  <a:lnTo>
                    <a:pt x="2209" y="0"/>
                  </a:lnTo>
                  <a:lnTo>
                    <a:pt x="2220" y="0"/>
                  </a:lnTo>
                  <a:lnTo>
                    <a:pt x="2242" y="0"/>
                  </a:lnTo>
                  <a:lnTo>
                    <a:pt x="2252" y="0"/>
                  </a:lnTo>
                  <a:lnTo>
                    <a:pt x="2263" y="9"/>
                  </a:lnTo>
                  <a:lnTo>
                    <a:pt x="2274" y="19"/>
                  </a:lnTo>
                  <a:lnTo>
                    <a:pt x="2285" y="28"/>
                  </a:lnTo>
                  <a:lnTo>
                    <a:pt x="2296" y="37"/>
                  </a:lnTo>
                  <a:lnTo>
                    <a:pt x="2307" y="46"/>
                  </a:lnTo>
                  <a:lnTo>
                    <a:pt x="2318" y="55"/>
                  </a:lnTo>
                  <a:lnTo>
                    <a:pt x="2329" y="74"/>
                  </a:lnTo>
                  <a:lnTo>
                    <a:pt x="2339" y="83"/>
                  </a:lnTo>
                  <a:lnTo>
                    <a:pt x="2350" y="102"/>
                  </a:lnTo>
                  <a:lnTo>
                    <a:pt x="2361" y="111"/>
                  </a:lnTo>
                  <a:lnTo>
                    <a:pt x="2361" y="129"/>
                  </a:lnTo>
                  <a:lnTo>
                    <a:pt x="2372" y="148"/>
                  </a:lnTo>
                  <a:lnTo>
                    <a:pt x="2383" y="166"/>
                  </a:lnTo>
                  <a:lnTo>
                    <a:pt x="2394" y="175"/>
                  </a:lnTo>
                  <a:lnTo>
                    <a:pt x="2405" y="194"/>
                  </a:lnTo>
                  <a:lnTo>
                    <a:pt x="2416" y="212"/>
                  </a:lnTo>
                  <a:lnTo>
                    <a:pt x="2427" y="231"/>
                  </a:lnTo>
                  <a:lnTo>
                    <a:pt x="2437" y="240"/>
                  </a:lnTo>
                  <a:lnTo>
                    <a:pt x="2448" y="258"/>
                  </a:lnTo>
                  <a:lnTo>
                    <a:pt x="2448" y="277"/>
                  </a:lnTo>
                  <a:lnTo>
                    <a:pt x="2459" y="286"/>
                  </a:lnTo>
                  <a:lnTo>
                    <a:pt x="2470" y="305"/>
                  </a:lnTo>
                  <a:lnTo>
                    <a:pt x="2481" y="323"/>
                  </a:lnTo>
                  <a:lnTo>
                    <a:pt x="2492" y="332"/>
                  </a:lnTo>
                  <a:lnTo>
                    <a:pt x="2503" y="351"/>
                  </a:lnTo>
                  <a:lnTo>
                    <a:pt x="2503" y="369"/>
                  </a:lnTo>
                  <a:lnTo>
                    <a:pt x="2514" y="378"/>
                  </a:lnTo>
                  <a:lnTo>
                    <a:pt x="2524" y="397"/>
                  </a:lnTo>
                  <a:lnTo>
                    <a:pt x="2535" y="406"/>
                  </a:lnTo>
                  <a:lnTo>
                    <a:pt x="2546" y="434"/>
                  </a:lnTo>
                  <a:lnTo>
                    <a:pt x="2557" y="443"/>
                  </a:lnTo>
                  <a:lnTo>
                    <a:pt x="2568" y="461"/>
                  </a:lnTo>
                  <a:lnTo>
                    <a:pt x="2579" y="471"/>
                  </a:lnTo>
                  <a:lnTo>
                    <a:pt x="2590" y="489"/>
                  </a:lnTo>
                  <a:lnTo>
                    <a:pt x="2590" y="498"/>
                  </a:lnTo>
                  <a:lnTo>
                    <a:pt x="2601" y="507"/>
                  </a:lnTo>
                  <a:lnTo>
                    <a:pt x="2611" y="526"/>
                  </a:lnTo>
                  <a:lnTo>
                    <a:pt x="2611" y="535"/>
                  </a:lnTo>
                  <a:lnTo>
                    <a:pt x="2622" y="544"/>
                  </a:lnTo>
                  <a:lnTo>
                    <a:pt x="2633" y="554"/>
                  </a:lnTo>
                  <a:lnTo>
                    <a:pt x="2644" y="572"/>
                  </a:lnTo>
                  <a:lnTo>
                    <a:pt x="2644" y="581"/>
                  </a:lnTo>
                  <a:lnTo>
                    <a:pt x="2655" y="590"/>
                  </a:lnTo>
                  <a:lnTo>
                    <a:pt x="2666" y="600"/>
                  </a:lnTo>
                  <a:lnTo>
                    <a:pt x="2666" y="609"/>
                  </a:lnTo>
                  <a:lnTo>
                    <a:pt x="2677" y="627"/>
                  </a:lnTo>
                  <a:lnTo>
                    <a:pt x="2688" y="637"/>
                  </a:lnTo>
                </a:path>
              </a:pathLst>
            </a:custGeom>
            <a:noFill/>
            <a:ln w="19050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22" name="Freeform 126"/>
            <p:cNvSpPr>
              <a:spLocks/>
            </p:cNvSpPr>
            <p:nvPr/>
          </p:nvSpPr>
          <p:spPr bwMode="auto">
            <a:xfrm>
              <a:off x="3334" y="1595"/>
              <a:ext cx="1229" cy="1383"/>
            </a:xfrm>
            <a:custGeom>
              <a:avLst/>
              <a:gdLst>
                <a:gd name="T0" fmla="*/ 11 w 1229"/>
                <a:gd name="T1" fmla="*/ 18 h 1383"/>
                <a:gd name="T2" fmla="*/ 32 w 1229"/>
                <a:gd name="T3" fmla="*/ 46 h 1383"/>
                <a:gd name="T4" fmla="*/ 54 w 1229"/>
                <a:gd name="T5" fmla="*/ 73 h 1383"/>
                <a:gd name="T6" fmla="*/ 76 w 1229"/>
                <a:gd name="T7" fmla="*/ 101 h 1383"/>
                <a:gd name="T8" fmla="*/ 98 w 1229"/>
                <a:gd name="T9" fmla="*/ 129 h 1383"/>
                <a:gd name="T10" fmla="*/ 119 w 1229"/>
                <a:gd name="T11" fmla="*/ 156 h 1383"/>
                <a:gd name="T12" fmla="*/ 141 w 1229"/>
                <a:gd name="T13" fmla="*/ 184 h 1383"/>
                <a:gd name="T14" fmla="*/ 163 w 1229"/>
                <a:gd name="T15" fmla="*/ 212 h 1383"/>
                <a:gd name="T16" fmla="*/ 185 w 1229"/>
                <a:gd name="T17" fmla="*/ 239 h 1383"/>
                <a:gd name="T18" fmla="*/ 206 w 1229"/>
                <a:gd name="T19" fmla="*/ 267 h 1383"/>
                <a:gd name="T20" fmla="*/ 228 w 1229"/>
                <a:gd name="T21" fmla="*/ 295 h 1383"/>
                <a:gd name="T22" fmla="*/ 250 w 1229"/>
                <a:gd name="T23" fmla="*/ 322 h 1383"/>
                <a:gd name="T24" fmla="*/ 272 w 1229"/>
                <a:gd name="T25" fmla="*/ 350 h 1383"/>
                <a:gd name="T26" fmla="*/ 293 w 1229"/>
                <a:gd name="T27" fmla="*/ 378 h 1383"/>
                <a:gd name="T28" fmla="*/ 337 w 1229"/>
                <a:gd name="T29" fmla="*/ 424 h 1383"/>
                <a:gd name="T30" fmla="*/ 370 w 1229"/>
                <a:gd name="T31" fmla="*/ 461 h 1383"/>
                <a:gd name="T32" fmla="*/ 391 w 1229"/>
                <a:gd name="T33" fmla="*/ 488 h 1383"/>
                <a:gd name="T34" fmla="*/ 435 w 1229"/>
                <a:gd name="T35" fmla="*/ 534 h 1383"/>
                <a:gd name="T36" fmla="*/ 457 w 1229"/>
                <a:gd name="T37" fmla="*/ 562 h 1383"/>
                <a:gd name="T38" fmla="*/ 478 w 1229"/>
                <a:gd name="T39" fmla="*/ 590 h 1383"/>
                <a:gd name="T40" fmla="*/ 511 w 1229"/>
                <a:gd name="T41" fmla="*/ 627 h 1383"/>
                <a:gd name="T42" fmla="*/ 544 w 1229"/>
                <a:gd name="T43" fmla="*/ 664 h 1383"/>
                <a:gd name="T44" fmla="*/ 576 w 1229"/>
                <a:gd name="T45" fmla="*/ 700 h 1383"/>
                <a:gd name="T46" fmla="*/ 609 w 1229"/>
                <a:gd name="T47" fmla="*/ 737 h 1383"/>
                <a:gd name="T48" fmla="*/ 642 w 1229"/>
                <a:gd name="T49" fmla="*/ 774 h 1383"/>
                <a:gd name="T50" fmla="*/ 685 w 1229"/>
                <a:gd name="T51" fmla="*/ 811 h 1383"/>
                <a:gd name="T52" fmla="*/ 707 w 1229"/>
                <a:gd name="T53" fmla="*/ 839 h 1383"/>
                <a:gd name="T54" fmla="*/ 740 w 1229"/>
                <a:gd name="T55" fmla="*/ 876 h 1383"/>
                <a:gd name="T56" fmla="*/ 772 w 1229"/>
                <a:gd name="T57" fmla="*/ 913 h 1383"/>
                <a:gd name="T58" fmla="*/ 805 w 1229"/>
                <a:gd name="T59" fmla="*/ 950 h 1383"/>
                <a:gd name="T60" fmla="*/ 848 w 1229"/>
                <a:gd name="T61" fmla="*/ 986 h 1383"/>
                <a:gd name="T62" fmla="*/ 870 w 1229"/>
                <a:gd name="T63" fmla="*/ 1014 h 1383"/>
                <a:gd name="T64" fmla="*/ 903 w 1229"/>
                <a:gd name="T65" fmla="*/ 1051 h 1383"/>
                <a:gd name="T66" fmla="*/ 946 w 1229"/>
                <a:gd name="T67" fmla="*/ 1088 h 1383"/>
                <a:gd name="T68" fmla="*/ 968 w 1229"/>
                <a:gd name="T69" fmla="*/ 1116 h 1383"/>
                <a:gd name="T70" fmla="*/ 1001 w 1229"/>
                <a:gd name="T71" fmla="*/ 1152 h 1383"/>
                <a:gd name="T72" fmla="*/ 1044 w 1229"/>
                <a:gd name="T73" fmla="*/ 1189 h 1383"/>
                <a:gd name="T74" fmla="*/ 1077 w 1229"/>
                <a:gd name="T75" fmla="*/ 1226 h 1383"/>
                <a:gd name="T76" fmla="*/ 1099 w 1229"/>
                <a:gd name="T77" fmla="*/ 1254 h 1383"/>
                <a:gd name="T78" fmla="*/ 1131 w 1229"/>
                <a:gd name="T79" fmla="*/ 1291 h 1383"/>
                <a:gd name="T80" fmla="*/ 1164 w 1229"/>
                <a:gd name="T81" fmla="*/ 1318 h 1383"/>
                <a:gd name="T82" fmla="*/ 1196 w 1229"/>
                <a:gd name="T83" fmla="*/ 1355 h 13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29" h="1383">
                  <a:moveTo>
                    <a:pt x="0" y="0"/>
                  </a:moveTo>
                  <a:lnTo>
                    <a:pt x="11" y="9"/>
                  </a:lnTo>
                  <a:lnTo>
                    <a:pt x="11" y="18"/>
                  </a:lnTo>
                  <a:lnTo>
                    <a:pt x="21" y="27"/>
                  </a:lnTo>
                  <a:lnTo>
                    <a:pt x="32" y="36"/>
                  </a:lnTo>
                  <a:lnTo>
                    <a:pt x="32" y="46"/>
                  </a:lnTo>
                  <a:lnTo>
                    <a:pt x="43" y="55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65" y="83"/>
                  </a:lnTo>
                  <a:lnTo>
                    <a:pt x="65" y="92"/>
                  </a:lnTo>
                  <a:lnTo>
                    <a:pt x="76" y="101"/>
                  </a:lnTo>
                  <a:lnTo>
                    <a:pt x="87" y="110"/>
                  </a:lnTo>
                  <a:lnTo>
                    <a:pt x="87" y="119"/>
                  </a:lnTo>
                  <a:lnTo>
                    <a:pt x="98" y="129"/>
                  </a:lnTo>
                  <a:lnTo>
                    <a:pt x="108" y="138"/>
                  </a:lnTo>
                  <a:lnTo>
                    <a:pt x="108" y="147"/>
                  </a:lnTo>
                  <a:lnTo>
                    <a:pt x="119" y="156"/>
                  </a:lnTo>
                  <a:lnTo>
                    <a:pt x="119" y="166"/>
                  </a:lnTo>
                  <a:lnTo>
                    <a:pt x="130" y="175"/>
                  </a:lnTo>
                  <a:lnTo>
                    <a:pt x="141" y="184"/>
                  </a:lnTo>
                  <a:lnTo>
                    <a:pt x="141" y="193"/>
                  </a:lnTo>
                  <a:lnTo>
                    <a:pt x="152" y="202"/>
                  </a:lnTo>
                  <a:lnTo>
                    <a:pt x="163" y="212"/>
                  </a:lnTo>
                  <a:lnTo>
                    <a:pt x="174" y="221"/>
                  </a:lnTo>
                  <a:lnTo>
                    <a:pt x="174" y="230"/>
                  </a:lnTo>
                  <a:lnTo>
                    <a:pt x="185" y="239"/>
                  </a:lnTo>
                  <a:lnTo>
                    <a:pt x="185" y="249"/>
                  </a:lnTo>
                  <a:lnTo>
                    <a:pt x="195" y="258"/>
                  </a:lnTo>
                  <a:lnTo>
                    <a:pt x="206" y="267"/>
                  </a:lnTo>
                  <a:lnTo>
                    <a:pt x="217" y="276"/>
                  </a:lnTo>
                  <a:lnTo>
                    <a:pt x="217" y="285"/>
                  </a:lnTo>
                  <a:lnTo>
                    <a:pt x="228" y="295"/>
                  </a:lnTo>
                  <a:lnTo>
                    <a:pt x="239" y="304"/>
                  </a:lnTo>
                  <a:lnTo>
                    <a:pt x="239" y="313"/>
                  </a:lnTo>
                  <a:lnTo>
                    <a:pt x="250" y="322"/>
                  </a:lnTo>
                  <a:lnTo>
                    <a:pt x="261" y="332"/>
                  </a:lnTo>
                  <a:lnTo>
                    <a:pt x="261" y="341"/>
                  </a:lnTo>
                  <a:lnTo>
                    <a:pt x="272" y="350"/>
                  </a:lnTo>
                  <a:lnTo>
                    <a:pt x="283" y="359"/>
                  </a:lnTo>
                  <a:lnTo>
                    <a:pt x="283" y="368"/>
                  </a:lnTo>
                  <a:lnTo>
                    <a:pt x="293" y="378"/>
                  </a:lnTo>
                  <a:lnTo>
                    <a:pt x="315" y="396"/>
                  </a:lnTo>
                  <a:lnTo>
                    <a:pt x="315" y="405"/>
                  </a:lnTo>
                  <a:lnTo>
                    <a:pt x="337" y="424"/>
                  </a:lnTo>
                  <a:lnTo>
                    <a:pt x="337" y="433"/>
                  </a:lnTo>
                  <a:lnTo>
                    <a:pt x="348" y="442"/>
                  </a:lnTo>
                  <a:lnTo>
                    <a:pt x="370" y="461"/>
                  </a:lnTo>
                  <a:lnTo>
                    <a:pt x="370" y="470"/>
                  </a:lnTo>
                  <a:lnTo>
                    <a:pt x="380" y="479"/>
                  </a:lnTo>
                  <a:lnTo>
                    <a:pt x="391" y="488"/>
                  </a:lnTo>
                  <a:lnTo>
                    <a:pt x="413" y="507"/>
                  </a:lnTo>
                  <a:lnTo>
                    <a:pt x="413" y="516"/>
                  </a:lnTo>
                  <a:lnTo>
                    <a:pt x="435" y="534"/>
                  </a:lnTo>
                  <a:lnTo>
                    <a:pt x="435" y="544"/>
                  </a:lnTo>
                  <a:lnTo>
                    <a:pt x="446" y="553"/>
                  </a:lnTo>
                  <a:lnTo>
                    <a:pt x="457" y="562"/>
                  </a:lnTo>
                  <a:lnTo>
                    <a:pt x="468" y="571"/>
                  </a:lnTo>
                  <a:lnTo>
                    <a:pt x="468" y="581"/>
                  </a:lnTo>
                  <a:lnTo>
                    <a:pt x="478" y="590"/>
                  </a:lnTo>
                  <a:lnTo>
                    <a:pt x="489" y="599"/>
                  </a:lnTo>
                  <a:lnTo>
                    <a:pt x="511" y="617"/>
                  </a:lnTo>
                  <a:lnTo>
                    <a:pt x="511" y="627"/>
                  </a:lnTo>
                  <a:lnTo>
                    <a:pt x="533" y="645"/>
                  </a:lnTo>
                  <a:lnTo>
                    <a:pt x="533" y="654"/>
                  </a:lnTo>
                  <a:lnTo>
                    <a:pt x="544" y="664"/>
                  </a:lnTo>
                  <a:lnTo>
                    <a:pt x="555" y="673"/>
                  </a:lnTo>
                  <a:lnTo>
                    <a:pt x="576" y="691"/>
                  </a:lnTo>
                  <a:lnTo>
                    <a:pt x="576" y="700"/>
                  </a:lnTo>
                  <a:lnTo>
                    <a:pt x="587" y="710"/>
                  </a:lnTo>
                  <a:lnTo>
                    <a:pt x="609" y="728"/>
                  </a:lnTo>
                  <a:lnTo>
                    <a:pt x="609" y="737"/>
                  </a:lnTo>
                  <a:lnTo>
                    <a:pt x="620" y="747"/>
                  </a:lnTo>
                  <a:lnTo>
                    <a:pt x="642" y="765"/>
                  </a:lnTo>
                  <a:lnTo>
                    <a:pt x="642" y="774"/>
                  </a:lnTo>
                  <a:lnTo>
                    <a:pt x="652" y="784"/>
                  </a:lnTo>
                  <a:lnTo>
                    <a:pt x="663" y="793"/>
                  </a:lnTo>
                  <a:lnTo>
                    <a:pt x="685" y="811"/>
                  </a:lnTo>
                  <a:lnTo>
                    <a:pt x="685" y="820"/>
                  </a:lnTo>
                  <a:lnTo>
                    <a:pt x="696" y="830"/>
                  </a:lnTo>
                  <a:lnTo>
                    <a:pt x="707" y="839"/>
                  </a:lnTo>
                  <a:lnTo>
                    <a:pt x="729" y="857"/>
                  </a:lnTo>
                  <a:lnTo>
                    <a:pt x="729" y="867"/>
                  </a:lnTo>
                  <a:lnTo>
                    <a:pt x="740" y="876"/>
                  </a:lnTo>
                  <a:lnTo>
                    <a:pt x="750" y="885"/>
                  </a:lnTo>
                  <a:lnTo>
                    <a:pt x="772" y="903"/>
                  </a:lnTo>
                  <a:lnTo>
                    <a:pt x="772" y="913"/>
                  </a:lnTo>
                  <a:lnTo>
                    <a:pt x="783" y="922"/>
                  </a:lnTo>
                  <a:lnTo>
                    <a:pt x="805" y="940"/>
                  </a:lnTo>
                  <a:lnTo>
                    <a:pt x="805" y="950"/>
                  </a:lnTo>
                  <a:lnTo>
                    <a:pt x="816" y="959"/>
                  </a:lnTo>
                  <a:lnTo>
                    <a:pt x="827" y="968"/>
                  </a:lnTo>
                  <a:lnTo>
                    <a:pt x="848" y="986"/>
                  </a:lnTo>
                  <a:lnTo>
                    <a:pt x="848" y="996"/>
                  </a:lnTo>
                  <a:lnTo>
                    <a:pt x="859" y="1005"/>
                  </a:lnTo>
                  <a:lnTo>
                    <a:pt x="870" y="1014"/>
                  </a:lnTo>
                  <a:lnTo>
                    <a:pt x="892" y="1033"/>
                  </a:lnTo>
                  <a:lnTo>
                    <a:pt x="892" y="1042"/>
                  </a:lnTo>
                  <a:lnTo>
                    <a:pt x="903" y="1051"/>
                  </a:lnTo>
                  <a:lnTo>
                    <a:pt x="914" y="1060"/>
                  </a:lnTo>
                  <a:lnTo>
                    <a:pt x="924" y="1069"/>
                  </a:lnTo>
                  <a:lnTo>
                    <a:pt x="946" y="1088"/>
                  </a:lnTo>
                  <a:lnTo>
                    <a:pt x="946" y="1097"/>
                  </a:lnTo>
                  <a:lnTo>
                    <a:pt x="957" y="1106"/>
                  </a:lnTo>
                  <a:lnTo>
                    <a:pt x="968" y="1116"/>
                  </a:lnTo>
                  <a:lnTo>
                    <a:pt x="990" y="1134"/>
                  </a:lnTo>
                  <a:lnTo>
                    <a:pt x="990" y="1143"/>
                  </a:lnTo>
                  <a:lnTo>
                    <a:pt x="1001" y="1152"/>
                  </a:lnTo>
                  <a:lnTo>
                    <a:pt x="1012" y="1162"/>
                  </a:lnTo>
                  <a:lnTo>
                    <a:pt x="1022" y="1171"/>
                  </a:lnTo>
                  <a:lnTo>
                    <a:pt x="1044" y="1189"/>
                  </a:lnTo>
                  <a:lnTo>
                    <a:pt x="1044" y="1199"/>
                  </a:lnTo>
                  <a:lnTo>
                    <a:pt x="1055" y="1208"/>
                  </a:lnTo>
                  <a:lnTo>
                    <a:pt x="1077" y="1226"/>
                  </a:lnTo>
                  <a:lnTo>
                    <a:pt x="1077" y="1235"/>
                  </a:lnTo>
                  <a:lnTo>
                    <a:pt x="1088" y="1245"/>
                  </a:lnTo>
                  <a:lnTo>
                    <a:pt x="1099" y="1254"/>
                  </a:lnTo>
                  <a:lnTo>
                    <a:pt x="1109" y="1263"/>
                  </a:lnTo>
                  <a:lnTo>
                    <a:pt x="1131" y="1282"/>
                  </a:lnTo>
                  <a:lnTo>
                    <a:pt x="1131" y="1291"/>
                  </a:lnTo>
                  <a:lnTo>
                    <a:pt x="1142" y="1300"/>
                  </a:lnTo>
                  <a:lnTo>
                    <a:pt x="1153" y="1309"/>
                  </a:lnTo>
                  <a:lnTo>
                    <a:pt x="1164" y="1318"/>
                  </a:lnTo>
                  <a:lnTo>
                    <a:pt x="1186" y="1337"/>
                  </a:lnTo>
                  <a:lnTo>
                    <a:pt x="1186" y="1346"/>
                  </a:lnTo>
                  <a:lnTo>
                    <a:pt x="1196" y="1355"/>
                  </a:lnTo>
                  <a:lnTo>
                    <a:pt x="1207" y="1365"/>
                  </a:lnTo>
                  <a:lnTo>
                    <a:pt x="1229" y="1383"/>
                  </a:lnTo>
                </a:path>
              </a:pathLst>
            </a:custGeom>
            <a:noFill/>
            <a:ln w="19050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23" name="Freeform 127"/>
            <p:cNvSpPr>
              <a:spLocks/>
            </p:cNvSpPr>
            <p:nvPr/>
          </p:nvSpPr>
          <p:spPr bwMode="auto">
            <a:xfrm>
              <a:off x="4563" y="2978"/>
              <a:ext cx="805" cy="812"/>
            </a:xfrm>
            <a:custGeom>
              <a:avLst/>
              <a:gdLst>
                <a:gd name="T0" fmla="*/ 0 w 805"/>
                <a:gd name="T1" fmla="*/ 9 h 812"/>
                <a:gd name="T2" fmla="*/ 22 w 805"/>
                <a:gd name="T3" fmla="*/ 28 h 812"/>
                <a:gd name="T4" fmla="*/ 44 w 805"/>
                <a:gd name="T5" fmla="*/ 46 h 812"/>
                <a:gd name="T6" fmla="*/ 65 w 805"/>
                <a:gd name="T7" fmla="*/ 74 h 812"/>
                <a:gd name="T8" fmla="*/ 87 w 805"/>
                <a:gd name="T9" fmla="*/ 92 h 812"/>
                <a:gd name="T10" fmla="*/ 109 w 805"/>
                <a:gd name="T11" fmla="*/ 120 h 812"/>
                <a:gd name="T12" fmla="*/ 131 w 805"/>
                <a:gd name="T13" fmla="*/ 138 h 812"/>
                <a:gd name="T14" fmla="*/ 152 w 805"/>
                <a:gd name="T15" fmla="*/ 166 h 812"/>
                <a:gd name="T16" fmla="*/ 174 w 805"/>
                <a:gd name="T17" fmla="*/ 184 h 812"/>
                <a:gd name="T18" fmla="*/ 196 w 805"/>
                <a:gd name="T19" fmla="*/ 203 h 812"/>
                <a:gd name="T20" fmla="*/ 218 w 805"/>
                <a:gd name="T21" fmla="*/ 231 h 812"/>
                <a:gd name="T22" fmla="*/ 239 w 805"/>
                <a:gd name="T23" fmla="*/ 249 h 812"/>
                <a:gd name="T24" fmla="*/ 261 w 805"/>
                <a:gd name="T25" fmla="*/ 277 h 812"/>
                <a:gd name="T26" fmla="*/ 283 w 805"/>
                <a:gd name="T27" fmla="*/ 295 h 812"/>
                <a:gd name="T28" fmla="*/ 305 w 805"/>
                <a:gd name="T29" fmla="*/ 314 h 812"/>
                <a:gd name="T30" fmla="*/ 327 w 805"/>
                <a:gd name="T31" fmla="*/ 341 h 812"/>
                <a:gd name="T32" fmla="*/ 348 w 805"/>
                <a:gd name="T33" fmla="*/ 360 h 812"/>
                <a:gd name="T34" fmla="*/ 370 w 805"/>
                <a:gd name="T35" fmla="*/ 387 h 812"/>
                <a:gd name="T36" fmla="*/ 392 w 805"/>
                <a:gd name="T37" fmla="*/ 406 h 812"/>
                <a:gd name="T38" fmla="*/ 414 w 805"/>
                <a:gd name="T39" fmla="*/ 424 h 812"/>
                <a:gd name="T40" fmla="*/ 435 w 805"/>
                <a:gd name="T41" fmla="*/ 452 h 812"/>
                <a:gd name="T42" fmla="*/ 457 w 805"/>
                <a:gd name="T43" fmla="*/ 470 h 812"/>
                <a:gd name="T44" fmla="*/ 490 w 805"/>
                <a:gd name="T45" fmla="*/ 498 h 812"/>
                <a:gd name="T46" fmla="*/ 501 w 805"/>
                <a:gd name="T47" fmla="*/ 517 h 812"/>
                <a:gd name="T48" fmla="*/ 522 w 805"/>
                <a:gd name="T49" fmla="*/ 535 h 812"/>
                <a:gd name="T50" fmla="*/ 544 w 805"/>
                <a:gd name="T51" fmla="*/ 563 h 812"/>
                <a:gd name="T52" fmla="*/ 566 w 805"/>
                <a:gd name="T53" fmla="*/ 581 h 812"/>
                <a:gd name="T54" fmla="*/ 599 w 805"/>
                <a:gd name="T55" fmla="*/ 609 h 812"/>
                <a:gd name="T56" fmla="*/ 609 w 805"/>
                <a:gd name="T57" fmla="*/ 627 h 812"/>
                <a:gd name="T58" fmla="*/ 631 w 805"/>
                <a:gd name="T59" fmla="*/ 646 h 812"/>
                <a:gd name="T60" fmla="*/ 664 w 805"/>
                <a:gd name="T61" fmla="*/ 673 h 812"/>
                <a:gd name="T62" fmla="*/ 675 w 805"/>
                <a:gd name="T63" fmla="*/ 692 h 812"/>
                <a:gd name="T64" fmla="*/ 696 w 805"/>
                <a:gd name="T65" fmla="*/ 710 h 812"/>
                <a:gd name="T66" fmla="*/ 718 w 805"/>
                <a:gd name="T67" fmla="*/ 738 h 812"/>
                <a:gd name="T68" fmla="*/ 740 w 805"/>
                <a:gd name="T69" fmla="*/ 756 h 812"/>
                <a:gd name="T70" fmla="*/ 773 w 805"/>
                <a:gd name="T71" fmla="*/ 784 h 812"/>
                <a:gd name="T72" fmla="*/ 783 w 805"/>
                <a:gd name="T73" fmla="*/ 802 h 812"/>
                <a:gd name="T74" fmla="*/ 805 w 805"/>
                <a:gd name="T75" fmla="*/ 812 h 8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05" h="812">
                  <a:moveTo>
                    <a:pt x="0" y="0"/>
                  </a:moveTo>
                  <a:lnTo>
                    <a:pt x="0" y="9"/>
                  </a:lnTo>
                  <a:lnTo>
                    <a:pt x="11" y="18"/>
                  </a:lnTo>
                  <a:lnTo>
                    <a:pt x="22" y="28"/>
                  </a:lnTo>
                  <a:lnTo>
                    <a:pt x="33" y="37"/>
                  </a:lnTo>
                  <a:lnTo>
                    <a:pt x="44" y="46"/>
                  </a:lnTo>
                  <a:lnTo>
                    <a:pt x="65" y="65"/>
                  </a:lnTo>
                  <a:lnTo>
                    <a:pt x="65" y="74"/>
                  </a:lnTo>
                  <a:lnTo>
                    <a:pt x="76" y="83"/>
                  </a:lnTo>
                  <a:lnTo>
                    <a:pt x="87" y="92"/>
                  </a:lnTo>
                  <a:lnTo>
                    <a:pt x="109" y="111"/>
                  </a:lnTo>
                  <a:lnTo>
                    <a:pt x="109" y="120"/>
                  </a:lnTo>
                  <a:lnTo>
                    <a:pt x="120" y="129"/>
                  </a:lnTo>
                  <a:lnTo>
                    <a:pt x="131" y="138"/>
                  </a:lnTo>
                  <a:lnTo>
                    <a:pt x="152" y="157"/>
                  </a:lnTo>
                  <a:lnTo>
                    <a:pt x="152" y="166"/>
                  </a:lnTo>
                  <a:lnTo>
                    <a:pt x="163" y="175"/>
                  </a:lnTo>
                  <a:lnTo>
                    <a:pt x="174" y="184"/>
                  </a:lnTo>
                  <a:lnTo>
                    <a:pt x="185" y="194"/>
                  </a:lnTo>
                  <a:lnTo>
                    <a:pt x="196" y="203"/>
                  </a:lnTo>
                  <a:lnTo>
                    <a:pt x="218" y="221"/>
                  </a:lnTo>
                  <a:lnTo>
                    <a:pt x="218" y="231"/>
                  </a:lnTo>
                  <a:lnTo>
                    <a:pt x="229" y="240"/>
                  </a:lnTo>
                  <a:lnTo>
                    <a:pt x="239" y="249"/>
                  </a:lnTo>
                  <a:lnTo>
                    <a:pt x="261" y="267"/>
                  </a:lnTo>
                  <a:lnTo>
                    <a:pt x="261" y="277"/>
                  </a:lnTo>
                  <a:lnTo>
                    <a:pt x="272" y="286"/>
                  </a:lnTo>
                  <a:lnTo>
                    <a:pt x="283" y="295"/>
                  </a:lnTo>
                  <a:lnTo>
                    <a:pt x="294" y="304"/>
                  </a:lnTo>
                  <a:lnTo>
                    <a:pt x="305" y="314"/>
                  </a:lnTo>
                  <a:lnTo>
                    <a:pt x="327" y="332"/>
                  </a:lnTo>
                  <a:lnTo>
                    <a:pt x="327" y="341"/>
                  </a:lnTo>
                  <a:lnTo>
                    <a:pt x="337" y="350"/>
                  </a:lnTo>
                  <a:lnTo>
                    <a:pt x="348" y="360"/>
                  </a:lnTo>
                  <a:lnTo>
                    <a:pt x="370" y="378"/>
                  </a:lnTo>
                  <a:lnTo>
                    <a:pt x="370" y="387"/>
                  </a:lnTo>
                  <a:lnTo>
                    <a:pt x="381" y="397"/>
                  </a:lnTo>
                  <a:lnTo>
                    <a:pt x="392" y="406"/>
                  </a:lnTo>
                  <a:lnTo>
                    <a:pt x="403" y="415"/>
                  </a:lnTo>
                  <a:lnTo>
                    <a:pt x="414" y="424"/>
                  </a:lnTo>
                  <a:lnTo>
                    <a:pt x="435" y="443"/>
                  </a:lnTo>
                  <a:lnTo>
                    <a:pt x="435" y="452"/>
                  </a:lnTo>
                  <a:lnTo>
                    <a:pt x="446" y="461"/>
                  </a:lnTo>
                  <a:lnTo>
                    <a:pt x="457" y="470"/>
                  </a:lnTo>
                  <a:lnTo>
                    <a:pt x="468" y="480"/>
                  </a:lnTo>
                  <a:lnTo>
                    <a:pt x="490" y="498"/>
                  </a:lnTo>
                  <a:lnTo>
                    <a:pt x="490" y="507"/>
                  </a:lnTo>
                  <a:lnTo>
                    <a:pt x="501" y="517"/>
                  </a:lnTo>
                  <a:lnTo>
                    <a:pt x="511" y="526"/>
                  </a:lnTo>
                  <a:lnTo>
                    <a:pt x="522" y="535"/>
                  </a:lnTo>
                  <a:lnTo>
                    <a:pt x="544" y="553"/>
                  </a:lnTo>
                  <a:lnTo>
                    <a:pt x="544" y="563"/>
                  </a:lnTo>
                  <a:lnTo>
                    <a:pt x="555" y="572"/>
                  </a:lnTo>
                  <a:lnTo>
                    <a:pt x="566" y="581"/>
                  </a:lnTo>
                  <a:lnTo>
                    <a:pt x="577" y="590"/>
                  </a:lnTo>
                  <a:lnTo>
                    <a:pt x="599" y="609"/>
                  </a:lnTo>
                  <a:lnTo>
                    <a:pt x="599" y="618"/>
                  </a:lnTo>
                  <a:lnTo>
                    <a:pt x="609" y="627"/>
                  </a:lnTo>
                  <a:lnTo>
                    <a:pt x="620" y="636"/>
                  </a:lnTo>
                  <a:lnTo>
                    <a:pt x="631" y="646"/>
                  </a:lnTo>
                  <a:lnTo>
                    <a:pt x="642" y="655"/>
                  </a:lnTo>
                  <a:lnTo>
                    <a:pt x="664" y="673"/>
                  </a:lnTo>
                  <a:lnTo>
                    <a:pt x="664" y="683"/>
                  </a:lnTo>
                  <a:lnTo>
                    <a:pt x="675" y="692"/>
                  </a:lnTo>
                  <a:lnTo>
                    <a:pt x="686" y="701"/>
                  </a:lnTo>
                  <a:lnTo>
                    <a:pt x="696" y="710"/>
                  </a:lnTo>
                  <a:lnTo>
                    <a:pt x="718" y="729"/>
                  </a:lnTo>
                  <a:lnTo>
                    <a:pt x="718" y="738"/>
                  </a:lnTo>
                  <a:lnTo>
                    <a:pt x="729" y="747"/>
                  </a:lnTo>
                  <a:lnTo>
                    <a:pt x="740" y="756"/>
                  </a:lnTo>
                  <a:lnTo>
                    <a:pt x="751" y="766"/>
                  </a:lnTo>
                  <a:lnTo>
                    <a:pt x="773" y="784"/>
                  </a:lnTo>
                  <a:lnTo>
                    <a:pt x="773" y="793"/>
                  </a:lnTo>
                  <a:lnTo>
                    <a:pt x="783" y="802"/>
                  </a:lnTo>
                  <a:lnTo>
                    <a:pt x="794" y="812"/>
                  </a:lnTo>
                  <a:lnTo>
                    <a:pt x="805" y="812"/>
                  </a:lnTo>
                </a:path>
              </a:pathLst>
            </a:custGeom>
            <a:noFill/>
            <a:ln w="19050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1196" name="Freeform 128"/>
          <p:cNvSpPr>
            <a:spLocks/>
          </p:cNvSpPr>
          <p:nvPr/>
        </p:nvSpPr>
        <p:spPr bwMode="auto">
          <a:xfrm>
            <a:off x="2054225" y="1327150"/>
            <a:ext cx="4398963" cy="608013"/>
          </a:xfrm>
          <a:custGeom>
            <a:avLst/>
            <a:gdLst>
              <a:gd name="T0" fmla="*/ 294431 w 2764"/>
              <a:gd name="T1" fmla="*/ 0 h 424"/>
              <a:gd name="T2" fmla="*/ 658890 w 2764"/>
              <a:gd name="T3" fmla="*/ 0 h 424"/>
              <a:gd name="T4" fmla="*/ 953321 w 2764"/>
              <a:gd name="T5" fmla="*/ 0 h 424"/>
              <a:gd name="T6" fmla="*/ 1195232 w 2764"/>
              <a:gd name="T7" fmla="*/ 0 h 424"/>
              <a:gd name="T8" fmla="*/ 1419636 w 2764"/>
              <a:gd name="T9" fmla="*/ 0 h 424"/>
              <a:gd name="T10" fmla="*/ 1610619 w 2764"/>
              <a:gd name="T11" fmla="*/ 0 h 424"/>
              <a:gd name="T12" fmla="*/ 1784095 w 2764"/>
              <a:gd name="T13" fmla="*/ 0 h 424"/>
              <a:gd name="T14" fmla="*/ 1940064 w 2764"/>
              <a:gd name="T15" fmla="*/ 0 h 424"/>
              <a:gd name="T16" fmla="*/ 2078526 w 2764"/>
              <a:gd name="T17" fmla="*/ 0 h 424"/>
              <a:gd name="T18" fmla="*/ 2216988 w 2764"/>
              <a:gd name="T19" fmla="*/ 0 h 424"/>
              <a:gd name="T20" fmla="*/ 2337944 w 2764"/>
              <a:gd name="T21" fmla="*/ 0 h 424"/>
              <a:gd name="T22" fmla="*/ 2441393 w 2764"/>
              <a:gd name="T23" fmla="*/ 0 h 424"/>
              <a:gd name="T24" fmla="*/ 2546433 w 2764"/>
              <a:gd name="T25" fmla="*/ 0 h 424"/>
              <a:gd name="T26" fmla="*/ 2649882 w 2764"/>
              <a:gd name="T27" fmla="*/ 0 h 424"/>
              <a:gd name="T28" fmla="*/ 2735824 w 2764"/>
              <a:gd name="T29" fmla="*/ 0 h 424"/>
              <a:gd name="T30" fmla="*/ 2840864 w 2764"/>
              <a:gd name="T31" fmla="*/ 0 h 424"/>
              <a:gd name="T32" fmla="*/ 2909300 w 2764"/>
              <a:gd name="T33" fmla="*/ 0 h 424"/>
              <a:gd name="T34" fmla="*/ 2996833 w 2764"/>
              <a:gd name="T35" fmla="*/ 12906 h 424"/>
              <a:gd name="T36" fmla="*/ 3065269 w 2764"/>
              <a:gd name="T37" fmla="*/ 12906 h 424"/>
              <a:gd name="T38" fmla="*/ 3151211 w 2764"/>
              <a:gd name="T39" fmla="*/ 12906 h 424"/>
              <a:gd name="T40" fmla="*/ 3221238 w 2764"/>
              <a:gd name="T41" fmla="*/ 27246 h 424"/>
              <a:gd name="T42" fmla="*/ 3273758 w 2764"/>
              <a:gd name="T43" fmla="*/ 40152 h 424"/>
              <a:gd name="T44" fmla="*/ 3342193 w 2764"/>
              <a:gd name="T45" fmla="*/ 40152 h 424"/>
              <a:gd name="T46" fmla="*/ 3412220 w 2764"/>
              <a:gd name="T47" fmla="*/ 53058 h 424"/>
              <a:gd name="T48" fmla="*/ 3463149 w 2764"/>
              <a:gd name="T49" fmla="*/ 65964 h 424"/>
              <a:gd name="T50" fmla="*/ 3515669 w 2764"/>
              <a:gd name="T51" fmla="*/ 78870 h 424"/>
              <a:gd name="T52" fmla="*/ 3584104 w 2764"/>
              <a:gd name="T53" fmla="*/ 93210 h 424"/>
              <a:gd name="T54" fmla="*/ 3636625 w 2764"/>
              <a:gd name="T55" fmla="*/ 119021 h 424"/>
              <a:gd name="T56" fmla="*/ 3689145 w 2764"/>
              <a:gd name="T57" fmla="*/ 131927 h 424"/>
              <a:gd name="T58" fmla="*/ 3740073 w 2764"/>
              <a:gd name="T59" fmla="*/ 159173 h 424"/>
              <a:gd name="T60" fmla="*/ 3792594 w 2764"/>
              <a:gd name="T61" fmla="*/ 184985 h 424"/>
              <a:gd name="T62" fmla="*/ 3845114 w 2764"/>
              <a:gd name="T63" fmla="*/ 212231 h 424"/>
              <a:gd name="T64" fmla="*/ 3896042 w 2764"/>
              <a:gd name="T65" fmla="*/ 238043 h 424"/>
              <a:gd name="T66" fmla="*/ 3948563 w 2764"/>
              <a:gd name="T67" fmla="*/ 265289 h 424"/>
              <a:gd name="T68" fmla="*/ 4001083 w 2764"/>
              <a:gd name="T69" fmla="*/ 304007 h 424"/>
              <a:gd name="T70" fmla="*/ 4052012 w 2764"/>
              <a:gd name="T71" fmla="*/ 344158 h 424"/>
              <a:gd name="T72" fmla="*/ 4104532 w 2764"/>
              <a:gd name="T73" fmla="*/ 369970 h 424"/>
              <a:gd name="T74" fmla="*/ 4155460 w 2764"/>
              <a:gd name="T75" fmla="*/ 423028 h 424"/>
              <a:gd name="T76" fmla="*/ 4207981 w 2764"/>
              <a:gd name="T77" fmla="*/ 450274 h 424"/>
              <a:gd name="T78" fmla="*/ 4260501 w 2764"/>
              <a:gd name="T79" fmla="*/ 488992 h 424"/>
              <a:gd name="T80" fmla="*/ 4311429 w 2764"/>
              <a:gd name="T81" fmla="*/ 529143 h 424"/>
              <a:gd name="T82" fmla="*/ 4363950 w 2764"/>
              <a:gd name="T83" fmla="*/ 569295 h 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764" h="424">
                <a:moveTo>
                  <a:pt x="0" y="0"/>
                </a:moveTo>
                <a:lnTo>
                  <a:pt x="87" y="0"/>
                </a:lnTo>
                <a:lnTo>
                  <a:pt x="185" y="0"/>
                </a:lnTo>
                <a:lnTo>
                  <a:pt x="261" y="0"/>
                </a:lnTo>
                <a:lnTo>
                  <a:pt x="338" y="0"/>
                </a:lnTo>
                <a:lnTo>
                  <a:pt x="414" y="0"/>
                </a:lnTo>
                <a:lnTo>
                  <a:pt x="479" y="0"/>
                </a:lnTo>
                <a:lnTo>
                  <a:pt x="544" y="0"/>
                </a:lnTo>
                <a:lnTo>
                  <a:pt x="599" y="0"/>
                </a:lnTo>
                <a:lnTo>
                  <a:pt x="653" y="0"/>
                </a:lnTo>
                <a:lnTo>
                  <a:pt x="707" y="0"/>
                </a:lnTo>
                <a:lnTo>
                  <a:pt x="751" y="0"/>
                </a:lnTo>
                <a:lnTo>
                  <a:pt x="805" y="0"/>
                </a:lnTo>
                <a:lnTo>
                  <a:pt x="849" y="0"/>
                </a:lnTo>
                <a:lnTo>
                  <a:pt x="892" y="0"/>
                </a:lnTo>
                <a:lnTo>
                  <a:pt x="936" y="0"/>
                </a:lnTo>
                <a:lnTo>
                  <a:pt x="979" y="0"/>
                </a:lnTo>
                <a:lnTo>
                  <a:pt x="1012" y="0"/>
                </a:lnTo>
                <a:lnTo>
                  <a:pt x="1056" y="0"/>
                </a:lnTo>
                <a:lnTo>
                  <a:pt x="1088" y="0"/>
                </a:lnTo>
                <a:lnTo>
                  <a:pt x="1121" y="0"/>
                </a:lnTo>
                <a:lnTo>
                  <a:pt x="1154" y="0"/>
                </a:lnTo>
                <a:lnTo>
                  <a:pt x="1186" y="0"/>
                </a:lnTo>
                <a:lnTo>
                  <a:pt x="1219" y="0"/>
                </a:lnTo>
                <a:lnTo>
                  <a:pt x="1251" y="0"/>
                </a:lnTo>
                <a:lnTo>
                  <a:pt x="1284" y="0"/>
                </a:lnTo>
                <a:lnTo>
                  <a:pt x="1306" y="0"/>
                </a:lnTo>
                <a:lnTo>
                  <a:pt x="1339" y="0"/>
                </a:lnTo>
                <a:lnTo>
                  <a:pt x="1360" y="0"/>
                </a:lnTo>
                <a:lnTo>
                  <a:pt x="1393" y="0"/>
                </a:lnTo>
                <a:lnTo>
                  <a:pt x="1415" y="0"/>
                </a:lnTo>
                <a:lnTo>
                  <a:pt x="1436" y="0"/>
                </a:lnTo>
                <a:lnTo>
                  <a:pt x="1469" y="0"/>
                </a:lnTo>
                <a:lnTo>
                  <a:pt x="1491" y="0"/>
                </a:lnTo>
                <a:lnTo>
                  <a:pt x="1513" y="0"/>
                </a:lnTo>
                <a:lnTo>
                  <a:pt x="1534" y="0"/>
                </a:lnTo>
                <a:lnTo>
                  <a:pt x="1556" y="0"/>
                </a:lnTo>
                <a:lnTo>
                  <a:pt x="1578" y="0"/>
                </a:lnTo>
                <a:lnTo>
                  <a:pt x="1600" y="0"/>
                </a:lnTo>
                <a:lnTo>
                  <a:pt x="1621" y="0"/>
                </a:lnTo>
                <a:lnTo>
                  <a:pt x="1643" y="0"/>
                </a:lnTo>
                <a:lnTo>
                  <a:pt x="1665" y="0"/>
                </a:lnTo>
                <a:lnTo>
                  <a:pt x="1687" y="0"/>
                </a:lnTo>
                <a:lnTo>
                  <a:pt x="1708" y="0"/>
                </a:lnTo>
                <a:lnTo>
                  <a:pt x="1719" y="0"/>
                </a:lnTo>
                <a:lnTo>
                  <a:pt x="1741" y="0"/>
                </a:lnTo>
                <a:lnTo>
                  <a:pt x="1763" y="0"/>
                </a:lnTo>
                <a:lnTo>
                  <a:pt x="1785" y="0"/>
                </a:lnTo>
                <a:lnTo>
                  <a:pt x="1795" y="0"/>
                </a:lnTo>
                <a:lnTo>
                  <a:pt x="1817" y="0"/>
                </a:lnTo>
                <a:lnTo>
                  <a:pt x="1828" y="0"/>
                </a:lnTo>
                <a:lnTo>
                  <a:pt x="1850" y="0"/>
                </a:lnTo>
                <a:lnTo>
                  <a:pt x="1861" y="9"/>
                </a:lnTo>
                <a:lnTo>
                  <a:pt x="1883" y="9"/>
                </a:lnTo>
                <a:lnTo>
                  <a:pt x="1893" y="9"/>
                </a:lnTo>
                <a:lnTo>
                  <a:pt x="1915" y="9"/>
                </a:lnTo>
                <a:lnTo>
                  <a:pt x="1926" y="9"/>
                </a:lnTo>
                <a:lnTo>
                  <a:pt x="1948" y="9"/>
                </a:lnTo>
                <a:lnTo>
                  <a:pt x="1959" y="9"/>
                </a:lnTo>
                <a:lnTo>
                  <a:pt x="1980" y="9"/>
                </a:lnTo>
                <a:lnTo>
                  <a:pt x="1991" y="19"/>
                </a:lnTo>
                <a:lnTo>
                  <a:pt x="2002" y="19"/>
                </a:lnTo>
                <a:lnTo>
                  <a:pt x="2024" y="19"/>
                </a:lnTo>
                <a:lnTo>
                  <a:pt x="2035" y="19"/>
                </a:lnTo>
                <a:lnTo>
                  <a:pt x="2046" y="19"/>
                </a:lnTo>
                <a:lnTo>
                  <a:pt x="2057" y="28"/>
                </a:lnTo>
                <a:lnTo>
                  <a:pt x="2078" y="28"/>
                </a:lnTo>
                <a:lnTo>
                  <a:pt x="2089" y="28"/>
                </a:lnTo>
                <a:lnTo>
                  <a:pt x="2100" y="28"/>
                </a:lnTo>
                <a:lnTo>
                  <a:pt x="2111" y="37"/>
                </a:lnTo>
                <a:lnTo>
                  <a:pt x="2122" y="37"/>
                </a:lnTo>
                <a:lnTo>
                  <a:pt x="2144" y="37"/>
                </a:lnTo>
                <a:lnTo>
                  <a:pt x="2155" y="37"/>
                </a:lnTo>
                <a:lnTo>
                  <a:pt x="2165" y="46"/>
                </a:lnTo>
                <a:lnTo>
                  <a:pt x="2176" y="46"/>
                </a:lnTo>
                <a:lnTo>
                  <a:pt x="2187" y="46"/>
                </a:lnTo>
                <a:lnTo>
                  <a:pt x="2198" y="55"/>
                </a:lnTo>
                <a:lnTo>
                  <a:pt x="2209" y="55"/>
                </a:lnTo>
                <a:lnTo>
                  <a:pt x="2220" y="65"/>
                </a:lnTo>
                <a:lnTo>
                  <a:pt x="2242" y="65"/>
                </a:lnTo>
                <a:lnTo>
                  <a:pt x="2252" y="65"/>
                </a:lnTo>
                <a:lnTo>
                  <a:pt x="2263" y="74"/>
                </a:lnTo>
                <a:lnTo>
                  <a:pt x="2274" y="74"/>
                </a:lnTo>
                <a:lnTo>
                  <a:pt x="2285" y="83"/>
                </a:lnTo>
                <a:lnTo>
                  <a:pt x="2296" y="83"/>
                </a:lnTo>
                <a:lnTo>
                  <a:pt x="2307" y="92"/>
                </a:lnTo>
                <a:lnTo>
                  <a:pt x="2318" y="92"/>
                </a:lnTo>
                <a:lnTo>
                  <a:pt x="2329" y="102"/>
                </a:lnTo>
                <a:lnTo>
                  <a:pt x="2339" y="102"/>
                </a:lnTo>
                <a:lnTo>
                  <a:pt x="2350" y="111"/>
                </a:lnTo>
                <a:lnTo>
                  <a:pt x="2361" y="120"/>
                </a:lnTo>
                <a:lnTo>
                  <a:pt x="2372" y="129"/>
                </a:lnTo>
                <a:lnTo>
                  <a:pt x="2383" y="129"/>
                </a:lnTo>
                <a:lnTo>
                  <a:pt x="2394" y="138"/>
                </a:lnTo>
                <a:lnTo>
                  <a:pt x="2405" y="138"/>
                </a:lnTo>
                <a:lnTo>
                  <a:pt x="2416" y="148"/>
                </a:lnTo>
                <a:lnTo>
                  <a:pt x="2427" y="157"/>
                </a:lnTo>
                <a:lnTo>
                  <a:pt x="2437" y="157"/>
                </a:lnTo>
                <a:lnTo>
                  <a:pt x="2448" y="166"/>
                </a:lnTo>
                <a:lnTo>
                  <a:pt x="2459" y="175"/>
                </a:lnTo>
                <a:lnTo>
                  <a:pt x="2470" y="185"/>
                </a:lnTo>
                <a:lnTo>
                  <a:pt x="2481" y="185"/>
                </a:lnTo>
                <a:lnTo>
                  <a:pt x="2492" y="194"/>
                </a:lnTo>
                <a:lnTo>
                  <a:pt x="2503" y="203"/>
                </a:lnTo>
                <a:lnTo>
                  <a:pt x="2514" y="212"/>
                </a:lnTo>
                <a:lnTo>
                  <a:pt x="2524" y="221"/>
                </a:lnTo>
                <a:lnTo>
                  <a:pt x="2535" y="221"/>
                </a:lnTo>
                <a:lnTo>
                  <a:pt x="2546" y="240"/>
                </a:lnTo>
                <a:lnTo>
                  <a:pt x="2557" y="249"/>
                </a:lnTo>
                <a:lnTo>
                  <a:pt x="2568" y="249"/>
                </a:lnTo>
                <a:lnTo>
                  <a:pt x="2579" y="258"/>
                </a:lnTo>
                <a:lnTo>
                  <a:pt x="2590" y="268"/>
                </a:lnTo>
                <a:lnTo>
                  <a:pt x="2601" y="277"/>
                </a:lnTo>
                <a:lnTo>
                  <a:pt x="2611" y="295"/>
                </a:lnTo>
                <a:lnTo>
                  <a:pt x="2622" y="295"/>
                </a:lnTo>
                <a:lnTo>
                  <a:pt x="2633" y="305"/>
                </a:lnTo>
                <a:lnTo>
                  <a:pt x="2644" y="314"/>
                </a:lnTo>
                <a:lnTo>
                  <a:pt x="2655" y="323"/>
                </a:lnTo>
                <a:lnTo>
                  <a:pt x="2666" y="332"/>
                </a:lnTo>
                <a:lnTo>
                  <a:pt x="2677" y="341"/>
                </a:lnTo>
                <a:lnTo>
                  <a:pt x="2688" y="351"/>
                </a:lnTo>
                <a:lnTo>
                  <a:pt x="2699" y="360"/>
                </a:lnTo>
                <a:lnTo>
                  <a:pt x="2709" y="369"/>
                </a:lnTo>
                <a:lnTo>
                  <a:pt x="2720" y="378"/>
                </a:lnTo>
                <a:lnTo>
                  <a:pt x="2731" y="388"/>
                </a:lnTo>
                <a:lnTo>
                  <a:pt x="2742" y="397"/>
                </a:lnTo>
                <a:lnTo>
                  <a:pt x="2753" y="415"/>
                </a:lnTo>
                <a:lnTo>
                  <a:pt x="2764" y="42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97" name="Freeform 129"/>
          <p:cNvSpPr>
            <a:spLocks/>
          </p:cNvSpPr>
          <p:nvPr/>
        </p:nvSpPr>
        <p:spPr bwMode="auto">
          <a:xfrm>
            <a:off x="6453188" y="1935163"/>
            <a:ext cx="2130425" cy="1908175"/>
          </a:xfrm>
          <a:custGeom>
            <a:avLst/>
            <a:gdLst>
              <a:gd name="T0" fmla="*/ 35029 w 1338"/>
              <a:gd name="T1" fmla="*/ 27280 h 1329"/>
              <a:gd name="T2" fmla="*/ 85981 w 1338"/>
              <a:gd name="T3" fmla="*/ 67482 h 1329"/>
              <a:gd name="T4" fmla="*/ 121011 w 1338"/>
              <a:gd name="T5" fmla="*/ 106249 h 1329"/>
              <a:gd name="T6" fmla="*/ 173555 w 1338"/>
              <a:gd name="T7" fmla="*/ 146451 h 1329"/>
              <a:gd name="T8" fmla="*/ 224507 w 1338"/>
              <a:gd name="T9" fmla="*/ 186654 h 1329"/>
              <a:gd name="T10" fmla="*/ 294565 w 1338"/>
              <a:gd name="T11" fmla="*/ 238342 h 1329"/>
              <a:gd name="T12" fmla="*/ 329595 w 1338"/>
              <a:gd name="T13" fmla="*/ 278545 h 1329"/>
              <a:gd name="T14" fmla="*/ 380547 w 1338"/>
              <a:gd name="T15" fmla="*/ 331669 h 1329"/>
              <a:gd name="T16" fmla="*/ 433091 w 1338"/>
              <a:gd name="T17" fmla="*/ 371872 h 1329"/>
              <a:gd name="T18" fmla="*/ 501557 w 1338"/>
              <a:gd name="T19" fmla="*/ 424996 h 1329"/>
              <a:gd name="T20" fmla="*/ 536587 w 1338"/>
              <a:gd name="T21" fmla="*/ 463763 h 1329"/>
              <a:gd name="T22" fmla="*/ 589131 w 1338"/>
              <a:gd name="T23" fmla="*/ 503965 h 1329"/>
              <a:gd name="T24" fmla="*/ 640083 w 1338"/>
              <a:gd name="T25" fmla="*/ 557089 h 1329"/>
              <a:gd name="T26" fmla="*/ 692627 w 1338"/>
              <a:gd name="T27" fmla="*/ 595856 h 1329"/>
              <a:gd name="T28" fmla="*/ 745171 w 1338"/>
              <a:gd name="T29" fmla="*/ 648981 h 1329"/>
              <a:gd name="T30" fmla="*/ 778608 w 1338"/>
              <a:gd name="T31" fmla="*/ 689183 h 1329"/>
              <a:gd name="T32" fmla="*/ 831152 w 1338"/>
              <a:gd name="T33" fmla="*/ 729385 h 1329"/>
              <a:gd name="T34" fmla="*/ 901211 w 1338"/>
              <a:gd name="T35" fmla="*/ 782510 h 1329"/>
              <a:gd name="T36" fmla="*/ 934648 w 1338"/>
              <a:gd name="T37" fmla="*/ 821276 h 1329"/>
              <a:gd name="T38" fmla="*/ 987192 w 1338"/>
              <a:gd name="T39" fmla="*/ 874401 h 1329"/>
              <a:gd name="T40" fmla="*/ 1039737 w 1338"/>
              <a:gd name="T41" fmla="*/ 914603 h 1329"/>
              <a:gd name="T42" fmla="*/ 1108203 w 1338"/>
              <a:gd name="T43" fmla="*/ 967728 h 1329"/>
              <a:gd name="T44" fmla="*/ 1143233 w 1338"/>
              <a:gd name="T45" fmla="*/ 1006494 h 1329"/>
              <a:gd name="T46" fmla="*/ 1211699 w 1338"/>
              <a:gd name="T47" fmla="*/ 1059619 h 1329"/>
              <a:gd name="T48" fmla="*/ 1246729 w 1338"/>
              <a:gd name="T49" fmla="*/ 1099821 h 1329"/>
              <a:gd name="T50" fmla="*/ 1299273 w 1338"/>
              <a:gd name="T51" fmla="*/ 1152945 h 1329"/>
              <a:gd name="T52" fmla="*/ 1350225 w 1338"/>
              <a:gd name="T53" fmla="*/ 1191712 h 1329"/>
              <a:gd name="T54" fmla="*/ 1402769 w 1338"/>
              <a:gd name="T55" fmla="*/ 1244837 h 1329"/>
              <a:gd name="T56" fmla="*/ 1437798 w 1338"/>
              <a:gd name="T57" fmla="*/ 1285039 h 1329"/>
              <a:gd name="T58" fmla="*/ 1490342 w 1338"/>
              <a:gd name="T59" fmla="*/ 1325241 h 1329"/>
              <a:gd name="T60" fmla="*/ 1541294 w 1338"/>
              <a:gd name="T61" fmla="*/ 1364008 h 1329"/>
              <a:gd name="T62" fmla="*/ 1593838 w 1338"/>
              <a:gd name="T63" fmla="*/ 1417132 h 1329"/>
              <a:gd name="T64" fmla="*/ 1662305 w 1338"/>
              <a:gd name="T65" fmla="*/ 1470257 h 1329"/>
              <a:gd name="T66" fmla="*/ 1697334 w 1338"/>
              <a:gd name="T67" fmla="*/ 1510459 h 1329"/>
              <a:gd name="T68" fmla="*/ 1749878 w 1338"/>
              <a:gd name="T69" fmla="*/ 1563584 h 1329"/>
              <a:gd name="T70" fmla="*/ 1800830 w 1338"/>
              <a:gd name="T71" fmla="*/ 1602350 h 1329"/>
              <a:gd name="T72" fmla="*/ 1835860 w 1338"/>
              <a:gd name="T73" fmla="*/ 1629630 h 1329"/>
              <a:gd name="T74" fmla="*/ 1888404 w 1338"/>
              <a:gd name="T75" fmla="*/ 1682755 h 1329"/>
              <a:gd name="T76" fmla="*/ 1956870 w 1338"/>
              <a:gd name="T77" fmla="*/ 1735879 h 1329"/>
              <a:gd name="T78" fmla="*/ 1991900 w 1338"/>
              <a:gd name="T79" fmla="*/ 1774646 h 1329"/>
              <a:gd name="T80" fmla="*/ 2044444 w 1338"/>
              <a:gd name="T81" fmla="*/ 1827770 h 1329"/>
              <a:gd name="T82" fmla="*/ 2095396 w 1338"/>
              <a:gd name="T83" fmla="*/ 1867973 h 13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38" h="1329">
                <a:moveTo>
                  <a:pt x="0" y="0"/>
                </a:moveTo>
                <a:lnTo>
                  <a:pt x="11" y="10"/>
                </a:lnTo>
                <a:lnTo>
                  <a:pt x="22" y="19"/>
                </a:lnTo>
                <a:lnTo>
                  <a:pt x="32" y="28"/>
                </a:lnTo>
                <a:lnTo>
                  <a:pt x="43" y="37"/>
                </a:lnTo>
                <a:lnTo>
                  <a:pt x="54" y="47"/>
                </a:lnTo>
                <a:lnTo>
                  <a:pt x="65" y="56"/>
                </a:lnTo>
                <a:lnTo>
                  <a:pt x="87" y="74"/>
                </a:lnTo>
                <a:lnTo>
                  <a:pt x="76" y="74"/>
                </a:lnTo>
                <a:lnTo>
                  <a:pt x="87" y="74"/>
                </a:lnTo>
                <a:lnTo>
                  <a:pt x="109" y="93"/>
                </a:lnTo>
                <a:lnTo>
                  <a:pt x="109" y="102"/>
                </a:lnTo>
                <a:lnTo>
                  <a:pt x="119" y="111"/>
                </a:lnTo>
                <a:lnTo>
                  <a:pt x="130" y="120"/>
                </a:lnTo>
                <a:lnTo>
                  <a:pt x="141" y="130"/>
                </a:lnTo>
                <a:lnTo>
                  <a:pt x="152" y="139"/>
                </a:lnTo>
                <a:lnTo>
                  <a:pt x="163" y="148"/>
                </a:lnTo>
                <a:lnTo>
                  <a:pt x="185" y="166"/>
                </a:lnTo>
                <a:lnTo>
                  <a:pt x="185" y="176"/>
                </a:lnTo>
                <a:lnTo>
                  <a:pt x="196" y="185"/>
                </a:lnTo>
                <a:lnTo>
                  <a:pt x="207" y="194"/>
                </a:lnTo>
                <a:lnTo>
                  <a:pt x="217" y="203"/>
                </a:lnTo>
                <a:lnTo>
                  <a:pt x="239" y="222"/>
                </a:lnTo>
                <a:lnTo>
                  <a:pt x="239" y="231"/>
                </a:lnTo>
                <a:lnTo>
                  <a:pt x="250" y="240"/>
                </a:lnTo>
                <a:lnTo>
                  <a:pt x="261" y="249"/>
                </a:lnTo>
                <a:lnTo>
                  <a:pt x="272" y="259"/>
                </a:lnTo>
                <a:lnTo>
                  <a:pt x="283" y="268"/>
                </a:lnTo>
                <a:lnTo>
                  <a:pt x="294" y="277"/>
                </a:lnTo>
                <a:lnTo>
                  <a:pt x="315" y="296"/>
                </a:lnTo>
                <a:lnTo>
                  <a:pt x="315" y="305"/>
                </a:lnTo>
                <a:lnTo>
                  <a:pt x="326" y="314"/>
                </a:lnTo>
                <a:lnTo>
                  <a:pt x="337" y="323"/>
                </a:lnTo>
                <a:lnTo>
                  <a:pt x="348" y="332"/>
                </a:lnTo>
                <a:lnTo>
                  <a:pt x="359" y="342"/>
                </a:lnTo>
                <a:lnTo>
                  <a:pt x="370" y="351"/>
                </a:lnTo>
                <a:lnTo>
                  <a:pt x="381" y="360"/>
                </a:lnTo>
                <a:lnTo>
                  <a:pt x="402" y="379"/>
                </a:lnTo>
                <a:lnTo>
                  <a:pt x="402" y="388"/>
                </a:lnTo>
                <a:lnTo>
                  <a:pt x="413" y="397"/>
                </a:lnTo>
                <a:lnTo>
                  <a:pt x="424" y="406"/>
                </a:lnTo>
                <a:lnTo>
                  <a:pt x="435" y="415"/>
                </a:lnTo>
                <a:lnTo>
                  <a:pt x="457" y="434"/>
                </a:lnTo>
                <a:lnTo>
                  <a:pt x="457" y="443"/>
                </a:lnTo>
                <a:lnTo>
                  <a:pt x="468" y="452"/>
                </a:lnTo>
                <a:lnTo>
                  <a:pt x="479" y="462"/>
                </a:lnTo>
                <a:lnTo>
                  <a:pt x="500" y="480"/>
                </a:lnTo>
                <a:lnTo>
                  <a:pt x="489" y="480"/>
                </a:lnTo>
                <a:lnTo>
                  <a:pt x="500" y="480"/>
                </a:lnTo>
                <a:lnTo>
                  <a:pt x="522" y="498"/>
                </a:lnTo>
                <a:lnTo>
                  <a:pt x="522" y="508"/>
                </a:lnTo>
                <a:lnTo>
                  <a:pt x="533" y="517"/>
                </a:lnTo>
                <a:lnTo>
                  <a:pt x="544" y="526"/>
                </a:lnTo>
                <a:lnTo>
                  <a:pt x="566" y="545"/>
                </a:lnTo>
                <a:lnTo>
                  <a:pt x="566" y="554"/>
                </a:lnTo>
                <a:lnTo>
                  <a:pt x="576" y="563"/>
                </a:lnTo>
                <a:lnTo>
                  <a:pt x="587" y="572"/>
                </a:lnTo>
                <a:lnTo>
                  <a:pt x="598" y="581"/>
                </a:lnTo>
                <a:lnTo>
                  <a:pt x="620" y="600"/>
                </a:lnTo>
                <a:lnTo>
                  <a:pt x="620" y="609"/>
                </a:lnTo>
                <a:lnTo>
                  <a:pt x="631" y="618"/>
                </a:lnTo>
                <a:lnTo>
                  <a:pt x="642" y="628"/>
                </a:lnTo>
                <a:lnTo>
                  <a:pt x="653" y="637"/>
                </a:lnTo>
                <a:lnTo>
                  <a:pt x="664" y="646"/>
                </a:lnTo>
                <a:lnTo>
                  <a:pt x="674" y="655"/>
                </a:lnTo>
                <a:lnTo>
                  <a:pt x="696" y="674"/>
                </a:lnTo>
                <a:lnTo>
                  <a:pt x="696" y="683"/>
                </a:lnTo>
                <a:lnTo>
                  <a:pt x="707" y="692"/>
                </a:lnTo>
                <a:lnTo>
                  <a:pt x="718" y="701"/>
                </a:lnTo>
                <a:lnTo>
                  <a:pt x="729" y="711"/>
                </a:lnTo>
                <a:lnTo>
                  <a:pt x="740" y="720"/>
                </a:lnTo>
                <a:lnTo>
                  <a:pt x="761" y="738"/>
                </a:lnTo>
                <a:lnTo>
                  <a:pt x="761" y="747"/>
                </a:lnTo>
                <a:lnTo>
                  <a:pt x="772" y="757"/>
                </a:lnTo>
                <a:lnTo>
                  <a:pt x="783" y="766"/>
                </a:lnTo>
                <a:lnTo>
                  <a:pt x="794" y="775"/>
                </a:lnTo>
                <a:lnTo>
                  <a:pt x="816" y="794"/>
                </a:lnTo>
                <a:lnTo>
                  <a:pt x="816" y="803"/>
                </a:lnTo>
                <a:lnTo>
                  <a:pt x="827" y="812"/>
                </a:lnTo>
                <a:lnTo>
                  <a:pt x="838" y="821"/>
                </a:lnTo>
                <a:lnTo>
                  <a:pt x="848" y="830"/>
                </a:lnTo>
                <a:lnTo>
                  <a:pt x="870" y="849"/>
                </a:lnTo>
                <a:lnTo>
                  <a:pt x="870" y="858"/>
                </a:lnTo>
                <a:lnTo>
                  <a:pt x="881" y="867"/>
                </a:lnTo>
                <a:lnTo>
                  <a:pt x="892" y="877"/>
                </a:lnTo>
                <a:lnTo>
                  <a:pt x="914" y="895"/>
                </a:lnTo>
                <a:lnTo>
                  <a:pt x="903" y="895"/>
                </a:lnTo>
                <a:lnTo>
                  <a:pt x="914" y="895"/>
                </a:lnTo>
                <a:lnTo>
                  <a:pt x="936" y="913"/>
                </a:lnTo>
                <a:lnTo>
                  <a:pt x="936" y="923"/>
                </a:lnTo>
                <a:lnTo>
                  <a:pt x="946" y="932"/>
                </a:lnTo>
                <a:lnTo>
                  <a:pt x="957" y="941"/>
                </a:lnTo>
                <a:lnTo>
                  <a:pt x="968" y="950"/>
                </a:lnTo>
                <a:lnTo>
                  <a:pt x="990" y="969"/>
                </a:lnTo>
                <a:lnTo>
                  <a:pt x="990" y="978"/>
                </a:lnTo>
                <a:lnTo>
                  <a:pt x="1001" y="987"/>
                </a:lnTo>
                <a:lnTo>
                  <a:pt x="1012" y="997"/>
                </a:lnTo>
                <a:lnTo>
                  <a:pt x="1023" y="1006"/>
                </a:lnTo>
                <a:lnTo>
                  <a:pt x="1044" y="1024"/>
                </a:lnTo>
                <a:lnTo>
                  <a:pt x="1044" y="1033"/>
                </a:lnTo>
                <a:lnTo>
                  <a:pt x="1055" y="1043"/>
                </a:lnTo>
                <a:lnTo>
                  <a:pt x="1066" y="1052"/>
                </a:lnTo>
                <a:lnTo>
                  <a:pt x="1077" y="1061"/>
                </a:lnTo>
                <a:lnTo>
                  <a:pt x="1099" y="1080"/>
                </a:lnTo>
                <a:lnTo>
                  <a:pt x="1099" y="1089"/>
                </a:lnTo>
                <a:lnTo>
                  <a:pt x="1110" y="1098"/>
                </a:lnTo>
                <a:lnTo>
                  <a:pt x="1120" y="1107"/>
                </a:lnTo>
                <a:lnTo>
                  <a:pt x="1131" y="1116"/>
                </a:lnTo>
                <a:lnTo>
                  <a:pt x="1153" y="1135"/>
                </a:lnTo>
                <a:lnTo>
                  <a:pt x="1142" y="1135"/>
                </a:lnTo>
                <a:lnTo>
                  <a:pt x="1153" y="1135"/>
                </a:lnTo>
                <a:lnTo>
                  <a:pt x="1175" y="1153"/>
                </a:lnTo>
                <a:lnTo>
                  <a:pt x="1175" y="1163"/>
                </a:lnTo>
                <a:lnTo>
                  <a:pt x="1186" y="1172"/>
                </a:lnTo>
                <a:lnTo>
                  <a:pt x="1197" y="1181"/>
                </a:lnTo>
                <a:lnTo>
                  <a:pt x="1208" y="1190"/>
                </a:lnTo>
                <a:lnTo>
                  <a:pt x="1229" y="1209"/>
                </a:lnTo>
                <a:lnTo>
                  <a:pt x="1229" y="1218"/>
                </a:lnTo>
                <a:lnTo>
                  <a:pt x="1240" y="1227"/>
                </a:lnTo>
                <a:lnTo>
                  <a:pt x="1251" y="1236"/>
                </a:lnTo>
                <a:lnTo>
                  <a:pt x="1262" y="1246"/>
                </a:lnTo>
                <a:lnTo>
                  <a:pt x="1284" y="1264"/>
                </a:lnTo>
                <a:lnTo>
                  <a:pt x="1284" y="1273"/>
                </a:lnTo>
                <a:lnTo>
                  <a:pt x="1295" y="1282"/>
                </a:lnTo>
                <a:lnTo>
                  <a:pt x="1305" y="1292"/>
                </a:lnTo>
                <a:lnTo>
                  <a:pt x="1316" y="1301"/>
                </a:lnTo>
                <a:lnTo>
                  <a:pt x="1338" y="1319"/>
                </a:lnTo>
                <a:lnTo>
                  <a:pt x="1338" y="1329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198" name="Freeform 130"/>
          <p:cNvSpPr>
            <a:spLocks/>
          </p:cNvSpPr>
          <p:nvPr/>
        </p:nvSpPr>
        <p:spPr bwMode="auto">
          <a:xfrm>
            <a:off x="8583613" y="3843338"/>
            <a:ext cx="987425" cy="873125"/>
          </a:xfrm>
          <a:custGeom>
            <a:avLst/>
            <a:gdLst>
              <a:gd name="T0" fmla="*/ 0 w 620"/>
              <a:gd name="T1" fmla="*/ 0 h 608"/>
              <a:gd name="T2" fmla="*/ 17519 w 620"/>
              <a:gd name="T3" fmla="*/ 12925 h 608"/>
              <a:gd name="T4" fmla="*/ 35038 w 620"/>
              <a:gd name="T5" fmla="*/ 25849 h 608"/>
              <a:gd name="T6" fmla="*/ 52556 w 620"/>
              <a:gd name="T7" fmla="*/ 38774 h 608"/>
              <a:gd name="T8" fmla="*/ 70075 w 620"/>
              <a:gd name="T9" fmla="*/ 51698 h 608"/>
              <a:gd name="T10" fmla="*/ 103520 w 620"/>
              <a:gd name="T11" fmla="*/ 78983 h 608"/>
              <a:gd name="T12" fmla="*/ 103520 w 620"/>
              <a:gd name="T13" fmla="*/ 91908 h 608"/>
              <a:gd name="T14" fmla="*/ 121039 w 620"/>
              <a:gd name="T15" fmla="*/ 104832 h 608"/>
              <a:gd name="T16" fmla="*/ 138558 w 620"/>
              <a:gd name="T17" fmla="*/ 119193 h 608"/>
              <a:gd name="T18" fmla="*/ 156077 w 620"/>
              <a:gd name="T19" fmla="*/ 132118 h 608"/>
              <a:gd name="T20" fmla="*/ 173596 w 620"/>
              <a:gd name="T21" fmla="*/ 145042 h 608"/>
              <a:gd name="T22" fmla="*/ 208633 w 620"/>
              <a:gd name="T23" fmla="*/ 170891 h 608"/>
              <a:gd name="T24" fmla="*/ 208633 w 620"/>
              <a:gd name="T25" fmla="*/ 185252 h 608"/>
              <a:gd name="T26" fmla="*/ 226152 w 620"/>
              <a:gd name="T27" fmla="*/ 198176 h 608"/>
              <a:gd name="T28" fmla="*/ 242078 w 620"/>
              <a:gd name="T29" fmla="*/ 211101 h 608"/>
              <a:gd name="T30" fmla="*/ 259597 w 620"/>
              <a:gd name="T31" fmla="*/ 224025 h 608"/>
              <a:gd name="T32" fmla="*/ 294635 w 620"/>
              <a:gd name="T33" fmla="*/ 251311 h 608"/>
              <a:gd name="T34" fmla="*/ 294635 w 620"/>
              <a:gd name="T35" fmla="*/ 264235 h 608"/>
              <a:gd name="T36" fmla="*/ 312154 w 620"/>
              <a:gd name="T37" fmla="*/ 277160 h 608"/>
              <a:gd name="T38" fmla="*/ 329673 w 620"/>
              <a:gd name="T39" fmla="*/ 290084 h 608"/>
              <a:gd name="T40" fmla="*/ 347191 w 620"/>
              <a:gd name="T41" fmla="*/ 304445 h 608"/>
              <a:gd name="T42" fmla="*/ 380636 w 620"/>
              <a:gd name="T43" fmla="*/ 330294 h 608"/>
              <a:gd name="T44" fmla="*/ 380636 w 620"/>
              <a:gd name="T45" fmla="*/ 343219 h 608"/>
              <a:gd name="T46" fmla="*/ 398155 w 620"/>
              <a:gd name="T47" fmla="*/ 357579 h 608"/>
              <a:gd name="T48" fmla="*/ 415674 w 620"/>
              <a:gd name="T49" fmla="*/ 370504 h 608"/>
              <a:gd name="T50" fmla="*/ 433193 w 620"/>
              <a:gd name="T51" fmla="*/ 383428 h 608"/>
              <a:gd name="T52" fmla="*/ 450712 w 620"/>
              <a:gd name="T53" fmla="*/ 396353 h 608"/>
              <a:gd name="T54" fmla="*/ 485749 w 620"/>
              <a:gd name="T55" fmla="*/ 423638 h 608"/>
              <a:gd name="T56" fmla="*/ 485749 w 620"/>
              <a:gd name="T57" fmla="*/ 436563 h 608"/>
              <a:gd name="T58" fmla="*/ 503268 w 620"/>
              <a:gd name="T59" fmla="*/ 449487 h 608"/>
              <a:gd name="T60" fmla="*/ 519194 w 620"/>
              <a:gd name="T61" fmla="*/ 462412 h 608"/>
              <a:gd name="T62" fmla="*/ 536713 w 620"/>
              <a:gd name="T63" fmla="*/ 476772 h 608"/>
              <a:gd name="T64" fmla="*/ 571751 w 620"/>
              <a:gd name="T65" fmla="*/ 502621 h 608"/>
              <a:gd name="T66" fmla="*/ 571751 w 620"/>
              <a:gd name="T67" fmla="*/ 515546 h 608"/>
              <a:gd name="T68" fmla="*/ 589270 w 620"/>
              <a:gd name="T69" fmla="*/ 528470 h 608"/>
              <a:gd name="T70" fmla="*/ 606789 w 620"/>
              <a:gd name="T71" fmla="*/ 542831 h 608"/>
              <a:gd name="T72" fmla="*/ 624307 w 620"/>
              <a:gd name="T73" fmla="*/ 555756 h 608"/>
              <a:gd name="T74" fmla="*/ 641826 w 620"/>
              <a:gd name="T75" fmla="*/ 568680 h 608"/>
              <a:gd name="T76" fmla="*/ 675271 w 620"/>
              <a:gd name="T77" fmla="*/ 595965 h 608"/>
              <a:gd name="T78" fmla="*/ 675271 w 620"/>
              <a:gd name="T79" fmla="*/ 608890 h 608"/>
              <a:gd name="T80" fmla="*/ 692790 w 620"/>
              <a:gd name="T81" fmla="*/ 621814 h 608"/>
              <a:gd name="T82" fmla="*/ 710309 w 620"/>
              <a:gd name="T83" fmla="*/ 634739 h 608"/>
              <a:gd name="T84" fmla="*/ 727828 w 620"/>
              <a:gd name="T85" fmla="*/ 647663 h 608"/>
              <a:gd name="T86" fmla="*/ 762865 w 620"/>
              <a:gd name="T87" fmla="*/ 674949 h 608"/>
              <a:gd name="T88" fmla="*/ 762865 w 620"/>
              <a:gd name="T89" fmla="*/ 687873 h 608"/>
              <a:gd name="T90" fmla="*/ 780384 w 620"/>
              <a:gd name="T91" fmla="*/ 700798 h 608"/>
              <a:gd name="T92" fmla="*/ 797903 w 620"/>
              <a:gd name="T93" fmla="*/ 715158 h 608"/>
              <a:gd name="T94" fmla="*/ 813829 w 620"/>
              <a:gd name="T95" fmla="*/ 728083 h 608"/>
              <a:gd name="T96" fmla="*/ 831348 w 620"/>
              <a:gd name="T97" fmla="*/ 741007 h 608"/>
              <a:gd name="T98" fmla="*/ 866386 w 620"/>
              <a:gd name="T99" fmla="*/ 766856 h 608"/>
              <a:gd name="T100" fmla="*/ 866386 w 620"/>
              <a:gd name="T101" fmla="*/ 781217 h 608"/>
              <a:gd name="T102" fmla="*/ 883905 w 620"/>
              <a:gd name="T103" fmla="*/ 794142 h 608"/>
              <a:gd name="T104" fmla="*/ 901423 w 620"/>
              <a:gd name="T105" fmla="*/ 807066 h 608"/>
              <a:gd name="T106" fmla="*/ 918942 w 620"/>
              <a:gd name="T107" fmla="*/ 819991 h 608"/>
              <a:gd name="T108" fmla="*/ 952387 w 620"/>
              <a:gd name="T109" fmla="*/ 847276 h 608"/>
              <a:gd name="T110" fmla="*/ 952387 w 620"/>
              <a:gd name="T111" fmla="*/ 860200 h 608"/>
              <a:gd name="T112" fmla="*/ 969906 w 620"/>
              <a:gd name="T113" fmla="*/ 873125 h 608"/>
              <a:gd name="T114" fmla="*/ 987425 w 620"/>
              <a:gd name="T115" fmla="*/ 873125 h 6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20" h="608">
                <a:moveTo>
                  <a:pt x="0" y="0"/>
                </a:moveTo>
                <a:lnTo>
                  <a:pt x="11" y="9"/>
                </a:lnTo>
                <a:lnTo>
                  <a:pt x="22" y="18"/>
                </a:lnTo>
                <a:lnTo>
                  <a:pt x="33" y="27"/>
                </a:lnTo>
                <a:lnTo>
                  <a:pt x="44" y="36"/>
                </a:lnTo>
                <a:lnTo>
                  <a:pt x="65" y="55"/>
                </a:lnTo>
                <a:lnTo>
                  <a:pt x="65" y="64"/>
                </a:lnTo>
                <a:lnTo>
                  <a:pt x="76" y="73"/>
                </a:lnTo>
                <a:lnTo>
                  <a:pt x="87" y="83"/>
                </a:lnTo>
                <a:lnTo>
                  <a:pt x="98" y="92"/>
                </a:lnTo>
                <a:lnTo>
                  <a:pt x="109" y="101"/>
                </a:lnTo>
                <a:lnTo>
                  <a:pt x="131" y="119"/>
                </a:lnTo>
                <a:lnTo>
                  <a:pt x="131" y="129"/>
                </a:lnTo>
                <a:lnTo>
                  <a:pt x="142" y="138"/>
                </a:lnTo>
                <a:lnTo>
                  <a:pt x="152" y="147"/>
                </a:lnTo>
                <a:lnTo>
                  <a:pt x="163" y="156"/>
                </a:lnTo>
                <a:lnTo>
                  <a:pt x="185" y="175"/>
                </a:lnTo>
                <a:lnTo>
                  <a:pt x="185" y="184"/>
                </a:lnTo>
                <a:lnTo>
                  <a:pt x="196" y="193"/>
                </a:lnTo>
                <a:lnTo>
                  <a:pt x="207" y="202"/>
                </a:lnTo>
                <a:lnTo>
                  <a:pt x="218" y="212"/>
                </a:lnTo>
                <a:lnTo>
                  <a:pt x="239" y="230"/>
                </a:lnTo>
                <a:lnTo>
                  <a:pt x="239" y="239"/>
                </a:lnTo>
                <a:lnTo>
                  <a:pt x="250" y="249"/>
                </a:lnTo>
                <a:lnTo>
                  <a:pt x="261" y="258"/>
                </a:lnTo>
                <a:lnTo>
                  <a:pt x="272" y="267"/>
                </a:lnTo>
                <a:lnTo>
                  <a:pt x="283" y="276"/>
                </a:lnTo>
                <a:lnTo>
                  <a:pt x="305" y="295"/>
                </a:lnTo>
                <a:lnTo>
                  <a:pt x="305" y="304"/>
                </a:lnTo>
                <a:lnTo>
                  <a:pt x="316" y="313"/>
                </a:lnTo>
                <a:lnTo>
                  <a:pt x="326" y="322"/>
                </a:lnTo>
                <a:lnTo>
                  <a:pt x="337" y="332"/>
                </a:lnTo>
                <a:lnTo>
                  <a:pt x="359" y="350"/>
                </a:lnTo>
                <a:lnTo>
                  <a:pt x="359" y="359"/>
                </a:lnTo>
                <a:lnTo>
                  <a:pt x="370" y="368"/>
                </a:lnTo>
                <a:lnTo>
                  <a:pt x="381" y="378"/>
                </a:lnTo>
                <a:lnTo>
                  <a:pt x="392" y="387"/>
                </a:lnTo>
                <a:lnTo>
                  <a:pt x="403" y="396"/>
                </a:lnTo>
                <a:lnTo>
                  <a:pt x="424" y="415"/>
                </a:lnTo>
                <a:lnTo>
                  <a:pt x="424" y="424"/>
                </a:lnTo>
                <a:lnTo>
                  <a:pt x="435" y="433"/>
                </a:lnTo>
                <a:lnTo>
                  <a:pt x="446" y="442"/>
                </a:lnTo>
                <a:lnTo>
                  <a:pt x="457" y="451"/>
                </a:lnTo>
                <a:lnTo>
                  <a:pt x="479" y="470"/>
                </a:lnTo>
                <a:lnTo>
                  <a:pt x="479" y="479"/>
                </a:lnTo>
                <a:lnTo>
                  <a:pt x="490" y="488"/>
                </a:lnTo>
                <a:lnTo>
                  <a:pt x="501" y="498"/>
                </a:lnTo>
                <a:lnTo>
                  <a:pt x="511" y="507"/>
                </a:lnTo>
                <a:lnTo>
                  <a:pt x="522" y="516"/>
                </a:lnTo>
                <a:lnTo>
                  <a:pt x="544" y="534"/>
                </a:lnTo>
                <a:lnTo>
                  <a:pt x="544" y="544"/>
                </a:lnTo>
                <a:lnTo>
                  <a:pt x="555" y="553"/>
                </a:lnTo>
                <a:lnTo>
                  <a:pt x="566" y="562"/>
                </a:lnTo>
                <a:lnTo>
                  <a:pt x="577" y="571"/>
                </a:lnTo>
                <a:lnTo>
                  <a:pt x="598" y="590"/>
                </a:lnTo>
                <a:lnTo>
                  <a:pt x="598" y="599"/>
                </a:lnTo>
                <a:lnTo>
                  <a:pt x="609" y="608"/>
                </a:lnTo>
                <a:lnTo>
                  <a:pt x="620" y="608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1199" name="Group 131"/>
          <p:cNvGrpSpPr>
            <a:grpSpLocks/>
          </p:cNvGrpSpPr>
          <p:nvPr/>
        </p:nvGrpSpPr>
        <p:grpSpPr bwMode="auto">
          <a:xfrm>
            <a:off x="2054225" y="1327150"/>
            <a:ext cx="7516813" cy="2900363"/>
            <a:chOff x="646" y="958"/>
            <a:chExt cx="4722" cy="2020"/>
          </a:xfrm>
        </p:grpSpPr>
        <p:sp>
          <p:nvSpPr>
            <p:cNvPr id="131218" name="Freeform 132"/>
            <p:cNvSpPr>
              <a:spLocks/>
            </p:cNvSpPr>
            <p:nvPr/>
          </p:nvSpPr>
          <p:spPr bwMode="auto">
            <a:xfrm>
              <a:off x="646" y="958"/>
              <a:ext cx="2764" cy="277"/>
            </a:xfrm>
            <a:custGeom>
              <a:avLst/>
              <a:gdLst>
                <a:gd name="T0" fmla="*/ 185 w 2764"/>
                <a:gd name="T1" fmla="*/ 0 h 277"/>
                <a:gd name="T2" fmla="*/ 414 w 2764"/>
                <a:gd name="T3" fmla="*/ 0 h 277"/>
                <a:gd name="T4" fmla="*/ 599 w 2764"/>
                <a:gd name="T5" fmla="*/ 0 h 277"/>
                <a:gd name="T6" fmla="*/ 751 w 2764"/>
                <a:gd name="T7" fmla="*/ 0 h 277"/>
                <a:gd name="T8" fmla="*/ 892 w 2764"/>
                <a:gd name="T9" fmla="*/ 0 h 277"/>
                <a:gd name="T10" fmla="*/ 1012 w 2764"/>
                <a:gd name="T11" fmla="*/ 0 h 277"/>
                <a:gd name="T12" fmla="*/ 1121 w 2764"/>
                <a:gd name="T13" fmla="*/ 9 h 277"/>
                <a:gd name="T14" fmla="*/ 1219 w 2764"/>
                <a:gd name="T15" fmla="*/ 9 h 277"/>
                <a:gd name="T16" fmla="*/ 1306 w 2764"/>
                <a:gd name="T17" fmla="*/ 9 h 277"/>
                <a:gd name="T18" fmla="*/ 1393 w 2764"/>
                <a:gd name="T19" fmla="*/ 9 h 277"/>
                <a:gd name="T20" fmla="*/ 1469 w 2764"/>
                <a:gd name="T21" fmla="*/ 19 h 277"/>
                <a:gd name="T22" fmla="*/ 1534 w 2764"/>
                <a:gd name="T23" fmla="*/ 19 h 277"/>
                <a:gd name="T24" fmla="*/ 1600 w 2764"/>
                <a:gd name="T25" fmla="*/ 19 h 277"/>
                <a:gd name="T26" fmla="*/ 1665 w 2764"/>
                <a:gd name="T27" fmla="*/ 28 h 277"/>
                <a:gd name="T28" fmla="*/ 1719 w 2764"/>
                <a:gd name="T29" fmla="*/ 28 h 277"/>
                <a:gd name="T30" fmla="*/ 1785 w 2764"/>
                <a:gd name="T31" fmla="*/ 28 h 277"/>
                <a:gd name="T32" fmla="*/ 1828 w 2764"/>
                <a:gd name="T33" fmla="*/ 37 h 277"/>
                <a:gd name="T34" fmla="*/ 1883 w 2764"/>
                <a:gd name="T35" fmla="*/ 37 h 277"/>
                <a:gd name="T36" fmla="*/ 1926 w 2764"/>
                <a:gd name="T37" fmla="*/ 46 h 277"/>
                <a:gd name="T38" fmla="*/ 1980 w 2764"/>
                <a:gd name="T39" fmla="*/ 46 h 277"/>
                <a:gd name="T40" fmla="*/ 2024 w 2764"/>
                <a:gd name="T41" fmla="*/ 55 h 277"/>
                <a:gd name="T42" fmla="*/ 2057 w 2764"/>
                <a:gd name="T43" fmla="*/ 55 h 277"/>
                <a:gd name="T44" fmla="*/ 2100 w 2764"/>
                <a:gd name="T45" fmla="*/ 65 h 277"/>
                <a:gd name="T46" fmla="*/ 2144 w 2764"/>
                <a:gd name="T47" fmla="*/ 74 h 277"/>
                <a:gd name="T48" fmla="*/ 2176 w 2764"/>
                <a:gd name="T49" fmla="*/ 74 h 277"/>
                <a:gd name="T50" fmla="*/ 2209 w 2764"/>
                <a:gd name="T51" fmla="*/ 83 h 277"/>
                <a:gd name="T52" fmla="*/ 2252 w 2764"/>
                <a:gd name="T53" fmla="*/ 92 h 277"/>
                <a:gd name="T54" fmla="*/ 2285 w 2764"/>
                <a:gd name="T55" fmla="*/ 92 h 277"/>
                <a:gd name="T56" fmla="*/ 2318 w 2764"/>
                <a:gd name="T57" fmla="*/ 102 h 277"/>
                <a:gd name="T58" fmla="*/ 2350 w 2764"/>
                <a:gd name="T59" fmla="*/ 111 h 277"/>
                <a:gd name="T60" fmla="*/ 2383 w 2764"/>
                <a:gd name="T61" fmla="*/ 120 h 277"/>
                <a:gd name="T62" fmla="*/ 2416 w 2764"/>
                <a:gd name="T63" fmla="*/ 129 h 277"/>
                <a:gd name="T64" fmla="*/ 2448 w 2764"/>
                <a:gd name="T65" fmla="*/ 138 h 277"/>
                <a:gd name="T66" fmla="*/ 2481 w 2764"/>
                <a:gd name="T67" fmla="*/ 148 h 277"/>
                <a:gd name="T68" fmla="*/ 2514 w 2764"/>
                <a:gd name="T69" fmla="*/ 166 h 277"/>
                <a:gd name="T70" fmla="*/ 2546 w 2764"/>
                <a:gd name="T71" fmla="*/ 175 h 277"/>
                <a:gd name="T72" fmla="*/ 2579 w 2764"/>
                <a:gd name="T73" fmla="*/ 185 h 277"/>
                <a:gd name="T74" fmla="*/ 2611 w 2764"/>
                <a:gd name="T75" fmla="*/ 203 h 277"/>
                <a:gd name="T76" fmla="*/ 2644 w 2764"/>
                <a:gd name="T77" fmla="*/ 212 h 277"/>
                <a:gd name="T78" fmla="*/ 2677 w 2764"/>
                <a:gd name="T79" fmla="*/ 231 h 277"/>
                <a:gd name="T80" fmla="*/ 2709 w 2764"/>
                <a:gd name="T81" fmla="*/ 240 h 277"/>
                <a:gd name="T82" fmla="*/ 2742 w 2764"/>
                <a:gd name="T83" fmla="*/ 258 h 2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64" h="277">
                  <a:moveTo>
                    <a:pt x="0" y="0"/>
                  </a:moveTo>
                  <a:lnTo>
                    <a:pt x="87" y="0"/>
                  </a:lnTo>
                  <a:lnTo>
                    <a:pt x="185" y="0"/>
                  </a:lnTo>
                  <a:lnTo>
                    <a:pt x="261" y="0"/>
                  </a:lnTo>
                  <a:lnTo>
                    <a:pt x="338" y="0"/>
                  </a:lnTo>
                  <a:lnTo>
                    <a:pt x="414" y="0"/>
                  </a:lnTo>
                  <a:lnTo>
                    <a:pt x="479" y="0"/>
                  </a:lnTo>
                  <a:lnTo>
                    <a:pt x="544" y="0"/>
                  </a:lnTo>
                  <a:lnTo>
                    <a:pt x="599" y="0"/>
                  </a:lnTo>
                  <a:lnTo>
                    <a:pt x="653" y="0"/>
                  </a:lnTo>
                  <a:lnTo>
                    <a:pt x="707" y="0"/>
                  </a:lnTo>
                  <a:lnTo>
                    <a:pt x="751" y="0"/>
                  </a:lnTo>
                  <a:lnTo>
                    <a:pt x="805" y="0"/>
                  </a:lnTo>
                  <a:lnTo>
                    <a:pt x="849" y="0"/>
                  </a:lnTo>
                  <a:lnTo>
                    <a:pt x="892" y="0"/>
                  </a:lnTo>
                  <a:lnTo>
                    <a:pt x="936" y="0"/>
                  </a:lnTo>
                  <a:lnTo>
                    <a:pt x="979" y="0"/>
                  </a:lnTo>
                  <a:lnTo>
                    <a:pt x="1012" y="0"/>
                  </a:lnTo>
                  <a:lnTo>
                    <a:pt x="1056" y="0"/>
                  </a:lnTo>
                  <a:lnTo>
                    <a:pt x="1088" y="0"/>
                  </a:lnTo>
                  <a:lnTo>
                    <a:pt x="1121" y="9"/>
                  </a:lnTo>
                  <a:lnTo>
                    <a:pt x="1154" y="9"/>
                  </a:lnTo>
                  <a:lnTo>
                    <a:pt x="1186" y="9"/>
                  </a:lnTo>
                  <a:lnTo>
                    <a:pt x="1219" y="9"/>
                  </a:lnTo>
                  <a:lnTo>
                    <a:pt x="1251" y="9"/>
                  </a:lnTo>
                  <a:lnTo>
                    <a:pt x="1284" y="9"/>
                  </a:lnTo>
                  <a:lnTo>
                    <a:pt x="1306" y="9"/>
                  </a:lnTo>
                  <a:lnTo>
                    <a:pt x="1339" y="9"/>
                  </a:lnTo>
                  <a:lnTo>
                    <a:pt x="1360" y="9"/>
                  </a:lnTo>
                  <a:lnTo>
                    <a:pt x="1393" y="9"/>
                  </a:lnTo>
                  <a:lnTo>
                    <a:pt x="1415" y="9"/>
                  </a:lnTo>
                  <a:lnTo>
                    <a:pt x="1436" y="9"/>
                  </a:lnTo>
                  <a:lnTo>
                    <a:pt x="1469" y="19"/>
                  </a:lnTo>
                  <a:lnTo>
                    <a:pt x="1491" y="19"/>
                  </a:lnTo>
                  <a:lnTo>
                    <a:pt x="1513" y="19"/>
                  </a:lnTo>
                  <a:lnTo>
                    <a:pt x="1534" y="19"/>
                  </a:lnTo>
                  <a:lnTo>
                    <a:pt x="1556" y="19"/>
                  </a:lnTo>
                  <a:lnTo>
                    <a:pt x="1578" y="19"/>
                  </a:lnTo>
                  <a:lnTo>
                    <a:pt x="1600" y="19"/>
                  </a:lnTo>
                  <a:lnTo>
                    <a:pt x="1621" y="19"/>
                  </a:lnTo>
                  <a:lnTo>
                    <a:pt x="1643" y="19"/>
                  </a:lnTo>
                  <a:lnTo>
                    <a:pt x="1665" y="28"/>
                  </a:lnTo>
                  <a:lnTo>
                    <a:pt x="1687" y="28"/>
                  </a:lnTo>
                  <a:lnTo>
                    <a:pt x="1708" y="28"/>
                  </a:lnTo>
                  <a:lnTo>
                    <a:pt x="1719" y="28"/>
                  </a:lnTo>
                  <a:lnTo>
                    <a:pt x="1741" y="28"/>
                  </a:lnTo>
                  <a:lnTo>
                    <a:pt x="1763" y="28"/>
                  </a:lnTo>
                  <a:lnTo>
                    <a:pt x="1785" y="28"/>
                  </a:lnTo>
                  <a:lnTo>
                    <a:pt x="1795" y="37"/>
                  </a:lnTo>
                  <a:lnTo>
                    <a:pt x="1817" y="37"/>
                  </a:lnTo>
                  <a:lnTo>
                    <a:pt x="1828" y="37"/>
                  </a:lnTo>
                  <a:lnTo>
                    <a:pt x="1850" y="37"/>
                  </a:lnTo>
                  <a:lnTo>
                    <a:pt x="1861" y="37"/>
                  </a:lnTo>
                  <a:lnTo>
                    <a:pt x="1883" y="37"/>
                  </a:lnTo>
                  <a:lnTo>
                    <a:pt x="1893" y="37"/>
                  </a:lnTo>
                  <a:lnTo>
                    <a:pt x="1915" y="46"/>
                  </a:lnTo>
                  <a:lnTo>
                    <a:pt x="1926" y="46"/>
                  </a:lnTo>
                  <a:lnTo>
                    <a:pt x="1948" y="46"/>
                  </a:lnTo>
                  <a:lnTo>
                    <a:pt x="1959" y="46"/>
                  </a:lnTo>
                  <a:lnTo>
                    <a:pt x="1980" y="46"/>
                  </a:lnTo>
                  <a:lnTo>
                    <a:pt x="1991" y="46"/>
                  </a:lnTo>
                  <a:lnTo>
                    <a:pt x="2002" y="55"/>
                  </a:lnTo>
                  <a:lnTo>
                    <a:pt x="2024" y="55"/>
                  </a:lnTo>
                  <a:lnTo>
                    <a:pt x="2035" y="55"/>
                  </a:lnTo>
                  <a:lnTo>
                    <a:pt x="2046" y="55"/>
                  </a:lnTo>
                  <a:lnTo>
                    <a:pt x="2057" y="55"/>
                  </a:lnTo>
                  <a:lnTo>
                    <a:pt x="2078" y="65"/>
                  </a:lnTo>
                  <a:lnTo>
                    <a:pt x="2089" y="65"/>
                  </a:lnTo>
                  <a:lnTo>
                    <a:pt x="2100" y="65"/>
                  </a:lnTo>
                  <a:lnTo>
                    <a:pt x="2111" y="65"/>
                  </a:lnTo>
                  <a:lnTo>
                    <a:pt x="2122" y="65"/>
                  </a:lnTo>
                  <a:lnTo>
                    <a:pt x="2144" y="74"/>
                  </a:lnTo>
                  <a:lnTo>
                    <a:pt x="2155" y="74"/>
                  </a:lnTo>
                  <a:lnTo>
                    <a:pt x="2165" y="74"/>
                  </a:lnTo>
                  <a:lnTo>
                    <a:pt x="2176" y="74"/>
                  </a:lnTo>
                  <a:lnTo>
                    <a:pt x="2187" y="83"/>
                  </a:lnTo>
                  <a:lnTo>
                    <a:pt x="2198" y="83"/>
                  </a:lnTo>
                  <a:lnTo>
                    <a:pt x="2209" y="83"/>
                  </a:lnTo>
                  <a:lnTo>
                    <a:pt x="2220" y="83"/>
                  </a:lnTo>
                  <a:lnTo>
                    <a:pt x="2242" y="83"/>
                  </a:lnTo>
                  <a:lnTo>
                    <a:pt x="2252" y="92"/>
                  </a:lnTo>
                  <a:lnTo>
                    <a:pt x="2263" y="92"/>
                  </a:lnTo>
                  <a:lnTo>
                    <a:pt x="2274" y="92"/>
                  </a:lnTo>
                  <a:lnTo>
                    <a:pt x="2285" y="92"/>
                  </a:lnTo>
                  <a:lnTo>
                    <a:pt x="2296" y="102"/>
                  </a:lnTo>
                  <a:lnTo>
                    <a:pt x="2307" y="102"/>
                  </a:lnTo>
                  <a:lnTo>
                    <a:pt x="2318" y="102"/>
                  </a:lnTo>
                  <a:lnTo>
                    <a:pt x="2329" y="111"/>
                  </a:lnTo>
                  <a:lnTo>
                    <a:pt x="2339" y="111"/>
                  </a:lnTo>
                  <a:lnTo>
                    <a:pt x="2350" y="111"/>
                  </a:lnTo>
                  <a:lnTo>
                    <a:pt x="2361" y="120"/>
                  </a:lnTo>
                  <a:lnTo>
                    <a:pt x="2372" y="120"/>
                  </a:lnTo>
                  <a:lnTo>
                    <a:pt x="2383" y="120"/>
                  </a:lnTo>
                  <a:lnTo>
                    <a:pt x="2394" y="129"/>
                  </a:lnTo>
                  <a:lnTo>
                    <a:pt x="2405" y="129"/>
                  </a:lnTo>
                  <a:lnTo>
                    <a:pt x="2416" y="129"/>
                  </a:lnTo>
                  <a:lnTo>
                    <a:pt x="2427" y="129"/>
                  </a:lnTo>
                  <a:lnTo>
                    <a:pt x="2437" y="138"/>
                  </a:lnTo>
                  <a:lnTo>
                    <a:pt x="2448" y="138"/>
                  </a:lnTo>
                  <a:lnTo>
                    <a:pt x="2459" y="148"/>
                  </a:lnTo>
                  <a:lnTo>
                    <a:pt x="2470" y="148"/>
                  </a:lnTo>
                  <a:lnTo>
                    <a:pt x="2481" y="148"/>
                  </a:lnTo>
                  <a:lnTo>
                    <a:pt x="2492" y="157"/>
                  </a:lnTo>
                  <a:lnTo>
                    <a:pt x="2503" y="157"/>
                  </a:lnTo>
                  <a:lnTo>
                    <a:pt x="2514" y="166"/>
                  </a:lnTo>
                  <a:lnTo>
                    <a:pt x="2524" y="166"/>
                  </a:lnTo>
                  <a:lnTo>
                    <a:pt x="2535" y="166"/>
                  </a:lnTo>
                  <a:lnTo>
                    <a:pt x="2546" y="175"/>
                  </a:lnTo>
                  <a:lnTo>
                    <a:pt x="2557" y="175"/>
                  </a:lnTo>
                  <a:lnTo>
                    <a:pt x="2568" y="185"/>
                  </a:lnTo>
                  <a:lnTo>
                    <a:pt x="2579" y="185"/>
                  </a:lnTo>
                  <a:lnTo>
                    <a:pt x="2590" y="194"/>
                  </a:lnTo>
                  <a:lnTo>
                    <a:pt x="2601" y="194"/>
                  </a:lnTo>
                  <a:lnTo>
                    <a:pt x="2611" y="203"/>
                  </a:lnTo>
                  <a:lnTo>
                    <a:pt x="2622" y="203"/>
                  </a:lnTo>
                  <a:lnTo>
                    <a:pt x="2633" y="212"/>
                  </a:lnTo>
                  <a:lnTo>
                    <a:pt x="2644" y="212"/>
                  </a:lnTo>
                  <a:lnTo>
                    <a:pt x="2655" y="221"/>
                  </a:lnTo>
                  <a:lnTo>
                    <a:pt x="2666" y="221"/>
                  </a:lnTo>
                  <a:lnTo>
                    <a:pt x="2677" y="231"/>
                  </a:lnTo>
                  <a:lnTo>
                    <a:pt x="2688" y="231"/>
                  </a:lnTo>
                  <a:lnTo>
                    <a:pt x="2699" y="240"/>
                  </a:lnTo>
                  <a:lnTo>
                    <a:pt x="2709" y="240"/>
                  </a:lnTo>
                  <a:lnTo>
                    <a:pt x="2720" y="249"/>
                  </a:lnTo>
                  <a:lnTo>
                    <a:pt x="2731" y="258"/>
                  </a:lnTo>
                  <a:lnTo>
                    <a:pt x="2742" y="258"/>
                  </a:lnTo>
                  <a:lnTo>
                    <a:pt x="2753" y="268"/>
                  </a:lnTo>
                  <a:lnTo>
                    <a:pt x="2764" y="277"/>
                  </a:lnTo>
                </a:path>
              </a:pathLst>
            </a:custGeom>
            <a:noFill/>
            <a:ln w="1905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19" name="Freeform 133"/>
            <p:cNvSpPr>
              <a:spLocks/>
            </p:cNvSpPr>
            <p:nvPr/>
          </p:nvSpPr>
          <p:spPr bwMode="auto">
            <a:xfrm>
              <a:off x="3410" y="1235"/>
              <a:ext cx="1371" cy="1162"/>
            </a:xfrm>
            <a:custGeom>
              <a:avLst/>
              <a:gdLst>
                <a:gd name="T0" fmla="*/ 22 w 1371"/>
                <a:gd name="T1" fmla="*/ 9 h 1162"/>
                <a:gd name="T2" fmla="*/ 54 w 1371"/>
                <a:gd name="T3" fmla="*/ 28 h 1162"/>
                <a:gd name="T4" fmla="*/ 87 w 1371"/>
                <a:gd name="T5" fmla="*/ 46 h 1162"/>
                <a:gd name="T6" fmla="*/ 119 w 1371"/>
                <a:gd name="T7" fmla="*/ 64 h 1162"/>
                <a:gd name="T8" fmla="*/ 152 w 1371"/>
                <a:gd name="T9" fmla="*/ 83 h 1162"/>
                <a:gd name="T10" fmla="*/ 185 w 1371"/>
                <a:gd name="T11" fmla="*/ 111 h 1162"/>
                <a:gd name="T12" fmla="*/ 217 w 1371"/>
                <a:gd name="T13" fmla="*/ 138 h 1162"/>
                <a:gd name="T14" fmla="*/ 250 w 1371"/>
                <a:gd name="T15" fmla="*/ 157 h 1162"/>
                <a:gd name="T16" fmla="*/ 283 w 1371"/>
                <a:gd name="T17" fmla="*/ 184 h 1162"/>
                <a:gd name="T18" fmla="*/ 315 w 1371"/>
                <a:gd name="T19" fmla="*/ 203 h 1162"/>
                <a:gd name="T20" fmla="*/ 348 w 1371"/>
                <a:gd name="T21" fmla="*/ 230 h 1162"/>
                <a:gd name="T22" fmla="*/ 381 w 1371"/>
                <a:gd name="T23" fmla="*/ 249 h 1162"/>
                <a:gd name="T24" fmla="*/ 413 w 1371"/>
                <a:gd name="T25" fmla="*/ 277 h 1162"/>
                <a:gd name="T26" fmla="*/ 446 w 1371"/>
                <a:gd name="T27" fmla="*/ 304 h 1162"/>
                <a:gd name="T28" fmla="*/ 479 w 1371"/>
                <a:gd name="T29" fmla="*/ 332 h 1162"/>
                <a:gd name="T30" fmla="*/ 511 w 1371"/>
                <a:gd name="T31" fmla="*/ 360 h 1162"/>
                <a:gd name="T32" fmla="*/ 544 w 1371"/>
                <a:gd name="T33" fmla="*/ 387 h 1162"/>
                <a:gd name="T34" fmla="*/ 576 w 1371"/>
                <a:gd name="T35" fmla="*/ 415 h 1162"/>
                <a:gd name="T36" fmla="*/ 620 w 1371"/>
                <a:gd name="T37" fmla="*/ 452 h 1162"/>
                <a:gd name="T38" fmla="*/ 642 w 1371"/>
                <a:gd name="T39" fmla="*/ 470 h 1162"/>
                <a:gd name="T40" fmla="*/ 674 w 1371"/>
                <a:gd name="T41" fmla="*/ 507 h 1162"/>
                <a:gd name="T42" fmla="*/ 707 w 1371"/>
                <a:gd name="T43" fmla="*/ 535 h 1162"/>
                <a:gd name="T44" fmla="*/ 740 w 1371"/>
                <a:gd name="T45" fmla="*/ 562 h 1162"/>
                <a:gd name="T46" fmla="*/ 772 w 1371"/>
                <a:gd name="T47" fmla="*/ 590 h 1162"/>
                <a:gd name="T48" fmla="*/ 805 w 1371"/>
                <a:gd name="T49" fmla="*/ 627 h 1162"/>
                <a:gd name="T50" fmla="*/ 838 w 1371"/>
                <a:gd name="T51" fmla="*/ 655 h 1162"/>
                <a:gd name="T52" fmla="*/ 870 w 1371"/>
                <a:gd name="T53" fmla="*/ 682 h 1162"/>
                <a:gd name="T54" fmla="*/ 903 w 1371"/>
                <a:gd name="T55" fmla="*/ 719 h 1162"/>
                <a:gd name="T56" fmla="*/ 936 w 1371"/>
                <a:gd name="T57" fmla="*/ 747 h 1162"/>
                <a:gd name="T58" fmla="*/ 968 w 1371"/>
                <a:gd name="T59" fmla="*/ 775 h 1162"/>
                <a:gd name="T60" fmla="*/ 1001 w 1371"/>
                <a:gd name="T61" fmla="*/ 811 h 1162"/>
                <a:gd name="T62" fmla="*/ 1033 w 1371"/>
                <a:gd name="T63" fmla="*/ 839 h 1162"/>
                <a:gd name="T64" fmla="*/ 1066 w 1371"/>
                <a:gd name="T65" fmla="*/ 867 h 1162"/>
                <a:gd name="T66" fmla="*/ 1099 w 1371"/>
                <a:gd name="T67" fmla="*/ 904 h 1162"/>
                <a:gd name="T68" fmla="*/ 1131 w 1371"/>
                <a:gd name="T69" fmla="*/ 931 h 1162"/>
                <a:gd name="T70" fmla="*/ 1153 w 1371"/>
                <a:gd name="T71" fmla="*/ 950 h 1162"/>
                <a:gd name="T72" fmla="*/ 1186 w 1371"/>
                <a:gd name="T73" fmla="*/ 987 h 1162"/>
                <a:gd name="T74" fmla="*/ 1218 w 1371"/>
                <a:gd name="T75" fmla="*/ 1014 h 1162"/>
                <a:gd name="T76" fmla="*/ 1251 w 1371"/>
                <a:gd name="T77" fmla="*/ 1051 h 1162"/>
                <a:gd name="T78" fmla="*/ 1284 w 1371"/>
                <a:gd name="T79" fmla="*/ 1079 h 1162"/>
                <a:gd name="T80" fmla="*/ 1316 w 1371"/>
                <a:gd name="T81" fmla="*/ 1116 h 1162"/>
                <a:gd name="T82" fmla="*/ 1349 w 1371"/>
                <a:gd name="T83" fmla="*/ 1144 h 11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71" h="1162">
                  <a:moveTo>
                    <a:pt x="0" y="0"/>
                  </a:moveTo>
                  <a:lnTo>
                    <a:pt x="11" y="0"/>
                  </a:lnTo>
                  <a:lnTo>
                    <a:pt x="22" y="9"/>
                  </a:lnTo>
                  <a:lnTo>
                    <a:pt x="32" y="18"/>
                  </a:lnTo>
                  <a:lnTo>
                    <a:pt x="43" y="18"/>
                  </a:lnTo>
                  <a:lnTo>
                    <a:pt x="54" y="28"/>
                  </a:lnTo>
                  <a:lnTo>
                    <a:pt x="65" y="37"/>
                  </a:lnTo>
                  <a:lnTo>
                    <a:pt x="76" y="37"/>
                  </a:lnTo>
                  <a:lnTo>
                    <a:pt x="87" y="46"/>
                  </a:lnTo>
                  <a:lnTo>
                    <a:pt x="98" y="55"/>
                  </a:lnTo>
                  <a:lnTo>
                    <a:pt x="109" y="64"/>
                  </a:lnTo>
                  <a:lnTo>
                    <a:pt x="119" y="64"/>
                  </a:lnTo>
                  <a:lnTo>
                    <a:pt x="130" y="74"/>
                  </a:lnTo>
                  <a:lnTo>
                    <a:pt x="141" y="83"/>
                  </a:lnTo>
                  <a:lnTo>
                    <a:pt x="152" y="83"/>
                  </a:lnTo>
                  <a:lnTo>
                    <a:pt x="163" y="92"/>
                  </a:lnTo>
                  <a:lnTo>
                    <a:pt x="174" y="101"/>
                  </a:lnTo>
                  <a:lnTo>
                    <a:pt x="185" y="111"/>
                  </a:lnTo>
                  <a:lnTo>
                    <a:pt x="196" y="120"/>
                  </a:lnTo>
                  <a:lnTo>
                    <a:pt x="207" y="129"/>
                  </a:lnTo>
                  <a:lnTo>
                    <a:pt x="217" y="138"/>
                  </a:lnTo>
                  <a:lnTo>
                    <a:pt x="228" y="138"/>
                  </a:lnTo>
                  <a:lnTo>
                    <a:pt x="239" y="147"/>
                  </a:lnTo>
                  <a:lnTo>
                    <a:pt x="250" y="157"/>
                  </a:lnTo>
                  <a:lnTo>
                    <a:pt x="261" y="166"/>
                  </a:lnTo>
                  <a:lnTo>
                    <a:pt x="272" y="175"/>
                  </a:lnTo>
                  <a:lnTo>
                    <a:pt x="283" y="184"/>
                  </a:lnTo>
                  <a:lnTo>
                    <a:pt x="294" y="184"/>
                  </a:lnTo>
                  <a:lnTo>
                    <a:pt x="304" y="194"/>
                  </a:lnTo>
                  <a:lnTo>
                    <a:pt x="315" y="203"/>
                  </a:lnTo>
                  <a:lnTo>
                    <a:pt x="326" y="212"/>
                  </a:lnTo>
                  <a:lnTo>
                    <a:pt x="337" y="221"/>
                  </a:lnTo>
                  <a:lnTo>
                    <a:pt x="348" y="230"/>
                  </a:lnTo>
                  <a:lnTo>
                    <a:pt x="359" y="240"/>
                  </a:lnTo>
                  <a:lnTo>
                    <a:pt x="370" y="249"/>
                  </a:lnTo>
                  <a:lnTo>
                    <a:pt x="381" y="249"/>
                  </a:lnTo>
                  <a:lnTo>
                    <a:pt x="392" y="267"/>
                  </a:lnTo>
                  <a:lnTo>
                    <a:pt x="402" y="267"/>
                  </a:lnTo>
                  <a:lnTo>
                    <a:pt x="413" y="277"/>
                  </a:lnTo>
                  <a:lnTo>
                    <a:pt x="424" y="286"/>
                  </a:lnTo>
                  <a:lnTo>
                    <a:pt x="435" y="295"/>
                  </a:lnTo>
                  <a:lnTo>
                    <a:pt x="446" y="304"/>
                  </a:lnTo>
                  <a:lnTo>
                    <a:pt x="457" y="313"/>
                  </a:lnTo>
                  <a:lnTo>
                    <a:pt x="468" y="323"/>
                  </a:lnTo>
                  <a:lnTo>
                    <a:pt x="479" y="332"/>
                  </a:lnTo>
                  <a:lnTo>
                    <a:pt x="489" y="341"/>
                  </a:lnTo>
                  <a:lnTo>
                    <a:pt x="500" y="350"/>
                  </a:lnTo>
                  <a:lnTo>
                    <a:pt x="511" y="360"/>
                  </a:lnTo>
                  <a:lnTo>
                    <a:pt x="522" y="369"/>
                  </a:lnTo>
                  <a:lnTo>
                    <a:pt x="533" y="378"/>
                  </a:lnTo>
                  <a:lnTo>
                    <a:pt x="544" y="387"/>
                  </a:lnTo>
                  <a:lnTo>
                    <a:pt x="555" y="396"/>
                  </a:lnTo>
                  <a:lnTo>
                    <a:pt x="566" y="406"/>
                  </a:lnTo>
                  <a:lnTo>
                    <a:pt x="576" y="415"/>
                  </a:lnTo>
                  <a:lnTo>
                    <a:pt x="587" y="424"/>
                  </a:lnTo>
                  <a:lnTo>
                    <a:pt x="598" y="433"/>
                  </a:lnTo>
                  <a:lnTo>
                    <a:pt x="620" y="452"/>
                  </a:lnTo>
                  <a:lnTo>
                    <a:pt x="620" y="461"/>
                  </a:lnTo>
                  <a:lnTo>
                    <a:pt x="631" y="461"/>
                  </a:lnTo>
                  <a:lnTo>
                    <a:pt x="642" y="470"/>
                  </a:lnTo>
                  <a:lnTo>
                    <a:pt x="653" y="479"/>
                  </a:lnTo>
                  <a:lnTo>
                    <a:pt x="664" y="498"/>
                  </a:lnTo>
                  <a:lnTo>
                    <a:pt x="674" y="507"/>
                  </a:lnTo>
                  <a:lnTo>
                    <a:pt x="685" y="516"/>
                  </a:lnTo>
                  <a:lnTo>
                    <a:pt x="696" y="526"/>
                  </a:lnTo>
                  <a:lnTo>
                    <a:pt x="707" y="535"/>
                  </a:lnTo>
                  <a:lnTo>
                    <a:pt x="718" y="544"/>
                  </a:lnTo>
                  <a:lnTo>
                    <a:pt x="729" y="553"/>
                  </a:lnTo>
                  <a:lnTo>
                    <a:pt x="740" y="562"/>
                  </a:lnTo>
                  <a:lnTo>
                    <a:pt x="751" y="572"/>
                  </a:lnTo>
                  <a:lnTo>
                    <a:pt x="761" y="581"/>
                  </a:lnTo>
                  <a:lnTo>
                    <a:pt x="772" y="590"/>
                  </a:lnTo>
                  <a:lnTo>
                    <a:pt x="794" y="609"/>
                  </a:lnTo>
                  <a:lnTo>
                    <a:pt x="794" y="618"/>
                  </a:lnTo>
                  <a:lnTo>
                    <a:pt x="805" y="627"/>
                  </a:lnTo>
                  <a:lnTo>
                    <a:pt x="816" y="636"/>
                  </a:lnTo>
                  <a:lnTo>
                    <a:pt x="827" y="645"/>
                  </a:lnTo>
                  <a:lnTo>
                    <a:pt x="838" y="655"/>
                  </a:lnTo>
                  <a:lnTo>
                    <a:pt x="848" y="664"/>
                  </a:lnTo>
                  <a:lnTo>
                    <a:pt x="859" y="673"/>
                  </a:lnTo>
                  <a:lnTo>
                    <a:pt x="870" y="682"/>
                  </a:lnTo>
                  <a:lnTo>
                    <a:pt x="881" y="692"/>
                  </a:lnTo>
                  <a:lnTo>
                    <a:pt x="903" y="710"/>
                  </a:lnTo>
                  <a:lnTo>
                    <a:pt x="903" y="719"/>
                  </a:lnTo>
                  <a:lnTo>
                    <a:pt x="914" y="728"/>
                  </a:lnTo>
                  <a:lnTo>
                    <a:pt x="925" y="738"/>
                  </a:lnTo>
                  <a:lnTo>
                    <a:pt x="936" y="747"/>
                  </a:lnTo>
                  <a:lnTo>
                    <a:pt x="946" y="756"/>
                  </a:lnTo>
                  <a:lnTo>
                    <a:pt x="957" y="765"/>
                  </a:lnTo>
                  <a:lnTo>
                    <a:pt x="968" y="775"/>
                  </a:lnTo>
                  <a:lnTo>
                    <a:pt x="979" y="784"/>
                  </a:lnTo>
                  <a:lnTo>
                    <a:pt x="1001" y="802"/>
                  </a:lnTo>
                  <a:lnTo>
                    <a:pt x="1001" y="811"/>
                  </a:lnTo>
                  <a:lnTo>
                    <a:pt x="1012" y="821"/>
                  </a:lnTo>
                  <a:lnTo>
                    <a:pt x="1023" y="830"/>
                  </a:lnTo>
                  <a:lnTo>
                    <a:pt x="1033" y="839"/>
                  </a:lnTo>
                  <a:lnTo>
                    <a:pt x="1044" y="848"/>
                  </a:lnTo>
                  <a:lnTo>
                    <a:pt x="1055" y="858"/>
                  </a:lnTo>
                  <a:lnTo>
                    <a:pt x="1066" y="867"/>
                  </a:lnTo>
                  <a:lnTo>
                    <a:pt x="1077" y="876"/>
                  </a:lnTo>
                  <a:lnTo>
                    <a:pt x="1099" y="894"/>
                  </a:lnTo>
                  <a:lnTo>
                    <a:pt x="1099" y="904"/>
                  </a:lnTo>
                  <a:lnTo>
                    <a:pt x="1110" y="913"/>
                  </a:lnTo>
                  <a:lnTo>
                    <a:pt x="1120" y="922"/>
                  </a:lnTo>
                  <a:lnTo>
                    <a:pt x="1131" y="931"/>
                  </a:lnTo>
                  <a:lnTo>
                    <a:pt x="1153" y="950"/>
                  </a:lnTo>
                  <a:lnTo>
                    <a:pt x="1142" y="950"/>
                  </a:lnTo>
                  <a:lnTo>
                    <a:pt x="1153" y="950"/>
                  </a:lnTo>
                  <a:lnTo>
                    <a:pt x="1175" y="968"/>
                  </a:lnTo>
                  <a:lnTo>
                    <a:pt x="1175" y="977"/>
                  </a:lnTo>
                  <a:lnTo>
                    <a:pt x="1186" y="987"/>
                  </a:lnTo>
                  <a:lnTo>
                    <a:pt x="1197" y="996"/>
                  </a:lnTo>
                  <a:lnTo>
                    <a:pt x="1208" y="1005"/>
                  </a:lnTo>
                  <a:lnTo>
                    <a:pt x="1218" y="1014"/>
                  </a:lnTo>
                  <a:lnTo>
                    <a:pt x="1240" y="1033"/>
                  </a:lnTo>
                  <a:lnTo>
                    <a:pt x="1240" y="1042"/>
                  </a:lnTo>
                  <a:lnTo>
                    <a:pt x="1251" y="1051"/>
                  </a:lnTo>
                  <a:lnTo>
                    <a:pt x="1262" y="1060"/>
                  </a:lnTo>
                  <a:lnTo>
                    <a:pt x="1273" y="1070"/>
                  </a:lnTo>
                  <a:lnTo>
                    <a:pt x="1284" y="1079"/>
                  </a:lnTo>
                  <a:lnTo>
                    <a:pt x="1305" y="1097"/>
                  </a:lnTo>
                  <a:lnTo>
                    <a:pt x="1305" y="1107"/>
                  </a:lnTo>
                  <a:lnTo>
                    <a:pt x="1316" y="1116"/>
                  </a:lnTo>
                  <a:lnTo>
                    <a:pt x="1327" y="1125"/>
                  </a:lnTo>
                  <a:lnTo>
                    <a:pt x="1338" y="1134"/>
                  </a:lnTo>
                  <a:lnTo>
                    <a:pt x="1349" y="1144"/>
                  </a:lnTo>
                  <a:lnTo>
                    <a:pt x="1360" y="1153"/>
                  </a:lnTo>
                  <a:lnTo>
                    <a:pt x="1371" y="1162"/>
                  </a:lnTo>
                </a:path>
              </a:pathLst>
            </a:custGeom>
            <a:noFill/>
            <a:ln w="1905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20" name="Freeform 134"/>
            <p:cNvSpPr>
              <a:spLocks/>
            </p:cNvSpPr>
            <p:nvPr/>
          </p:nvSpPr>
          <p:spPr bwMode="auto">
            <a:xfrm>
              <a:off x="4781" y="2397"/>
              <a:ext cx="587" cy="581"/>
            </a:xfrm>
            <a:custGeom>
              <a:avLst/>
              <a:gdLst>
                <a:gd name="T0" fmla="*/ 0 w 587"/>
                <a:gd name="T1" fmla="*/ 0 h 581"/>
                <a:gd name="T2" fmla="*/ 21 w 587"/>
                <a:gd name="T3" fmla="*/ 18 h 581"/>
                <a:gd name="T4" fmla="*/ 21 w 587"/>
                <a:gd name="T5" fmla="*/ 28 h 581"/>
                <a:gd name="T6" fmla="*/ 32 w 587"/>
                <a:gd name="T7" fmla="*/ 37 h 581"/>
                <a:gd name="T8" fmla="*/ 43 w 587"/>
                <a:gd name="T9" fmla="*/ 46 h 581"/>
                <a:gd name="T10" fmla="*/ 54 w 587"/>
                <a:gd name="T11" fmla="*/ 55 h 581"/>
                <a:gd name="T12" fmla="*/ 76 w 587"/>
                <a:gd name="T13" fmla="*/ 74 h 581"/>
                <a:gd name="T14" fmla="*/ 76 w 587"/>
                <a:gd name="T15" fmla="*/ 83 h 581"/>
                <a:gd name="T16" fmla="*/ 87 w 587"/>
                <a:gd name="T17" fmla="*/ 92 h 581"/>
                <a:gd name="T18" fmla="*/ 98 w 587"/>
                <a:gd name="T19" fmla="*/ 101 h 581"/>
                <a:gd name="T20" fmla="*/ 109 w 587"/>
                <a:gd name="T21" fmla="*/ 111 h 581"/>
                <a:gd name="T22" fmla="*/ 119 w 587"/>
                <a:gd name="T23" fmla="*/ 120 h 581"/>
                <a:gd name="T24" fmla="*/ 141 w 587"/>
                <a:gd name="T25" fmla="*/ 138 h 581"/>
                <a:gd name="T26" fmla="*/ 141 w 587"/>
                <a:gd name="T27" fmla="*/ 148 h 581"/>
                <a:gd name="T28" fmla="*/ 152 w 587"/>
                <a:gd name="T29" fmla="*/ 157 h 581"/>
                <a:gd name="T30" fmla="*/ 163 w 587"/>
                <a:gd name="T31" fmla="*/ 166 h 581"/>
                <a:gd name="T32" fmla="*/ 174 w 587"/>
                <a:gd name="T33" fmla="*/ 175 h 581"/>
                <a:gd name="T34" fmla="*/ 185 w 587"/>
                <a:gd name="T35" fmla="*/ 184 h 581"/>
                <a:gd name="T36" fmla="*/ 196 w 587"/>
                <a:gd name="T37" fmla="*/ 194 h 581"/>
                <a:gd name="T38" fmla="*/ 217 w 587"/>
                <a:gd name="T39" fmla="*/ 212 h 581"/>
                <a:gd name="T40" fmla="*/ 217 w 587"/>
                <a:gd name="T41" fmla="*/ 221 h 581"/>
                <a:gd name="T42" fmla="*/ 228 w 587"/>
                <a:gd name="T43" fmla="*/ 231 h 581"/>
                <a:gd name="T44" fmla="*/ 239 w 587"/>
                <a:gd name="T45" fmla="*/ 240 h 581"/>
                <a:gd name="T46" fmla="*/ 250 w 587"/>
                <a:gd name="T47" fmla="*/ 249 h 581"/>
                <a:gd name="T48" fmla="*/ 272 w 587"/>
                <a:gd name="T49" fmla="*/ 267 h 581"/>
                <a:gd name="T50" fmla="*/ 272 w 587"/>
                <a:gd name="T51" fmla="*/ 277 h 581"/>
                <a:gd name="T52" fmla="*/ 283 w 587"/>
                <a:gd name="T53" fmla="*/ 286 h 581"/>
                <a:gd name="T54" fmla="*/ 293 w 587"/>
                <a:gd name="T55" fmla="*/ 295 h 581"/>
                <a:gd name="T56" fmla="*/ 304 w 587"/>
                <a:gd name="T57" fmla="*/ 304 h 581"/>
                <a:gd name="T58" fmla="*/ 315 w 587"/>
                <a:gd name="T59" fmla="*/ 314 h 581"/>
                <a:gd name="T60" fmla="*/ 326 w 587"/>
                <a:gd name="T61" fmla="*/ 323 h 581"/>
                <a:gd name="T62" fmla="*/ 348 w 587"/>
                <a:gd name="T63" fmla="*/ 341 h 581"/>
                <a:gd name="T64" fmla="*/ 348 w 587"/>
                <a:gd name="T65" fmla="*/ 350 h 581"/>
                <a:gd name="T66" fmla="*/ 359 w 587"/>
                <a:gd name="T67" fmla="*/ 360 h 581"/>
                <a:gd name="T68" fmla="*/ 370 w 587"/>
                <a:gd name="T69" fmla="*/ 369 h 581"/>
                <a:gd name="T70" fmla="*/ 381 w 587"/>
                <a:gd name="T71" fmla="*/ 378 h 581"/>
                <a:gd name="T72" fmla="*/ 391 w 587"/>
                <a:gd name="T73" fmla="*/ 387 h 581"/>
                <a:gd name="T74" fmla="*/ 413 w 587"/>
                <a:gd name="T75" fmla="*/ 406 h 581"/>
                <a:gd name="T76" fmla="*/ 413 w 587"/>
                <a:gd name="T77" fmla="*/ 415 h 581"/>
                <a:gd name="T78" fmla="*/ 424 w 587"/>
                <a:gd name="T79" fmla="*/ 424 h 581"/>
                <a:gd name="T80" fmla="*/ 435 w 587"/>
                <a:gd name="T81" fmla="*/ 433 h 581"/>
                <a:gd name="T82" fmla="*/ 446 w 587"/>
                <a:gd name="T83" fmla="*/ 443 h 581"/>
                <a:gd name="T84" fmla="*/ 457 w 587"/>
                <a:gd name="T85" fmla="*/ 452 h 581"/>
                <a:gd name="T86" fmla="*/ 478 w 587"/>
                <a:gd name="T87" fmla="*/ 470 h 581"/>
                <a:gd name="T88" fmla="*/ 478 w 587"/>
                <a:gd name="T89" fmla="*/ 480 h 581"/>
                <a:gd name="T90" fmla="*/ 489 w 587"/>
                <a:gd name="T91" fmla="*/ 489 h 581"/>
                <a:gd name="T92" fmla="*/ 500 w 587"/>
                <a:gd name="T93" fmla="*/ 498 h 581"/>
                <a:gd name="T94" fmla="*/ 511 w 587"/>
                <a:gd name="T95" fmla="*/ 507 h 581"/>
                <a:gd name="T96" fmla="*/ 533 w 587"/>
                <a:gd name="T97" fmla="*/ 526 h 581"/>
                <a:gd name="T98" fmla="*/ 533 w 587"/>
                <a:gd name="T99" fmla="*/ 535 h 581"/>
                <a:gd name="T100" fmla="*/ 544 w 587"/>
                <a:gd name="T101" fmla="*/ 544 h 581"/>
                <a:gd name="T102" fmla="*/ 555 w 587"/>
                <a:gd name="T103" fmla="*/ 553 h 581"/>
                <a:gd name="T104" fmla="*/ 565 w 587"/>
                <a:gd name="T105" fmla="*/ 563 h 581"/>
                <a:gd name="T106" fmla="*/ 576 w 587"/>
                <a:gd name="T107" fmla="*/ 572 h 581"/>
                <a:gd name="T108" fmla="*/ 587 w 587"/>
                <a:gd name="T109" fmla="*/ 581 h 5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7" h="581">
                  <a:moveTo>
                    <a:pt x="0" y="0"/>
                  </a:moveTo>
                  <a:lnTo>
                    <a:pt x="21" y="18"/>
                  </a:lnTo>
                  <a:lnTo>
                    <a:pt x="21" y="28"/>
                  </a:lnTo>
                  <a:lnTo>
                    <a:pt x="32" y="37"/>
                  </a:lnTo>
                  <a:lnTo>
                    <a:pt x="43" y="46"/>
                  </a:lnTo>
                  <a:lnTo>
                    <a:pt x="54" y="55"/>
                  </a:lnTo>
                  <a:lnTo>
                    <a:pt x="76" y="74"/>
                  </a:lnTo>
                  <a:lnTo>
                    <a:pt x="76" y="83"/>
                  </a:lnTo>
                  <a:lnTo>
                    <a:pt x="87" y="92"/>
                  </a:lnTo>
                  <a:lnTo>
                    <a:pt x="98" y="101"/>
                  </a:lnTo>
                  <a:lnTo>
                    <a:pt x="109" y="111"/>
                  </a:lnTo>
                  <a:lnTo>
                    <a:pt x="119" y="120"/>
                  </a:lnTo>
                  <a:lnTo>
                    <a:pt x="141" y="138"/>
                  </a:lnTo>
                  <a:lnTo>
                    <a:pt x="141" y="148"/>
                  </a:lnTo>
                  <a:lnTo>
                    <a:pt x="152" y="157"/>
                  </a:lnTo>
                  <a:lnTo>
                    <a:pt x="163" y="166"/>
                  </a:lnTo>
                  <a:lnTo>
                    <a:pt x="174" y="175"/>
                  </a:lnTo>
                  <a:lnTo>
                    <a:pt x="185" y="184"/>
                  </a:lnTo>
                  <a:lnTo>
                    <a:pt x="196" y="194"/>
                  </a:lnTo>
                  <a:lnTo>
                    <a:pt x="217" y="212"/>
                  </a:lnTo>
                  <a:lnTo>
                    <a:pt x="217" y="221"/>
                  </a:lnTo>
                  <a:lnTo>
                    <a:pt x="228" y="231"/>
                  </a:lnTo>
                  <a:lnTo>
                    <a:pt x="239" y="240"/>
                  </a:lnTo>
                  <a:lnTo>
                    <a:pt x="250" y="249"/>
                  </a:lnTo>
                  <a:lnTo>
                    <a:pt x="272" y="267"/>
                  </a:lnTo>
                  <a:lnTo>
                    <a:pt x="272" y="277"/>
                  </a:lnTo>
                  <a:lnTo>
                    <a:pt x="283" y="286"/>
                  </a:lnTo>
                  <a:lnTo>
                    <a:pt x="293" y="295"/>
                  </a:lnTo>
                  <a:lnTo>
                    <a:pt x="304" y="304"/>
                  </a:lnTo>
                  <a:lnTo>
                    <a:pt x="315" y="314"/>
                  </a:lnTo>
                  <a:lnTo>
                    <a:pt x="326" y="323"/>
                  </a:lnTo>
                  <a:lnTo>
                    <a:pt x="348" y="341"/>
                  </a:lnTo>
                  <a:lnTo>
                    <a:pt x="348" y="350"/>
                  </a:lnTo>
                  <a:lnTo>
                    <a:pt x="359" y="360"/>
                  </a:lnTo>
                  <a:lnTo>
                    <a:pt x="370" y="369"/>
                  </a:lnTo>
                  <a:lnTo>
                    <a:pt x="381" y="378"/>
                  </a:lnTo>
                  <a:lnTo>
                    <a:pt x="391" y="387"/>
                  </a:lnTo>
                  <a:lnTo>
                    <a:pt x="413" y="406"/>
                  </a:lnTo>
                  <a:lnTo>
                    <a:pt x="413" y="415"/>
                  </a:lnTo>
                  <a:lnTo>
                    <a:pt x="424" y="424"/>
                  </a:lnTo>
                  <a:lnTo>
                    <a:pt x="435" y="433"/>
                  </a:lnTo>
                  <a:lnTo>
                    <a:pt x="446" y="443"/>
                  </a:lnTo>
                  <a:lnTo>
                    <a:pt x="457" y="452"/>
                  </a:lnTo>
                  <a:lnTo>
                    <a:pt x="478" y="470"/>
                  </a:lnTo>
                  <a:lnTo>
                    <a:pt x="478" y="480"/>
                  </a:lnTo>
                  <a:lnTo>
                    <a:pt x="489" y="489"/>
                  </a:lnTo>
                  <a:lnTo>
                    <a:pt x="500" y="498"/>
                  </a:lnTo>
                  <a:lnTo>
                    <a:pt x="511" y="507"/>
                  </a:lnTo>
                  <a:lnTo>
                    <a:pt x="533" y="526"/>
                  </a:lnTo>
                  <a:lnTo>
                    <a:pt x="533" y="535"/>
                  </a:lnTo>
                  <a:lnTo>
                    <a:pt x="544" y="544"/>
                  </a:lnTo>
                  <a:lnTo>
                    <a:pt x="555" y="553"/>
                  </a:lnTo>
                  <a:lnTo>
                    <a:pt x="565" y="563"/>
                  </a:lnTo>
                  <a:lnTo>
                    <a:pt x="576" y="572"/>
                  </a:lnTo>
                  <a:lnTo>
                    <a:pt x="587" y="581"/>
                  </a:lnTo>
                </a:path>
              </a:pathLst>
            </a:custGeom>
            <a:noFill/>
            <a:ln w="19050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1200" name="Text Box 135"/>
          <p:cNvSpPr txBox="1">
            <a:spLocks noChangeArrowheads="1"/>
          </p:cNvSpPr>
          <p:nvPr/>
        </p:nvSpPr>
        <p:spPr bwMode="auto">
          <a:xfrm>
            <a:off x="7186613" y="1498600"/>
            <a:ext cx="752475" cy="269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Bessel</a:t>
            </a:r>
          </a:p>
        </p:txBody>
      </p:sp>
      <p:sp>
        <p:nvSpPr>
          <p:cNvPr id="131201" name="Text Box 136"/>
          <p:cNvSpPr txBox="1">
            <a:spLocks noChangeArrowheads="1"/>
          </p:cNvSpPr>
          <p:nvPr/>
        </p:nvSpPr>
        <p:spPr bwMode="auto">
          <a:xfrm>
            <a:off x="7369175" y="1933575"/>
            <a:ext cx="1385888" cy="269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Butterworth</a:t>
            </a:r>
          </a:p>
        </p:txBody>
      </p:sp>
      <p:sp>
        <p:nvSpPr>
          <p:cNvPr id="131202" name="Text Box 137"/>
          <p:cNvSpPr txBox="1">
            <a:spLocks noChangeArrowheads="1"/>
          </p:cNvSpPr>
          <p:nvPr/>
        </p:nvSpPr>
        <p:spPr bwMode="auto">
          <a:xfrm>
            <a:off x="8267700" y="2713038"/>
            <a:ext cx="1279525" cy="269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Chebychev</a:t>
            </a:r>
          </a:p>
        </p:txBody>
      </p:sp>
      <p:sp>
        <p:nvSpPr>
          <p:cNvPr id="131203" name="Text Box 138"/>
          <p:cNvSpPr txBox="1">
            <a:spLocks noChangeArrowheads="1"/>
          </p:cNvSpPr>
          <p:nvPr/>
        </p:nvSpPr>
        <p:spPr bwMode="auto">
          <a:xfrm>
            <a:off x="4979988" y="3603625"/>
            <a:ext cx="788987" cy="3111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Cauer</a:t>
            </a:r>
          </a:p>
        </p:txBody>
      </p:sp>
      <p:sp>
        <p:nvSpPr>
          <p:cNvPr id="131204" name="Line 139"/>
          <p:cNvSpPr>
            <a:spLocks noChangeShapeType="1"/>
          </p:cNvSpPr>
          <p:nvPr/>
        </p:nvSpPr>
        <p:spPr bwMode="auto">
          <a:xfrm flipH="1">
            <a:off x="6673850" y="1611313"/>
            <a:ext cx="512763" cy="217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205" name="Line 140"/>
          <p:cNvSpPr>
            <a:spLocks noChangeShapeType="1"/>
          </p:cNvSpPr>
          <p:nvPr/>
        </p:nvSpPr>
        <p:spPr bwMode="auto">
          <a:xfrm flipH="1">
            <a:off x="6858000" y="2038350"/>
            <a:ext cx="511175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206" name="Line 141"/>
          <p:cNvSpPr>
            <a:spLocks noChangeShapeType="1"/>
          </p:cNvSpPr>
          <p:nvPr/>
        </p:nvSpPr>
        <p:spPr bwMode="auto">
          <a:xfrm flipH="1">
            <a:off x="7194550" y="2506663"/>
            <a:ext cx="695325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207" name="Line 142"/>
          <p:cNvSpPr>
            <a:spLocks noChangeShapeType="1"/>
          </p:cNvSpPr>
          <p:nvPr/>
        </p:nvSpPr>
        <p:spPr bwMode="auto">
          <a:xfrm flipV="1">
            <a:off x="5805488" y="3448050"/>
            <a:ext cx="628650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208" name="Freeform 143"/>
          <p:cNvSpPr>
            <a:spLocks/>
          </p:cNvSpPr>
          <p:nvPr/>
        </p:nvSpPr>
        <p:spPr bwMode="auto">
          <a:xfrm>
            <a:off x="2065338" y="1311275"/>
            <a:ext cx="7497762" cy="4613275"/>
          </a:xfrm>
          <a:custGeom>
            <a:avLst/>
            <a:gdLst>
              <a:gd name="T0" fmla="*/ 0 w 4360"/>
              <a:gd name="T1" fmla="*/ 20638 h 2906"/>
              <a:gd name="T2" fmla="*/ 1360259 w 4360"/>
              <a:gd name="T3" fmla="*/ 115888 h 2906"/>
              <a:gd name="T4" fmla="*/ 2672367 w 4360"/>
              <a:gd name="T5" fmla="*/ 185738 h 2906"/>
              <a:gd name="T6" fmla="*/ 3521885 w 4360"/>
              <a:gd name="T7" fmla="*/ 20638 h 2906"/>
              <a:gd name="T8" fmla="*/ 3802191 w 4360"/>
              <a:gd name="T9" fmla="*/ 307975 h 2906"/>
              <a:gd name="T10" fmla="*/ 4020589 w 4360"/>
              <a:gd name="T11" fmla="*/ 1036638 h 2906"/>
              <a:gd name="T12" fmla="*/ 4280259 w 4360"/>
              <a:gd name="T13" fmla="*/ 2108200 h 2906"/>
              <a:gd name="T14" fmla="*/ 4422992 w 4360"/>
              <a:gd name="T15" fmla="*/ 3162300 h 2906"/>
              <a:gd name="T16" fmla="*/ 4536490 w 4360"/>
              <a:gd name="T17" fmla="*/ 4538663 h 2906"/>
              <a:gd name="T18" fmla="*/ 4572603 w 4360"/>
              <a:gd name="T19" fmla="*/ 3609975 h 2906"/>
              <a:gd name="T20" fmla="*/ 4691260 w 4360"/>
              <a:gd name="T21" fmla="*/ 2532063 h 2906"/>
              <a:gd name="T22" fmla="*/ 5146973 w 4360"/>
              <a:gd name="T23" fmla="*/ 2276475 h 2906"/>
              <a:gd name="T24" fmla="*/ 6226926 w 4360"/>
              <a:gd name="T25" fmla="*/ 2635250 h 2906"/>
              <a:gd name="T26" fmla="*/ 7497762 w 4360"/>
              <a:gd name="T27" fmla="*/ 3111500 h 29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360" h="2906">
                <a:moveTo>
                  <a:pt x="0" y="13"/>
                </a:moveTo>
                <a:cubicBezTo>
                  <a:pt x="131" y="23"/>
                  <a:pt x="532" y="56"/>
                  <a:pt x="791" y="73"/>
                </a:cubicBezTo>
                <a:cubicBezTo>
                  <a:pt x="1050" y="90"/>
                  <a:pt x="1345" y="127"/>
                  <a:pt x="1554" y="117"/>
                </a:cubicBezTo>
                <a:cubicBezTo>
                  <a:pt x="1764" y="107"/>
                  <a:pt x="1938" y="0"/>
                  <a:pt x="2048" y="13"/>
                </a:cubicBezTo>
                <a:cubicBezTo>
                  <a:pt x="2157" y="25"/>
                  <a:pt x="2163" y="87"/>
                  <a:pt x="2211" y="194"/>
                </a:cubicBezTo>
                <a:cubicBezTo>
                  <a:pt x="2259" y="301"/>
                  <a:pt x="2292" y="464"/>
                  <a:pt x="2338" y="653"/>
                </a:cubicBezTo>
                <a:cubicBezTo>
                  <a:pt x="2384" y="842"/>
                  <a:pt x="2450" y="1105"/>
                  <a:pt x="2489" y="1328"/>
                </a:cubicBezTo>
                <a:cubicBezTo>
                  <a:pt x="2528" y="1551"/>
                  <a:pt x="2547" y="1737"/>
                  <a:pt x="2572" y="1992"/>
                </a:cubicBezTo>
                <a:cubicBezTo>
                  <a:pt x="2597" y="2247"/>
                  <a:pt x="2623" y="2812"/>
                  <a:pt x="2638" y="2859"/>
                </a:cubicBezTo>
                <a:cubicBezTo>
                  <a:pt x="2653" y="2906"/>
                  <a:pt x="2644" y="2484"/>
                  <a:pt x="2659" y="2274"/>
                </a:cubicBezTo>
                <a:cubicBezTo>
                  <a:pt x="2674" y="2063"/>
                  <a:pt x="2673" y="1736"/>
                  <a:pt x="2728" y="1595"/>
                </a:cubicBezTo>
                <a:cubicBezTo>
                  <a:pt x="2784" y="1455"/>
                  <a:pt x="2844" y="1424"/>
                  <a:pt x="2993" y="1434"/>
                </a:cubicBezTo>
                <a:cubicBezTo>
                  <a:pt x="3142" y="1445"/>
                  <a:pt x="3394" y="1572"/>
                  <a:pt x="3621" y="1660"/>
                </a:cubicBezTo>
                <a:cubicBezTo>
                  <a:pt x="3849" y="1747"/>
                  <a:pt x="4206" y="1897"/>
                  <a:pt x="4360" y="196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1209" name="Group 144"/>
          <p:cNvGrpSpPr>
            <a:grpSpLocks/>
          </p:cNvGrpSpPr>
          <p:nvPr/>
        </p:nvGrpSpPr>
        <p:grpSpPr bwMode="auto">
          <a:xfrm>
            <a:off x="2068513" y="1344613"/>
            <a:ext cx="7485062" cy="3692525"/>
            <a:chOff x="0" y="961"/>
            <a:chExt cx="3167" cy="1715"/>
          </a:xfrm>
        </p:grpSpPr>
        <p:sp>
          <p:nvSpPr>
            <p:cNvPr id="131214" name="Freeform 145"/>
            <p:cNvSpPr>
              <a:spLocks/>
            </p:cNvSpPr>
            <p:nvPr/>
          </p:nvSpPr>
          <p:spPr bwMode="auto">
            <a:xfrm>
              <a:off x="0" y="961"/>
              <a:ext cx="927" cy="6"/>
            </a:xfrm>
            <a:custGeom>
              <a:avLst/>
              <a:gdLst>
                <a:gd name="T0" fmla="*/ 14 w 2317"/>
                <a:gd name="T1" fmla="*/ 0 h 16"/>
                <a:gd name="T2" fmla="*/ 36 w 2317"/>
                <a:gd name="T3" fmla="*/ 0 h 16"/>
                <a:gd name="T4" fmla="*/ 58 w 2317"/>
                <a:gd name="T5" fmla="*/ 0 h 16"/>
                <a:gd name="T6" fmla="*/ 80 w 2317"/>
                <a:gd name="T7" fmla="*/ 0 h 16"/>
                <a:gd name="T8" fmla="*/ 102 w 2317"/>
                <a:gd name="T9" fmla="*/ 0 h 16"/>
                <a:gd name="T10" fmla="*/ 124 w 2317"/>
                <a:gd name="T11" fmla="*/ 0 h 16"/>
                <a:gd name="T12" fmla="*/ 146 w 2317"/>
                <a:gd name="T13" fmla="*/ 0 h 16"/>
                <a:gd name="T14" fmla="*/ 168 w 2317"/>
                <a:gd name="T15" fmla="*/ 0 h 16"/>
                <a:gd name="T16" fmla="*/ 190 w 2317"/>
                <a:gd name="T17" fmla="*/ 0 h 16"/>
                <a:gd name="T18" fmla="*/ 212 w 2317"/>
                <a:gd name="T19" fmla="*/ 0 h 16"/>
                <a:gd name="T20" fmla="*/ 233 w 2317"/>
                <a:gd name="T21" fmla="*/ 0 h 16"/>
                <a:gd name="T22" fmla="*/ 255 w 2317"/>
                <a:gd name="T23" fmla="*/ 0 h 16"/>
                <a:gd name="T24" fmla="*/ 277 w 2317"/>
                <a:gd name="T25" fmla="*/ 0 h 16"/>
                <a:gd name="T26" fmla="*/ 299 w 2317"/>
                <a:gd name="T27" fmla="*/ 0 h 16"/>
                <a:gd name="T28" fmla="*/ 321 w 2317"/>
                <a:gd name="T29" fmla="*/ 0 h 16"/>
                <a:gd name="T30" fmla="*/ 343 w 2317"/>
                <a:gd name="T31" fmla="*/ 0 h 16"/>
                <a:gd name="T32" fmla="*/ 365 w 2317"/>
                <a:gd name="T33" fmla="*/ 0 h 16"/>
                <a:gd name="T34" fmla="*/ 387 w 2317"/>
                <a:gd name="T35" fmla="*/ 0 h 16"/>
                <a:gd name="T36" fmla="*/ 408 w 2317"/>
                <a:gd name="T37" fmla="*/ 0 h 16"/>
                <a:gd name="T38" fmla="*/ 430 w 2317"/>
                <a:gd name="T39" fmla="*/ 0 h 16"/>
                <a:gd name="T40" fmla="*/ 452 w 2317"/>
                <a:gd name="T41" fmla="*/ 0 h 16"/>
                <a:gd name="T42" fmla="*/ 475 w 2317"/>
                <a:gd name="T43" fmla="*/ 0 h 16"/>
                <a:gd name="T44" fmla="*/ 496 w 2317"/>
                <a:gd name="T45" fmla="*/ 0 h 16"/>
                <a:gd name="T46" fmla="*/ 518 w 2317"/>
                <a:gd name="T47" fmla="*/ 0 h 16"/>
                <a:gd name="T48" fmla="*/ 540 w 2317"/>
                <a:gd name="T49" fmla="*/ 0 h 16"/>
                <a:gd name="T50" fmla="*/ 562 w 2317"/>
                <a:gd name="T51" fmla="*/ 0 h 16"/>
                <a:gd name="T52" fmla="*/ 584 w 2317"/>
                <a:gd name="T53" fmla="*/ 0 h 16"/>
                <a:gd name="T54" fmla="*/ 606 w 2317"/>
                <a:gd name="T55" fmla="*/ 0 h 16"/>
                <a:gd name="T56" fmla="*/ 628 w 2317"/>
                <a:gd name="T57" fmla="*/ 0 h 16"/>
                <a:gd name="T58" fmla="*/ 649 w 2317"/>
                <a:gd name="T59" fmla="*/ 0 h 16"/>
                <a:gd name="T60" fmla="*/ 671 w 2317"/>
                <a:gd name="T61" fmla="*/ 6 h 16"/>
                <a:gd name="T62" fmla="*/ 693 w 2317"/>
                <a:gd name="T63" fmla="*/ 6 h 16"/>
                <a:gd name="T64" fmla="*/ 715 w 2317"/>
                <a:gd name="T65" fmla="*/ 6 h 16"/>
                <a:gd name="T66" fmla="*/ 737 w 2317"/>
                <a:gd name="T67" fmla="*/ 6 h 16"/>
                <a:gd name="T68" fmla="*/ 759 w 2317"/>
                <a:gd name="T69" fmla="*/ 6 h 16"/>
                <a:gd name="T70" fmla="*/ 781 w 2317"/>
                <a:gd name="T71" fmla="*/ 6 h 16"/>
                <a:gd name="T72" fmla="*/ 803 w 2317"/>
                <a:gd name="T73" fmla="*/ 6 h 16"/>
                <a:gd name="T74" fmla="*/ 825 w 2317"/>
                <a:gd name="T75" fmla="*/ 6 h 16"/>
                <a:gd name="T76" fmla="*/ 847 w 2317"/>
                <a:gd name="T77" fmla="*/ 6 h 16"/>
                <a:gd name="T78" fmla="*/ 869 w 2317"/>
                <a:gd name="T79" fmla="*/ 6 h 16"/>
                <a:gd name="T80" fmla="*/ 890 w 2317"/>
                <a:gd name="T81" fmla="*/ 6 h 16"/>
                <a:gd name="T82" fmla="*/ 912 w 2317"/>
                <a:gd name="T83" fmla="*/ 6 h 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17" h="16">
                  <a:moveTo>
                    <a:pt x="0" y="0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64" y="0"/>
                  </a:lnTo>
                  <a:lnTo>
                    <a:pt x="182" y="0"/>
                  </a:lnTo>
                  <a:lnTo>
                    <a:pt x="200" y="0"/>
                  </a:lnTo>
                  <a:lnTo>
                    <a:pt x="219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3" y="0"/>
                  </a:lnTo>
                  <a:lnTo>
                    <a:pt x="292" y="0"/>
                  </a:lnTo>
                  <a:lnTo>
                    <a:pt x="310" y="0"/>
                  </a:lnTo>
                  <a:lnTo>
                    <a:pt x="328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3" y="0"/>
                  </a:lnTo>
                  <a:lnTo>
                    <a:pt x="401" y="0"/>
                  </a:lnTo>
                  <a:lnTo>
                    <a:pt x="419" y="0"/>
                  </a:lnTo>
                  <a:lnTo>
                    <a:pt x="438" y="0"/>
                  </a:lnTo>
                  <a:lnTo>
                    <a:pt x="456" y="0"/>
                  </a:lnTo>
                  <a:lnTo>
                    <a:pt x="474" y="0"/>
                  </a:lnTo>
                  <a:lnTo>
                    <a:pt x="492" y="0"/>
                  </a:lnTo>
                  <a:lnTo>
                    <a:pt x="511" y="0"/>
                  </a:lnTo>
                  <a:lnTo>
                    <a:pt x="529" y="0"/>
                  </a:lnTo>
                  <a:lnTo>
                    <a:pt x="547" y="0"/>
                  </a:lnTo>
                  <a:lnTo>
                    <a:pt x="565" y="0"/>
                  </a:lnTo>
                  <a:lnTo>
                    <a:pt x="583" y="0"/>
                  </a:lnTo>
                  <a:lnTo>
                    <a:pt x="602" y="0"/>
                  </a:lnTo>
                  <a:lnTo>
                    <a:pt x="620" y="0"/>
                  </a:lnTo>
                  <a:lnTo>
                    <a:pt x="638" y="0"/>
                  </a:lnTo>
                  <a:lnTo>
                    <a:pt x="656" y="0"/>
                  </a:lnTo>
                  <a:lnTo>
                    <a:pt x="675" y="0"/>
                  </a:lnTo>
                  <a:lnTo>
                    <a:pt x="693" y="0"/>
                  </a:lnTo>
                  <a:lnTo>
                    <a:pt x="711" y="0"/>
                  </a:lnTo>
                  <a:lnTo>
                    <a:pt x="729" y="0"/>
                  </a:lnTo>
                  <a:lnTo>
                    <a:pt x="748" y="0"/>
                  </a:lnTo>
                  <a:lnTo>
                    <a:pt x="766" y="0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821" y="0"/>
                  </a:lnTo>
                  <a:lnTo>
                    <a:pt x="839" y="0"/>
                  </a:lnTo>
                  <a:lnTo>
                    <a:pt x="857" y="0"/>
                  </a:lnTo>
                  <a:lnTo>
                    <a:pt x="875" y="0"/>
                  </a:lnTo>
                  <a:lnTo>
                    <a:pt x="894" y="0"/>
                  </a:lnTo>
                  <a:lnTo>
                    <a:pt x="912" y="0"/>
                  </a:lnTo>
                  <a:lnTo>
                    <a:pt x="930" y="0"/>
                  </a:lnTo>
                  <a:lnTo>
                    <a:pt x="948" y="0"/>
                  </a:lnTo>
                  <a:lnTo>
                    <a:pt x="967" y="0"/>
                  </a:lnTo>
                  <a:lnTo>
                    <a:pt x="985" y="0"/>
                  </a:lnTo>
                  <a:lnTo>
                    <a:pt x="1003" y="0"/>
                  </a:lnTo>
                  <a:lnTo>
                    <a:pt x="1021" y="0"/>
                  </a:lnTo>
                  <a:lnTo>
                    <a:pt x="1040" y="0"/>
                  </a:lnTo>
                  <a:lnTo>
                    <a:pt x="1058" y="0"/>
                  </a:lnTo>
                  <a:lnTo>
                    <a:pt x="1076" y="0"/>
                  </a:lnTo>
                  <a:lnTo>
                    <a:pt x="1094" y="0"/>
                  </a:lnTo>
                  <a:lnTo>
                    <a:pt x="1113" y="0"/>
                  </a:lnTo>
                  <a:lnTo>
                    <a:pt x="1131" y="0"/>
                  </a:lnTo>
                  <a:lnTo>
                    <a:pt x="1149" y="0"/>
                  </a:lnTo>
                  <a:lnTo>
                    <a:pt x="1167" y="0"/>
                  </a:lnTo>
                  <a:lnTo>
                    <a:pt x="1186" y="0"/>
                  </a:lnTo>
                  <a:lnTo>
                    <a:pt x="1204" y="0"/>
                  </a:lnTo>
                  <a:lnTo>
                    <a:pt x="1222" y="0"/>
                  </a:lnTo>
                  <a:lnTo>
                    <a:pt x="1240" y="0"/>
                  </a:lnTo>
                  <a:lnTo>
                    <a:pt x="1258" y="0"/>
                  </a:lnTo>
                  <a:lnTo>
                    <a:pt x="1277" y="0"/>
                  </a:lnTo>
                  <a:lnTo>
                    <a:pt x="1295" y="0"/>
                  </a:lnTo>
                  <a:lnTo>
                    <a:pt x="1313" y="0"/>
                  </a:lnTo>
                  <a:lnTo>
                    <a:pt x="1331" y="0"/>
                  </a:lnTo>
                  <a:lnTo>
                    <a:pt x="1350" y="0"/>
                  </a:lnTo>
                  <a:lnTo>
                    <a:pt x="1368" y="0"/>
                  </a:lnTo>
                  <a:lnTo>
                    <a:pt x="1386" y="0"/>
                  </a:lnTo>
                  <a:lnTo>
                    <a:pt x="1404" y="0"/>
                  </a:lnTo>
                  <a:lnTo>
                    <a:pt x="1423" y="0"/>
                  </a:lnTo>
                  <a:lnTo>
                    <a:pt x="1441" y="0"/>
                  </a:lnTo>
                  <a:lnTo>
                    <a:pt x="1459" y="0"/>
                  </a:lnTo>
                  <a:lnTo>
                    <a:pt x="1477" y="0"/>
                  </a:lnTo>
                  <a:lnTo>
                    <a:pt x="1496" y="0"/>
                  </a:lnTo>
                  <a:lnTo>
                    <a:pt x="1514" y="0"/>
                  </a:lnTo>
                  <a:lnTo>
                    <a:pt x="1532" y="0"/>
                  </a:lnTo>
                  <a:lnTo>
                    <a:pt x="1550" y="0"/>
                  </a:lnTo>
                  <a:lnTo>
                    <a:pt x="1569" y="0"/>
                  </a:lnTo>
                  <a:lnTo>
                    <a:pt x="1587" y="0"/>
                  </a:lnTo>
                  <a:lnTo>
                    <a:pt x="1605" y="0"/>
                  </a:lnTo>
                  <a:lnTo>
                    <a:pt x="1623" y="0"/>
                  </a:lnTo>
                  <a:lnTo>
                    <a:pt x="1642" y="16"/>
                  </a:lnTo>
                  <a:lnTo>
                    <a:pt x="1660" y="16"/>
                  </a:lnTo>
                  <a:lnTo>
                    <a:pt x="1678" y="16"/>
                  </a:lnTo>
                  <a:lnTo>
                    <a:pt x="1696" y="16"/>
                  </a:lnTo>
                  <a:lnTo>
                    <a:pt x="1715" y="16"/>
                  </a:lnTo>
                  <a:lnTo>
                    <a:pt x="1733" y="16"/>
                  </a:lnTo>
                  <a:lnTo>
                    <a:pt x="1751" y="16"/>
                  </a:lnTo>
                  <a:lnTo>
                    <a:pt x="1769" y="16"/>
                  </a:lnTo>
                  <a:lnTo>
                    <a:pt x="1788" y="16"/>
                  </a:lnTo>
                  <a:lnTo>
                    <a:pt x="1806" y="16"/>
                  </a:lnTo>
                  <a:lnTo>
                    <a:pt x="1824" y="16"/>
                  </a:lnTo>
                  <a:lnTo>
                    <a:pt x="1842" y="16"/>
                  </a:lnTo>
                  <a:lnTo>
                    <a:pt x="1860" y="16"/>
                  </a:lnTo>
                  <a:lnTo>
                    <a:pt x="1879" y="16"/>
                  </a:lnTo>
                  <a:lnTo>
                    <a:pt x="1897" y="16"/>
                  </a:lnTo>
                  <a:lnTo>
                    <a:pt x="1915" y="16"/>
                  </a:lnTo>
                  <a:lnTo>
                    <a:pt x="1933" y="16"/>
                  </a:lnTo>
                  <a:lnTo>
                    <a:pt x="1952" y="16"/>
                  </a:lnTo>
                  <a:lnTo>
                    <a:pt x="1970" y="16"/>
                  </a:lnTo>
                  <a:lnTo>
                    <a:pt x="1988" y="16"/>
                  </a:lnTo>
                  <a:lnTo>
                    <a:pt x="2006" y="16"/>
                  </a:lnTo>
                  <a:lnTo>
                    <a:pt x="2025" y="16"/>
                  </a:lnTo>
                  <a:lnTo>
                    <a:pt x="2043" y="16"/>
                  </a:lnTo>
                  <a:lnTo>
                    <a:pt x="2061" y="16"/>
                  </a:lnTo>
                  <a:lnTo>
                    <a:pt x="2079" y="16"/>
                  </a:lnTo>
                  <a:lnTo>
                    <a:pt x="2098" y="16"/>
                  </a:lnTo>
                  <a:lnTo>
                    <a:pt x="2116" y="16"/>
                  </a:lnTo>
                  <a:lnTo>
                    <a:pt x="2134" y="16"/>
                  </a:lnTo>
                  <a:lnTo>
                    <a:pt x="2152" y="16"/>
                  </a:lnTo>
                  <a:lnTo>
                    <a:pt x="2171" y="16"/>
                  </a:lnTo>
                  <a:lnTo>
                    <a:pt x="2189" y="16"/>
                  </a:lnTo>
                  <a:lnTo>
                    <a:pt x="2207" y="16"/>
                  </a:lnTo>
                  <a:lnTo>
                    <a:pt x="2225" y="16"/>
                  </a:lnTo>
                  <a:lnTo>
                    <a:pt x="2244" y="16"/>
                  </a:lnTo>
                  <a:lnTo>
                    <a:pt x="2262" y="16"/>
                  </a:lnTo>
                  <a:lnTo>
                    <a:pt x="2280" y="16"/>
                  </a:lnTo>
                  <a:lnTo>
                    <a:pt x="2298" y="16"/>
                  </a:lnTo>
                  <a:lnTo>
                    <a:pt x="2317" y="16"/>
                  </a:lnTo>
                </a:path>
              </a:pathLst>
            </a:custGeom>
            <a:noFill/>
            <a:ln w="19050" cap="flat" cmpd="sng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15" name="Freeform 146"/>
            <p:cNvSpPr>
              <a:spLocks/>
            </p:cNvSpPr>
            <p:nvPr/>
          </p:nvSpPr>
          <p:spPr bwMode="auto">
            <a:xfrm>
              <a:off x="927" y="967"/>
              <a:ext cx="934" cy="348"/>
            </a:xfrm>
            <a:custGeom>
              <a:avLst/>
              <a:gdLst>
                <a:gd name="T0" fmla="*/ 14 w 2335"/>
                <a:gd name="T1" fmla="*/ 0 h 869"/>
                <a:gd name="T2" fmla="*/ 36 w 2335"/>
                <a:gd name="T3" fmla="*/ 0 h 869"/>
                <a:gd name="T4" fmla="*/ 58 w 2335"/>
                <a:gd name="T5" fmla="*/ 0 h 869"/>
                <a:gd name="T6" fmla="*/ 80 w 2335"/>
                <a:gd name="T7" fmla="*/ 0 h 869"/>
                <a:gd name="T8" fmla="*/ 102 w 2335"/>
                <a:gd name="T9" fmla="*/ 0 h 869"/>
                <a:gd name="T10" fmla="*/ 124 w 2335"/>
                <a:gd name="T11" fmla="*/ 0 h 869"/>
                <a:gd name="T12" fmla="*/ 146 w 2335"/>
                <a:gd name="T13" fmla="*/ 0 h 869"/>
                <a:gd name="T14" fmla="*/ 168 w 2335"/>
                <a:gd name="T15" fmla="*/ 0 h 869"/>
                <a:gd name="T16" fmla="*/ 190 w 2335"/>
                <a:gd name="T17" fmla="*/ 0 h 869"/>
                <a:gd name="T18" fmla="*/ 212 w 2335"/>
                <a:gd name="T19" fmla="*/ 0 h 869"/>
                <a:gd name="T20" fmla="*/ 233 w 2335"/>
                <a:gd name="T21" fmla="*/ 0 h 869"/>
                <a:gd name="T22" fmla="*/ 255 w 2335"/>
                <a:gd name="T23" fmla="*/ 0 h 869"/>
                <a:gd name="T24" fmla="*/ 277 w 2335"/>
                <a:gd name="T25" fmla="*/ 0 h 869"/>
                <a:gd name="T26" fmla="*/ 299 w 2335"/>
                <a:gd name="T27" fmla="*/ 0 h 869"/>
                <a:gd name="T28" fmla="*/ 321 w 2335"/>
                <a:gd name="T29" fmla="*/ 0 h 869"/>
                <a:gd name="T30" fmla="*/ 343 w 2335"/>
                <a:gd name="T31" fmla="*/ 0 h 869"/>
                <a:gd name="T32" fmla="*/ 365 w 2335"/>
                <a:gd name="T33" fmla="*/ 6 h 869"/>
                <a:gd name="T34" fmla="*/ 386 w 2335"/>
                <a:gd name="T35" fmla="*/ 6 h 869"/>
                <a:gd name="T36" fmla="*/ 408 w 2335"/>
                <a:gd name="T37" fmla="*/ 6 h 869"/>
                <a:gd name="T38" fmla="*/ 430 w 2335"/>
                <a:gd name="T39" fmla="*/ 6 h 869"/>
                <a:gd name="T40" fmla="*/ 452 w 2335"/>
                <a:gd name="T41" fmla="*/ 6 h 869"/>
                <a:gd name="T42" fmla="*/ 474 w 2335"/>
                <a:gd name="T43" fmla="*/ 6 h 869"/>
                <a:gd name="T44" fmla="*/ 496 w 2335"/>
                <a:gd name="T45" fmla="*/ 12 h 869"/>
                <a:gd name="T46" fmla="*/ 518 w 2335"/>
                <a:gd name="T47" fmla="*/ 12 h 869"/>
                <a:gd name="T48" fmla="*/ 540 w 2335"/>
                <a:gd name="T49" fmla="*/ 18 h 869"/>
                <a:gd name="T50" fmla="*/ 562 w 2335"/>
                <a:gd name="T51" fmla="*/ 25 h 869"/>
                <a:gd name="T52" fmla="*/ 584 w 2335"/>
                <a:gd name="T53" fmla="*/ 37 h 869"/>
                <a:gd name="T54" fmla="*/ 606 w 2335"/>
                <a:gd name="T55" fmla="*/ 43 h 869"/>
                <a:gd name="T56" fmla="*/ 627 w 2335"/>
                <a:gd name="T57" fmla="*/ 56 h 869"/>
                <a:gd name="T58" fmla="*/ 649 w 2335"/>
                <a:gd name="T59" fmla="*/ 68 h 869"/>
                <a:gd name="T60" fmla="*/ 671 w 2335"/>
                <a:gd name="T61" fmla="*/ 87 h 869"/>
                <a:gd name="T62" fmla="*/ 693 w 2335"/>
                <a:gd name="T63" fmla="*/ 106 h 869"/>
                <a:gd name="T64" fmla="*/ 715 w 2335"/>
                <a:gd name="T65" fmla="*/ 124 h 869"/>
                <a:gd name="T66" fmla="*/ 737 w 2335"/>
                <a:gd name="T67" fmla="*/ 143 h 869"/>
                <a:gd name="T68" fmla="*/ 759 w 2335"/>
                <a:gd name="T69" fmla="*/ 161 h 869"/>
                <a:gd name="T70" fmla="*/ 781 w 2335"/>
                <a:gd name="T71" fmla="*/ 187 h 869"/>
                <a:gd name="T72" fmla="*/ 810 w 2335"/>
                <a:gd name="T73" fmla="*/ 211 h 869"/>
                <a:gd name="T74" fmla="*/ 832 w 2335"/>
                <a:gd name="T75" fmla="*/ 236 h 869"/>
                <a:gd name="T76" fmla="*/ 846 w 2335"/>
                <a:gd name="T77" fmla="*/ 255 h 869"/>
                <a:gd name="T78" fmla="*/ 868 w 2335"/>
                <a:gd name="T79" fmla="*/ 280 h 869"/>
                <a:gd name="T80" fmla="*/ 890 w 2335"/>
                <a:gd name="T81" fmla="*/ 305 h 869"/>
                <a:gd name="T82" fmla="*/ 912 w 2335"/>
                <a:gd name="T83" fmla="*/ 330 h 8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35" h="869">
                  <a:moveTo>
                    <a:pt x="0" y="0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7" y="0"/>
                  </a:lnTo>
                  <a:lnTo>
                    <a:pt x="146" y="0"/>
                  </a:lnTo>
                  <a:lnTo>
                    <a:pt x="164" y="0"/>
                  </a:lnTo>
                  <a:lnTo>
                    <a:pt x="182" y="0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3" y="0"/>
                  </a:lnTo>
                  <a:lnTo>
                    <a:pt x="291" y="0"/>
                  </a:lnTo>
                  <a:lnTo>
                    <a:pt x="310" y="0"/>
                  </a:lnTo>
                  <a:lnTo>
                    <a:pt x="328" y="0"/>
                  </a:lnTo>
                  <a:lnTo>
                    <a:pt x="346" y="0"/>
                  </a:lnTo>
                  <a:lnTo>
                    <a:pt x="364" y="0"/>
                  </a:lnTo>
                  <a:lnTo>
                    <a:pt x="383" y="0"/>
                  </a:lnTo>
                  <a:lnTo>
                    <a:pt x="401" y="0"/>
                  </a:lnTo>
                  <a:lnTo>
                    <a:pt x="419" y="0"/>
                  </a:lnTo>
                  <a:lnTo>
                    <a:pt x="437" y="0"/>
                  </a:lnTo>
                  <a:lnTo>
                    <a:pt x="456" y="0"/>
                  </a:lnTo>
                  <a:lnTo>
                    <a:pt x="474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29" y="0"/>
                  </a:lnTo>
                  <a:lnTo>
                    <a:pt x="547" y="0"/>
                  </a:lnTo>
                  <a:lnTo>
                    <a:pt x="565" y="0"/>
                  </a:lnTo>
                  <a:lnTo>
                    <a:pt x="583" y="0"/>
                  </a:lnTo>
                  <a:lnTo>
                    <a:pt x="602" y="0"/>
                  </a:lnTo>
                  <a:lnTo>
                    <a:pt x="620" y="0"/>
                  </a:lnTo>
                  <a:lnTo>
                    <a:pt x="638" y="0"/>
                  </a:lnTo>
                  <a:lnTo>
                    <a:pt x="656" y="0"/>
                  </a:lnTo>
                  <a:lnTo>
                    <a:pt x="675" y="0"/>
                  </a:lnTo>
                  <a:lnTo>
                    <a:pt x="693" y="0"/>
                  </a:lnTo>
                  <a:lnTo>
                    <a:pt x="711" y="0"/>
                  </a:lnTo>
                  <a:lnTo>
                    <a:pt x="729" y="0"/>
                  </a:lnTo>
                  <a:lnTo>
                    <a:pt x="748" y="0"/>
                  </a:lnTo>
                  <a:lnTo>
                    <a:pt x="766" y="0"/>
                  </a:lnTo>
                  <a:lnTo>
                    <a:pt x="784" y="0"/>
                  </a:lnTo>
                  <a:lnTo>
                    <a:pt x="802" y="0"/>
                  </a:lnTo>
                  <a:lnTo>
                    <a:pt x="820" y="0"/>
                  </a:lnTo>
                  <a:lnTo>
                    <a:pt x="839" y="0"/>
                  </a:lnTo>
                  <a:lnTo>
                    <a:pt x="857" y="0"/>
                  </a:lnTo>
                  <a:lnTo>
                    <a:pt x="875" y="0"/>
                  </a:lnTo>
                  <a:lnTo>
                    <a:pt x="893" y="0"/>
                  </a:lnTo>
                  <a:lnTo>
                    <a:pt x="912" y="15"/>
                  </a:lnTo>
                  <a:lnTo>
                    <a:pt x="930" y="15"/>
                  </a:lnTo>
                  <a:lnTo>
                    <a:pt x="948" y="15"/>
                  </a:lnTo>
                  <a:lnTo>
                    <a:pt x="966" y="15"/>
                  </a:lnTo>
                  <a:lnTo>
                    <a:pt x="985" y="15"/>
                  </a:lnTo>
                  <a:lnTo>
                    <a:pt x="1003" y="15"/>
                  </a:lnTo>
                  <a:lnTo>
                    <a:pt x="1021" y="15"/>
                  </a:lnTo>
                  <a:lnTo>
                    <a:pt x="1039" y="15"/>
                  </a:lnTo>
                  <a:lnTo>
                    <a:pt x="1058" y="15"/>
                  </a:lnTo>
                  <a:lnTo>
                    <a:pt x="1076" y="15"/>
                  </a:lnTo>
                  <a:lnTo>
                    <a:pt x="1094" y="15"/>
                  </a:lnTo>
                  <a:lnTo>
                    <a:pt x="1112" y="15"/>
                  </a:lnTo>
                  <a:lnTo>
                    <a:pt x="1131" y="15"/>
                  </a:lnTo>
                  <a:lnTo>
                    <a:pt x="1149" y="15"/>
                  </a:lnTo>
                  <a:lnTo>
                    <a:pt x="1167" y="15"/>
                  </a:lnTo>
                  <a:lnTo>
                    <a:pt x="1185" y="15"/>
                  </a:lnTo>
                  <a:lnTo>
                    <a:pt x="1204" y="31"/>
                  </a:lnTo>
                  <a:lnTo>
                    <a:pt x="1222" y="31"/>
                  </a:lnTo>
                  <a:lnTo>
                    <a:pt x="1240" y="31"/>
                  </a:lnTo>
                  <a:lnTo>
                    <a:pt x="1258" y="31"/>
                  </a:lnTo>
                  <a:lnTo>
                    <a:pt x="1277" y="31"/>
                  </a:lnTo>
                  <a:lnTo>
                    <a:pt x="1295" y="31"/>
                  </a:lnTo>
                  <a:lnTo>
                    <a:pt x="1313" y="46"/>
                  </a:lnTo>
                  <a:lnTo>
                    <a:pt x="1331" y="46"/>
                  </a:lnTo>
                  <a:lnTo>
                    <a:pt x="1350" y="46"/>
                  </a:lnTo>
                  <a:lnTo>
                    <a:pt x="1368" y="62"/>
                  </a:lnTo>
                  <a:lnTo>
                    <a:pt x="1386" y="62"/>
                  </a:lnTo>
                  <a:lnTo>
                    <a:pt x="1404" y="62"/>
                  </a:lnTo>
                  <a:lnTo>
                    <a:pt x="1423" y="77"/>
                  </a:lnTo>
                  <a:lnTo>
                    <a:pt x="1441" y="77"/>
                  </a:lnTo>
                  <a:lnTo>
                    <a:pt x="1459" y="93"/>
                  </a:lnTo>
                  <a:lnTo>
                    <a:pt x="1477" y="93"/>
                  </a:lnTo>
                  <a:lnTo>
                    <a:pt x="1495" y="108"/>
                  </a:lnTo>
                  <a:lnTo>
                    <a:pt x="1514" y="108"/>
                  </a:lnTo>
                  <a:lnTo>
                    <a:pt x="1532" y="124"/>
                  </a:lnTo>
                  <a:lnTo>
                    <a:pt x="1550" y="124"/>
                  </a:lnTo>
                  <a:lnTo>
                    <a:pt x="1568" y="139"/>
                  </a:lnTo>
                  <a:lnTo>
                    <a:pt x="1587" y="155"/>
                  </a:lnTo>
                  <a:lnTo>
                    <a:pt x="1605" y="170"/>
                  </a:lnTo>
                  <a:lnTo>
                    <a:pt x="1623" y="170"/>
                  </a:lnTo>
                  <a:lnTo>
                    <a:pt x="1641" y="186"/>
                  </a:lnTo>
                  <a:lnTo>
                    <a:pt x="1660" y="202"/>
                  </a:lnTo>
                  <a:lnTo>
                    <a:pt x="1678" y="217"/>
                  </a:lnTo>
                  <a:lnTo>
                    <a:pt x="1696" y="233"/>
                  </a:lnTo>
                  <a:lnTo>
                    <a:pt x="1714" y="248"/>
                  </a:lnTo>
                  <a:lnTo>
                    <a:pt x="1733" y="264"/>
                  </a:lnTo>
                  <a:lnTo>
                    <a:pt x="1751" y="279"/>
                  </a:lnTo>
                  <a:lnTo>
                    <a:pt x="1769" y="295"/>
                  </a:lnTo>
                  <a:lnTo>
                    <a:pt x="1787" y="310"/>
                  </a:lnTo>
                  <a:lnTo>
                    <a:pt x="1806" y="326"/>
                  </a:lnTo>
                  <a:lnTo>
                    <a:pt x="1824" y="341"/>
                  </a:lnTo>
                  <a:lnTo>
                    <a:pt x="1842" y="357"/>
                  </a:lnTo>
                  <a:lnTo>
                    <a:pt x="1860" y="372"/>
                  </a:lnTo>
                  <a:lnTo>
                    <a:pt x="1879" y="388"/>
                  </a:lnTo>
                  <a:lnTo>
                    <a:pt x="1897" y="403"/>
                  </a:lnTo>
                  <a:lnTo>
                    <a:pt x="1933" y="435"/>
                  </a:lnTo>
                  <a:lnTo>
                    <a:pt x="1933" y="450"/>
                  </a:lnTo>
                  <a:lnTo>
                    <a:pt x="1952" y="466"/>
                  </a:lnTo>
                  <a:lnTo>
                    <a:pt x="1970" y="481"/>
                  </a:lnTo>
                  <a:lnTo>
                    <a:pt x="1988" y="497"/>
                  </a:lnTo>
                  <a:lnTo>
                    <a:pt x="2025" y="528"/>
                  </a:lnTo>
                  <a:lnTo>
                    <a:pt x="2025" y="543"/>
                  </a:lnTo>
                  <a:lnTo>
                    <a:pt x="2043" y="559"/>
                  </a:lnTo>
                  <a:lnTo>
                    <a:pt x="2079" y="590"/>
                  </a:lnTo>
                  <a:lnTo>
                    <a:pt x="2079" y="605"/>
                  </a:lnTo>
                  <a:lnTo>
                    <a:pt x="2097" y="621"/>
                  </a:lnTo>
                  <a:lnTo>
                    <a:pt x="2116" y="636"/>
                  </a:lnTo>
                  <a:lnTo>
                    <a:pt x="2152" y="668"/>
                  </a:lnTo>
                  <a:lnTo>
                    <a:pt x="2152" y="683"/>
                  </a:lnTo>
                  <a:lnTo>
                    <a:pt x="2170" y="699"/>
                  </a:lnTo>
                  <a:lnTo>
                    <a:pt x="2207" y="730"/>
                  </a:lnTo>
                  <a:lnTo>
                    <a:pt x="2207" y="745"/>
                  </a:lnTo>
                  <a:lnTo>
                    <a:pt x="2225" y="761"/>
                  </a:lnTo>
                  <a:lnTo>
                    <a:pt x="2243" y="776"/>
                  </a:lnTo>
                  <a:lnTo>
                    <a:pt x="2280" y="807"/>
                  </a:lnTo>
                  <a:lnTo>
                    <a:pt x="2280" y="823"/>
                  </a:lnTo>
                  <a:lnTo>
                    <a:pt x="2298" y="838"/>
                  </a:lnTo>
                  <a:lnTo>
                    <a:pt x="2335" y="869"/>
                  </a:lnTo>
                </a:path>
              </a:pathLst>
            </a:custGeom>
            <a:noFill/>
            <a:ln w="19050" cap="flat" cmpd="sng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16" name="Freeform 147"/>
            <p:cNvSpPr>
              <a:spLocks/>
            </p:cNvSpPr>
            <p:nvPr/>
          </p:nvSpPr>
          <p:spPr bwMode="auto">
            <a:xfrm>
              <a:off x="1861" y="1315"/>
              <a:ext cx="919" cy="976"/>
            </a:xfrm>
            <a:custGeom>
              <a:avLst/>
              <a:gdLst>
                <a:gd name="T0" fmla="*/ 7 w 2298"/>
                <a:gd name="T1" fmla="*/ 13 h 2439"/>
                <a:gd name="T2" fmla="*/ 29 w 2298"/>
                <a:gd name="T3" fmla="*/ 38 h 2439"/>
                <a:gd name="T4" fmla="*/ 51 w 2298"/>
                <a:gd name="T5" fmla="*/ 62 h 2439"/>
                <a:gd name="T6" fmla="*/ 73 w 2298"/>
                <a:gd name="T7" fmla="*/ 87 h 2439"/>
                <a:gd name="T8" fmla="*/ 95 w 2298"/>
                <a:gd name="T9" fmla="*/ 112 h 2439"/>
                <a:gd name="T10" fmla="*/ 117 w 2298"/>
                <a:gd name="T11" fmla="*/ 137 h 2439"/>
                <a:gd name="T12" fmla="*/ 138 w 2298"/>
                <a:gd name="T13" fmla="*/ 162 h 2439"/>
                <a:gd name="T14" fmla="*/ 160 w 2298"/>
                <a:gd name="T15" fmla="*/ 186 h 2439"/>
                <a:gd name="T16" fmla="*/ 190 w 2298"/>
                <a:gd name="T17" fmla="*/ 212 h 2439"/>
                <a:gd name="T18" fmla="*/ 204 w 2298"/>
                <a:gd name="T19" fmla="*/ 230 h 2439"/>
                <a:gd name="T20" fmla="*/ 226 w 2298"/>
                <a:gd name="T21" fmla="*/ 255 h 2439"/>
                <a:gd name="T22" fmla="*/ 248 w 2298"/>
                <a:gd name="T23" fmla="*/ 280 h 2439"/>
                <a:gd name="T24" fmla="*/ 270 w 2298"/>
                <a:gd name="T25" fmla="*/ 305 h 2439"/>
                <a:gd name="T26" fmla="*/ 299 w 2298"/>
                <a:gd name="T27" fmla="*/ 330 h 2439"/>
                <a:gd name="T28" fmla="*/ 321 w 2298"/>
                <a:gd name="T29" fmla="*/ 355 h 2439"/>
                <a:gd name="T30" fmla="*/ 336 w 2298"/>
                <a:gd name="T31" fmla="*/ 373 h 2439"/>
                <a:gd name="T32" fmla="*/ 358 w 2298"/>
                <a:gd name="T33" fmla="*/ 398 h 2439"/>
                <a:gd name="T34" fmla="*/ 387 w 2298"/>
                <a:gd name="T35" fmla="*/ 423 h 2439"/>
                <a:gd name="T36" fmla="*/ 401 w 2298"/>
                <a:gd name="T37" fmla="*/ 441 h 2439"/>
                <a:gd name="T38" fmla="*/ 423 w 2298"/>
                <a:gd name="T39" fmla="*/ 466 h 2439"/>
                <a:gd name="T40" fmla="*/ 445 w 2298"/>
                <a:gd name="T41" fmla="*/ 491 h 2439"/>
                <a:gd name="T42" fmla="*/ 474 w 2298"/>
                <a:gd name="T43" fmla="*/ 516 h 2439"/>
                <a:gd name="T44" fmla="*/ 489 w 2298"/>
                <a:gd name="T45" fmla="*/ 535 h 2439"/>
                <a:gd name="T46" fmla="*/ 511 w 2298"/>
                <a:gd name="T47" fmla="*/ 559 h 2439"/>
                <a:gd name="T48" fmla="*/ 540 w 2298"/>
                <a:gd name="T49" fmla="*/ 585 h 2439"/>
                <a:gd name="T50" fmla="*/ 554 w 2298"/>
                <a:gd name="T51" fmla="*/ 603 h 2439"/>
                <a:gd name="T52" fmla="*/ 576 w 2298"/>
                <a:gd name="T53" fmla="*/ 628 h 2439"/>
                <a:gd name="T54" fmla="*/ 598 w 2298"/>
                <a:gd name="T55" fmla="*/ 647 h 2439"/>
                <a:gd name="T56" fmla="*/ 620 w 2298"/>
                <a:gd name="T57" fmla="*/ 671 h 2439"/>
                <a:gd name="T58" fmla="*/ 642 w 2298"/>
                <a:gd name="T59" fmla="*/ 696 h 2439"/>
                <a:gd name="T60" fmla="*/ 664 w 2298"/>
                <a:gd name="T61" fmla="*/ 715 h 2439"/>
                <a:gd name="T62" fmla="*/ 685 w 2298"/>
                <a:gd name="T63" fmla="*/ 740 h 2439"/>
                <a:gd name="T64" fmla="*/ 715 w 2298"/>
                <a:gd name="T65" fmla="*/ 765 h 2439"/>
                <a:gd name="T66" fmla="*/ 729 w 2298"/>
                <a:gd name="T67" fmla="*/ 784 h 2439"/>
                <a:gd name="T68" fmla="*/ 751 w 2298"/>
                <a:gd name="T69" fmla="*/ 808 h 2439"/>
                <a:gd name="T70" fmla="*/ 773 w 2298"/>
                <a:gd name="T71" fmla="*/ 827 h 2439"/>
                <a:gd name="T72" fmla="*/ 795 w 2298"/>
                <a:gd name="T73" fmla="*/ 852 h 2439"/>
                <a:gd name="T74" fmla="*/ 824 w 2298"/>
                <a:gd name="T75" fmla="*/ 877 h 2439"/>
                <a:gd name="T76" fmla="*/ 839 w 2298"/>
                <a:gd name="T77" fmla="*/ 895 h 2439"/>
                <a:gd name="T78" fmla="*/ 861 w 2298"/>
                <a:gd name="T79" fmla="*/ 920 h 2439"/>
                <a:gd name="T80" fmla="*/ 883 w 2298"/>
                <a:gd name="T81" fmla="*/ 939 h 2439"/>
                <a:gd name="T82" fmla="*/ 905 w 2298"/>
                <a:gd name="T83" fmla="*/ 964 h 24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98" h="2439">
                  <a:moveTo>
                    <a:pt x="0" y="0"/>
                  </a:moveTo>
                  <a:lnTo>
                    <a:pt x="0" y="16"/>
                  </a:lnTo>
                  <a:lnTo>
                    <a:pt x="18" y="32"/>
                  </a:lnTo>
                  <a:lnTo>
                    <a:pt x="54" y="63"/>
                  </a:lnTo>
                  <a:lnTo>
                    <a:pt x="54" y="78"/>
                  </a:lnTo>
                  <a:lnTo>
                    <a:pt x="73" y="94"/>
                  </a:lnTo>
                  <a:lnTo>
                    <a:pt x="109" y="125"/>
                  </a:lnTo>
                  <a:lnTo>
                    <a:pt x="109" y="140"/>
                  </a:lnTo>
                  <a:lnTo>
                    <a:pt x="127" y="156"/>
                  </a:lnTo>
                  <a:lnTo>
                    <a:pt x="164" y="187"/>
                  </a:lnTo>
                  <a:lnTo>
                    <a:pt x="164" y="202"/>
                  </a:lnTo>
                  <a:lnTo>
                    <a:pt x="182" y="218"/>
                  </a:lnTo>
                  <a:lnTo>
                    <a:pt x="219" y="249"/>
                  </a:lnTo>
                  <a:lnTo>
                    <a:pt x="219" y="265"/>
                  </a:lnTo>
                  <a:lnTo>
                    <a:pt x="237" y="280"/>
                  </a:lnTo>
                  <a:lnTo>
                    <a:pt x="255" y="296"/>
                  </a:lnTo>
                  <a:lnTo>
                    <a:pt x="292" y="327"/>
                  </a:lnTo>
                  <a:lnTo>
                    <a:pt x="292" y="342"/>
                  </a:lnTo>
                  <a:lnTo>
                    <a:pt x="310" y="358"/>
                  </a:lnTo>
                  <a:lnTo>
                    <a:pt x="346" y="389"/>
                  </a:lnTo>
                  <a:lnTo>
                    <a:pt x="346" y="404"/>
                  </a:lnTo>
                  <a:lnTo>
                    <a:pt x="365" y="420"/>
                  </a:lnTo>
                  <a:lnTo>
                    <a:pt x="401" y="451"/>
                  </a:lnTo>
                  <a:lnTo>
                    <a:pt x="401" y="466"/>
                  </a:lnTo>
                  <a:lnTo>
                    <a:pt x="419" y="482"/>
                  </a:lnTo>
                  <a:lnTo>
                    <a:pt x="437" y="498"/>
                  </a:lnTo>
                  <a:lnTo>
                    <a:pt x="474" y="529"/>
                  </a:lnTo>
                  <a:lnTo>
                    <a:pt x="474" y="544"/>
                  </a:lnTo>
                  <a:lnTo>
                    <a:pt x="492" y="560"/>
                  </a:lnTo>
                  <a:lnTo>
                    <a:pt x="510" y="575"/>
                  </a:lnTo>
                  <a:lnTo>
                    <a:pt x="547" y="606"/>
                  </a:lnTo>
                  <a:lnTo>
                    <a:pt x="547" y="622"/>
                  </a:lnTo>
                  <a:lnTo>
                    <a:pt x="565" y="637"/>
                  </a:lnTo>
                  <a:lnTo>
                    <a:pt x="602" y="668"/>
                  </a:lnTo>
                  <a:lnTo>
                    <a:pt x="602" y="684"/>
                  </a:lnTo>
                  <a:lnTo>
                    <a:pt x="620" y="699"/>
                  </a:lnTo>
                  <a:lnTo>
                    <a:pt x="638" y="715"/>
                  </a:lnTo>
                  <a:lnTo>
                    <a:pt x="675" y="746"/>
                  </a:lnTo>
                  <a:lnTo>
                    <a:pt x="675" y="762"/>
                  </a:lnTo>
                  <a:lnTo>
                    <a:pt x="693" y="777"/>
                  </a:lnTo>
                  <a:lnTo>
                    <a:pt x="711" y="793"/>
                  </a:lnTo>
                  <a:lnTo>
                    <a:pt x="748" y="824"/>
                  </a:lnTo>
                  <a:lnTo>
                    <a:pt x="748" y="839"/>
                  </a:lnTo>
                  <a:lnTo>
                    <a:pt x="766" y="855"/>
                  </a:lnTo>
                  <a:lnTo>
                    <a:pt x="802" y="886"/>
                  </a:lnTo>
                  <a:lnTo>
                    <a:pt x="802" y="901"/>
                  </a:lnTo>
                  <a:lnTo>
                    <a:pt x="821" y="917"/>
                  </a:lnTo>
                  <a:lnTo>
                    <a:pt x="839" y="932"/>
                  </a:lnTo>
                  <a:lnTo>
                    <a:pt x="857" y="948"/>
                  </a:lnTo>
                  <a:lnTo>
                    <a:pt x="894" y="979"/>
                  </a:lnTo>
                  <a:lnTo>
                    <a:pt x="894" y="995"/>
                  </a:lnTo>
                  <a:lnTo>
                    <a:pt x="912" y="1010"/>
                  </a:lnTo>
                  <a:lnTo>
                    <a:pt x="930" y="1026"/>
                  </a:lnTo>
                  <a:lnTo>
                    <a:pt x="967" y="1057"/>
                  </a:lnTo>
                  <a:lnTo>
                    <a:pt x="967" y="1072"/>
                  </a:lnTo>
                  <a:lnTo>
                    <a:pt x="985" y="1088"/>
                  </a:lnTo>
                  <a:lnTo>
                    <a:pt x="1003" y="1103"/>
                  </a:lnTo>
                  <a:lnTo>
                    <a:pt x="1039" y="1134"/>
                  </a:lnTo>
                  <a:lnTo>
                    <a:pt x="1039" y="1150"/>
                  </a:lnTo>
                  <a:lnTo>
                    <a:pt x="1058" y="1165"/>
                  </a:lnTo>
                  <a:lnTo>
                    <a:pt x="1076" y="1181"/>
                  </a:lnTo>
                  <a:lnTo>
                    <a:pt x="1112" y="1212"/>
                  </a:lnTo>
                  <a:lnTo>
                    <a:pt x="1112" y="1228"/>
                  </a:lnTo>
                  <a:lnTo>
                    <a:pt x="1131" y="1243"/>
                  </a:lnTo>
                  <a:lnTo>
                    <a:pt x="1149" y="1259"/>
                  </a:lnTo>
                  <a:lnTo>
                    <a:pt x="1185" y="1290"/>
                  </a:lnTo>
                  <a:lnTo>
                    <a:pt x="1185" y="1305"/>
                  </a:lnTo>
                  <a:lnTo>
                    <a:pt x="1204" y="1321"/>
                  </a:lnTo>
                  <a:lnTo>
                    <a:pt x="1222" y="1336"/>
                  </a:lnTo>
                  <a:lnTo>
                    <a:pt x="1240" y="1352"/>
                  </a:lnTo>
                  <a:lnTo>
                    <a:pt x="1277" y="1383"/>
                  </a:lnTo>
                  <a:lnTo>
                    <a:pt x="1277" y="1398"/>
                  </a:lnTo>
                  <a:lnTo>
                    <a:pt x="1295" y="1414"/>
                  </a:lnTo>
                  <a:lnTo>
                    <a:pt x="1313" y="1430"/>
                  </a:lnTo>
                  <a:lnTo>
                    <a:pt x="1350" y="1461"/>
                  </a:lnTo>
                  <a:lnTo>
                    <a:pt x="1350" y="1476"/>
                  </a:lnTo>
                  <a:lnTo>
                    <a:pt x="1368" y="1492"/>
                  </a:lnTo>
                  <a:lnTo>
                    <a:pt x="1386" y="1507"/>
                  </a:lnTo>
                  <a:lnTo>
                    <a:pt x="1404" y="1523"/>
                  </a:lnTo>
                  <a:lnTo>
                    <a:pt x="1441" y="1554"/>
                  </a:lnTo>
                  <a:lnTo>
                    <a:pt x="1441" y="1569"/>
                  </a:lnTo>
                  <a:lnTo>
                    <a:pt x="1459" y="1585"/>
                  </a:lnTo>
                  <a:lnTo>
                    <a:pt x="1477" y="1600"/>
                  </a:lnTo>
                  <a:lnTo>
                    <a:pt x="1496" y="1616"/>
                  </a:lnTo>
                  <a:lnTo>
                    <a:pt x="1532" y="1647"/>
                  </a:lnTo>
                  <a:lnTo>
                    <a:pt x="1532" y="1663"/>
                  </a:lnTo>
                  <a:lnTo>
                    <a:pt x="1550" y="1678"/>
                  </a:lnTo>
                  <a:lnTo>
                    <a:pt x="1569" y="1694"/>
                  </a:lnTo>
                  <a:lnTo>
                    <a:pt x="1605" y="1725"/>
                  </a:lnTo>
                  <a:lnTo>
                    <a:pt x="1605" y="1740"/>
                  </a:lnTo>
                  <a:lnTo>
                    <a:pt x="1623" y="1756"/>
                  </a:lnTo>
                  <a:lnTo>
                    <a:pt x="1642" y="1771"/>
                  </a:lnTo>
                  <a:lnTo>
                    <a:pt x="1660" y="1787"/>
                  </a:lnTo>
                  <a:lnTo>
                    <a:pt x="1696" y="1818"/>
                  </a:lnTo>
                  <a:lnTo>
                    <a:pt x="1696" y="1833"/>
                  </a:lnTo>
                  <a:lnTo>
                    <a:pt x="1714" y="1849"/>
                  </a:lnTo>
                  <a:lnTo>
                    <a:pt x="1733" y="1864"/>
                  </a:lnTo>
                  <a:lnTo>
                    <a:pt x="1751" y="1880"/>
                  </a:lnTo>
                  <a:lnTo>
                    <a:pt x="1787" y="1911"/>
                  </a:lnTo>
                  <a:lnTo>
                    <a:pt x="1787" y="1927"/>
                  </a:lnTo>
                  <a:lnTo>
                    <a:pt x="1806" y="1942"/>
                  </a:lnTo>
                  <a:lnTo>
                    <a:pt x="1824" y="1958"/>
                  </a:lnTo>
                  <a:lnTo>
                    <a:pt x="1842" y="1973"/>
                  </a:lnTo>
                  <a:lnTo>
                    <a:pt x="1879" y="2004"/>
                  </a:lnTo>
                  <a:lnTo>
                    <a:pt x="1879" y="2020"/>
                  </a:lnTo>
                  <a:lnTo>
                    <a:pt x="1897" y="2035"/>
                  </a:lnTo>
                  <a:lnTo>
                    <a:pt x="1915" y="2051"/>
                  </a:lnTo>
                  <a:lnTo>
                    <a:pt x="1933" y="2066"/>
                  </a:lnTo>
                  <a:lnTo>
                    <a:pt x="1970" y="2097"/>
                  </a:lnTo>
                  <a:lnTo>
                    <a:pt x="1970" y="2113"/>
                  </a:lnTo>
                  <a:lnTo>
                    <a:pt x="1988" y="2129"/>
                  </a:lnTo>
                  <a:lnTo>
                    <a:pt x="2006" y="2144"/>
                  </a:lnTo>
                  <a:lnTo>
                    <a:pt x="2025" y="2160"/>
                  </a:lnTo>
                  <a:lnTo>
                    <a:pt x="2061" y="2191"/>
                  </a:lnTo>
                  <a:lnTo>
                    <a:pt x="2061" y="2206"/>
                  </a:lnTo>
                  <a:lnTo>
                    <a:pt x="2079" y="2222"/>
                  </a:lnTo>
                  <a:lnTo>
                    <a:pt x="2098" y="2237"/>
                  </a:lnTo>
                  <a:lnTo>
                    <a:pt x="2116" y="2253"/>
                  </a:lnTo>
                  <a:lnTo>
                    <a:pt x="2152" y="2284"/>
                  </a:lnTo>
                  <a:lnTo>
                    <a:pt x="2152" y="2299"/>
                  </a:lnTo>
                  <a:lnTo>
                    <a:pt x="2171" y="2315"/>
                  </a:lnTo>
                  <a:lnTo>
                    <a:pt x="2189" y="2330"/>
                  </a:lnTo>
                  <a:lnTo>
                    <a:pt x="2207" y="2346"/>
                  </a:lnTo>
                  <a:lnTo>
                    <a:pt x="2244" y="2377"/>
                  </a:lnTo>
                  <a:lnTo>
                    <a:pt x="2244" y="2393"/>
                  </a:lnTo>
                  <a:lnTo>
                    <a:pt x="2262" y="2408"/>
                  </a:lnTo>
                  <a:lnTo>
                    <a:pt x="2280" y="2424"/>
                  </a:lnTo>
                  <a:lnTo>
                    <a:pt x="2298" y="2439"/>
                  </a:lnTo>
                </a:path>
              </a:pathLst>
            </a:custGeom>
            <a:noFill/>
            <a:ln w="19050" cap="flat" cmpd="sng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217" name="Freeform 148"/>
            <p:cNvSpPr>
              <a:spLocks/>
            </p:cNvSpPr>
            <p:nvPr/>
          </p:nvSpPr>
          <p:spPr bwMode="auto">
            <a:xfrm>
              <a:off x="2780" y="2291"/>
              <a:ext cx="387" cy="385"/>
            </a:xfrm>
            <a:custGeom>
              <a:avLst/>
              <a:gdLst>
                <a:gd name="T0" fmla="*/ 0 w 967"/>
                <a:gd name="T1" fmla="*/ 0 h 963"/>
                <a:gd name="T2" fmla="*/ 15 w 967"/>
                <a:gd name="T3" fmla="*/ 12 h 963"/>
                <a:gd name="T4" fmla="*/ 15 w 967"/>
                <a:gd name="T5" fmla="*/ 19 h 963"/>
                <a:gd name="T6" fmla="*/ 22 w 967"/>
                <a:gd name="T7" fmla="*/ 25 h 963"/>
                <a:gd name="T8" fmla="*/ 29 w 967"/>
                <a:gd name="T9" fmla="*/ 31 h 963"/>
                <a:gd name="T10" fmla="*/ 36 w 967"/>
                <a:gd name="T11" fmla="*/ 37 h 963"/>
                <a:gd name="T12" fmla="*/ 51 w 967"/>
                <a:gd name="T13" fmla="*/ 50 h 963"/>
                <a:gd name="T14" fmla="*/ 51 w 967"/>
                <a:gd name="T15" fmla="*/ 56 h 963"/>
                <a:gd name="T16" fmla="*/ 58 w 967"/>
                <a:gd name="T17" fmla="*/ 62 h 963"/>
                <a:gd name="T18" fmla="*/ 66 w 967"/>
                <a:gd name="T19" fmla="*/ 68 h 963"/>
                <a:gd name="T20" fmla="*/ 73 w 967"/>
                <a:gd name="T21" fmla="*/ 75 h 963"/>
                <a:gd name="T22" fmla="*/ 80 w 967"/>
                <a:gd name="T23" fmla="*/ 81 h 963"/>
                <a:gd name="T24" fmla="*/ 95 w 967"/>
                <a:gd name="T25" fmla="*/ 93 h 963"/>
                <a:gd name="T26" fmla="*/ 95 w 967"/>
                <a:gd name="T27" fmla="*/ 100 h 963"/>
                <a:gd name="T28" fmla="*/ 102 w 967"/>
                <a:gd name="T29" fmla="*/ 106 h 963"/>
                <a:gd name="T30" fmla="*/ 110 w 967"/>
                <a:gd name="T31" fmla="*/ 112 h 963"/>
                <a:gd name="T32" fmla="*/ 117 w 967"/>
                <a:gd name="T33" fmla="*/ 118 h 963"/>
                <a:gd name="T34" fmla="*/ 132 w 967"/>
                <a:gd name="T35" fmla="*/ 130 h 963"/>
                <a:gd name="T36" fmla="*/ 132 w 967"/>
                <a:gd name="T37" fmla="*/ 137 h 963"/>
                <a:gd name="T38" fmla="*/ 139 w 967"/>
                <a:gd name="T39" fmla="*/ 143 h 963"/>
                <a:gd name="T40" fmla="*/ 146 w 967"/>
                <a:gd name="T41" fmla="*/ 149 h 963"/>
                <a:gd name="T42" fmla="*/ 153 w 967"/>
                <a:gd name="T43" fmla="*/ 156 h 963"/>
                <a:gd name="T44" fmla="*/ 168 w 967"/>
                <a:gd name="T45" fmla="*/ 168 h 963"/>
                <a:gd name="T46" fmla="*/ 168 w 967"/>
                <a:gd name="T47" fmla="*/ 174 h 963"/>
                <a:gd name="T48" fmla="*/ 175 w 967"/>
                <a:gd name="T49" fmla="*/ 180 h 963"/>
                <a:gd name="T50" fmla="*/ 182 w 967"/>
                <a:gd name="T51" fmla="*/ 186 h 963"/>
                <a:gd name="T52" fmla="*/ 190 w 967"/>
                <a:gd name="T53" fmla="*/ 193 h 963"/>
                <a:gd name="T54" fmla="*/ 205 w 967"/>
                <a:gd name="T55" fmla="*/ 205 h 963"/>
                <a:gd name="T56" fmla="*/ 205 w 967"/>
                <a:gd name="T57" fmla="*/ 211 h 963"/>
                <a:gd name="T58" fmla="*/ 212 w 967"/>
                <a:gd name="T59" fmla="*/ 217 h 963"/>
                <a:gd name="T60" fmla="*/ 219 w 967"/>
                <a:gd name="T61" fmla="*/ 223 h 963"/>
                <a:gd name="T62" fmla="*/ 227 w 967"/>
                <a:gd name="T63" fmla="*/ 230 h 963"/>
                <a:gd name="T64" fmla="*/ 234 w 967"/>
                <a:gd name="T65" fmla="*/ 236 h 963"/>
                <a:gd name="T66" fmla="*/ 249 w 967"/>
                <a:gd name="T67" fmla="*/ 249 h 963"/>
                <a:gd name="T68" fmla="*/ 249 w 967"/>
                <a:gd name="T69" fmla="*/ 255 h 963"/>
                <a:gd name="T70" fmla="*/ 256 w 967"/>
                <a:gd name="T71" fmla="*/ 261 h 963"/>
                <a:gd name="T72" fmla="*/ 263 w 967"/>
                <a:gd name="T73" fmla="*/ 267 h 963"/>
                <a:gd name="T74" fmla="*/ 270 w 967"/>
                <a:gd name="T75" fmla="*/ 273 h 963"/>
                <a:gd name="T76" fmla="*/ 285 w 967"/>
                <a:gd name="T77" fmla="*/ 286 h 963"/>
                <a:gd name="T78" fmla="*/ 285 w 967"/>
                <a:gd name="T79" fmla="*/ 292 h 963"/>
                <a:gd name="T80" fmla="*/ 292 w 967"/>
                <a:gd name="T81" fmla="*/ 298 h 963"/>
                <a:gd name="T82" fmla="*/ 299 w 967"/>
                <a:gd name="T83" fmla="*/ 304 h 963"/>
                <a:gd name="T84" fmla="*/ 307 w 967"/>
                <a:gd name="T85" fmla="*/ 311 h 963"/>
                <a:gd name="T86" fmla="*/ 321 w 967"/>
                <a:gd name="T87" fmla="*/ 323 h 963"/>
                <a:gd name="T88" fmla="*/ 321 w 967"/>
                <a:gd name="T89" fmla="*/ 329 h 963"/>
                <a:gd name="T90" fmla="*/ 329 w 967"/>
                <a:gd name="T91" fmla="*/ 335 h 963"/>
                <a:gd name="T92" fmla="*/ 336 w 967"/>
                <a:gd name="T93" fmla="*/ 342 h 963"/>
                <a:gd name="T94" fmla="*/ 343 w 967"/>
                <a:gd name="T95" fmla="*/ 348 h 963"/>
                <a:gd name="T96" fmla="*/ 351 w 967"/>
                <a:gd name="T97" fmla="*/ 354 h 963"/>
                <a:gd name="T98" fmla="*/ 365 w 967"/>
                <a:gd name="T99" fmla="*/ 367 h 963"/>
                <a:gd name="T100" fmla="*/ 365 w 967"/>
                <a:gd name="T101" fmla="*/ 373 h 963"/>
                <a:gd name="T102" fmla="*/ 373 w 967"/>
                <a:gd name="T103" fmla="*/ 379 h 963"/>
                <a:gd name="T104" fmla="*/ 380 w 967"/>
                <a:gd name="T105" fmla="*/ 385 h 963"/>
                <a:gd name="T106" fmla="*/ 387 w 967"/>
                <a:gd name="T107" fmla="*/ 385 h 9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67" h="963">
                  <a:moveTo>
                    <a:pt x="0" y="0"/>
                  </a:moveTo>
                  <a:lnTo>
                    <a:pt x="37" y="31"/>
                  </a:lnTo>
                  <a:lnTo>
                    <a:pt x="37" y="47"/>
                  </a:lnTo>
                  <a:lnTo>
                    <a:pt x="55" y="62"/>
                  </a:lnTo>
                  <a:lnTo>
                    <a:pt x="73" y="78"/>
                  </a:lnTo>
                  <a:lnTo>
                    <a:pt x="91" y="93"/>
                  </a:lnTo>
                  <a:lnTo>
                    <a:pt x="128" y="124"/>
                  </a:lnTo>
                  <a:lnTo>
                    <a:pt x="128" y="140"/>
                  </a:lnTo>
                  <a:lnTo>
                    <a:pt x="146" y="156"/>
                  </a:lnTo>
                  <a:lnTo>
                    <a:pt x="164" y="171"/>
                  </a:lnTo>
                  <a:lnTo>
                    <a:pt x="183" y="187"/>
                  </a:lnTo>
                  <a:lnTo>
                    <a:pt x="201" y="202"/>
                  </a:lnTo>
                  <a:lnTo>
                    <a:pt x="237" y="233"/>
                  </a:lnTo>
                  <a:lnTo>
                    <a:pt x="237" y="249"/>
                  </a:lnTo>
                  <a:lnTo>
                    <a:pt x="256" y="264"/>
                  </a:lnTo>
                  <a:lnTo>
                    <a:pt x="274" y="280"/>
                  </a:lnTo>
                  <a:lnTo>
                    <a:pt x="292" y="295"/>
                  </a:lnTo>
                  <a:lnTo>
                    <a:pt x="329" y="326"/>
                  </a:lnTo>
                  <a:lnTo>
                    <a:pt x="329" y="342"/>
                  </a:lnTo>
                  <a:lnTo>
                    <a:pt x="347" y="357"/>
                  </a:lnTo>
                  <a:lnTo>
                    <a:pt x="365" y="373"/>
                  </a:lnTo>
                  <a:lnTo>
                    <a:pt x="383" y="389"/>
                  </a:lnTo>
                  <a:lnTo>
                    <a:pt x="420" y="420"/>
                  </a:lnTo>
                  <a:lnTo>
                    <a:pt x="420" y="435"/>
                  </a:lnTo>
                  <a:lnTo>
                    <a:pt x="438" y="451"/>
                  </a:lnTo>
                  <a:lnTo>
                    <a:pt x="456" y="466"/>
                  </a:lnTo>
                  <a:lnTo>
                    <a:pt x="475" y="482"/>
                  </a:lnTo>
                  <a:lnTo>
                    <a:pt x="511" y="513"/>
                  </a:lnTo>
                  <a:lnTo>
                    <a:pt x="511" y="528"/>
                  </a:lnTo>
                  <a:lnTo>
                    <a:pt x="529" y="544"/>
                  </a:lnTo>
                  <a:lnTo>
                    <a:pt x="548" y="559"/>
                  </a:lnTo>
                  <a:lnTo>
                    <a:pt x="566" y="575"/>
                  </a:lnTo>
                  <a:lnTo>
                    <a:pt x="584" y="590"/>
                  </a:lnTo>
                  <a:lnTo>
                    <a:pt x="621" y="622"/>
                  </a:lnTo>
                  <a:lnTo>
                    <a:pt x="621" y="637"/>
                  </a:lnTo>
                  <a:lnTo>
                    <a:pt x="639" y="653"/>
                  </a:lnTo>
                  <a:lnTo>
                    <a:pt x="657" y="668"/>
                  </a:lnTo>
                  <a:lnTo>
                    <a:pt x="675" y="684"/>
                  </a:lnTo>
                  <a:lnTo>
                    <a:pt x="712" y="715"/>
                  </a:lnTo>
                  <a:lnTo>
                    <a:pt x="712" y="730"/>
                  </a:lnTo>
                  <a:lnTo>
                    <a:pt x="730" y="746"/>
                  </a:lnTo>
                  <a:lnTo>
                    <a:pt x="748" y="761"/>
                  </a:lnTo>
                  <a:lnTo>
                    <a:pt x="766" y="777"/>
                  </a:lnTo>
                  <a:lnTo>
                    <a:pt x="803" y="808"/>
                  </a:lnTo>
                  <a:lnTo>
                    <a:pt x="803" y="823"/>
                  </a:lnTo>
                  <a:lnTo>
                    <a:pt x="821" y="839"/>
                  </a:lnTo>
                  <a:lnTo>
                    <a:pt x="839" y="855"/>
                  </a:lnTo>
                  <a:lnTo>
                    <a:pt x="858" y="870"/>
                  </a:lnTo>
                  <a:lnTo>
                    <a:pt x="876" y="886"/>
                  </a:lnTo>
                  <a:lnTo>
                    <a:pt x="912" y="917"/>
                  </a:lnTo>
                  <a:lnTo>
                    <a:pt x="912" y="932"/>
                  </a:lnTo>
                  <a:lnTo>
                    <a:pt x="931" y="948"/>
                  </a:lnTo>
                  <a:lnTo>
                    <a:pt x="949" y="963"/>
                  </a:lnTo>
                  <a:lnTo>
                    <a:pt x="967" y="963"/>
                  </a:lnTo>
                </a:path>
              </a:pathLst>
            </a:custGeom>
            <a:noFill/>
            <a:ln w="19050" cap="flat" cmpd="sng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1210" name="Text Box 149"/>
          <p:cNvSpPr txBox="1">
            <a:spLocks noChangeArrowheads="1"/>
          </p:cNvSpPr>
          <p:nvPr/>
        </p:nvSpPr>
        <p:spPr bwMode="auto">
          <a:xfrm>
            <a:off x="7964488" y="2344738"/>
            <a:ext cx="1157287" cy="269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Legendre</a:t>
            </a:r>
          </a:p>
        </p:txBody>
      </p:sp>
      <p:sp>
        <p:nvSpPr>
          <p:cNvPr id="131211" name="Line 150"/>
          <p:cNvSpPr>
            <a:spLocks noChangeShapeType="1"/>
          </p:cNvSpPr>
          <p:nvPr/>
        </p:nvSpPr>
        <p:spPr bwMode="auto">
          <a:xfrm flipH="1">
            <a:off x="7359650" y="2909888"/>
            <a:ext cx="933450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1212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25F6D39-CB90-41F3-AD63-B7AD2A1B22DB}" type="slidenum">
              <a:rPr lang="fr-FR" altLang="fr-FR">
                <a:solidFill>
                  <a:schemeClr val="bg2"/>
                </a:solidFill>
              </a:rPr>
              <a:pPr algn="r" eaLnBrk="1" hangingPunct="1"/>
              <a:t>109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31213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109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04788" y="1803400"/>
            <a:ext cx="90439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fr-FR" altLang="fr-FR">
                <a:solidFill>
                  <a:schemeClr val="bg2"/>
                </a:solidFill>
              </a:rPr>
              <a:t>Définition de l'Impulsion de Dirac :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6724650" y="2260600"/>
          <a:ext cx="16335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3" imgW="825500" imgH="330200" progId="">
                  <p:embed/>
                </p:oleObj>
              </mc:Choice>
              <mc:Fallback>
                <p:oleObj name="Equation" r:id="rId3" imgW="825500" imgH="3302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260600"/>
                        <a:ext cx="16335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74663" y="2401888"/>
            <a:ext cx="90439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fr-FR" altLang="fr-FR">
                <a:solidFill>
                  <a:schemeClr val="bg2"/>
                </a:solidFill>
              </a:rPr>
              <a:t>(t)  :</a:t>
            </a:r>
            <a:r>
              <a:rPr lang="fr-FR" altLang="fr-FR"/>
              <a:t> </a:t>
            </a:r>
            <a:r>
              <a:rPr lang="fr-FR" altLang="fr-FR">
                <a:solidFill>
                  <a:schemeClr val="bg2"/>
                </a:solidFill>
              </a:rPr>
              <a:t>Impulsion de largeur nulle mais de surface unité :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503363" y="2986088"/>
          <a:ext cx="52768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Equation" r:id="rId5" imgW="2514600" imgH="292100" progId="">
                  <p:embed/>
                </p:oleObj>
              </mc:Choice>
              <mc:Fallback>
                <p:oleObj name="Equation" r:id="rId5" imgW="2514600" imgH="2921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986088"/>
                        <a:ext cx="52768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3122613" y="1035050"/>
          <a:ext cx="51689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7" imgW="2463800" imgH="330200" progId="">
                  <p:embed/>
                </p:oleObj>
              </mc:Choice>
              <mc:Fallback>
                <p:oleObj name="Equation" r:id="rId7" imgW="2463800" imgH="3302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035050"/>
                        <a:ext cx="51689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04788" y="1179513"/>
            <a:ext cx="22653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On remarque que :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190625" y="4354513"/>
            <a:ext cx="693738" cy="50482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254375" y="4132263"/>
            <a:ext cx="450850" cy="7270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5146675" y="3959225"/>
            <a:ext cx="290513" cy="890588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132638" y="3698875"/>
            <a:ext cx="163512" cy="1160463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9110663" y="3228975"/>
            <a:ext cx="3175" cy="1622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8356600" y="4125913"/>
          <a:ext cx="2905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9" imgW="139579" imgH="177646" progId="">
                  <p:embed/>
                </p:oleObj>
              </mc:Choice>
              <mc:Fallback>
                <p:oleObj name="Equation" r:id="rId9" imgW="139579" imgH="17764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4125913"/>
                        <a:ext cx="290513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609600" y="4271963"/>
            <a:ext cx="0" cy="595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09600" y="4867275"/>
            <a:ext cx="154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898650" y="4792663"/>
            <a:ext cx="3127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628650" y="4097338"/>
          <a:ext cx="4254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11" imgW="203112" imgH="228501" progId="">
                  <p:embed/>
                </p:oleObj>
              </mc:Choice>
              <mc:Fallback>
                <p:oleObj name="Equation" r:id="rId11" imgW="203112" imgH="22850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097338"/>
                        <a:ext cx="4254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584450" y="4271963"/>
            <a:ext cx="1588" cy="595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586038" y="4867275"/>
            <a:ext cx="15414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875088" y="4792663"/>
            <a:ext cx="30956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2605088" y="4097338"/>
          <a:ext cx="4238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13" imgW="203112" imgH="228501" progId="">
                  <p:embed/>
                </p:oleObj>
              </mc:Choice>
              <mc:Fallback>
                <p:oleObj name="Equation" r:id="rId13" imgW="203112" imgH="228501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097338"/>
                        <a:ext cx="4238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4503738" y="4271963"/>
            <a:ext cx="1587" cy="595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4505325" y="4867275"/>
            <a:ext cx="154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794375" y="4792663"/>
            <a:ext cx="3127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4522788" y="4097338"/>
          <a:ext cx="4238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15" imgW="203112" imgH="228501" progId="">
                  <p:embed/>
                </p:oleObj>
              </mc:Choice>
              <mc:Fallback>
                <p:oleObj name="Equation" r:id="rId15" imgW="203112" imgH="228501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4097338"/>
                        <a:ext cx="4238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6381750" y="4271963"/>
            <a:ext cx="0" cy="595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6381750" y="4867275"/>
            <a:ext cx="15430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672388" y="4792663"/>
            <a:ext cx="311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6400800" y="4097338"/>
          <a:ext cx="4238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17" imgW="203112" imgH="228501" progId="">
                  <p:embed/>
                </p:oleObj>
              </mc:Choice>
              <mc:Fallback>
                <p:oleObj name="Equation" r:id="rId17" imgW="203112" imgH="228501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97338"/>
                        <a:ext cx="42386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0" name="Line 30"/>
          <p:cNvSpPr>
            <a:spLocks noChangeShapeType="1"/>
          </p:cNvSpPr>
          <p:nvPr/>
        </p:nvSpPr>
        <p:spPr bwMode="auto">
          <a:xfrm flipV="1">
            <a:off x="8302625" y="4271963"/>
            <a:ext cx="1588" cy="595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8304213" y="4867275"/>
            <a:ext cx="15414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9593263" y="4792663"/>
            <a:ext cx="3127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7824788" y="4476750"/>
            <a:ext cx="51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886075" y="5300663"/>
            <a:ext cx="4552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Exemple avec l’impulsion triangulaire</a:t>
            </a:r>
          </a:p>
        </p:txBody>
      </p:sp>
      <p:sp>
        <p:nvSpPr>
          <p:cNvPr id="20515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09FA8A9-B218-4426-9839-574F315CAAE3}" type="slidenum">
              <a:rPr lang="fr-FR" altLang="fr-FR">
                <a:solidFill>
                  <a:schemeClr val="bg2"/>
                </a:solidFill>
              </a:rPr>
              <a:pPr algn="r" eaLnBrk="1" hangingPunct="1"/>
              <a:t>11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0516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779713" y="617538"/>
            <a:ext cx="6273800" cy="2527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779713" y="3743325"/>
            <a:ext cx="6273800" cy="2527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fr-FR" sz="3600">
              <a:solidFill>
                <a:schemeClr val="bg2"/>
              </a:solidFill>
            </a:endParaRP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52388" y="5106988"/>
            <a:ext cx="5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500">
                <a:solidFill>
                  <a:schemeClr val="bg2"/>
                </a:solidFill>
              </a:rPr>
              <a:t> 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740025" y="6315075"/>
            <a:ext cx="177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3278188" y="6315075"/>
            <a:ext cx="4524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0.2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3900488" y="6315075"/>
            <a:ext cx="4524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0.4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4530725" y="6315075"/>
            <a:ext cx="4508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0.6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5160963" y="6315075"/>
            <a:ext cx="4524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0.8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5864225" y="6315075"/>
            <a:ext cx="1809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6411913" y="6315075"/>
            <a:ext cx="4540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1.2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7050088" y="6315075"/>
            <a:ext cx="4524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1.4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7685088" y="6315075"/>
            <a:ext cx="4524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1.6</a:t>
            </a:r>
            <a:endParaRPr lang="en-US" altLang="fr-FR" sz="2800">
              <a:solidFill>
                <a:schemeClr val="bg2"/>
              </a:solidFill>
            </a:endParaRPr>
          </a:p>
        </p:txBody>
      </p:sp>
      <p:grpSp>
        <p:nvGrpSpPr>
          <p:cNvPr id="132112" name="Group 16"/>
          <p:cNvGrpSpPr>
            <a:grpSpLocks/>
          </p:cNvGrpSpPr>
          <p:nvPr/>
        </p:nvGrpSpPr>
        <p:grpSpPr bwMode="auto">
          <a:xfrm>
            <a:off x="3405188" y="6256338"/>
            <a:ext cx="5029200" cy="17462"/>
            <a:chOff x="5967" y="5979"/>
            <a:chExt cx="4388" cy="50"/>
          </a:xfrm>
        </p:grpSpPr>
        <p:sp>
          <p:nvSpPr>
            <p:cNvPr id="132247" name="Line 17"/>
            <p:cNvSpPr>
              <a:spLocks noChangeShapeType="1"/>
            </p:cNvSpPr>
            <p:nvPr/>
          </p:nvSpPr>
          <p:spPr bwMode="auto">
            <a:xfrm>
              <a:off x="5967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48" name="Line 18"/>
            <p:cNvSpPr>
              <a:spLocks noChangeShapeType="1"/>
            </p:cNvSpPr>
            <p:nvPr/>
          </p:nvSpPr>
          <p:spPr bwMode="auto">
            <a:xfrm>
              <a:off x="6510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49" name="Line 19"/>
            <p:cNvSpPr>
              <a:spLocks noChangeShapeType="1"/>
            </p:cNvSpPr>
            <p:nvPr/>
          </p:nvSpPr>
          <p:spPr bwMode="auto">
            <a:xfrm>
              <a:off x="7067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50" name="Line 20"/>
            <p:cNvSpPr>
              <a:spLocks noChangeShapeType="1"/>
            </p:cNvSpPr>
            <p:nvPr/>
          </p:nvSpPr>
          <p:spPr bwMode="auto">
            <a:xfrm>
              <a:off x="7610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51" name="Line 21"/>
            <p:cNvSpPr>
              <a:spLocks noChangeShapeType="1"/>
            </p:cNvSpPr>
            <p:nvPr/>
          </p:nvSpPr>
          <p:spPr bwMode="auto">
            <a:xfrm>
              <a:off x="8166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52" name="Line 22"/>
            <p:cNvSpPr>
              <a:spLocks noChangeShapeType="1"/>
            </p:cNvSpPr>
            <p:nvPr/>
          </p:nvSpPr>
          <p:spPr bwMode="auto">
            <a:xfrm>
              <a:off x="8710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53" name="Line 23"/>
            <p:cNvSpPr>
              <a:spLocks noChangeShapeType="1"/>
            </p:cNvSpPr>
            <p:nvPr/>
          </p:nvSpPr>
          <p:spPr bwMode="auto">
            <a:xfrm>
              <a:off x="9254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54" name="Line 24"/>
            <p:cNvSpPr>
              <a:spLocks noChangeShapeType="1"/>
            </p:cNvSpPr>
            <p:nvPr/>
          </p:nvSpPr>
          <p:spPr bwMode="auto">
            <a:xfrm>
              <a:off x="9810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55" name="Line 25"/>
            <p:cNvSpPr>
              <a:spLocks noChangeShapeType="1"/>
            </p:cNvSpPr>
            <p:nvPr/>
          </p:nvSpPr>
          <p:spPr bwMode="auto">
            <a:xfrm>
              <a:off x="10354" y="5979"/>
              <a:ext cx="1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113" name="Rectangle 26"/>
          <p:cNvSpPr>
            <a:spLocks noChangeArrowheads="1"/>
          </p:cNvSpPr>
          <p:nvPr/>
        </p:nvSpPr>
        <p:spPr bwMode="auto">
          <a:xfrm>
            <a:off x="8304213" y="6315075"/>
            <a:ext cx="4524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1.8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14" name="Rectangle 27"/>
          <p:cNvSpPr>
            <a:spLocks noChangeArrowheads="1"/>
          </p:cNvSpPr>
          <p:nvPr/>
        </p:nvSpPr>
        <p:spPr bwMode="auto">
          <a:xfrm>
            <a:off x="9013825" y="6315075"/>
            <a:ext cx="177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Helvetica" pitchFamily="34" charset="0"/>
              </a:rPr>
              <a:t>2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15" name="Rectangle 28"/>
          <p:cNvSpPr>
            <a:spLocks noChangeArrowheads="1"/>
          </p:cNvSpPr>
          <p:nvPr/>
        </p:nvSpPr>
        <p:spPr bwMode="auto">
          <a:xfrm rot="-5400000">
            <a:off x="938213" y="4781550"/>
            <a:ext cx="3165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Tps de propagation de groupe 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16" name="Freeform 29"/>
          <p:cNvSpPr>
            <a:spLocks/>
          </p:cNvSpPr>
          <p:nvPr/>
        </p:nvSpPr>
        <p:spPr bwMode="auto">
          <a:xfrm flipV="1">
            <a:off x="2998788" y="3773488"/>
            <a:ext cx="5910262" cy="2428875"/>
          </a:xfrm>
          <a:custGeom>
            <a:avLst/>
            <a:gdLst>
              <a:gd name="T0" fmla="*/ 10550 w 7843"/>
              <a:gd name="T1" fmla="*/ 1121621 h 3415"/>
              <a:gd name="T2" fmla="*/ 36925 w 7843"/>
              <a:gd name="T3" fmla="*/ 1106685 h 3415"/>
              <a:gd name="T4" fmla="*/ 58025 w 7843"/>
              <a:gd name="T5" fmla="*/ 1086770 h 3415"/>
              <a:gd name="T6" fmla="*/ 85154 w 7843"/>
              <a:gd name="T7" fmla="*/ 1066856 h 3415"/>
              <a:gd name="T8" fmla="*/ 111529 w 7843"/>
              <a:gd name="T9" fmla="*/ 1046941 h 3415"/>
              <a:gd name="T10" fmla="*/ 143179 w 7843"/>
              <a:gd name="T11" fmla="*/ 1026315 h 3415"/>
              <a:gd name="T12" fmla="*/ 175582 w 7843"/>
              <a:gd name="T13" fmla="*/ 1001422 h 3415"/>
              <a:gd name="T14" fmla="*/ 212507 w 7843"/>
              <a:gd name="T15" fmla="*/ 971550 h 3415"/>
              <a:gd name="T16" fmla="*/ 249432 w 7843"/>
              <a:gd name="T17" fmla="*/ 941678 h 3415"/>
              <a:gd name="T18" fmla="*/ 287111 w 7843"/>
              <a:gd name="T19" fmla="*/ 911806 h 3415"/>
              <a:gd name="T20" fmla="*/ 329311 w 7843"/>
              <a:gd name="T21" fmla="*/ 881223 h 3415"/>
              <a:gd name="T22" fmla="*/ 372264 w 7843"/>
              <a:gd name="T23" fmla="*/ 846372 h 3415"/>
              <a:gd name="T24" fmla="*/ 425014 w 7843"/>
              <a:gd name="T25" fmla="*/ 816500 h 3415"/>
              <a:gd name="T26" fmla="*/ 473243 w 7843"/>
              <a:gd name="T27" fmla="*/ 780938 h 3415"/>
              <a:gd name="T28" fmla="*/ 531268 w 7843"/>
              <a:gd name="T29" fmla="*/ 746088 h 3415"/>
              <a:gd name="T30" fmla="*/ 590047 w 7843"/>
              <a:gd name="T31" fmla="*/ 711237 h 3415"/>
              <a:gd name="T32" fmla="*/ 653347 w 7843"/>
              <a:gd name="T33" fmla="*/ 676387 h 3415"/>
              <a:gd name="T34" fmla="*/ 722675 w 7843"/>
              <a:gd name="T35" fmla="*/ 645803 h 3415"/>
              <a:gd name="T36" fmla="*/ 797279 w 7843"/>
              <a:gd name="T37" fmla="*/ 615931 h 3415"/>
              <a:gd name="T38" fmla="*/ 871129 w 7843"/>
              <a:gd name="T39" fmla="*/ 591038 h 3415"/>
              <a:gd name="T40" fmla="*/ 956282 w 7843"/>
              <a:gd name="T41" fmla="*/ 571123 h 3415"/>
              <a:gd name="T42" fmla="*/ 1046711 w 7843"/>
              <a:gd name="T43" fmla="*/ 556187 h 3415"/>
              <a:gd name="T44" fmla="*/ 1142415 w 7843"/>
              <a:gd name="T45" fmla="*/ 551209 h 3415"/>
              <a:gd name="T46" fmla="*/ 1248668 w 7843"/>
              <a:gd name="T47" fmla="*/ 551209 h 3415"/>
              <a:gd name="T48" fmla="*/ 1354922 w 7843"/>
              <a:gd name="T49" fmla="*/ 571123 h 3415"/>
              <a:gd name="T50" fmla="*/ 1471725 w 7843"/>
              <a:gd name="T51" fmla="*/ 610953 h 3415"/>
              <a:gd name="T52" fmla="*/ 1599832 w 7843"/>
              <a:gd name="T53" fmla="*/ 676387 h 3415"/>
              <a:gd name="T54" fmla="*/ 1737736 w 7843"/>
              <a:gd name="T55" fmla="*/ 796586 h 3415"/>
              <a:gd name="T56" fmla="*/ 1881668 w 7843"/>
              <a:gd name="T57" fmla="*/ 986486 h 3415"/>
              <a:gd name="T58" fmla="*/ 2035397 w 7843"/>
              <a:gd name="T59" fmla="*/ 1297297 h 3415"/>
              <a:gd name="T60" fmla="*/ 2200429 w 7843"/>
              <a:gd name="T61" fmla="*/ 1773114 h 3415"/>
              <a:gd name="T62" fmla="*/ 2381286 w 7843"/>
              <a:gd name="T63" fmla="*/ 2293740 h 3415"/>
              <a:gd name="T64" fmla="*/ 2571940 w 7843"/>
              <a:gd name="T65" fmla="*/ 2374110 h 3415"/>
              <a:gd name="T66" fmla="*/ 2773897 w 7843"/>
              <a:gd name="T67" fmla="*/ 1817922 h 3415"/>
              <a:gd name="T68" fmla="*/ 2992433 w 7843"/>
              <a:gd name="T69" fmla="*/ 1162162 h 3415"/>
              <a:gd name="T70" fmla="*/ 3226040 w 7843"/>
              <a:gd name="T71" fmla="*/ 716216 h 3415"/>
              <a:gd name="T72" fmla="*/ 3475472 w 7843"/>
              <a:gd name="T73" fmla="*/ 450924 h 3415"/>
              <a:gd name="T74" fmla="*/ 3746758 w 7843"/>
              <a:gd name="T75" fmla="*/ 290185 h 3415"/>
              <a:gd name="T76" fmla="*/ 4033869 w 7843"/>
              <a:gd name="T77" fmla="*/ 190612 h 3415"/>
              <a:gd name="T78" fmla="*/ 4342080 w 7843"/>
              <a:gd name="T79" fmla="*/ 125178 h 3415"/>
              <a:gd name="T80" fmla="*/ 4671390 w 7843"/>
              <a:gd name="T81" fmla="*/ 80370 h 3415"/>
              <a:gd name="T82" fmla="*/ 5022555 w 7843"/>
              <a:gd name="T83" fmla="*/ 44808 h 3415"/>
              <a:gd name="T84" fmla="*/ 5400094 w 7843"/>
              <a:gd name="T85" fmla="*/ 24893 h 3415"/>
              <a:gd name="T86" fmla="*/ 5804008 w 7843"/>
              <a:gd name="T87" fmla="*/ 4979 h 34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843" h="3415">
                <a:moveTo>
                  <a:pt x="0" y="1591"/>
                </a:moveTo>
                <a:lnTo>
                  <a:pt x="7" y="1584"/>
                </a:lnTo>
                <a:lnTo>
                  <a:pt x="14" y="1577"/>
                </a:lnTo>
                <a:lnTo>
                  <a:pt x="28" y="1570"/>
                </a:lnTo>
                <a:lnTo>
                  <a:pt x="35" y="1563"/>
                </a:lnTo>
                <a:lnTo>
                  <a:pt x="49" y="1556"/>
                </a:lnTo>
                <a:lnTo>
                  <a:pt x="56" y="1549"/>
                </a:lnTo>
                <a:lnTo>
                  <a:pt x="70" y="1535"/>
                </a:lnTo>
                <a:lnTo>
                  <a:pt x="77" y="1528"/>
                </a:lnTo>
                <a:lnTo>
                  <a:pt x="91" y="1521"/>
                </a:lnTo>
                <a:lnTo>
                  <a:pt x="99" y="1514"/>
                </a:lnTo>
                <a:lnTo>
                  <a:pt x="113" y="1500"/>
                </a:lnTo>
                <a:lnTo>
                  <a:pt x="127" y="1493"/>
                </a:lnTo>
                <a:lnTo>
                  <a:pt x="141" y="1486"/>
                </a:lnTo>
                <a:lnTo>
                  <a:pt x="148" y="1472"/>
                </a:lnTo>
                <a:lnTo>
                  <a:pt x="162" y="1465"/>
                </a:lnTo>
                <a:lnTo>
                  <a:pt x="176" y="1451"/>
                </a:lnTo>
                <a:lnTo>
                  <a:pt x="190" y="1443"/>
                </a:lnTo>
                <a:lnTo>
                  <a:pt x="204" y="1429"/>
                </a:lnTo>
                <a:lnTo>
                  <a:pt x="218" y="1415"/>
                </a:lnTo>
                <a:lnTo>
                  <a:pt x="233" y="1408"/>
                </a:lnTo>
                <a:lnTo>
                  <a:pt x="247" y="1394"/>
                </a:lnTo>
                <a:lnTo>
                  <a:pt x="261" y="1380"/>
                </a:lnTo>
                <a:lnTo>
                  <a:pt x="282" y="1366"/>
                </a:lnTo>
                <a:lnTo>
                  <a:pt x="296" y="1352"/>
                </a:lnTo>
                <a:lnTo>
                  <a:pt x="310" y="1338"/>
                </a:lnTo>
                <a:lnTo>
                  <a:pt x="331" y="1324"/>
                </a:lnTo>
                <a:lnTo>
                  <a:pt x="345" y="1310"/>
                </a:lnTo>
                <a:lnTo>
                  <a:pt x="360" y="1296"/>
                </a:lnTo>
                <a:lnTo>
                  <a:pt x="381" y="1282"/>
                </a:lnTo>
                <a:lnTo>
                  <a:pt x="402" y="1267"/>
                </a:lnTo>
                <a:lnTo>
                  <a:pt x="416" y="1253"/>
                </a:lnTo>
                <a:lnTo>
                  <a:pt x="437" y="1239"/>
                </a:lnTo>
                <a:lnTo>
                  <a:pt x="458" y="1225"/>
                </a:lnTo>
                <a:lnTo>
                  <a:pt x="479" y="1211"/>
                </a:lnTo>
                <a:lnTo>
                  <a:pt x="494" y="1190"/>
                </a:lnTo>
                <a:lnTo>
                  <a:pt x="515" y="1176"/>
                </a:lnTo>
                <a:lnTo>
                  <a:pt x="536" y="1162"/>
                </a:lnTo>
                <a:lnTo>
                  <a:pt x="564" y="1148"/>
                </a:lnTo>
                <a:lnTo>
                  <a:pt x="585" y="1127"/>
                </a:lnTo>
                <a:lnTo>
                  <a:pt x="606" y="1113"/>
                </a:lnTo>
                <a:lnTo>
                  <a:pt x="628" y="1098"/>
                </a:lnTo>
                <a:lnTo>
                  <a:pt x="656" y="1077"/>
                </a:lnTo>
                <a:lnTo>
                  <a:pt x="677" y="1063"/>
                </a:lnTo>
                <a:lnTo>
                  <a:pt x="705" y="1049"/>
                </a:lnTo>
                <a:lnTo>
                  <a:pt x="726" y="1028"/>
                </a:lnTo>
                <a:lnTo>
                  <a:pt x="754" y="1014"/>
                </a:lnTo>
                <a:lnTo>
                  <a:pt x="783" y="1000"/>
                </a:lnTo>
                <a:lnTo>
                  <a:pt x="811" y="986"/>
                </a:lnTo>
                <a:lnTo>
                  <a:pt x="839" y="965"/>
                </a:lnTo>
                <a:lnTo>
                  <a:pt x="867" y="951"/>
                </a:lnTo>
                <a:lnTo>
                  <a:pt x="896" y="936"/>
                </a:lnTo>
                <a:lnTo>
                  <a:pt x="931" y="922"/>
                </a:lnTo>
                <a:lnTo>
                  <a:pt x="959" y="908"/>
                </a:lnTo>
                <a:lnTo>
                  <a:pt x="987" y="894"/>
                </a:lnTo>
                <a:lnTo>
                  <a:pt x="1022" y="880"/>
                </a:lnTo>
                <a:lnTo>
                  <a:pt x="1058" y="866"/>
                </a:lnTo>
                <a:lnTo>
                  <a:pt x="1086" y="852"/>
                </a:lnTo>
                <a:lnTo>
                  <a:pt x="1121" y="845"/>
                </a:lnTo>
                <a:lnTo>
                  <a:pt x="1156" y="831"/>
                </a:lnTo>
                <a:lnTo>
                  <a:pt x="1199" y="824"/>
                </a:lnTo>
                <a:lnTo>
                  <a:pt x="1234" y="810"/>
                </a:lnTo>
                <a:lnTo>
                  <a:pt x="1269" y="803"/>
                </a:lnTo>
                <a:lnTo>
                  <a:pt x="1312" y="796"/>
                </a:lnTo>
                <a:lnTo>
                  <a:pt x="1347" y="789"/>
                </a:lnTo>
                <a:lnTo>
                  <a:pt x="1389" y="782"/>
                </a:lnTo>
                <a:lnTo>
                  <a:pt x="1432" y="775"/>
                </a:lnTo>
                <a:lnTo>
                  <a:pt x="1474" y="775"/>
                </a:lnTo>
                <a:lnTo>
                  <a:pt x="1516" y="775"/>
                </a:lnTo>
                <a:lnTo>
                  <a:pt x="1558" y="775"/>
                </a:lnTo>
                <a:lnTo>
                  <a:pt x="1608" y="775"/>
                </a:lnTo>
                <a:lnTo>
                  <a:pt x="1657" y="775"/>
                </a:lnTo>
                <a:lnTo>
                  <a:pt x="1700" y="782"/>
                </a:lnTo>
                <a:lnTo>
                  <a:pt x="1749" y="789"/>
                </a:lnTo>
                <a:lnTo>
                  <a:pt x="1798" y="803"/>
                </a:lnTo>
                <a:lnTo>
                  <a:pt x="1855" y="817"/>
                </a:lnTo>
                <a:lnTo>
                  <a:pt x="1904" y="838"/>
                </a:lnTo>
                <a:lnTo>
                  <a:pt x="1953" y="859"/>
                </a:lnTo>
                <a:lnTo>
                  <a:pt x="2010" y="880"/>
                </a:lnTo>
                <a:lnTo>
                  <a:pt x="2066" y="915"/>
                </a:lnTo>
                <a:lnTo>
                  <a:pt x="2123" y="951"/>
                </a:lnTo>
                <a:lnTo>
                  <a:pt x="2186" y="1000"/>
                </a:lnTo>
                <a:lnTo>
                  <a:pt x="2243" y="1049"/>
                </a:lnTo>
                <a:lnTo>
                  <a:pt x="2306" y="1120"/>
                </a:lnTo>
                <a:lnTo>
                  <a:pt x="2370" y="1190"/>
                </a:lnTo>
                <a:lnTo>
                  <a:pt x="2433" y="1282"/>
                </a:lnTo>
                <a:lnTo>
                  <a:pt x="2497" y="1387"/>
                </a:lnTo>
                <a:lnTo>
                  <a:pt x="2567" y="1507"/>
                </a:lnTo>
                <a:lnTo>
                  <a:pt x="2631" y="1655"/>
                </a:lnTo>
                <a:lnTo>
                  <a:pt x="2701" y="1824"/>
                </a:lnTo>
                <a:lnTo>
                  <a:pt x="2772" y="2021"/>
                </a:lnTo>
                <a:lnTo>
                  <a:pt x="2849" y="2246"/>
                </a:lnTo>
                <a:lnTo>
                  <a:pt x="2920" y="2493"/>
                </a:lnTo>
                <a:lnTo>
                  <a:pt x="2997" y="2753"/>
                </a:lnTo>
                <a:lnTo>
                  <a:pt x="3082" y="3007"/>
                </a:lnTo>
                <a:lnTo>
                  <a:pt x="3160" y="3225"/>
                </a:lnTo>
                <a:lnTo>
                  <a:pt x="3244" y="3373"/>
                </a:lnTo>
                <a:lnTo>
                  <a:pt x="3329" y="3415"/>
                </a:lnTo>
                <a:lnTo>
                  <a:pt x="3413" y="3338"/>
                </a:lnTo>
                <a:lnTo>
                  <a:pt x="3498" y="3148"/>
                </a:lnTo>
                <a:lnTo>
                  <a:pt x="3590" y="2873"/>
                </a:lnTo>
                <a:lnTo>
                  <a:pt x="3681" y="2556"/>
                </a:lnTo>
                <a:lnTo>
                  <a:pt x="3780" y="2225"/>
                </a:lnTo>
                <a:lnTo>
                  <a:pt x="3872" y="1908"/>
                </a:lnTo>
                <a:lnTo>
                  <a:pt x="3971" y="1634"/>
                </a:lnTo>
                <a:lnTo>
                  <a:pt x="4076" y="1387"/>
                </a:lnTo>
                <a:lnTo>
                  <a:pt x="4175" y="1176"/>
                </a:lnTo>
                <a:lnTo>
                  <a:pt x="4281" y="1007"/>
                </a:lnTo>
                <a:lnTo>
                  <a:pt x="4394" y="859"/>
                </a:lnTo>
                <a:lnTo>
                  <a:pt x="4500" y="732"/>
                </a:lnTo>
                <a:lnTo>
                  <a:pt x="4612" y="634"/>
                </a:lnTo>
                <a:lnTo>
                  <a:pt x="4732" y="542"/>
                </a:lnTo>
                <a:lnTo>
                  <a:pt x="4852" y="472"/>
                </a:lnTo>
                <a:lnTo>
                  <a:pt x="4972" y="408"/>
                </a:lnTo>
                <a:lnTo>
                  <a:pt x="5099" y="352"/>
                </a:lnTo>
                <a:lnTo>
                  <a:pt x="5226" y="310"/>
                </a:lnTo>
                <a:lnTo>
                  <a:pt x="5353" y="268"/>
                </a:lnTo>
                <a:lnTo>
                  <a:pt x="5487" y="232"/>
                </a:lnTo>
                <a:lnTo>
                  <a:pt x="5621" y="204"/>
                </a:lnTo>
                <a:lnTo>
                  <a:pt x="5762" y="176"/>
                </a:lnTo>
                <a:lnTo>
                  <a:pt x="5903" y="148"/>
                </a:lnTo>
                <a:lnTo>
                  <a:pt x="6051" y="127"/>
                </a:lnTo>
                <a:lnTo>
                  <a:pt x="6199" y="113"/>
                </a:lnTo>
                <a:lnTo>
                  <a:pt x="6347" y="91"/>
                </a:lnTo>
                <a:lnTo>
                  <a:pt x="6510" y="77"/>
                </a:lnTo>
                <a:lnTo>
                  <a:pt x="6665" y="63"/>
                </a:lnTo>
                <a:lnTo>
                  <a:pt x="6827" y="56"/>
                </a:lnTo>
                <a:lnTo>
                  <a:pt x="6996" y="42"/>
                </a:lnTo>
                <a:lnTo>
                  <a:pt x="7166" y="35"/>
                </a:lnTo>
                <a:lnTo>
                  <a:pt x="7342" y="21"/>
                </a:lnTo>
                <a:lnTo>
                  <a:pt x="7518" y="14"/>
                </a:lnTo>
                <a:lnTo>
                  <a:pt x="7702" y="7"/>
                </a:lnTo>
                <a:lnTo>
                  <a:pt x="7843" y="0"/>
                </a:lnTo>
              </a:path>
            </a:pathLst>
          </a:custGeom>
          <a:noFill/>
          <a:ln w="19050" cap="flat" cmpd="sng">
            <a:solidFill>
              <a:srgbClr val="00AA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2117" name="Group 30"/>
          <p:cNvGrpSpPr>
            <a:grpSpLocks/>
          </p:cNvGrpSpPr>
          <p:nvPr/>
        </p:nvGrpSpPr>
        <p:grpSpPr bwMode="auto">
          <a:xfrm>
            <a:off x="2989263" y="4727575"/>
            <a:ext cx="5940425" cy="1352550"/>
            <a:chOff x="5604" y="6950"/>
            <a:chExt cx="5183" cy="1791"/>
          </a:xfrm>
        </p:grpSpPr>
        <p:sp>
          <p:nvSpPr>
            <p:cNvPr id="132245" name="Freeform 31"/>
            <p:cNvSpPr>
              <a:spLocks/>
            </p:cNvSpPr>
            <p:nvPr/>
          </p:nvSpPr>
          <p:spPr bwMode="auto">
            <a:xfrm flipV="1">
              <a:off x="5604" y="6950"/>
              <a:ext cx="3490" cy="1268"/>
            </a:xfrm>
            <a:custGeom>
              <a:avLst/>
              <a:gdLst>
                <a:gd name="T0" fmla="*/ 64 w 3490"/>
                <a:gd name="T1" fmla="*/ 569 h 2706"/>
                <a:gd name="T2" fmla="*/ 140 w 3490"/>
                <a:gd name="T3" fmla="*/ 557 h 2706"/>
                <a:gd name="T4" fmla="*/ 228 w 3490"/>
                <a:gd name="T5" fmla="*/ 551 h 2706"/>
                <a:gd name="T6" fmla="*/ 304 w 3490"/>
                <a:gd name="T7" fmla="*/ 539 h 2706"/>
                <a:gd name="T8" fmla="*/ 392 w 3490"/>
                <a:gd name="T9" fmla="*/ 533 h 2706"/>
                <a:gd name="T10" fmla="*/ 468 w 3490"/>
                <a:gd name="T11" fmla="*/ 527 h 2706"/>
                <a:gd name="T12" fmla="*/ 557 w 3490"/>
                <a:gd name="T13" fmla="*/ 522 h 2706"/>
                <a:gd name="T14" fmla="*/ 633 w 3490"/>
                <a:gd name="T15" fmla="*/ 522 h 2706"/>
                <a:gd name="T16" fmla="*/ 721 w 3490"/>
                <a:gd name="T17" fmla="*/ 522 h 2706"/>
                <a:gd name="T18" fmla="*/ 797 w 3490"/>
                <a:gd name="T19" fmla="*/ 533 h 2706"/>
                <a:gd name="T20" fmla="*/ 885 w 3490"/>
                <a:gd name="T21" fmla="*/ 545 h 2706"/>
                <a:gd name="T22" fmla="*/ 961 w 3490"/>
                <a:gd name="T23" fmla="*/ 563 h 2706"/>
                <a:gd name="T24" fmla="*/ 1050 w 3490"/>
                <a:gd name="T25" fmla="*/ 587 h 2706"/>
                <a:gd name="T26" fmla="*/ 1126 w 3490"/>
                <a:gd name="T27" fmla="*/ 616 h 2706"/>
                <a:gd name="T28" fmla="*/ 1214 w 3490"/>
                <a:gd name="T29" fmla="*/ 652 h 2706"/>
                <a:gd name="T30" fmla="*/ 1290 w 3490"/>
                <a:gd name="T31" fmla="*/ 699 h 2706"/>
                <a:gd name="T32" fmla="*/ 1379 w 3490"/>
                <a:gd name="T33" fmla="*/ 753 h 2706"/>
                <a:gd name="T34" fmla="*/ 1454 w 3490"/>
                <a:gd name="T35" fmla="*/ 812 h 2706"/>
                <a:gd name="T36" fmla="*/ 1543 w 3490"/>
                <a:gd name="T37" fmla="*/ 877 h 2706"/>
                <a:gd name="T38" fmla="*/ 1619 w 3490"/>
                <a:gd name="T39" fmla="*/ 948 h 2706"/>
                <a:gd name="T40" fmla="*/ 1707 w 3490"/>
                <a:gd name="T41" fmla="*/ 1025 h 2706"/>
                <a:gd name="T42" fmla="*/ 1783 w 3490"/>
                <a:gd name="T43" fmla="*/ 1096 h 2706"/>
                <a:gd name="T44" fmla="*/ 1872 w 3490"/>
                <a:gd name="T45" fmla="*/ 1161 h 2706"/>
                <a:gd name="T46" fmla="*/ 1947 w 3490"/>
                <a:gd name="T47" fmla="*/ 1215 h 2706"/>
                <a:gd name="T48" fmla="*/ 2036 w 3490"/>
                <a:gd name="T49" fmla="*/ 1250 h 2706"/>
                <a:gd name="T50" fmla="*/ 2112 w 3490"/>
                <a:gd name="T51" fmla="*/ 1268 h 2706"/>
                <a:gd name="T52" fmla="*/ 2200 w 3490"/>
                <a:gd name="T53" fmla="*/ 1262 h 2706"/>
                <a:gd name="T54" fmla="*/ 2276 w 3490"/>
                <a:gd name="T55" fmla="*/ 1232 h 2706"/>
                <a:gd name="T56" fmla="*/ 2365 w 3490"/>
                <a:gd name="T57" fmla="*/ 1179 h 2706"/>
                <a:gd name="T58" fmla="*/ 2441 w 3490"/>
                <a:gd name="T59" fmla="*/ 1102 h 2706"/>
                <a:gd name="T60" fmla="*/ 2529 w 3490"/>
                <a:gd name="T61" fmla="*/ 1013 h 2706"/>
                <a:gd name="T62" fmla="*/ 2605 w 3490"/>
                <a:gd name="T63" fmla="*/ 912 h 2706"/>
                <a:gd name="T64" fmla="*/ 2693 w 3490"/>
                <a:gd name="T65" fmla="*/ 812 h 2706"/>
                <a:gd name="T66" fmla="*/ 2769 w 3490"/>
                <a:gd name="T67" fmla="*/ 705 h 2706"/>
                <a:gd name="T68" fmla="*/ 2858 w 3490"/>
                <a:gd name="T69" fmla="*/ 598 h 2706"/>
                <a:gd name="T70" fmla="*/ 2934 w 3490"/>
                <a:gd name="T71" fmla="*/ 504 h 2706"/>
                <a:gd name="T72" fmla="*/ 3022 w 3490"/>
                <a:gd name="T73" fmla="*/ 409 h 2706"/>
                <a:gd name="T74" fmla="*/ 3098 w 3490"/>
                <a:gd name="T75" fmla="*/ 320 h 2706"/>
                <a:gd name="T76" fmla="*/ 3186 w 3490"/>
                <a:gd name="T77" fmla="*/ 237 h 2706"/>
                <a:gd name="T78" fmla="*/ 3262 w 3490"/>
                <a:gd name="T79" fmla="*/ 166 h 2706"/>
                <a:gd name="T80" fmla="*/ 3351 w 3490"/>
                <a:gd name="T81" fmla="*/ 95 h 2706"/>
                <a:gd name="T82" fmla="*/ 3427 w 3490"/>
                <a:gd name="T83" fmla="*/ 36 h 27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90" h="2706">
                  <a:moveTo>
                    <a:pt x="0" y="1226"/>
                  </a:moveTo>
                  <a:lnTo>
                    <a:pt x="26" y="1214"/>
                  </a:lnTo>
                  <a:lnTo>
                    <a:pt x="64" y="1214"/>
                  </a:lnTo>
                  <a:lnTo>
                    <a:pt x="89" y="1201"/>
                  </a:lnTo>
                  <a:lnTo>
                    <a:pt x="114" y="1201"/>
                  </a:lnTo>
                  <a:lnTo>
                    <a:pt x="140" y="1188"/>
                  </a:lnTo>
                  <a:lnTo>
                    <a:pt x="165" y="1188"/>
                  </a:lnTo>
                  <a:lnTo>
                    <a:pt x="190" y="1176"/>
                  </a:lnTo>
                  <a:lnTo>
                    <a:pt x="228" y="1176"/>
                  </a:lnTo>
                  <a:lnTo>
                    <a:pt x="253" y="1163"/>
                  </a:lnTo>
                  <a:lnTo>
                    <a:pt x="279" y="1163"/>
                  </a:lnTo>
                  <a:lnTo>
                    <a:pt x="304" y="1150"/>
                  </a:lnTo>
                  <a:lnTo>
                    <a:pt x="329" y="1150"/>
                  </a:lnTo>
                  <a:lnTo>
                    <a:pt x="354" y="1138"/>
                  </a:lnTo>
                  <a:lnTo>
                    <a:pt x="392" y="1138"/>
                  </a:lnTo>
                  <a:lnTo>
                    <a:pt x="418" y="1138"/>
                  </a:lnTo>
                  <a:lnTo>
                    <a:pt x="443" y="1125"/>
                  </a:lnTo>
                  <a:lnTo>
                    <a:pt x="468" y="1125"/>
                  </a:lnTo>
                  <a:lnTo>
                    <a:pt x="494" y="1125"/>
                  </a:lnTo>
                  <a:lnTo>
                    <a:pt x="519" y="1113"/>
                  </a:lnTo>
                  <a:lnTo>
                    <a:pt x="557" y="1113"/>
                  </a:lnTo>
                  <a:lnTo>
                    <a:pt x="582" y="1113"/>
                  </a:lnTo>
                  <a:lnTo>
                    <a:pt x="607" y="1113"/>
                  </a:lnTo>
                  <a:lnTo>
                    <a:pt x="633" y="1113"/>
                  </a:lnTo>
                  <a:lnTo>
                    <a:pt x="658" y="1113"/>
                  </a:lnTo>
                  <a:lnTo>
                    <a:pt x="683" y="1113"/>
                  </a:lnTo>
                  <a:lnTo>
                    <a:pt x="721" y="1113"/>
                  </a:lnTo>
                  <a:lnTo>
                    <a:pt x="746" y="1125"/>
                  </a:lnTo>
                  <a:lnTo>
                    <a:pt x="772" y="1125"/>
                  </a:lnTo>
                  <a:lnTo>
                    <a:pt x="797" y="1138"/>
                  </a:lnTo>
                  <a:lnTo>
                    <a:pt x="822" y="1138"/>
                  </a:lnTo>
                  <a:lnTo>
                    <a:pt x="848" y="1150"/>
                  </a:lnTo>
                  <a:lnTo>
                    <a:pt x="885" y="1163"/>
                  </a:lnTo>
                  <a:lnTo>
                    <a:pt x="911" y="1163"/>
                  </a:lnTo>
                  <a:lnTo>
                    <a:pt x="936" y="1176"/>
                  </a:lnTo>
                  <a:lnTo>
                    <a:pt x="961" y="1201"/>
                  </a:lnTo>
                  <a:lnTo>
                    <a:pt x="987" y="1214"/>
                  </a:lnTo>
                  <a:lnTo>
                    <a:pt x="1012" y="1226"/>
                  </a:lnTo>
                  <a:lnTo>
                    <a:pt x="1050" y="1252"/>
                  </a:lnTo>
                  <a:lnTo>
                    <a:pt x="1075" y="1264"/>
                  </a:lnTo>
                  <a:lnTo>
                    <a:pt x="1100" y="1290"/>
                  </a:lnTo>
                  <a:lnTo>
                    <a:pt x="1126" y="1315"/>
                  </a:lnTo>
                  <a:lnTo>
                    <a:pt x="1151" y="1340"/>
                  </a:lnTo>
                  <a:lnTo>
                    <a:pt x="1189" y="1365"/>
                  </a:lnTo>
                  <a:lnTo>
                    <a:pt x="1214" y="1391"/>
                  </a:lnTo>
                  <a:lnTo>
                    <a:pt x="1239" y="1429"/>
                  </a:lnTo>
                  <a:lnTo>
                    <a:pt x="1265" y="1454"/>
                  </a:lnTo>
                  <a:lnTo>
                    <a:pt x="1290" y="1492"/>
                  </a:lnTo>
                  <a:lnTo>
                    <a:pt x="1315" y="1530"/>
                  </a:lnTo>
                  <a:lnTo>
                    <a:pt x="1353" y="1568"/>
                  </a:lnTo>
                  <a:lnTo>
                    <a:pt x="1379" y="1606"/>
                  </a:lnTo>
                  <a:lnTo>
                    <a:pt x="1404" y="1644"/>
                  </a:lnTo>
                  <a:lnTo>
                    <a:pt x="1429" y="1694"/>
                  </a:lnTo>
                  <a:lnTo>
                    <a:pt x="1454" y="1732"/>
                  </a:lnTo>
                  <a:lnTo>
                    <a:pt x="1480" y="1783"/>
                  </a:lnTo>
                  <a:lnTo>
                    <a:pt x="1518" y="1833"/>
                  </a:lnTo>
                  <a:lnTo>
                    <a:pt x="1543" y="1871"/>
                  </a:lnTo>
                  <a:lnTo>
                    <a:pt x="1568" y="1922"/>
                  </a:lnTo>
                  <a:lnTo>
                    <a:pt x="1593" y="1972"/>
                  </a:lnTo>
                  <a:lnTo>
                    <a:pt x="1619" y="2023"/>
                  </a:lnTo>
                  <a:lnTo>
                    <a:pt x="1644" y="2073"/>
                  </a:lnTo>
                  <a:lnTo>
                    <a:pt x="1682" y="2137"/>
                  </a:lnTo>
                  <a:lnTo>
                    <a:pt x="1707" y="2187"/>
                  </a:lnTo>
                  <a:lnTo>
                    <a:pt x="1733" y="2238"/>
                  </a:lnTo>
                  <a:lnTo>
                    <a:pt x="1758" y="2288"/>
                  </a:lnTo>
                  <a:lnTo>
                    <a:pt x="1783" y="2339"/>
                  </a:lnTo>
                  <a:lnTo>
                    <a:pt x="1808" y="2389"/>
                  </a:lnTo>
                  <a:lnTo>
                    <a:pt x="1846" y="2427"/>
                  </a:lnTo>
                  <a:lnTo>
                    <a:pt x="1872" y="2478"/>
                  </a:lnTo>
                  <a:lnTo>
                    <a:pt x="1897" y="2516"/>
                  </a:lnTo>
                  <a:lnTo>
                    <a:pt x="1922" y="2554"/>
                  </a:lnTo>
                  <a:lnTo>
                    <a:pt x="1947" y="2592"/>
                  </a:lnTo>
                  <a:lnTo>
                    <a:pt x="1973" y="2617"/>
                  </a:lnTo>
                  <a:lnTo>
                    <a:pt x="2011" y="2642"/>
                  </a:lnTo>
                  <a:lnTo>
                    <a:pt x="2036" y="2668"/>
                  </a:lnTo>
                  <a:lnTo>
                    <a:pt x="2061" y="2680"/>
                  </a:lnTo>
                  <a:lnTo>
                    <a:pt x="2087" y="2693"/>
                  </a:lnTo>
                  <a:lnTo>
                    <a:pt x="2112" y="2706"/>
                  </a:lnTo>
                  <a:lnTo>
                    <a:pt x="2137" y="2706"/>
                  </a:lnTo>
                  <a:lnTo>
                    <a:pt x="2175" y="2706"/>
                  </a:lnTo>
                  <a:lnTo>
                    <a:pt x="2200" y="2693"/>
                  </a:lnTo>
                  <a:lnTo>
                    <a:pt x="2226" y="2680"/>
                  </a:lnTo>
                  <a:lnTo>
                    <a:pt x="2251" y="2655"/>
                  </a:lnTo>
                  <a:lnTo>
                    <a:pt x="2276" y="2630"/>
                  </a:lnTo>
                  <a:lnTo>
                    <a:pt x="2301" y="2592"/>
                  </a:lnTo>
                  <a:lnTo>
                    <a:pt x="2339" y="2554"/>
                  </a:lnTo>
                  <a:lnTo>
                    <a:pt x="2365" y="2516"/>
                  </a:lnTo>
                  <a:lnTo>
                    <a:pt x="2390" y="2465"/>
                  </a:lnTo>
                  <a:lnTo>
                    <a:pt x="2415" y="2415"/>
                  </a:lnTo>
                  <a:lnTo>
                    <a:pt x="2441" y="2352"/>
                  </a:lnTo>
                  <a:lnTo>
                    <a:pt x="2478" y="2288"/>
                  </a:lnTo>
                  <a:lnTo>
                    <a:pt x="2504" y="2225"/>
                  </a:lnTo>
                  <a:lnTo>
                    <a:pt x="2529" y="2162"/>
                  </a:lnTo>
                  <a:lnTo>
                    <a:pt x="2554" y="2099"/>
                  </a:lnTo>
                  <a:lnTo>
                    <a:pt x="2580" y="2023"/>
                  </a:lnTo>
                  <a:lnTo>
                    <a:pt x="2605" y="1947"/>
                  </a:lnTo>
                  <a:lnTo>
                    <a:pt x="2643" y="1871"/>
                  </a:lnTo>
                  <a:lnTo>
                    <a:pt x="2668" y="1808"/>
                  </a:lnTo>
                  <a:lnTo>
                    <a:pt x="2693" y="1732"/>
                  </a:lnTo>
                  <a:lnTo>
                    <a:pt x="2719" y="1656"/>
                  </a:lnTo>
                  <a:lnTo>
                    <a:pt x="2744" y="1580"/>
                  </a:lnTo>
                  <a:lnTo>
                    <a:pt x="2769" y="1504"/>
                  </a:lnTo>
                  <a:lnTo>
                    <a:pt x="2807" y="1429"/>
                  </a:lnTo>
                  <a:lnTo>
                    <a:pt x="2832" y="1353"/>
                  </a:lnTo>
                  <a:lnTo>
                    <a:pt x="2858" y="1277"/>
                  </a:lnTo>
                  <a:lnTo>
                    <a:pt x="2883" y="1214"/>
                  </a:lnTo>
                  <a:lnTo>
                    <a:pt x="2908" y="1138"/>
                  </a:lnTo>
                  <a:lnTo>
                    <a:pt x="2934" y="1075"/>
                  </a:lnTo>
                  <a:lnTo>
                    <a:pt x="2972" y="999"/>
                  </a:lnTo>
                  <a:lnTo>
                    <a:pt x="2997" y="936"/>
                  </a:lnTo>
                  <a:lnTo>
                    <a:pt x="3022" y="872"/>
                  </a:lnTo>
                  <a:lnTo>
                    <a:pt x="3047" y="809"/>
                  </a:lnTo>
                  <a:lnTo>
                    <a:pt x="3073" y="746"/>
                  </a:lnTo>
                  <a:lnTo>
                    <a:pt x="3098" y="683"/>
                  </a:lnTo>
                  <a:lnTo>
                    <a:pt x="3136" y="619"/>
                  </a:lnTo>
                  <a:lnTo>
                    <a:pt x="3161" y="569"/>
                  </a:lnTo>
                  <a:lnTo>
                    <a:pt x="3186" y="506"/>
                  </a:lnTo>
                  <a:lnTo>
                    <a:pt x="3212" y="455"/>
                  </a:lnTo>
                  <a:lnTo>
                    <a:pt x="3237" y="405"/>
                  </a:lnTo>
                  <a:lnTo>
                    <a:pt x="3262" y="354"/>
                  </a:lnTo>
                  <a:lnTo>
                    <a:pt x="3300" y="303"/>
                  </a:lnTo>
                  <a:lnTo>
                    <a:pt x="3326" y="253"/>
                  </a:lnTo>
                  <a:lnTo>
                    <a:pt x="3351" y="202"/>
                  </a:lnTo>
                  <a:lnTo>
                    <a:pt x="3376" y="164"/>
                  </a:lnTo>
                  <a:lnTo>
                    <a:pt x="3401" y="114"/>
                  </a:lnTo>
                  <a:lnTo>
                    <a:pt x="3427" y="76"/>
                  </a:lnTo>
                  <a:lnTo>
                    <a:pt x="3465" y="38"/>
                  </a:lnTo>
                  <a:lnTo>
                    <a:pt x="3490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46" name="Freeform 32"/>
            <p:cNvSpPr>
              <a:spLocks/>
            </p:cNvSpPr>
            <p:nvPr/>
          </p:nvSpPr>
          <p:spPr bwMode="auto">
            <a:xfrm flipV="1">
              <a:off x="9093" y="8219"/>
              <a:ext cx="1694" cy="522"/>
            </a:xfrm>
            <a:custGeom>
              <a:avLst/>
              <a:gdLst>
                <a:gd name="T0" fmla="*/ 0 w 1694"/>
                <a:gd name="T1" fmla="*/ 522 h 1113"/>
                <a:gd name="T2" fmla="*/ 25 w 1694"/>
                <a:gd name="T3" fmla="*/ 504 h 1113"/>
                <a:gd name="T4" fmla="*/ 50 w 1694"/>
                <a:gd name="T5" fmla="*/ 486 h 1113"/>
                <a:gd name="T6" fmla="*/ 76 w 1694"/>
                <a:gd name="T7" fmla="*/ 469 h 1113"/>
                <a:gd name="T8" fmla="*/ 101 w 1694"/>
                <a:gd name="T9" fmla="*/ 451 h 1113"/>
                <a:gd name="T10" fmla="*/ 139 w 1694"/>
                <a:gd name="T11" fmla="*/ 433 h 1113"/>
                <a:gd name="T12" fmla="*/ 164 w 1694"/>
                <a:gd name="T13" fmla="*/ 421 h 1113"/>
                <a:gd name="T14" fmla="*/ 190 w 1694"/>
                <a:gd name="T15" fmla="*/ 403 h 1113"/>
                <a:gd name="T16" fmla="*/ 215 w 1694"/>
                <a:gd name="T17" fmla="*/ 392 h 1113"/>
                <a:gd name="T18" fmla="*/ 240 w 1694"/>
                <a:gd name="T19" fmla="*/ 380 h 1113"/>
                <a:gd name="T20" fmla="*/ 265 w 1694"/>
                <a:gd name="T21" fmla="*/ 362 h 1113"/>
                <a:gd name="T22" fmla="*/ 303 w 1694"/>
                <a:gd name="T23" fmla="*/ 350 h 1113"/>
                <a:gd name="T24" fmla="*/ 329 w 1694"/>
                <a:gd name="T25" fmla="*/ 338 h 1113"/>
                <a:gd name="T26" fmla="*/ 354 w 1694"/>
                <a:gd name="T27" fmla="*/ 326 h 1113"/>
                <a:gd name="T28" fmla="*/ 379 w 1694"/>
                <a:gd name="T29" fmla="*/ 314 h 1113"/>
                <a:gd name="T30" fmla="*/ 404 w 1694"/>
                <a:gd name="T31" fmla="*/ 303 h 1113"/>
                <a:gd name="T32" fmla="*/ 442 w 1694"/>
                <a:gd name="T33" fmla="*/ 291 h 1113"/>
                <a:gd name="T34" fmla="*/ 468 w 1694"/>
                <a:gd name="T35" fmla="*/ 279 h 1113"/>
                <a:gd name="T36" fmla="*/ 493 w 1694"/>
                <a:gd name="T37" fmla="*/ 267 h 1113"/>
                <a:gd name="T38" fmla="*/ 518 w 1694"/>
                <a:gd name="T39" fmla="*/ 261 h 1113"/>
                <a:gd name="T40" fmla="*/ 544 w 1694"/>
                <a:gd name="T41" fmla="*/ 249 h 1113"/>
                <a:gd name="T42" fmla="*/ 569 w 1694"/>
                <a:gd name="T43" fmla="*/ 237 h 1113"/>
                <a:gd name="T44" fmla="*/ 607 w 1694"/>
                <a:gd name="T45" fmla="*/ 231 h 1113"/>
                <a:gd name="T46" fmla="*/ 632 w 1694"/>
                <a:gd name="T47" fmla="*/ 219 h 1113"/>
                <a:gd name="T48" fmla="*/ 657 w 1694"/>
                <a:gd name="T49" fmla="*/ 214 h 1113"/>
                <a:gd name="T50" fmla="*/ 683 w 1694"/>
                <a:gd name="T51" fmla="*/ 202 h 1113"/>
                <a:gd name="T52" fmla="*/ 708 w 1694"/>
                <a:gd name="T53" fmla="*/ 196 h 1113"/>
                <a:gd name="T54" fmla="*/ 733 w 1694"/>
                <a:gd name="T55" fmla="*/ 184 h 1113"/>
                <a:gd name="T56" fmla="*/ 771 w 1694"/>
                <a:gd name="T57" fmla="*/ 178 h 1113"/>
                <a:gd name="T58" fmla="*/ 796 w 1694"/>
                <a:gd name="T59" fmla="*/ 172 h 1113"/>
                <a:gd name="T60" fmla="*/ 822 w 1694"/>
                <a:gd name="T61" fmla="*/ 160 h 1113"/>
                <a:gd name="T62" fmla="*/ 847 w 1694"/>
                <a:gd name="T63" fmla="*/ 154 h 1113"/>
                <a:gd name="T64" fmla="*/ 872 w 1694"/>
                <a:gd name="T65" fmla="*/ 148 h 1113"/>
                <a:gd name="T66" fmla="*/ 898 w 1694"/>
                <a:gd name="T67" fmla="*/ 143 h 1113"/>
                <a:gd name="T68" fmla="*/ 935 w 1694"/>
                <a:gd name="T69" fmla="*/ 136 h 1113"/>
                <a:gd name="T70" fmla="*/ 961 w 1694"/>
                <a:gd name="T71" fmla="*/ 131 h 1113"/>
                <a:gd name="T72" fmla="*/ 986 w 1694"/>
                <a:gd name="T73" fmla="*/ 119 h 1113"/>
                <a:gd name="T74" fmla="*/ 1011 w 1694"/>
                <a:gd name="T75" fmla="*/ 113 h 1113"/>
                <a:gd name="T76" fmla="*/ 1037 w 1694"/>
                <a:gd name="T77" fmla="*/ 107 h 1113"/>
                <a:gd name="T78" fmla="*/ 1062 w 1694"/>
                <a:gd name="T79" fmla="*/ 101 h 1113"/>
                <a:gd name="T80" fmla="*/ 1100 w 1694"/>
                <a:gd name="T81" fmla="*/ 95 h 1113"/>
                <a:gd name="T82" fmla="*/ 1125 w 1694"/>
                <a:gd name="T83" fmla="*/ 89 h 1113"/>
                <a:gd name="T84" fmla="*/ 1150 w 1694"/>
                <a:gd name="T85" fmla="*/ 89 h 1113"/>
                <a:gd name="T86" fmla="*/ 1176 w 1694"/>
                <a:gd name="T87" fmla="*/ 83 h 1113"/>
                <a:gd name="T88" fmla="*/ 1201 w 1694"/>
                <a:gd name="T89" fmla="*/ 77 h 1113"/>
                <a:gd name="T90" fmla="*/ 1226 w 1694"/>
                <a:gd name="T91" fmla="*/ 71 h 1113"/>
                <a:gd name="T92" fmla="*/ 1264 w 1694"/>
                <a:gd name="T93" fmla="*/ 65 h 1113"/>
                <a:gd name="T94" fmla="*/ 1289 w 1694"/>
                <a:gd name="T95" fmla="*/ 60 h 1113"/>
                <a:gd name="T96" fmla="*/ 1315 w 1694"/>
                <a:gd name="T97" fmla="*/ 53 h 1113"/>
                <a:gd name="T98" fmla="*/ 1340 w 1694"/>
                <a:gd name="T99" fmla="*/ 53 h 1113"/>
                <a:gd name="T100" fmla="*/ 1365 w 1694"/>
                <a:gd name="T101" fmla="*/ 48 h 1113"/>
                <a:gd name="T102" fmla="*/ 1391 w 1694"/>
                <a:gd name="T103" fmla="*/ 42 h 1113"/>
                <a:gd name="T104" fmla="*/ 1429 w 1694"/>
                <a:gd name="T105" fmla="*/ 36 h 1113"/>
                <a:gd name="T106" fmla="*/ 1454 w 1694"/>
                <a:gd name="T107" fmla="*/ 36 h 1113"/>
                <a:gd name="T108" fmla="*/ 1479 w 1694"/>
                <a:gd name="T109" fmla="*/ 30 h 1113"/>
                <a:gd name="T110" fmla="*/ 1504 w 1694"/>
                <a:gd name="T111" fmla="*/ 24 h 1113"/>
                <a:gd name="T112" fmla="*/ 1530 w 1694"/>
                <a:gd name="T113" fmla="*/ 24 h 1113"/>
                <a:gd name="T114" fmla="*/ 1555 w 1694"/>
                <a:gd name="T115" fmla="*/ 18 h 1113"/>
                <a:gd name="T116" fmla="*/ 1593 w 1694"/>
                <a:gd name="T117" fmla="*/ 12 h 1113"/>
                <a:gd name="T118" fmla="*/ 1618 w 1694"/>
                <a:gd name="T119" fmla="*/ 12 h 1113"/>
                <a:gd name="T120" fmla="*/ 1643 w 1694"/>
                <a:gd name="T121" fmla="*/ 6 h 1113"/>
                <a:gd name="T122" fmla="*/ 1669 w 1694"/>
                <a:gd name="T123" fmla="*/ 0 h 1113"/>
                <a:gd name="T124" fmla="*/ 1694 w 1694"/>
                <a:gd name="T125" fmla="*/ 0 h 1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4" h="1113">
                  <a:moveTo>
                    <a:pt x="0" y="1113"/>
                  </a:moveTo>
                  <a:lnTo>
                    <a:pt x="25" y="1075"/>
                  </a:lnTo>
                  <a:lnTo>
                    <a:pt x="50" y="1037"/>
                  </a:lnTo>
                  <a:lnTo>
                    <a:pt x="76" y="999"/>
                  </a:lnTo>
                  <a:lnTo>
                    <a:pt x="101" y="961"/>
                  </a:lnTo>
                  <a:lnTo>
                    <a:pt x="139" y="923"/>
                  </a:lnTo>
                  <a:lnTo>
                    <a:pt x="164" y="898"/>
                  </a:lnTo>
                  <a:lnTo>
                    <a:pt x="190" y="860"/>
                  </a:lnTo>
                  <a:lnTo>
                    <a:pt x="215" y="835"/>
                  </a:lnTo>
                  <a:lnTo>
                    <a:pt x="240" y="810"/>
                  </a:lnTo>
                  <a:lnTo>
                    <a:pt x="265" y="772"/>
                  </a:lnTo>
                  <a:lnTo>
                    <a:pt x="303" y="746"/>
                  </a:lnTo>
                  <a:lnTo>
                    <a:pt x="329" y="721"/>
                  </a:lnTo>
                  <a:lnTo>
                    <a:pt x="354" y="696"/>
                  </a:lnTo>
                  <a:lnTo>
                    <a:pt x="379" y="670"/>
                  </a:lnTo>
                  <a:lnTo>
                    <a:pt x="404" y="645"/>
                  </a:lnTo>
                  <a:lnTo>
                    <a:pt x="442" y="620"/>
                  </a:lnTo>
                  <a:lnTo>
                    <a:pt x="468" y="595"/>
                  </a:lnTo>
                  <a:lnTo>
                    <a:pt x="493" y="569"/>
                  </a:lnTo>
                  <a:lnTo>
                    <a:pt x="518" y="557"/>
                  </a:lnTo>
                  <a:lnTo>
                    <a:pt x="544" y="531"/>
                  </a:lnTo>
                  <a:lnTo>
                    <a:pt x="569" y="506"/>
                  </a:lnTo>
                  <a:lnTo>
                    <a:pt x="607" y="493"/>
                  </a:lnTo>
                  <a:lnTo>
                    <a:pt x="632" y="468"/>
                  </a:lnTo>
                  <a:lnTo>
                    <a:pt x="657" y="456"/>
                  </a:lnTo>
                  <a:lnTo>
                    <a:pt x="683" y="430"/>
                  </a:lnTo>
                  <a:lnTo>
                    <a:pt x="708" y="418"/>
                  </a:lnTo>
                  <a:lnTo>
                    <a:pt x="733" y="392"/>
                  </a:lnTo>
                  <a:lnTo>
                    <a:pt x="771" y="380"/>
                  </a:lnTo>
                  <a:lnTo>
                    <a:pt x="796" y="367"/>
                  </a:lnTo>
                  <a:lnTo>
                    <a:pt x="822" y="342"/>
                  </a:lnTo>
                  <a:lnTo>
                    <a:pt x="847" y="329"/>
                  </a:lnTo>
                  <a:lnTo>
                    <a:pt x="872" y="316"/>
                  </a:lnTo>
                  <a:lnTo>
                    <a:pt x="898" y="304"/>
                  </a:lnTo>
                  <a:lnTo>
                    <a:pt x="935" y="291"/>
                  </a:lnTo>
                  <a:lnTo>
                    <a:pt x="961" y="279"/>
                  </a:lnTo>
                  <a:lnTo>
                    <a:pt x="986" y="253"/>
                  </a:lnTo>
                  <a:lnTo>
                    <a:pt x="1011" y="241"/>
                  </a:lnTo>
                  <a:lnTo>
                    <a:pt x="1037" y="228"/>
                  </a:lnTo>
                  <a:lnTo>
                    <a:pt x="1062" y="215"/>
                  </a:lnTo>
                  <a:lnTo>
                    <a:pt x="1100" y="203"/>
                  </a:lnTo>
                  <a:lnTo>
                    <a:pt x="1125" y="190"/>
                  </a:lnTo>
                  <a:lnTo>
                    <a:pt x="1150" y="190"/>
                  </a:lnTo>
                  <a:lnTo>
                    <a:pt x="1176" y="177"/>
                  </a:lnTo>
                  <a:lnTo>
                    <a:pt x="1201" y="165"/>
                  </a:lnTo>
                  <a:lnTo>
                    <a:pt x="1226" y="152"/>
                  </a:lnTo>
                  <a:lnTo>
                    <a:pt x="1264" y="139"/>
                  </a:lnTo>
                  <a:lnTo>
                    <a:pt x="1289" y="127"/>
                  </a:lnTo>
                  <a:lnTo>
                    <a:pt x="1315" y="114"/>
                  </a:lnTo>
                  <a:lnTo>
                    <a:pt x="1340" y="114"/>
                  </a:lnTo>
                  <a:lnTo>
                    <a:pt x="1365" y="102"/>
                  </a:lnTo>
                  <a:lnTo>
                    <a:pt x="1391" y="89"/>
                  </a:lnTo>
                  <a:lnTo>
                    <a:pt x="1429" y="76"/>
                  </a:lnTo>
                  <a:lnTo>
                    <a:pt x="1454" y="76"/>
                  </a:lnTo>
                  <a:lnTo>
                    <a:pt x="1479" y="64"/>
                  </a:lnTo>
                  <a:lnTo>
                    <a:pt x="1504" y="51"/>
                  </a:lnTo>
                  <a:lnTo>
                    <a:pt x="1530" y="51"/>
                  </a:lnTo>
                  <a:lnTo>
                    <a:pt x="1555" y="38"/>
                  </a:lnTo>
                  <a:lnTo>
                    <a:pt x="1593" y="26"/>
                  </a:lnTo>
                  <a:lnTo>
                    <a:pt x="1618" y="26"/>
                  </a:lnTo>
                  <a:lnTo>
                    <a:pt x="1643" y="13"/>
                  </a:lnTo>
                  <a:lnTo>
                    <a:pt x="1669" y="0"/>
                  </a:lnTo>
                  <a:lnTo>
                    <a:pt x="1694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2118" name="Group 33"/>
          <p:cNvGrpSpPr>
            <a:grpSpLocks/>
          </p:cNvGrpSpPr>
          <p:nvPr/>
        </p:nvGrpSpPr>
        <p:grpSpPr bwMode="auto">
          <a:xfrm>
            <a:off x="2989263" y="5070475"/>
            <a:ext cx="5940425" cy="946150"/>
            <a:chOff x="5604" y="7406"/>
            <a:chExt cx="5183" cy="1252"/>
          </a:xfrm>
        </p:grpSpPr>
        <p:sp>
          <p:nvSpPr>
            <p:cNvPr id="132243" name="Freeform 34"/>
            <p:cNvSpPr>
              <a:spLocks/>
            </p:cNvSpPr>
            <p:nvPr/>
          </p:nvSpPr>
          <p:spPr bwMode="auto">
            <a:xfrm flipV="1">
              <a:off x="5604" y="7406"/>
              <a:ext cx="3490" cy="765"/>
            </a:xfrm>
            <a:custGeom>
              <a:avLst/>
              <a:gdLst>
                <a:gd name="T0" fmla="*/ 64 w 3490"/>
                <a:gd name="T1" fmla="*/ 344 h 1631"/>
                <a:gd name="T2" fmla="*/ 140 w 3490"/>
                <a:gd name="T3" fmla="*/ 350 h 1631"/>
                <a:gd name="T4" fmla="*/ 228 w 3490"/>
                <a:gd name="T5" fmla="*/ 356 h 1631"/>
                <a:gd name="T6" fmla="*/ 304 w 3490"/>
                <a:gd name="T7" fmla="*/ 362 h 1631"/>
                <a:gd name="T8" fmla="*/ 392 w 3490"/>
                <a:gd name="T9" fmla="*/ 374 h 1631"/>
                <a:gd name="T10" fmla="*/ 468 w 3490"/>
                <a:gd name="T11" fmla="*/ 386 h 1631"/>
                <a:gd name="T12" fmla="*/ 557 w 3490"/>
                <a:gd name="T13" fmla="*/ 397 h 1631"/>
                <a:gd name="T14" fmla="*/ 633 w 3490"/>
                <a:gd name="T15" fmla="*/ 409 h 1631"/>
                <a:gd name="T16" fmla="*/ 721 w 3490"/>
                <a:gd name="T17" fmla="*/ 427 h 1631"/>
                <a:gd name="T18" fmla="*/ 797 w 3490"/>
                <a:gd name="T19" fmla="*/ 445 h 1631"/>
                <a:gd name="T20" fmla="*/ 885 w 3490"/>
                <a:gd name="T21" fmla="*/ 469 h 1631"/>
                <a:gd name="T22" fmla="*/ 961 w 3490"/>
                <a:gd name="T23" fmla="*/ 492 h 1631"/>
                <a:gd name="T24" fmla="*/ 1050 w 3490"/>
                <a:gd name="T25" fmla="*/ 516 h 1631"/>
                <a:gd name="T26" fmla="*/ 1126 w 3490"/>
                <a:gd name="T27" fmla="*/ 545 h 1631"/>
                <a:gd name="T28" fmla="*/ 1214 w 3490"/>
                <a:gd name="T29" fmla="*/ 569 h 1631"/>
                <a:gd name="T30" fmla="*/ 1290 w 3490"/>
                <a:gd name="T31" fmla="*/ 599 h 1631"/>
                <a:gd name="T32" fmla="*/ 1379 w 3490"/>
                <a:gd name="T33" fmla="*/ 629 h 1631"/>
                <a:gd name="T34" fmla="*/ 1454 w 3490"/>
                <a:gd name="T35" fmla="*/ 658 h 1631"/>
                <a:gd name="T36" fmla="*/ 1543 w 3490"/>
                <a:gd name="T37" fmla="*/ 688 h 1631"/>
                <a:gd name="T38" fmla="*/ 1619 w 3490"/>
                <a:gd name="T39" fmla="*/ 712 h 1631"/>
                <a:gd name="T40" fmla="*/ 1707 w 3490"/>
                <a:gd name="T41" fmla="*/ 735 h 1631"/>
                <a:gd name="T42" fmla="*/ 1783 w 3490"/>
                <a:gd name="T43" fmla="*/ 747 h 1631"/>
                <a:gd name="T44" fmla="*/ 1872 w 3490"/>
                <a:gd name="T45" fmla="*/ 759 h 1631"/>
                <a:gd name="T46" fmla="*/ 1947 w 3490"/>
                <a:gd name="T47" fmla="*/ 765 h 1631"/>
                <a:gd name="T48" fmla="*/ 2036 w 3490"/>
                <a:gd name="T49" fmla="*/ 759 h 1631"/>
                <a:gd name="T50" fmla="*/ 2112 w 3490"/>
                <a:gd name="T51" fmla="*/ 753 h 1631"/>
                <a:gd name="T52" fmla="*/ 2200 w 3490"/>
                <a:gd name="T53" fmla="*/ 729 h 1631"/>
                <a:gd name="T54" fmla="*/ 2276 w 3490"/>
                <a:gd name="T55" fmla="*/ 706 h 1631"/>
                <a:gd name="T56" fmla="*/ 2365 w 3490"/>
                <a:gd name="T57" fmla="*/ 670 h 1631"/>
                <a:gd name="T58" fmla="*/ 2441 w 3490"/>
                <a:gd name="T59" fmla="*/ 629 h 1631"/>
                <a:gd name="T60" fmla="*/ 2529 w 3490"/>
                <a:gd name="T61" fmla="*/ 587 h 1631"/>
                <a:gd name="T62" fmla="*/ 2605 w 3490"/>
                <a:gd name="T63" fmla="*/ 540 h 1631"/>
                <a:gd name="T64" fmla="*/ 2693 w 3490"/>
                <a:gd name="T65" fmla="*/ 486 h 1631"/>
                <a:gd name="T66" fmla="*/ 2769 w 3490"/>
                <a:gd name="T67" fmla="*/ 433 h 1631"/>
                <a:gd name="T68" fmla="*/ 2858 w 3490"/>
                <a:gd name="T69" fmla="*/ 379 h 1631"/>
                <a:gd name="T70" fmla="*/ 2934 w 3490"/>
                <a:gd name="T71" fmla="*/ 320 h 1631"/>
                <a:gd name="T72" fmla="*/ 3022 w 3490"/>
                <a:gd name="T73" fmla="*/ 267 h 1631"/>
                <a:gd name="T74" fmla="*/ 3098 w 3490"/>
                <a:gd name="T75" fmla="*/ 213 h 1631"/>
                <a:gd name="T76" fmla="*/ 3186 w 3490"/>
                <a:gd name="T77" fmla="*/ 166 h 1631"/>
                <a:gd name="T78" fmla="*/ 3262 w 3490"/>
                <a:gd name="T79" fmla="*/ 119 h 1631"/>
                <a:gd name="T80" fmla="*/ 3351 w 3490"/>
                <a:gd name="T81" fmla="*/ 71 h 1631"/>
                <a:gd name="T82" fmla="*/ 3427 w 3490"/>
                <a:gd name="T83" fmla="*/ 24 h 16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90" h="1631">
                  <a:moveTo>
                    <a:pt x="0" y="721"/>
                  </a:moveTo>
                  <a:lnTo>
                    <a:pt x="26" y="733"/>
                  </a:lnTo>
                  <a:lnTo>
                    <a:pt x="64" y="733"/>
                  </a:lnTo>
                  <a:lnTo>
                    <a:pt x="89" y="733"/>
                  </a:lnTo>
                  <a:lnTo>
                    <a:pt x="114" y="733"/>
                  </a:lnTo>
                  <a:lnTo>
                    <a:pt x="140" y="746"/>
                  </a:lnTo>
                  <a:lnTo>
                    <a:pt x="165" y="746"/>
                  </a:lnTo>
                  <a:lnTo>
                    <a:pt x="190" y="746"/>
                  </a:lnTo>
                  <a:lnTo>
                    <a:pt x="228" y="759"/>
                  </a:lnTo>
                  <a:lnTo>
                    <a:pt x="253" y="759"/>
                  </a:lnTo>
                  <a:lnTo>
                    <a:pt x="279" y="771"/>
                  </a:lnTo>
                  <a:lnTo>
                    <a:pt x="304" y="771"/>
                  </a:lnTo>
                  <a:lnTo>
                    <a:pt x="329" y="784"/>
                  </a:lnTo>
                  <a:lnTo>
                    <a:pt x="354" y="784"/>
                  </a:lnTo>
                  <a:lnTo>
                    <a:pt x="392" y="797"/>
                  </a:lnTo>
                  <a:lnTo>
                    <a:pt x="418" y="797"/>
                  </a:lnTo>
                  <a:lnTo>
                    <a:pt x="443" y="809"/>
                  </a:lnTo>
                  <a:lnTo>
                    <a:pt x="468" y="822"/>
                  </a:lnTo>
                  <a:lnTo>
                    <a:pt x="494" y="822"/>
                  </a:lnTo>
                  <a:lnTo>
                    <a:pt x="519" y="835"/>
                  </a:lnTo>
                  <a:lnTo>
                    <a:pt x="557" y="847"/>
                  </a:lnTo>
                  <a:lnTo>
                    <a:pt x="582" y="860"/>
                  </a:lnTo>
                  <a:lnTo>
                    <a:pt x="607" y="872"/>
                  </a:lnTo>
                  <a:lnTo>
                    <a:pt x="633" y="872"/>
                  </a:lnTo>
                  <a:lnTo>
                    <a:pt x="658" y="885"/>
                  </a:lnTo>
                  <a:lnTo>
                    <a:pt x="683" y="898"/>
                  </a:lnTo>
                  <a:lnTo>
                    <a:pt x="721" y="910"/>
                  </a:lnTo>
                  <a:lnTo>
                    <a:pt x="746" y="923"/>
                  </a:lnTo>
                  <a:lnTo>
                    <a:pt x="772" y="936"/>
                  </a:lnTo>
                  <a:lnTo>
                    <a:pt x="797" y="948"/>
                  </a:lnTo>
                  <a:lnTo>
                    <a:pt x="822" y="974"/>
                  </a:lnTo>
                  <a:lnTo>
                    <a:pt x="848" y="986"/>
                  </a:lnTo>
                  <a:lnTo>
                    <a:pt x="885" y="999"/>
                  </a:lnTo>
                  <a:lnTo>
                    <a:pt x="911" y="1012"/>
                  </a:lnTo>
                  <a:lnTo>
                    <a:pt x="936" y="1037"/>
                  </a:lnTo>
                  <a:lnTo>
                    <a:pt x="961" y="1049"/>
                  </a:lnTo>
                  <a:lnTo>
                    <a:pt x="987" y="1062"/>
                  </a:lnTo>
                  <a:lnTo>
                    <a:pt x="1012" y="1087"/>
                  </a:lnTo>
                  <a:lnTo>
                    <a:pt x="1050" y="1100"/>
                  </a:lnTo>
                  <a:lnTo>
                    <a:pt x="1075" y="1125"/>
                  </a:lnTo>
                  <a:lnTo>
                    <a:pt x="1100" y="1138"/>
                  </a:lnTo>
                  <a:lnTo>
                    <a:pt x="1126" y="1163"/>
                  </a:lnTo>
                  <a:lnTo>
                    <a:pt x="1151" y="1176"/>
                  </a:lnTo>
                  <a:lnTo>
                    <a:pt x="1189" y="1201"/>
                  </a:lnTo>
                  <a:lnTo>
                    <a:pt x="1214" y="1214"/>
                  </a:lnTo>
                  <a:lnTo>
                    <a:pt x="1239" y="1239"/>
                  </a:lnTo>
                  <a:lnTo>
                    <a:pt x="1265" y="1264"/>
                  </a:lnTo>
                  <a:lnTo>
                    <a:pt x="1290" y="1277"/>
                  </a:lnTo>
                  <a:lnTo>
                    <a:pt x="1315" y="1302"/>
                  </a:lnTo>
                  <a:lnTo>
                    <a:pt x="1353" y="1328"/>
                  </a:lnTo>
                  <a:lnTo>
                    <a:pt x="1379" y="1340"/>
                  </a:lnTo>
                  <a:lnTo>
                    <a:pt x="1404" y="1366"/>
                  </a:lnTo>
                  <a:lnTo>
                    <a:pt x="1429" y="1391"/>
                  </a:lnTo>
                  <a:lnTo>
                    <a:pt x="1454" y="1403"/>
                  </a:lnTo>
                  <a:lnTo>
                    <a:pt x="1480" y="1429"/>
                  </a:lnTo>
                  <a:lnTo>
                    <a:pt x="1518" y="1441"/>
                  </a:lnTo>
                  <a:lnTo>
                    <a:pt x="1543" y="1467"/>
                  </a:lnTo>
                  <a:lnTo>
                    <a:pt x="1568" y="1479"/>
                  </a:lnTo>
                  <a:lnTo>
                    <a:pt x="1593" y="1505"/>
                  </a:lnTo>
                  <a:lnTo>
                    <a:pt x="1619" y="1517"/>
                  </a:lnTo>
                  <a:lnTo>
                    <a:pt x="1644" y="1530"/>
                  </a:lnTo>
                  <a:lnTo>
                    <a:pt x="1682" y="1555"/>
                  </a:lnTo>
                  <a:lnTo>
                    <a:pt x="1707" y="1568"/>
                  </a:lnTo>
                  <a:lnTo>
                    <a:pt x="1733" y="1580"/>
                  </a:lnTo>
                  <a:lnTo>
                    <a:pt x="1758" y="1593"/>
                  </a:lnTo>
                  <a:lnTo>
                    <a:pt x="1783" y="1593"/>
                  </a:lnTo>
                  <a:lnTo>
                    <a:pt x="1808" y="1606"/>
                  </a:lnTo>
                  <a:lnTo>
                    <a:pt x="1846" y="1618"/>
                  </a:lnTo>
                  <a:lnTo>
                    <a:pt x="1872" y="1618"/>
                  </a:lnTo>
                  <a:lnTo>
                    <a:pt x="1897" y="1631"/>
                  </a:lnTo>
                  <a:lnTo>
                    <a:pt x="1922" y="1631"/>
                  </a:lnTo>
                  <a:lnTo>
                    <a:pt x="1947" y="1631"/>
                  </a:lnTo>
                  <a:lnTo>
                    <a:pt x="1973" y="1631"/>
                  </a:lnTo>
                  <a:lnTo>
                    <a:pt x="2011" y="1631"/>
                  </a:lnTo>
                  <a:lnTo>
                    <a:pt x="2036" y="1618"/>
                  </a:lnTo>
                  <a:lnTo>
                    <a:pt x="2061" y="1618"/>
                  </a:lnTo>
                  <a:lnTo>
                    <a:pt x="2087" y="1606"/>
                  </a:lnTo>
                  <a:lnTo>
                    <a:pt x="2112" y="1606"/>
                  </a:lnTo>
                  <a:lnTo>
                    <a:pt x="2137" y="1593"/>
                  </a:lnTo>
                  <a:lnTo>
                    <a:pt x="2175" y="1580"/>
                  </a:lnTo>
                  <a:lnTo>
                    <a:pt x="2200" y="1555"/>
                  </a:lnTo>
                  <a:lnTo>
                    <a:pt x="2226" y="1543"/>
                  </a:lnTo>
                  <a:lnTo>
                    <a:pt x="2251" y="1530"/>
                  </a:lnTo>
                  <a:lnTo>
                    <a:pt x="2276" y="1505"/>
                  </a:lnTo>
                  <a:lnTo>
                    <a:pt x="2301" y="1479"/>
                  </a:lnTo>
                  <a:lnTo>
                    <a:pt x="2339" y="1454"/>
                  </a:lnTo>
                  <a:lnTo>
                    <a:pt x="2365" y="1429"/>
                  </a:lnTo>
                  <a:lnTo>
                    <a:pt x="2390" y="1403"/>
                  </a:lnTo>
                  <a:lnTo>
                    <a:pt x="2415" y="1378"/>
                  </a:lnTo>
                  <a:lnTo>
                    <a:pt x="2441" y="1340"/>
                  </a:lnTo>
                  <a:lnTo>
                    <a:pt x="2478" y="1315"/>
                  </a:lnTo>
                  <a:lnTo>
                    <a:pt x="2504" y="1277"/>
                  </a:lnTo>
                  <a:lnTo>
                    <a:pt x="2529" y="1252"/>
                  </a:lnTo>
                  <a:lnTo>
                    <a:pt x="2554" y="1214"/>
                  </a:lnTo>
                  <a:lnTo>
                    <a:pt x="2580" y="1176"/>
                  </a:lnTo>
                  <a:lnTo>
                    <a:pt x="2605" y="1151"/>
                  </a:lnTo>
                  <a:lnTo>
                    <a:pt x="2643" y="1113"/>
                  </a:lnTo>
                  <a:lnTo>
                    <a:pt x="2668" y="1075"/>
                  </a:lnTo>
                  <a:lnTo>
                    <a:pt x="2693" y="1037"/>
                  </a:lnTo>
                  <a:lnTo>
                    <a:pt x="2719" y="999"/>
                  </a:lnTo>
                  <a:lnTo>
                    <a:pt x="2744" y="961"/>
                  </a:lnTo>
                  <a:lnTo>
                    <a:pt x="2769" y="923"/>
                  </a:lnTo>
                  <a:lnTo>
                    <a:pt x="2807" y="885"/>
                  </a:lnTo>
                  <a:lnTo>
                    <a:pt x="2832" y="847"/>
                  </a:lnTo>
                  <a:lnTo>
                    <a:pt x="2858" y="809"/>
                  </a:lnTo>
                  <a:lnTo>
                    <a:pt x="2883" y="759"/>
                  </a:lnTo>
                  <a:lnTo>
                    <a:pt x="2908" y="721"/>
                  </a:lnTo>
                  <a:lnTo>
                    <a:pt x="2934" y="683"/>
                  </a:lnTo>
                  <a:lnTo>
                    <a:pt x="2972" y="645"/>
                  </a:lnTo>
                  <a:lnTo>
                    <a:pt x="2997" y="607"/>
                  </a:lnTo>
                  <a:lnTo>
                    <a:pt x="3022" y="569"/>
                  </a:lnTo>
                  <a:lnTo>
                    <a:pt x="3047" y="531"/>
                  </a:lnTo>
                  <a:lnTo>
                    <a:pt x="3073" y="493"/>
                  </a:lnTo>
                  <a:lnTo>
                    <a:pt x="3098" y="455"/>
                  </a:lnTo>
                  <a:lnTo>
                    <a:pt x="3136" y="430"/>
                  </a:lnTo>
                  <a:lnTo>
                    <a:pt x="3161" y="392"/>
                  </a:lnTo>
                  <a:lnTo>
                    <a:pt x="3186" y="354"/>
                  </a:lnTo>
                  <a:lnTo>
                    <a:pt x="3212" y="316"/>
                  </a:lnTo>
                  <a:lnTo>
                    <a:pt x="3237" y="278"/>
                  </a:lnTo>
                  <a:lnTo>
                    <a:pt x="3262" y="253"/>
                  </a:lnTo>
                  <a:lnTo>
                    <a:pt x="3300" y="215"/>
                  </a:lnTo>
                  <a:lnTo>
                    <a:pt x="3326" y="177"/>
                  </a:lnTo>
                  <a:lnTo>
                    <a:pt x="3351" y="152"/>
                  </a:lnTo>
                  <a:lnTo>
                    <a:pt x="3376" y="114"/>
                  </a:lnTo>
                  <a:lnTo>
                    <a:pt x="3401" y="89"/>
                  </a:lnTo>
                  <a:lnTo>
                    <a:pt x="3427" y="51"/>
                  </a:lnTo>
                  <a:lnTo>
                    <a:pt x="3465" y="25"/>
                  </a:lnTo>
                  <a:lnTo>
                    <a:pt x="349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44" name="Freeform 35"/>
            <p:cNvSpPr>
              <a:spLocks/>
            </p:cNvSpPr>
            <p:nvPr/>
          </p:nvSpPr>
          <p:spPr bwMode="auto">
            <a:xfrm flipV="1">
              <a:off x="9093" y="8172"/>
              <a:ext cx="1694" cy="486"/>
            </a:xfrm>
            <a:custGeom>
              <a:avLst/>
              <a:gdLst>
                <a:gd name="T0" fmla="*/ 0 w 1694"/>
                <a:gd name="T1" fmla="*/ 486 h 1037"/>
                <a:gd name="T2" fmla="*/ 25 w 1694"/>
                <a:gd name="T3" fmla="*/ 468 h 1037"/>
                <a:gd name="T4" fmla="*/ 50 w 1694"/>
                <a:gd name="T5" fmla="*/ 456 h 1037"/>
                <a:gd name="T6" fmla="*/ 76 w 1694"/>
                <a:gd name="T7" fmla="*/ 445 h 1037"/>
                <a:gd name="T8" fmla="*/ 101 w 1694"/>
                <a:gd name="T9" fmla="*/ 433 h 1037"/>
                <a:gd name="T10" fmla="*/ 139 w 1694"/>
                <a:gd name="T11" fmla="*/ 421 h 1037"/>
                <a:gd name="T12" fmla="*/ 164 w 1694"/>
                <a:gd name="T13" fmla="*/ 409 h 1037"/>
                <a:gd name="T14" fmla="*/ 190 w 1694"/>
                <a:gd name="T15" fmla="*/ 397 h 1037"/>
                <a:gd name="T16" fmla="*/ 215 w 1694"/>
                <a:gd name="T17" fmla="*/ 380 h 1037"/>
                <a:gd name="T18" fmla="*/ 240 w 1694"/>
                <a:gd name="T19" fmla="*/ 374 h 1037"/>
                <a:gd name="T20" fmla="*/ 265 w 1694"/>
                <a:gd name="T21" fmla="*/ 362 h 1037"/>
                <a:gd name="T22" fmla="*/ 303 w 1694"/>
                <a:gd name="T23" fmla="*/ 350 h 1037"/>
                <a:gd name="T24" fmla="*/ 329 w 1694"/>
                <a:gd name="T25" fmla="*/ 338 h 1037"/>
                <a:gd name="T26" fmla="*/ 354 w 1694"/>
                <a:gd name="T27" fmla="*/ 326 h 1037"/>
                <a:gd name="T28" fmla="*/ 379 w 1694"/>
                <a:gd name="T29" fmla="*/ 314 h 1037"/>
                <a:gd name="T30" fmla="*/ 404 w 1694"/>
                <a:gd name="T31" fmla="*/ 308 h 1037"/>
                <a:gd name="T32" fmla="*/ 442 w 1694"/>
                <a:gd name="T33" fmla="*/ 297 h 1037"/>
                <a:gd name="T34" fmla="*/ 468 w 1694"/>
                <a:gd name="T35" fmla="*/ 284 h 1037"/>
                <a:gd name="T36" fmla="*/ 493 w 1694"/>
                <a:gd name="T37" fmla="*/ 279 h 1037"/>
                <a:gd name="T38" fmla="*/ 518 w 1694"/>
                <a:gd name="T39" fmla="*/ 267 h 1037"/>
                <a:gd name="T40" fmla="*/ 544 w 1694"/>
                <a:gd name="T41" fmla="*/ 255 h 1037"/>
                <a:gd name="T42" fmla="*/ 569 w 1694"/>
                <a:gd name="T43" fmla="*/ 249 h 1037"/>
                <a:gd name="T44" fmla="*/ 607 w 1694"/>
                <a:gd name="T45" fmla="*/ 237 h 1037"/>
                <a:gd name="T46" fmla="*/ 632 w 1694"/>
                <a:gd name="T47" fmla="*/ 231 h 1037"/>
                <a:gd name="T48" fmla="*/ 657 w 1694"/>
                <a:gd name="T49" fmla="*/ 225 h 1037"/>
                <a:gd name="T50" fmla="*/ 683 w 1694"/>
                <a:gd name="T51" fmla="*/ 214 h 1037"/>
                <a:gd name="T52" fmla="*/ 708 w 1694"/>
                <a:gd name="T53" fmla="*/ 208 h 1037"/>
                <a:gd name="T54" fmla="*/ 733 w 1694"/>
                <a:gd name="T55" fmla="*/ 196 h 1037"/>
                <a:gd name="T56" fmla="*/ 771 w 1694"/>
                <a:gd name="T57" fmla="*/ 190 h 1037"/>
                <a:gd name="T58" fmla="*/ 796 w 1694"/>
                <a:gd name="T59" fmla="*/ 184 h 1037"/>
                <a:gd name="T60" fmla="*/ 822 w 1694"/>
                <a:gd name="T61" fmla="*/ 178 h 1037"/>
                <a:gd name="T62" fmla="*/ 847 w 1694"/>
                <a:gd name="T63" fmla="*/ 166 h 1037"/>
                <a:gd name="T64" fmla="*/ 872 w 1694"/>
                <a:gd name="T65" fmla="*/ 160 h 1037"/>
                <a:gd name="T66" fmla="*/ 898 w 1694"/>
                <a:gd name="T67" fmla="*/ 154 h 1037"/>
                <a:gd name="T68" fmla="*/ 935 w 1694"/>
                <a:gd name="T69" fmla="*/ 148 h 1037"/>
                <a:gd name="T70" fmla="*/ 961 w 1694"/>
                <a:gd name="T71" fmla="*/ 142 h 1037"/>
                <a:gd name="T72" fmla="*/ 986 w 1694"/>
                <a:gd name="T73" fmla="*/ 131 h 1037"/>
                <a:gd name="T74" fmla="*/ 1011 w 1694"/>
                <a:gd name="T75" fmla="*/ 125 h 1037"/>
                <a:gd name="T76" fmla="*/ 1037 w 1694"/>
                <a:gd name="T77" fmla="*/ 119 h 1037"/>
                <a:gd name="T78" fmla="*/ 1062 w 1694"/>
                <a:gd name="T79" fmla="*/ 113 h 1037"/>
                <a:gd name="T80" fmla="*/ 1100 w 1694"/>
                <a:gd name="T81" fmla="*/ 107 h 1037"/>
                <a:gd name="T82" fmla="*/ 1125 w 1694"/>
                <a:gd name="T83" fmla="*/ 101 h 1037"/>
                <a:gd name="T84" fmla="*/ 1150 w 1694"/>
                <a:gd name="T85" fmla="*/ 95 h 1037"/>
                <a:gd name="T86" fmla="*/ 1176 w 1694"/>
                <a:gd name="T87" fmla="*/ 89 h 1037"/>
                <a:gd name="T88" fmla="*/ 1201 w 1694"/>
                <a:gd name="T89" fmla="*/ 83 h 1037"/>
                <a:gd name="T90" fmla="*/ 1226 w 1694"/>
                <a:gd name="T91" fmla="*/ 77 h 1037"/>
                <a:gd name="T92" fmla="*/ 1264 w 1694"/>
                <a:gd name="T93" fmla="*/ 71 h 1037"/>
                <a:gd name="T94" fmla="*/ 1289 w 1694"/>
                <a:gd name="T95" fmla="*/ 71 h 1037"/>
                <a:gd name="T96" fmla="*/ 1315 w 1694"/>
                <a:gd name="T97" fmla="*/ 65 h 1037"/>
                <a:gd name="T98" fmla="*/ 1340 w 1694"/>
                <a:gd name="T99" fmla="*/ 60 h 1037"/>
                <a:gd name="T100" fmla="*/ 1365 w 1694"/>
                <a:gd name="T101" fmla="*/ 53 h 1037"/>
                <a:gd name="T102" fmla="*/ 1391 w 1694"/>
                <a:gd name="T103" fmla="*/ 48 h 1037"/>
                <a:gd name="T104" fmla="*/ 1429 w 1694"/>
                <a:gd name="T105" fmla="*/ 42 h 1037"/>
                <a:gd name="T106" fmla="*/ 1454 w 1694"/>
                <a:gd name="T107" fmla="*/ 36 h 1037"/>
                <a:gd name="T108" fmla="*/ 1479 w 1694"/>
                <a:gd name="T109" fmla="*/ 36 h 1037"/>
                <a:gd name="T110" fmla="*/ 1504 w 1694"/>
                <a:gd name="T111" fmla="*/ 30 h 1037"/>
                <a:gd name="T112" fmla="*/ 1530 w 1694"/>
                <a:gd name="T113" fmla="*/ 24 h 1037"/>
                <a:gd name="T114" fmla="*/ 1555 w 1694"/>
                <a:gd name="T115" fmla="*/ 18 h 1037"/>
                <a:gd name="T116" fmla="*/ 1593 w 1694"/>
                <a:gd name="T117" fmla="*/ 18 h 1037"/>
                <a:gd name="T118" fmla="*/ 1618 w 1694"/>
                <a:gd name="T119" fmla="*/ 12 h 1037"/>
                <a:gd name="T120" fmla="*/ 1643 w 1694"/>
                <a:gd name="T121" fmla="*/ 6 h 1037"/>
                <a:gd name="T122" fmla="*/ 1669 w 1694"/>
                <a:gd name="T123" fmla="*/ 6 h 1037"/>
                <a:gd name="T124" fmla="*/ 1694 w 1694"/>
                <a:gd name="T125" fmla="*/ 0 h 10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4" h="1037">
                  <a:moveTo>
                    <a:pt x="0" y="1037"/>
                  </a:moveTo>
                  <a:lnTo>
                    <a:pt x="25" y="999"/>
                  </a:lnTo>
                  <a:lnTo>
                    <a:pt x="50" y="974"/>
                  </a:lnTo>
                  <a:lnTo>
                    <a:pt x="76" y="949"/>
                  </a:lnTo>
                  <a:lnTo>
                    <a:pt x="101" y="923"/>
                  </a:lnTo>
                  <a:lnTo>
                    <a:pt x="139" y="898"/>
                  </a:lnTo>
                  <a:lnTo>
                    <a:pt x="164" y="873"/>
                  </a:lnTo>
                  <a:lnTo>
                    <a:pt x="190" y="847"/>
                  </a:lnTo>
                  <a:lnTo>
                    <a:pt x="215" y="810"/>
                  </a:lnTo>
                  <a:lnTo>
                    <a:pt x="240" y="797"/>
                  </a:lnTo>
                  <a:lnTo>
                    <a:pt x="265" y="772"/>
                  </a:lnTo>
                  <a:lnTo>
                    <a:pt x="303" y="746"/>
                  </a:lnTo>
                  <a:lnTo>
                    <a:pt x="329" y="721"/>
                  </a:lnTo>
                  <a:lnTo>
                    <a:pt x="354" y="696"/>
                  </a:lnTo>
                  <a:lnTo>
                    <a:pt x="379" y="670"/>
                  </a:lnTo>
                  <a:lnTo>
                    <a:pt x="404" y="658"/>
                  </a:lnTo>
                  <a:lnTo>
                    <a:pt x="442" y="633"/>
                  </a:lnTo>
                  <a:lnTo>
                    <a:pt x="468" y="607"/>
                  </a:lnTo>
                  <a:lnTo>
                    <a:pt x="493" y="595"/>
                  </a:lnTo>
                  <a:lnTo>
                    <a:pt x="518" y="569"/>
                  </a:lnTo>
                  <a:lnTo>
                    <a:pt x="544" y="544"/>
                  </a:lnTo>
                  <a:lnTo>
                    <a:pt x="569" y="531"/>
                  </a:lnTo>
                  <a:lnTo>
                    <a:pt x="607" y="506"/>
                  </a:lnTo>
                  <a:lnTo>
                    <a:pt x="632" y="493"/>
                  </a:lnTo>
                  <a:lnTo>
                    <a:pt x="657" y="481"/>
                  </a:lnTo>
                  <a:lnTo>
                    <a:pt x="683" y="456"/>
                  </a:lnTo>
                  <a:lnTo>
                    <a:pt x="708" y="443"/>
                  </a:lnTo>
                  <a:lnTo>
                    <a:pt x="733" y="418"/>
                  </a:lnTo>
                  <a:lnTo>
                    <a:pt x="771" y="405"/>
                  </a:lnTo>
                  <a:lnTo>
                    <a:pt x="796" y="392"/>
                  </a:lnTo>
                  <a:lnTo>
                    <a:pt x="822" y="380"/>
                  </a:lnTo>
                  <a:lnTo>
                    <a:pt x="847" y="354"/>
                  </a:lnTo>
                  <a:lnTo>
                    <a:pt x="872" y="342"/>
                  </a:lnTo>
                  <a:lnTo>
                    <a:pt x="898" y="329"/>
                  </a:lnTo>
                  <a:lnTo>
                    <a:pt x="935" y="316"/>
                  </a:lnTo>
                  <a:lnTo>
                    <a:pt x="961" y="304"/>
                  </a:lnTo>
                  <a:lnTo>
                    <a:pt x="986" y="279"/>
                  </a:lnTo>
                  <a:lnTo>
                    <a:pt x="1011" y="266"/>
                  </a:lnTo>
                  <a:lnTo>
                    <a:pt x="1037" y="253"/>
                  </a:lnTo>
                  <a:lnTo>
                    <a:pt x="1062" y="241"/>
                  </a:lnTo>
                  <a:lnTo>
                    <a:pt x="1100" y="228"/>
                  </a:lnTo>
                  <a:lnTo>
                    <a:pt x="1125" y="215"/>
                  </a:lnTo>
                  <a:lnTo>
                    <a:pt x="1150" y="203"/>
                  </a:lnTo>
                  <a:lnTo>
                    <a:pt x="1176" y="190"/>
                  </a:lnTo>
                  <a:lnTo>
                    <a:pt x="1201" y="177"/>
                  </a:lnTo>
                  <a:lnTo>
                    <a:pt x="1226" y="165"/>
                  </a:lnTo>
                  <a:lnTo>
                    <a:pt x="1264" y="152"/>
                  </a:lnTo>
                  <a:lnTo>
                    <a:pt x="1289" y="152"/>
                  </a:lnTo>
                  <a:lnTo>
                    <a:pt x="1315" y="139"/>
                  </a:lnTo>
                  <a:lnTo>
                    <a:pt x="1340" y="127"/>
                  </a:lnTo>
                  <a:lnTo>
                    <a:pt x="1365" y="114"/>
                  </a:lnTo>
                  <a:lnTo>
                    <a:pt x="1391" y="102"/>
                  </a:lnTo>
                  <a:lnTo>
                    <a:pt x="1429" y="89"/>
                  </a:lnTo>
                  <a:lnTo>
                    <a:pt x="1454" y="76"/>
                  </a:lnTo>
                  <a:lnTo>
                    <a:pt x="1479" y="76"/>
                  </a:lnTo>
                  <a:lnTo>
                    <a:pt x="1504" y="64"/>
                  </a:lnTo>
                  <a:lnTo>
                    <a:pt x="1530" y="51"/>
                  </a:lnTo>
                  <a:lnTo>
                    <a:pt x="1555" y="38"/>
                  </a:lnTo>
                  <a:lnTo>
                    <a:pt x="1593" y="38"/>
                  </a:lnTo>
                  <a:lnTo>
                    <a:pt x="1618" y="26"/>
                  </a:lnTo>
                  <a:lnTo>
                    <a:pt x="1643" y="13"/>
                  </a:lnTo>
                  <a:lnTo>
                    <a:pt x="1669" y="13"/>
                  </a:lnTo>
                  <a:lnTo>
                    <a:pt x="1694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2119" name="Group 36"/>
          <p:cNvGrpSpPr>
            <a:grpSpLocks/>
          </p:cNvGrpSpPr>
          <p:nvPr/>
        </p:nvGrpSpPr>
        <p:grpSpPr bwMode="auto">
          <a:xfrm>
            <a:off x="2989263" y="5505450"/>
            <a:ext cx="5940425" cy="403225"/>
            <a:chOff x="5604" y="7981"/>
            <a:chExt cx="5183" cy="534"/>
          </a:xfrm>
        </p:grpSpPr>
        <p:sp>
          <p:nvSpPr>
            <p:cNvPr id="132241" name="Freeform 37"/>
            <p:cNvSpPr>
              <a:spLocks/>
            </p:cNvSpPr>
            <p:nvPr/>
          </p:nvSpPr>
          <p:spPr bwMode="auto">
            <a:xfrm flipV="1">
              <a:off x="5604" y="7981"/>
              <a:ext cx="3490" cy="225"/>
            </a:xfrm>
            <a:custGeom>
              <a:avLst/>
              <a:gdLst>
                <a:gd name="T0" fmla="*/ 64 w 3490"/>
                <a:gd name="T1" fmla="*/ 225 h 481"/>
                <a:gd name="T2" fmla="*/ 140 w 3490"/>
                <a:gd name="T3" fmla="*/ 225 h 481"/>
                <a:gd name="T4" fmla="*/ 228 w 3490"/>
                <a:gd name="T5" fmla="*/ 225 h 481"/>
                <a:gd name="T6" fmla="*/ 304 w 3490"/>
                <a:gd name="T7" fmla="*/ 225 h 481"/>
                <a:gd name="T8" fmla="*/ 392 w 3490"/>
                <a:gd name="T9" fmla="*/ 225 h 481"/>
                <a:gd name="T10" fmla="*/ 468 w 3490"/>
                <a:gd name="T11" fmla="*/ 225 h 481"/>
                <a:gd name="T12" fmla="*/ 557 w 3490"/>
                <a:gd name="T13" fmla="*/ 225 h 481"/>
                <a:gd name="T14" fmla="*/ 633 w 3490"/>
                <a:gd name="T15" fmla="*/ 225 h 481"/>
                <a:gd name="T16" fmla="*/ 721 w 3490"/>
                <a:gd name="T17" fmla="*/ 225 h 481"/>
                <a:gd name="T18" fmla="*/ 797 w 3490"/>
                <a:gd name="T19" fmla="*/ 225 h 481"/>
                <a:gd name="T20" fmla="*/ 885 w 3490"/>
                <a:gd name="T21" fmla="*/ 225 h 481"/>
                <a:gd name="T22" fmla="*/ 961 w 3490"/>
                <a:gd name="T23" fmla="*/ 225 h 481"/>
                <a:gd name="T24" fmla="*/ 1050 w 3490"/>
                <a:gd name="T25" fmla="*/ 225 h 481"/>
                <a:gd name="T26" fmla="*/ 1126 w 3490"/>
                <a:gd name="T27" fmla="*/ 225 h 481"/>
                <a:gd name="T28" fmla="*/ 1214 w 3490"/>
                <a:gd name="T29" fmla="*/ 225 h 481"/>
                <a:gd name="T30" fmla="*/ 1290 w 3490"/>
                <a:gd name="T31" fmla="*/ 225 h 481"/>
                <a:gd name="T32" fmla="*/ 1379 w 3490"/>
                <a:gd name="T33" fmla="*/ 219 h 481"/>
                <a:gd name="T34" fmla="*/ 1454 w 3490"/>
                <a:gd name="T35" fmla="*/ 219 h 481"/>
                <a:gd name="T36" fmla="*/ 1543 w 3490"/>
                <a:gd name="T37" fmla="*/ 219 h 481"/>
                <a:gd name="T38" fmla="*/ 1619 w 3490"/>
                <a:gd name="T39" fmla="*/ 213 h 481"/>
                <a:gd name="T40" fmla="*/ 1707 w 3490"/>
                <a:gd name="T41" fmla="*/ 213 h 481"/>
                <a:gd name="T42" fmla="*/ 1783 w 3490"/>
                <a:gd name="T43" fmla="*/ 207 h 481"/>
                <a:gd name="T44" fmla="*/ 1872 w 3490"/>
                <a:gd name="T45" fmla="*/ 207 h 481"/>
                <a:gd name="T46" fmla="*/ 1947 w 3490"/>
                <a:gd name="T47" fmla="*/ 201 h 481"/>
                <a:gd name="T48" fmla="*/ 2036 w 3490"/>
                <a:gd name="T49" fmla="*/ 195 h 481"/>
                <a:gd name="T50" fmla="*/ 2112 w 3490"/>
                <a:gd name="T51" fmla="*/ 189 h 481"/>
                <a:gd name="T52" fmla="*/ 2200 w 3490"/>
                <a:gd name="T53" fmla="*/ 183 h 481"/>
                <a:gd name="T54" fmla="*/ 2276 w 3490"/>
                <a:gd name="T55" fmla="*/ 178 h 481"/>
                <a:gd name="T56" fmla="*/ 2365 w 3490"/>
                <a:gd name="T57" fmla="*/ 172 h 481"/>
                <a:gd name="T58" fmla="*/ 2441 w 3490"/>
                <a:gd name="T59" fmla="*/ 160 h 481"/>
                <a:gd name="T60" fmla="*/ 2529 w 3490"/>
                <a:gd name="T61" fmla="*/ 154 h 481"/>
                <a:gd name="T62" fmla="*/ 2605 w 3490"/>
                <a:gd name="T63" fmla="*/ 142 h 481"/>
                <a:gd name="T64" fmla="*/ 2693 w 3490"/>
                <a:gd name="T65" fmla="*/ 130 h 481"/>
                <a:gd name="T66" fmla="*/ 2769 w 3490"/>
                <a:gd name="T67" fmla="*/ 118 h 481"/>
                <a:gd name="T68" fmla="*/ 2858 w 3490"/>
                <a:gd name="T69" fmla="*/ 107 h 481"/>
                <a:gd name="T70" fmla="*/ 2934 w 3490"/>
                <a:gd name="T71" fmla="*/ 95 h 481"/>
                <a:gd name="T72" fmla="*/ 3022 w 3490"/>
                <a:gd name="T73" fmla="*/ 83 h 481"/>
                <a:gd name="T74" fmla="*/ 3098 w 3490"/>
                <a:gd name="T75" fmla="*/ 71 h 481"/>
                <a:gd name="T76" fmla="*/ 3186 w 3490"/>
                <a:gd name="T77" fmla="*/ 53 h 481"/>
                <a:gd name="T78" fmla="*/ 3262 w 3490"/>
                <a:gd name="T79" fmla="*/ 42 h 481"/>
                <a:gd name="T80" fmla="*/ 3351 w 3490"/>
                <a:gd name="T81" fmla="*/ 24 h 481"/>
                <a:gd name="T82" fmla="*/ 3427 w 3490"/>
                <a:gd name="T83" fmla="*/ 12 h 4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90" h="481">
                  <a:moveTo>
                    <a:pt x="0" y="481"/>
                  </a:moveTo>
                  <a:lnTo>
                    <a:pt x="26" y="481"/>
                  </a:lnTo>
                  <a:lnTo>
                    <a:pt x="64" y="481"/>
                  </a:lnTo>
                  <a:lnTo>
                    <a:pt x="89" y="481"/>
                  </a:lnTo>
                  <a:lnTo>
                    <a:pt x="114" y="481"/>
                  </a:lnTo>
                  <a:lnTo>
                    <a:pt x="140" y="481"/>
                  </a:lnTo>
                  <a:lnTo>
                    <a:pt x="165" y="481"/>
                  </a:lnTo>
                  <a:lnTo>
                    <a:pt x="190" y="481"/>
                  </a:lnTo>
                  <a:lnTo>
                    <a:pt x="228" y="481"/>
                  </a:lnTo>
                  <a:lnTo>
                    <a:pt x="253" y="481"/>
                  </a:lnTo>
                  <a:lnTo>
                    <a:pt x="279" y="481"/>
                  </a:lnTo>
                  <a:lnTo>
                    <a:pt x="304" y="481"/>
                  </a:lnTo>
                  <a:lnTo>
                    <a:pt x="329" y="481"/>
                  </a:lnTo>
                  <a:lnTo>
                    <a:pt x="354" y="481"/>
                  </a:lnTo>
                  <a:lnTo>
                    <a:pt x="392" y="481"/>
                  </a:lnTo>
                  <a:lnTo>
                    <a:pt x="418" y="481"/>
                  </a:lnTo>
                  <a:lnTo>
                    <a:pt x="443" y="481"/>
                  </a:lnTo>
                  <a:lnTo>
                    <a:pt x="468" y="481"/>
                  </a:lnTo>
                  <a:lnTo>
                    <a:pt x="494" y="481"/>
                  </a:lnTo>
                  <a:lnTo>
                    <a:pt x="519" y="481"/>
                  </a:lnTo>
                  <a:lnTo>
                    <a:pt x="557" y="481"/>
                  </a:lnTo>
                  <a:lnTo>
                    <a:pt x="582" y="481"/>
                  </a:lnTo>
                  <a:lnTo>
                    <a:pt x="607" y="481"/>
                  </a:lnTo>
                  <a:lnTo>
                    <a:pt x="633" y="481"/>
                  </a:lnTo>
                  <a:lnTo>
                    <a:pt x="658" y="481"/>
                  </a:lnTo>
                  <a:lnTo>
                    <a:pt x="683" y="481"/>
                  </a:lnTo>
                  <a:lnTo>
                    <a:pt x="721" y="481"/>
                  </a:lnTo>
                  <a:lnTo>
                    <a:pt x="746" y="481"/>
                  </a:lnTo>
                  <a:lnTo>
                    <a:pt x="772" y="481"/>
                  </a:lnTo>
                  <a:lnTo>
                    <a:pt x="797" y="481"/>
                  </a:lnTo>
                  <a:lnTo>
                    <a:pt x="822" y="481"/>
                  </a:lnTo>
                  <a:lnTo>
                    <a:pt x="848" y="481"/>
                  </a:lnTo>
                  <a:lnTo>
                    <a:pt x="885" y="481"/>
                  </a:lnTo>
                  <a:lnTo>
                    <a:pt x="911" y="481"/>
                  </a:lnTo>
                  <a:lnTo>
                    <a:pt x="936" y="481"/>
                  </a:lnTo>
                  <a:lnTo>
                    <a:pt x="961" y="481"/>
                  </a:lnTo>
                  <a:lnTo>
                    <a:pt x="987" y="481"/>
                  </a:lnTo>
                  <a:lnTo>
                    <a:pt x="1012" y="481"/>
                  </a:lnTo>
                  <a:lnTo>
                    <a:pt x="1050" y="481"/>
                  </a:lnTo>
                  <a:lnTo>
                    <a:pt x="1075" y="481"/>
                  </a:lnTo>
                  <a:lnTo>
                    <a:pt x="1100" y="481"/>
                  </a:lnTo>
                  <a:lnTo>
                    <a:pt x="1126" y="481"/>
                  </a:lnTo>
                  <a:lnTo>
                    <a:pt x="1151" y="481"/>
                  </a:lnTo>
                  <a:lnTo>
                    <a:pt x="1189" y="481"/>
                  </a:lnTo>
                  <a:lnTo>
                    <a:pt x="1214" y="481"/>
                  </a:lnTo>
                  <a:lnTo>
                    <a:pt x="1239" y="481"/>
                  </a:lnTo>
                  <a:lnTo>
                    <a:pt x="1265" y="481"/>
                  </a:lnTo>
                  <a:lnTo>
                    <a:pt x="1290" y="481"/>
                  </a:lnTo>
                  <a:lnTo>
                    <a:pt x="1315" y="481"/>
                  </a:lnTo>
                  <a:lnTo>
                    <a:pt x="1353" y="481"/>
                  </a:lnTo>
                  <a:lnTo>
                    <a:pt x="1379" y="468"/>
                  </a:lnTo>
                  <a:lnTo>
                    <a:pt x="1404" y="468"/>
                  </a:lnTo>
                  <a:lnTo>
                    <a:pt x="1429" y="468"/>
                  </a:lnTo>
                  <a:lnTo>
                    <a:pt x="1454" y="468"/>
                  </a:lnTo>
                  <a:lnTo>
                    <a:pt x="1480" y="468"/>
                  </a:lnTo>
                  <a:lnTo>
                    <a:pt x="1518" y="468"/>
                  </a:lnTo>
                  <a:lnTo>
                    <a:pt x="1543" y="468"/>
                  </a:lnTo>
                  <a:lnTo>
                    <a:pt x="1568" y="468"/>
                  </a:lnTo>
                  <a:lnTo>
                    <a:pt x="1593" y="468"/>
                  </a:lnTo>
                  <a:lnTo>
                    <a:pt x="1619" y="455"/>
                  </a:lnTo>
                  <a:lnTo>
                    <a:pt x="1644" y="455"/>
                  </a:lnTo>
                  <a:lnTo>
                    <a:pt x="1682" y="455"/>
                  </a:lnTo>
                  <a:lnTo>
                    <a:pt x="1707" y="455"/>
                  </a:lnTo>
                  <a:lnTo>
                    <a:pt x="1733" y="455"/>
                  </a:lnTo>
                  <a:lnTo>
                    <a:pt x="1758" y="455"/>
                  </a:lnTo>
                  <a:lnTo>
                    <a:pt x="1783" y="443"/>
                  </a:lnTo>
                  <a:lnTo>
                    <a:pt x="1808" y="443"/>
                  </a:lnTo>
                  <a:lnTo>
                    <a:pt x="1846" y="443"/>
                  </a:lnTo>
                  <a:lnTo>
                    <a:pt x="1872" y="443"/>
                  </a:lnTo>
                  <a:lnTo>
                    <a:pt x="1897" y="443"/>
                  </a:lnTo>
                  <a:lnTo>
                    <a:pt x="1922" y="430"/>
                  </a:lnTo>
                  <a:lnTo>
                    <a:pt x="1947" y="430"/>
                  </a:lnTo>
                  <a:lnTo>
                    <a:pt x="1973" y="430"/>
                  </a:lnTo>
                  <a:lnTo>
                    <a:pt x="2011" y="430"/>
                  </a:lnTo>
                  <a:lnTo>
                    <a:pt x="2036" y="417"/>
                  </a:lnTo>
                  <a:lnTo>
                    <a:pt x="2061" y="417"/>
                  </a:lnTo>
                  <a:lnTo>
                    <a:pt x="2087" y="417"/>
                  </a:lnTo>
                  <a:lnTo>
                    <a:pt x="2112" y="405"/>
                  </a:lnTo>
                  <a:lnTo>
                    <a:pt x="2137" y="405"/>
                  </a:lnTo>
                  <a:lnTo>
                    <a:pt x="2175" y="405"/>
                  </a:lnTo>
                  <a:lnTo>
                    <a:pt x="2200" y="392"/>
                  </a:lnTo>
                  <a:lnTo>
                    <a:pt x="2226" y="392"/>
                  </a:lnTo>
                  <a:lnTo>
                    <a:pt x="2251" y="380"/>
                  </a:lnTo>
                  <a:lnTo>
                    <a:pt x="2276" y="380"/>
                  </a:lnTo>
                  <a:lnTo>
                    <a:pt x="2301" y="380"/>
                  </a:lnTo>
                  <a:lnTo>
                    <a:pt x="2339" y="367"/>
                  </a:lnTo>
                  <a:lnTo>
                    <a:pt x="2365" y="367"/>
                  </a:lnTo>
                  <a:lnTo>
                    <a:pt x="2390" y="354"/>
                  </a:lnTo>
                  <a:lnTo>
                    <a:pt x="2415" y="354"/>
                  </a:lnTo>
                  <a:lnTo>
                    <a:pt x="2441" y="342"/>
                  </a:lnTo>
                  <a:lnTo>
                    <a:pt x="2478" y="342"/>
                  </a:lnTo>
                  <a:lnTo>
                    <a:pt x="2504" y="329"/>
                  </a:lnTo>
                  <a:lnTo>
                    <a:pt x="2529" y="329"/>
                  </a:lnTo>
                  <a:lnTo>
                    <a:pt x="2554" y="316"/>
                  </a:lnTo>
                  <a:lnTo>
                    <a:pt x="2580" y="316"/>
                  </a:lnTo>
                  <a:lnTo>
                    <a:pt x="2605" y="304"/>
                  </a:lnTo>
                  <a:lnTo>
                    <a:pt x="2643" y="304"/>
                  </a:lnTo>
                  <a:lnTo>
                    <a:pt x="2668" y="291"/>
                  </a:lnTo>
                  <a:lnTo>
                    <a:pt x="2693" y="278"/>
                  </a:lnTo>
                  <a:lnTo>
                    <a:pt x="2719" y="278"/>
                  </a:lnTo>
                  <a:lnTo>
                    <a:pt x="2744" y="266"/>
                  </a:lnTo>
                  <a:lnTo>
                    <a:pt x="2769" y="253"/>
                  </a:lnTo>
                  <a:lnTo>
                    <a:pt x="2807" y="253"/>
                  </a:lnTo>
                  <a:lnTo>
                    <a:pt x="2832" y="240"/>
                  </a:lnTo>
                  <a:lnTo>
                    <a:pt x="2858" y="228"/>
                  </a:lnTo>
                  <a:lnTo>
                    <a:pt x="2883" y="228"/>
                  </a:lnTo>
                  <a:lnTo>
                    <a:pt x="2908" y="215"/>
                  </a:lnTo>
                  <a:lnTo>
                    <a:pt x="2934" y="203"/>
                  </a:lnTo>
                  <a:lnTo>
                    <a:pt x="2972" y="203"/>
                  </a:lnTo>
                  <a:lnTo>
                    <a:pt x="2997" y="190"/>
                  </a:lnTo>
                  <a:lnTo>
                    <a:pt x="3022" y="177"/>
                  </a:lnTo>
                  <a:lnTo>
                    <a:pt x="3047" y="165"/>
                  </a:lnTo>
                  <a:lnTo>
                    <a:pt x="3073" y="165"/>
                  </a:lnTo>
                  <a:lnTo>
                    <a:pt x="3098" y="152"/>
                  </a:lnTo>
                  <a:lnTo>
                    <a:pt x="3136" y="139"/>
                  </a:lnTo>
                  <a:lnTo>
                    <a:pt x="3161" y="127"/>
                  </a:lnTo>
                  <a:lnTo>
                    <a:pt x="3186" y="114"/>
                  </a:lnTo>
                  <a:lnTo>
                    <a:pt x="3212" y="114"/>
                  </a:lnTo>
                  <a:lnTo>
                    <a:pt x="3237" y="101"/>
                  </a:lnTo>
                  <a:lnTo>
                    <a:pt x="3262" y="89"/>
                  </a:lnTo>
                  <a:lnTo>
                    <a:pt x="3300" y="76"/>
                  </a:lnTo>
                  <a:lnTo>
                    <a:pt x="3326" y="63"/>
                  </a:lnTo>
                  <a:lnTo>
                    <a:pt x="3351" y="51"/>
                  </a:lnTo>
                  <a:lnTo>
                    <a:pt x="3376" y="38"/>
                  </a:lnTo>
                  <a:lnTo>
                    <a:pt x="3401" y="38"/>
                  </a:lnTo>
                  <a:lnTo>
                    <a:pt x="3427" y="26"/>
                  </a:lnTo>
                  <a:lnTo>
                    <a:pt x="3465" y="13"/>
                  </a:lnTo>
                  <a:lnTo>
                    <a:pt x="3490" y="0"/>
                  </a:lnTo>
                </a:path>
              </a:pathLst>
            </a:custGeom>
            <a:noFill/>
            <a:ln w="19050" cap="flat" cmpd="sng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42" name="Freeform 38"/>
            <p:cNvSpPr>
              <a:spLocks/>
            </p:cNvSpPr>
            <p:nvPr/>
          </p:nvSpPr>
          <p:spPr bwMode="auto">
            <a:xfrm flipV="1">
              <a:off x="9093" y="8207"/>
              <a:ext cx="1694" cy="308"/>
            </a:xfrm>
            <a:custGeom>
              <a:avLst/>
              <a:gdLst>
                <a:gd name="T0" fmla="*/ 0 w 1694"/>
                <a:gd name="T1" fmla="*/ 308 h 657"/>
                <a:gd name="T2" fmla="*/ 25 w 1694"/>
                <a:gd name="T3" fmla="*/ 302 h 657"/>
                <a:gd name="T4" fmla="*/ 50 w 1694"/>
                <a:gd name="T5" fmla="*/ 296 h 657"/>
                <a:gd name="T6" fmla="*/ 76 w 1694"/>
                <a:gd name="T7" fmla="*/ 290 h 657"/>
                <a:gd name="T8" fmla="*/ 101 w 1694"/>
                <a:gd name="T9" fmla="*/ 285 h 657"/>
                <a:gd name="T10" fmla="*/ 139 w 1694"/>
                <a:gd name="T11" fmla="*/ 285 h 657"/>
                <a:gd name="T12" fmla="*/ 164 w 1694"/>
                <a:gd name="T13" fmla="*/ 278 h 657"/>
                <a:gd name="T14" fmla="*/ 190 w 1694"/>
                <a:gd name="T15" fmla="*/ 272 h 657"/>
                <a:gd name="T16" fmla="*/ 215 w 1694"/>
                <a:gd name="T17" fmla="*/ 267 h 657"/>
                <a:gd name="T18" fmla="*/ 240 w 1694"/>
                <a:gd name="T19" fmla="*/ 261 h 657"/>
                <a:gd name="T20" fmla="*/ 265 w 1694"/>
                <a:gd name="T21" fmla="*/ 255 h 657"/>
                <a:gd name="T22" fmla="*/ 303 w 1694"/>
                <a:gd name="T23" fmla="*/ 249 h 657"/>
                <a:gd name="T24" fmla="*/ 329 w 1694"/>
                <a:gd name="T25" fmla="*/ 243 h 657"/>
                <a:gd name="T26" fmla="*/ 354 w 1694"/>
                <a:gd name="T27" fmla="*/ 237 h 657"/>
                <a:gd name="T28" fmla="*/ 379 w 1694"/>
                <a:gd name="T29" fmla="*/ 231 h 657"/>
                <a:gd name="T30" fmla="*/ 404 w 1694"/>
                <a:gd name="T31" fmla="*/ 231 h 657"/>
                <a:gd name="T32" fmla="*/ 442 w 1694"/>
                <a:gd name="T33" fmla="*/ 225 h 657"/>
                <a:gd name="T34" fmla="*/ 468 w 1694"/>
                <a:gd name="T35" fmla="*/ 219 h 657"/>
                <a:gd name="T36" fmla="*/ 493 w 1694"/>
                <a:gd name="T37" fmla="*/ 213 h 657"/>
                <a:gd name="T38" fmla="*/ 518 w 1694"/>
                <a:gd name="T39" fmla="*/ 207 h 657"/>
                <a:gd name="T40" fmla="*/ 544 w 1694"/>
                <a:gd name="T41" fmla="*/ 202 h 657"/>
                <a:gd name="T42" fmla="*/ 569 w 1694"/>
                <a:gd name="T43" fmla="*/ 195 h 657"/>
                <a:gd name="T44" fmla="*/ 607 w 1694"/>
                <a:gd name="T45" fmla="*/ 189 h 657"/>
                <a:gd name="T46" fmla="*/ 632 w 1694"/>
                <a:gd name="T47" fmla="*/ 184 h 657"/>
                <a:gd name="T48" fmla="*/ 657 w 1694"/>
                <a:gd name="T49" fmla="*/ 178 h 657"/>
                <a:gd name="T50" fmla="*/ 683 w 1694"/>
                <a:gd name="T51" fmla="*/ 178 h 657"/>
                <a:gd name="T52" fmla="*/ 708 w 1694"/>
                <a:gd name="T53" fmla="*/ 172 h 657"/>
                <a:gd name="T54" fmla="*/ 733 w 1694"/>
                <a:gd name="T55" fmla="*/ 166 h 657"/>
                <a:gd name="T56" fmla="*/ 771 w 1694"/>
                <a:gd name="T57" fmla="*/ 160 h 657"/>
                <a:gd name="T58" fmla="*/ 796 w 1694"/>
                <a:gd name="T59" fmla="*/ 154 h 657"/>
                <a:gd name="T60" fmla="*/ 822 w 1694"/>
                <a:gd name="T61" fmla="*/ 148 h 657"/>
                <a:gd name="T62" fmla="*/ 847 w 1694"/>
                <a:gd name="T63" fmla="*/ 142 h 657"/>
                <a:gd name="T64" fmla="*/ 872 w 1694"/>
                <a:gd name="T65" fmla="*/ 142 h 657"/>
                <a:gd name="T66" fmla="*/ 898 w 1694"/>
                <a:gd name="T67" fmla="*/ 136 h 657"/>
                <a:gd name="T68" fmla="*/ 935 w 1694"/>
                <a:gd name="T69" fmla="*/ 130 h 657"/>
                <a:gd name="T70" fmla="*/ 961 w 1694"/>
                <a:gd name="T71" fmla="*/ 124 h 657"/>
                <a:gd name="T72" fmla="*/ 986 w 1694"/>
                <a:gd name="T73" fmla="*/ 119 h 657"/>
                <a:gd name="T74" fmla="*/ 1011 w 1694"/>
                <a:gd name="T75" fmla="*/ 113 h 657"/>
                <a:gd name="T76" fmla="*/ 1037 w 1694"/>
                <a:gd name="T77" fmla="*/ 106 h 657"/>
                <a:gd name="T78" fmla="*/ 1062 w 1694"/>
                <a:gd name="T79" fmla="*/ 106 h 657"/>
                <a:gd name="T80" fmla="*/ 1100 w 1694"/>
                <a:gd name="T81" fmla="*/ 101 h 657"/>
                <a:gd name="T82" fmla="*/ 1125 w 1694"/>
                <a:gd name="T83" fmla="*/ 95 h 657"/>
                <a:gd name="T84" fmla="*/ 1150 w 1694"/>
                <a:gd name="T85" fmla="*/ 89 h 657"/>
                <a:gd name="T86" fmla="*/ 1176 w 1694"/>
                <a:gd name="T87" fmla="*/ 83 h 657"/>
                <a:gd name="T88" fmla="*/ 1201 w 1694"/>
                <a:gd name="T89" fmla="*/ 83 h 657"/>
                <a:gd name="T90" fmla="*/ 1226 w 1694"/>
                <a:gd name="T91" fmla="*/ 77 h 657"/>
                <a:gd name="T92" fmla="*/ 1264 w 1694"/>
                <a:gd name="T93" fmla="*/ 71 h 657"/>
                <a:gd name="T94" fmla="*/ 1289 w 1694"/>
                <a:gd name="T95" fmla="*/ 65 h 657"/>
                <a:gd name="T96" fmla="*/ 1315 w 1694"/>
                <a:gd name="T97" fmla="*/ 59 h 657"/>
                <a:gd name="T98" fmla="*/ 1340 w 1694"/>
                <a:gd name="T99" fmla="*/ 59 h 657"/>
                <a:gd name="T100" fmla="*/ 1365 w 1694"/>
                <a:gd name="T101" fmla="*/ 53 h 657"/>
                <a:gd name="T102" fmla="*/ 1391 w 1694"/>
                <a:gd name="T103" fmla="*/ 47 h 657"/>
                <a:gd name="T104" fmla="*/ 1429 w 1694"/>
                <a:gd name="T105" fmla="*/ 41 h 657"/>
                <a:gd name="T106" fmla="*/ 1454 w 1694"/>
                <a:gd name="T107" fmla="*/ 41 h 657"/>
                <a:gd name="T108" fmla="*/ 1479 w 1694"/>
                <a:gd name="T109" fmla="*/ 36 h 657"/>
                <a:gd name="T110" fmla="*/ 1504 w 1694"/>
                <a:gd name="T111" fmla="*/ 30 h 657"/>
                <a:gd name="T112" fmla="*/ 1530 w 1694"/>
                <a:gd name="T113" fmla="*/ 23 h 657"/>
                <a:gd name="T114" fmla="*/ 1555 w 1694"/>
                <a:gd name="T115" fmla="*/ 23 h 657"/>
                <a:gd name="T116" fmla="*/ 1593 w 1694"/>
                <a:gd name="T117" fmla="*/ 18 h 657"/>
                <a:gd name="T118" fmla="*/ 1618 w 1694"/>
                <a:gd name="T119" fmla="*/ 12 h 657"/>
                <a:gd name="T120" fmla="*/ 1643 w 1694"/>
                <a:gd name="T121" fmla="*/ 12 h 657"/>
                <a:gd name="T122" fmla="*/ 1669 w 1694"/>
                <a:gd name="T123" fmla="*/ 6 h 657"/>
                <a:gd name="T124" fmla="*/ 1694 w 1694"/>
                <a:gd name="T125" fmla="*/ 0 h 6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4" h="657">
                  <a:moveTo>
                    <a:pt x="0" y="657"/>
                  </a:moveTo>
                  <a:lnTo>
                    <a:pt x="25" y="645"/>
                  </a:lnTo>
                  <a:lnTo>
                    <a:pt x="50" y="632"/>
                  </a:lnTo>
                  <a:lnTo>
                    <a:pt x="76" y="619"/>
                  </a:lnTo>
                  <a:lnTo>
                    <a:pt x="101" y="607"/>
                  </a:lnTo>
                  <a:lnTo>
                    <a:pt x="139" y="607"/>
                  </a:lnTo>
                  <a:lnTo>
                    <a:pt x="164" y="594"/>
                  </a:lnTo>
                  <a:lnTo>
                    <a:pt x="190" y="581"/>
                  </a:lnTo>
                  <a:lnTo>
                    <a:pt x="215" y="569"/>
                  </a:lnTo>
                  <a:lnTo>
                    <a:pt x="240" y="556"/>
                  </a:lnTo>
                  <a:lnTo>
                    <a:pt x="265" y="543"/>
                  </a:lnTo>
                  <a:lnTo>
                    <a:pt x="303" y="531"/>
                  </a:lnTo>
                  <a:lnTo>
                    <a:pt x="329" y="518"/>
                  </a:lnTo>
                  <a:lnTo>
                    <a:pt x="354" y="506"/>
                  </a:lnTo>
                  <a:lnTo>
                    <a:pt x="379" y="493"/>
                  </a:lnTo>
                  <a:lnTo>
                    <a:pt x="404" y="493"/>
                  </a:lnTo>
                  <a:lnTo>
                    <a:pt x="442" y="480"/>
                  </a:lnTo>
                  <a:lnTo>
                    <a:pt x="468" y="468"/>
                  </a:lnTo>
                  <a:lnTo>
                    <a:pt x="493" y="455"/>
                  </a:lnTo>
                  <a:lnTo>
                    <a:pt x="518" y="442"/>
                  </a:lnTo>
                  <a:lnTo>
                    <a:pt x="544" y="430"/>
                  </a:lnTo>
                  <a:lnTo>
                    <a:pt x="569" y="417"/>
                  </a:lnTo>
                  <a:lnTo>
                    <a:pt x="607" y="404"/>
                  </a:lnTo>
                  <a:lnTo>
                    <a:pt x="632" y="392"/>
                  </a:lnTo>
                  <a:lnTo>
                    <a:pt x="657" y="379"/>
                  </a:lnTo>
                  <a:lnTo>
                    <a:pt x="683" y="379"/>
                  </a:lnTo>
                  <a:lnTo>
                    <a:pt x="708" y="366"/>
                  </a:lnTo>
                  <a:lnTo>
                    <a:pt x="733" y="354"/>
                  </a:lnTo>
                  <a:lnTo>
                    <a:pt x="771" y="341"/>
                  </a:lnTo>
                  <a:lnTo>
                    <a:pt x="796" y="329"/>
                  </a:lnTo>
                  <a:lnTo>
                    <a:pt x="822" y="316"/>
                  </a:lnTo>
                  <a:lnTo>
                    <a:pt x="847" y="303"/>
                  </a:lnTo>
                  <a:lnTo>
                    <a:pt x="872" y="303"/>
                  </a:lnTo>
                  <a:lnTo>
                    <a:pt x="898" y="291"/>
                  </a:lnTo>
                  <a:lnTo>
                    <a:pt x="935" y="278"/>
                  </a:lnTo>
                  <a:lnTo>
                    <a:pt x="961" y="265"/>
                  </a:lnTo>
                  <a:lnTo>
                    <a:pt x="986" y="253"/>
                  </a:lnTo>
                  <a:lnTo>
                    <a:pt x="1011" y="240"/>
                  </a:lnTo>
                  <a:lnTo>
                    <a:pt x="1037" y="227"/>
                  </a:lnTo>
                  <a:lnTo>
                    <a:pt x="1062" y="227"/>
                  </a:lnTo>
                  <a:lnTo>
                    <a:pt x="1100" y="215"/>
                  </a:lnTo>
                  <a:lnTo>
                    <a:pt x="1125" y="202"/>
                  </a:lnTo>
                  <a:lnTo>
                    <a:pt x="1150" y="189"/>
                  </a:lnTo>
                  <a:lnTo>
                    <a:pt x="1176" y="177"/>
                  </a:lnTo>
                  <a:lnTo>
                    <a:pt x="1201" y="177"/>
                  </a:lnTo>
                  <a:lnTo>
                    <a:pt x="1226" y="164"/>
                  </a:lnTo>
                  <a:lnTo>
                    <a:pt x="1264" y="152"/>
                  </a:lnTo>
                  <a:lnTo>
                    <a:pt x="1289" y="139"/>
                  </a:lnTo>
                  <a:lnTo>
                    <a:pt x="1315" y="126"/>
                  </a:lnTo>
                  <a:lnTo>
                    <a:pt x="1340" y="126"/>
                  </a:lnTo>
                  <a:lnTo>
                    <a:pt x="1365" y="114"/>
                  </a:lnTo>
                  <a:lnTo>
                    <a:pt x="1391" y="101"/>
                  </a:lnTo>
                  <a:lnTo>
                    <a:pt x="1429" y="88"/>
                  </a:lnTo>
                  <a:lnTo>
                    <a:pt x="1454" y="88"/>
                  </a:lnTo>
                  <a:lnTo>
                    <a:pt x="1479" y="76"/>
                  </a:lnTo>
                  <a:lnTo>
                    <a:pt x="1504" y="63"/>
                  </a:lnTo>
                  <a:lnTo>
                    <a:pt x="1530" y="50"/>
                  </a:lnTo>
                  <a:lnTo>
                    <a:pt x="1555" y="50"/>
                  </a:lnTo>
                  <a:lnTo>
                    <a:pt x="1593" y="38"/>
                  </a:lnTo>
                  <a:lnTo>
                    <a:pt x="1618" y="25"/>
                  </a:lnTo>
                  <a:lnTo>
                    <a:pt x="1643" y="25"/>
                  </a:lnTo>
                  <a:lnTo>
                    <a:pt x="1669" y="12"/>
                  </a:lnTo>
                  <a:lnTo>
                    <a:pt x="1694" y="0"/>
                  </a:lnTo>
                </a:path>
              </a:pathLst>
            </a:custGeom>
            <a:noFill/>
            <a:ln w="19050" cap="flat" cmpd="sng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120" name="Rectangle 39"/>
          <p:cNvSpPr>
            <a:spLocks noChangeArrowheads="1"/>
          </p:cNvSpPr>
          <p:nvPr/>
        </p:nvSpPr>
        <p:spPr bwMode="auto">
          <a:xfrm>
            <a:off x="2794000" y="3735388"/>
            <a:ext cx="6273800" cy="2538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grpSp>
        <p:nvGrpSpPr>
          <p:cNvPr id="132121" name="Group 40"/>
          <p:cNvGrpSpPr>
            <a:grpSpLocks/>
          </p:cNvGrpSpPr>
          <p:nvPr/>
        </p:nvGrpSpPr>
        <p:grpSpPr bwMode="auto">
          <a:xfrm>
            <a:off x="2794000" y="3854450"/>
            <a:ext cx="6269038" cy="2136775"/>
            <a:chOff x="5434" y="5796"/>
            <a:chExt cx="5488" cy="2827"/>
          </a:xfrm>
        </p:grpSpPr>
        <p:sp>
          <p:nvSpPr>
            <p:cNvPr id="132233" name="Line 41"/>
            <p:cNvSpPr>
              <a:spLocks noChangeShapeType="1"/>
            </p:cNvSpPr>
            <p:nvPr/>
          </p:nvSpPr>
          <p:spPr bwMode="auto">
            <a:xfrm>
              <a:off x="5434" y="6608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4" name="Line 42"/>
            <p:cNvSpPr>
              <a:spLocks noChangeShapeType="1"/>
            </p:cNvSpPr>
            <p:nvPr/>
          </p:nvSpPr>
          <p:spPr bwMode="auto">
            <a:xfrm>
              <a:off x="5434" y="5796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5" name="Line 43"/>
            <p:cNvSpPr>
              <a:spLocks noChangeShapeType="1"/>
            </p:cNvSpPr>
            <p:nvPr/>
          </p:nvSpPr>
          <p:spPr bwMode="auto">
            <a:xfrm>
              <a:off x="5434" y="6202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6" name="Line 44"/>
            <p:cNvSpPr>
              <a:spLocks noChangeShapeType="1"/>
            </p:cNvSpPr>
            <p:nvPr/>
          </p:nvSpPr>
          <p:spPr bwMode="auto">
            <a:xfrm>
              <a:off x="5434" y="7014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7" name="Line 45"/>
            <p:cNvSpPr>
              <a:spLocks noChangeShapeType="1"/>
            </p:cNvSpPr>
            <p:nvPr/>
          </p:nvSpPr>
          <p:spPr bwMode="auto">
            <a:xfrm>
              <a:off x="5434" y="7415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8" name="Line 46"/>
            <p:cNvSpPr>
              <a:spLocks noChangeShapeType="1"/>
            </p:cNvSpPr>
            <p:nvPr/>
          </p:nvSpPr>
          <p:spPr bwMode="auto">
            <a:xfrm>
              <a:off x="5434" y="7819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9" name="Line 47"/>
            <p:cNvSpPr>
              <a:spLocks noChangeShapeType="1"/>
            </p:cNvSpPr>
            <p:nvPr/>
          </p:nvSpPr>
          <p:spPr bwMode="auto">
            <a:xfrm>
              <a:off x="5434" y="8222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40" name="Line 48"/>
            <p:cNvSpPr>
              <a:spLocks noChangeShapeType="1"/>
            </p:cNvSpPr>
            <p:nvPr/>
          </p:nvSpPr>
          <p:spPr bwMode="auto">
            <a:xfrm>
              <a:off x="5434" y="8623"/>
              <a:ext cx="5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122" name="Rectangle 49"/>
          <p:cNvSpPr>
            <a:spLocks noChangeArrowheads="1"/>
          </p:cNvSpPr>
          <p:nvPr/>
        </p:nvSpPr>
        <p:spPr bwMode="auto">
          <a:xfrm rot="-5400000">
            <a:off x="1822450" y="1584326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déphasage (°)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23" name="Line 50"/>
          <p:cNvSpPr>
            <a:spLocks noChangeShapeType="1"/>
          </p:cNvSpPr>
          <p:nvPr/>
        </p:nvSpPr>
        <p:spPr bwMode="auto">
          <a:xfrm>
            <a:off x="2794000" y="615950"/>
            <a:ext cx="317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24" name="Rectangle 51"/>
          <p:cNvSpPr>
            <a:spLocks noChangeArrowheads="1"/>
          </p:cNvSpPr>
          <p:nvPr/>
        </p:nvSpPr>
        <p:spPr bwMode="auto">
          <a:xfrm>
            <a:off x="2659063" y="31829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0.1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25" name="Line 52"/>
          <p:cNvSpPr>
            <a:spLocks noChangeShapeType="1"/>
          </p:cNvSpPr>
          <p:nvPr/>
        </p:nvSpPr>
        <p:spPr bwMode="auto">
          <a:xfrm flipV="1">
            <a:off x="3416300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26" name="Line 53"/>
          <p:cNvSpPr>
            <a:spLocks noChangeShapeType="1"/>
          </p:cNvSpPr>
          <p:nvPr/>
        </p:nvSpPr>
        <p:spPr bwMode="auto">
          <a:xfrm>
            <a:off x="3416300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27" name="Line 54"/>
          <p:cNvSpPr>
            <a:spLocks noChangeShapeType="1"/>
          </p:cNvSpPr>
          <p:nvPr/>
        </p:nvSpPr>
        <p:spPr bwMode="auto">
          <a:xfrm flipV="1">
            <a:off x="3790950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28" name="Line 55"/>
          <p:cNvSpPr>
            <a:spLocks noChangeShapeType="1"/>
          </p:cNvSpPr>
          <p:nvPr/>
        </p:nvSpPr>
        <p:spPr bwMode="auto">
          <a:xfrm>
            <a:off x="3790950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29" name="Line 56"/>
          <p:cNvSpPr>
            <a:spLocks noChangeShapeType="1"/>
          </p:cNvSpPr>
          <p:nvPr/>
        </p:nvSpPr>
        <p:spPr bwMode="auto">
          <a:xfrm flipV="1">
            <a:off x="4049713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0" name="Line 57"/>
          <p:cNvSpPr>
            <a:spLocks noChangeShapeType="1"/>
          </p:cNvSpPr>
          <p:nvPr/>
        </p:nvSpPr>
        <p:spPr bwMode="auto">
          <a:xfrm>
            <a:off x="4049713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1" name="Line 58"/>
          <p:cNvSpPr>
            <a:spLocks noChangeShapeType="1"/>
          </p:cNvSpPr>
          <p:nvPr/>
        </p:nvSpPr>
        <p:spPr bwMode="auto">
          <a:xfrm flipV="1">
            <a:off x="4252913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2" name="Line 59"/>
          <p:cNvSpPr>
            <a:spLocks noChangeShapeType="1"/>
          </p:cNvSpPr>
          <p:nvPr/>
        </p:nvSpPr>
        <p:spPr bwMode="auto">
          <a:xfrm>
            <a:off x="4252913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3" name="Line 60"/>
          <p:cNvSpPr>
            <a:spLocks noChangeShapeType="1"/>
          </p:cNvSpPr>
          <p:nvPr/>
        </p:nvSpPr>
        <p:spPr bwMode="auto">
          <a:xfrm flipV="1">
            <a:off x="4411663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4" name="Line 61"/>
          <p:cNvSpPr>
            <a:spLocks noChangeShapeType="1"/>
          </p:cNvSpPr>
          <p:nvPr/>
        </p:nvSpPr>
        <p:spPr bwMode="auto">
          <a:xfrm>
            <a:off x="4411663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5" name="Line 62"/>
          <p:cNvSpPr>
            <a:spLocks noChangeShapeType="1"/>
          </p:cNvSpPr>
          <p:nvPr/>
        </p:nvSpPr>
        <p:spPr bwMode="auto">
          <a:xfrm flipV="1">
            <a:off x="4556125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6" name="Line 63"/>
          <p:cNvSpPr>
            <a:spLocks noChangeShapeType="1"/>
          </p:cNvSpPr>
          <p:nvPr/>
        </p:nvSpPr>
        <p:spPr bwMode="auto">
          <a:xfrm>
            <a:off x="4556125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7" name="Line 64"/>
          <p:cNvSpPr>
            <a:spLocks noChangeShapeType="1"/>
          </p:cNvSpPr>
          <p:nvPr/>
        </p:nvSpPr>
        <p:spPr bwMode="auto">
          <a:xfrm flipV="1">
            <a:off x="4670425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8" name="Line 65"/>
          <p:cNvSpPr>
            <a:spLocks noChangeShapeType="1"/>
          </p:cNvSpPr>
          <p:nvPr/>
        </p:nvSpPr>
        <p:spPr bwMode="auto">
          <a:xfrm>
            <a:off x="4670425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39" name="Line 66"/>
          <p:cNvSpPr>
            <a:spLocks noChangeShapeType="1"/>
          </p:cNvSpPr>
          <p:nvPr/>
        </p:nvSpPr>
        <p:spPr bwMode="auto">
          <a:xfrm flipV="1">
            <a:off x="4787900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0" name="Line 67"/>
          <p:cNvSpPr>
            <a:spLocks noChangeShapeType="1"/>
          </p:cNvSpPr>
          <p:nvPr/>
        </p:nvSpPr>
        <p:spPr bwMode="auto">
          <a:xfrm>
            <a:off x="4787900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1" name="Line 68"/>
          <p:cNvSpPr>
            <a:spLocks noChangeShapeType="1"/>
          </p:cNvSpPr>
          <p:nvPr/>
        </p:nvSpPr>
        <p:spPr bwMode="auto">
          <a:xfrm flipV="1">
            <a:off x="4873625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2" name="Line 69"/>
          <p:cNvSpPr>
            <a:spLocks noChangeShapeType="1"/>
          </p:cNvSpPr>
          <p:nvPr/>
        </p:nvSpPr>
        <p:spPr bwMode="auto">
          <a:xfrm>
            <a:off x="4873625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3" name="Line 70"/>
          <p:cNvSpPr>
            <a:spLocks noChangeShapeType="1"/>
          </p:cNvSpPr>
          <p:nvPr/>
        </p:nvSpPr>
        <p:spPr bwMode="auto">
          <a:xfrm flipV="1">
            <a:off x="4873625" y="3111500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4" name="Line 71"/>
          <p:cNvSpPr>
            <a:spLocks noChangeShapeType="1"/>
          </p:cNvSpPr>
          <p:nvPr/>
        </p:nvSpPr>
        <p:spPr bwMode="auto">
          <a:xfrm>
            <a:off x="4873625" y="6159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5" name="Rectangle 72"/>
          <p:cNvSpPr>
            <a:spLocks noChangeArrowheads="1"/>
          </p:cNvSpPr>
          <p:nvPr/>
        </p:nvSpPr>
        <p:spPr bwMode="auto">
          <a:xfrm>
            <a:off x="4824413" y="31829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1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46" name="Line 73"/>
          <p:cNvSpPr>
            <a:spLocks noChangeShapeType="1"/>
          </p:cNvSpPr>
          <p:nvPr/>
        </p:nvSpPr>
        <p:spPr bwMode="auto">
          <a:xfrm flipV="1">
            <a:off x="5508625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7" name="Line 74"/>
          <p:cNvSpPr>
            <a:spLocks noChangeShapeType="1"/>
          </p:cNvSpPr>
          <p:nvPr/>
        </p:nvSpPr>
        <p:spPr bwMode="auto">
          <a:xfrm>
            <a:off x="5508625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8" name="Line 75"/>
          <p:cNvSpPr>
            <a:spLocks noChangeShapeType="1"/>
          </p:cNvSpPr>
          <p:nvPr/>
        </p:nvSpPr>
        <p:spPr bwMode="auto">
          <a:xfrm flipV="1">
            <a:off x="5868988" y="31273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49" name="Line 76"/>
          <p:cNvSpPr>
            <a:spLocks noChangeShapeType="1"/>
          </p:cNvSpPr>
          <p:nvPr/>
        </p:nvSpPr>
        <p:spPr bwMode="auto">
          <a:xfrm>
            <a:off x="5868988" y="615950"/>
            <a:ext cx="317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0" name="Line 77"/>
          <p:cNvSpPr>
            <a:spLocks noChangeShapeType="1"/>
          </p:cNvSpPr>
          <p:nvPr/>
        </p:nvSpPr>
        <p:spPr bwMode="auto">
          <a:xfrm flipV="1">
            <a:off x="6129338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1" name="Line 78"/>
          <p:cNvSpPr>
            <a:spLocks noChangeShapeType="1"/>
          </p:cNvSpPr>
          <p:nvPr/>
        </p:nvSpPr>
        <p:spPr bwMode="auto">
          <a:xfrm>
            <a:off x="6129338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2" name="Line 79"/>
          <p:cNvSpPr>
            <a:spLocks noChangeShapeType="1"/>
          </p:cNvSpPr>
          <p:nvPr/>
        </p:nvSpPr>
        <p:spPr bwMode="auto">
          <a:xfrm flipV="1">
            <a:off x="6330950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3" name="Line 80"/>
          <p:cNvSpPr>
            <a:spLocks noChangeShapeType="1"/>
          </p:cNvSpPr>
          <p:nvPr/>
        </p:nvSpPr>
        <p:spPr bwMode="auto">
          <a:xfrm>
            <a:off x="6330950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4" name="Line 81"/>
          <p:cNvSpPr>
            <a:spLocks noChangeShapeType="1"/>
          </p:cNvSpPr>
          <p:nvPr/>
        </p:nvSpPr>
        <p:spPr bwMode="auto">
          <a:xfrm flipV="1">
            <a:off x="6503988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5" name="Line 82"/>
          <p:cNvSpPr>
            <a:spLocks noChangeShapeType="1"/>
          </p:cNvSpPr>
          <p:nvPr/>
        </p:nvSpPr>
        <p:spPr bwMode="auto">
          <a:xfrm>
            <a:off x="6503988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6" name="Line 83"/>
          <p:cNvSpPr>
            <a:spLocks noChangeShapeType="1"/>
          </p:cNvSpPr>
          <p:nvPr/>
        </p:nvSpPr>
        <p:spPr bwMode="auto">
          <a:xfrm flipV="1">
            <a:off x="6635750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7" name="Line 84"/>
          <p:cNvSpPr>
            <a:spLocks noChangeShapeType="1"/>
          </p:cNvSpPr>
          <p:nvPr/>
        </p:nvSpPr>
        <p:spPr bwMode="auto">
          <a:xfrm>
            <a:off x="6635750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8" name="Line 85"/>
          <p:cNvSpPr>
            <a:spLocks noChangeShapeType="1"/>
          </p:cNvSpPr>
          <p:nvPr/>
        </p:nvSpPr>
        <p:spPr bwMode="auto">
          <a:xfrm flipV="1">
            <a:off x="6765925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59" name="Line 86"/>
          <p:cNvSpPr>
            <a:spLocks noChangeShapeType="1"/>
          </p:cNvSpPr>
          <p:nvPr/>
        </p:nvSpPr>
        <p:spPr bwMode="auto">
          <a:xfrm>
            <a:off x="6765925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0" name="Line 87"/>
          <p:cNvSpPr>
            <a:spLocks noChangeShapeType="1"/>
          </p:cNvSpPr>
          <p:nvPr/>
        </p:nvSpPr>
        <p:spPr bwMode="auto">
          <a:xfrm flipV="1">
            <a:off x="6865938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1" name="Line 88"/>
          <p:cNvSpPr>
            <a:spLocks noChangeShapeType="1"/>
          </p:cNvSpPr>
          <p:nvPr/>
        </p:nvSpPr>
        <p:spPr bwMode="auto">
          <a:xfrm>
            <a:off x="6865938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2" name="Line 89"/>
          <p:cNvSpPr>
            <a:spLocks noChangeShapeType="1"/>
          </p:cNvSpPr>
          <p:nvPr/>
        </p:nvSpPr>
        <p:spPr bwMode="auto">
          <a:xfrm flipV="1">
            <a:off x="6969125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3" name="Line 90"/>
          <p:cNvSpPr>
            <a:spLocks noChangeShapeType="1"/>
          </p:cNvSpPr>
          <p:nvPr/>
        </p:nvSpPr>
        <p:spPr bwMode="auto">
          <a:xfrm>
            <a:off x="6969125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4" name="Line 91"/>
          <p:cNvSpPr>
            <a:spLocks noChangeShapeType="1"/>
          </p:cNvSpPr>
          <p:nvPr/>
        </p:nvSpPr>
        <p:spPr bwMode="auto">
          <a:xfrm flipV="1">
            <a:off x="6969125" y="3111500"/>
            <a:ext cx="0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5" name="Line 92"/>
          <p:cNvSpPr>
            <a:spLocks noChangeShapeType="1"/>
          </p:cNvSpPr>
          <p:nvPr/>
        </p:nvSpPr>
        <p:spPr bwMode="auto">
          <a:xfrm>
            <a:off x="6969125" y="615950"/>
            <a:ext cx="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6" name="Rectangle 93"/>
          <p:cNvSpPr>
            <a:spLocks noChangeArrowheads="1"/>
          </p:cNvSpPr>
          <p:nvPr/>
        </p:nvSpPr>
        <p:spPr bwMode="auto">
          <a:xfrm>
            <a:off x="6837363" y="3182938"/>
            <a:ext cx="263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10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67" name="Line 94"/>
          <p:cNvSpPr>
            <a:spLocks noChangeShapeType="1"/>
          </p:cNvSpPr>
          <p:nvPr/>
        </p:nvSpPr>
        <p:spPr bwMode="auto">
          <a:xfrm flipV="1">
            <a:off x="7588250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8" name="Line 95"/>
          <p:cNvSpPr>
            <a:spLocks noChangeShapeType="1"/>
          </p:cNvSpPr>
          <p:nvPr/>
        </p:nvSpPr>
        <p:spPr bwMode="auto">
          <a:xfrm>
            <a:off x="7588250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69" name="Line 96"/>
          <p:cNvSpPr>
            <a:spLocks noChangeShapeType="1"/>
          </p:cNvSpPr>
          <p:nvPr/>
        </p:nvSpPr>
        <p:spPr bwMode="auto">
          <a:xfrm flipV="1">
            <a:off x="7962900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0" name="Line 97"/>
          <p:cNvSpPr>
            <a:spLocks noChangeShapeType="1"/>
          </p:cNvSpPr>
          <p:nvPr/>
        </p:nvSpPr>
        <p:spPr bwMode="auto">
          <a:xfrm>
            <a:off x="7962900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1" name="Line 98"/>
          <p:cNvSpPr>
            <a:spLocks noChangeShapeType="1"/>
          </p:cNvSpPr>
          <p:nvPr/>
        </p:nvSpPr>
        <p:spPr bwMode="auto">
          <a:xfrm flipV="1">
            <a:off x="8224838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2" name="Line 99"/>
          <p:cNvSpPr>
            <a:spLocks noChangeShapeType="1"/>
          </p:cNvSpPr>
          <p:nvPr/>
        </p:nvSpPr>
        <p:spPr bwMode="auto">
          <a:xfrm>
            <a:off x="8224838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3" name="Line 100"/>
          <p:cNvSpPr>
            <a:spLocks noChangeShapeType="1"/>
          </p:cNvSpPr>
          <p:nvPr/>
        </p:nvSpPr>
        <p:spPr bwMode="auto">
          <a:xfrm flipV="1">
            <a:off x="8424863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4" name="Line 101"/>
          <p:cNvSpPr>
            <a:spLocks noChangeShapeType="1"/>
          </p:cNvSpPr>
          <p:nvPr/>
        </p:nvSpPr>
        <p:spPr bwMode="auto">
          <a:xfrm>
            <a:off x="8424863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5" name="Line 102"/>
          <p:cNvSpPr>
            <a:spLocks noChangeShapeType="1"/>
          </p:cNvSpPr>
          <p:nvPr/>
        </p:nvSpPr>
        <p:spPr bwMode="auto">
          <a:xfrm flipV="1">
            <a:off x="8585200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6" name="Line 103"/>
          <p:cNvSpPr>
            <a:spLocks noChangeShapeType="1"/>
          </p:cNvSpPr>
          <p:nvPr/>
        </p:nvSpPr>
        <p:spPr bwMode="auto">
          <a:xfrm>
            <a:off x="8585200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7" name="Line 104"/>
          <p:cNvSpPr>
            <a:spLocks noChangeShapeType="1"/>
          </p:cNvSpPr>
          <p:nvPr/>
        </p:nvSpPr>
        <p:spPr bwMode="auto">
          <a:xfrm flipV="1">
            <a:off x="8728075" y="312737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8" name="Line 105"/>
          <p:cNvSpPr>
            <a:spLocks noChangeShapeType="1"/>
          </p:cNvSpPr>
          <p:nvPr/>
        </p:nvSpPr>
        <p:spPr bwMode="auto">
          <a:xfrm>
            <a:off x="8728075" y="615950"/>
            <a:ext cx="15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79" name="Line 106"/>
          <p:cNvSpPr>
            <a:spLocks noChangeShapeType="1"/>
          </p:cNvSpPr>
          <p:nvPr/>
        </p:nvSpPr>
        <p:spPr bwMode="auto">
          <a:xfrm flipV="1">
            <a:off x="8843963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0" name="Line 107"/>
          <p:cNvSpPr>
            <a:spLocks noChangeShapeType="1"/>
          </p:cNvSpPr>
          <p:nvPr/>
        </p:nvSpPr>
        <p:spPr bwMode="auto">
          <a:xfrm>
            <a:off x="8843963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1" name="Line 108"/>
          <p:cNvSpPr>
            <a:spLocks noChangeShapeType="1"/>
          </p:cNvSpPr>
          <p:nvPr/>
        </p:nvSpPr>
        <p:spPr bwMode="auto">
          <a:xfrm flipV="1">
            <a:off x="8959850" y="312737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2" name="Line 109"/>
          <p:cNvSpPr>
            <a:spLocks noChangeShapeType="1"/>
          </p:cNvSpPr>
          <p:nvPr/>
        </p:nvSpPr>
        <p:spPr bwMode="auto">
          <a:xfrm>
            <a:off x="8959850" y="615950"/>
            <a:ext cx="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3" name="Line 110"/>
          <p:cNvSpPr>
            <a:spLocks noChangeShapeType="1"/>
          </p:cNvSpPr>
          <p:nvPr/>
        </p:nvSpPr>
        <p:spPr bwMode="auto">
          <a:xfrm flipV="1">
            <a:off x="9059863" y="312737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4" name="Line 111"/>
          <p:cNvSpPr>
            <a:spLocks noChangeShapeType="1"/>
          </p:cNvSpPr>
          <p:nvPr/>
        </p:nvSpPr>
        <p:spPr bwMode="auto">
          <a:xfrm>
            <a:off x="9059863" y="615950"/>
            <a:ext cx="1587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5" name="Line 112"/>
          <p:cNvSpPr>
            <a:spLocks noChangeShapeType="1"/>
          </p:cNvSpPr>
          <p:nvPr/>
        </p:nvSpPr>
        <p:spPr bwMode="auto">
          <a:xfrm flipV="1">
            <a:off x="9059863" y="3111500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6" name="Rectangle 113"/>
          <p:cNvSpPr>
            <a:spLocks noChangeArrowheads="1"/>
          </p:cNvSpPr>
          <p:nvPr/>
        </p:nvSpPr>
        <p:spPr bwMode="auto">
          <a:xfrm>
            <a:off x="8858250" y="3182938"/>
            <a:ext cx="420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100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187" name="Line 114"/>
          <p:cNvSpPr>
            <a:spLocks noChangeShapeType="1"/>
          </p:cNvSpPr>
          <p:nvPr/>
        </p:nvSpPr>
        <p:spPr bwMode="auto">
          <a:xfrm>
            <a:off x="2794000" y="2725738"/>
            <a:ext cx="587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8" name="Line 115"/>
          <p:cNvSpPr>
            <a:spLocks noChangeShapeType="1"/>
          </p:cNvSpPr>
          <p:nvPr/>
        </p:nvSpPr>
        <p:spPr bwMode="auto">
          <a:xfrm flipH="1">
            <a:off x="8990013" y="27257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89" name="Line 116"/>
          <p:cNvSpPr>
            <a:spLocks noChangeShapeType="1"/>
          </p:cNvSpPr>
          <p:nvPr/>
        </p:nvSpPr>
        <p:spPr bwMode="auto">
          <a:xfrm>
            <a:off x="2794000" y="2305050"/>
            <a:ext cx="587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0" name="Line 117"/>
          <p:cNvSpPr>
            <a:spLocks noChangeShapeType="1"/>
          </p:cNvSpPr>
          <p:nvPr/>
        </p:nvSpPr>
        <p:spPr bwMode="auto">
          <a:xfrm flipH="1">
            <a:off x="8990013" y="2305050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1" name="Line 118"/>
          <p:cNvSpPr>
            <a:spLocks noChangeShapeType="1"/>
          </p:cNvSpPr>
          <p:nvPr/>
        </p:nvSpPr>
        <p:spPr bwMode="auto">
          <a:xfrm>
            <a:off x="2794000" y="1882775"/>
            <a:ext cx="587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2" name="Line 119"/>
          <p:cNvSpPr>
            <a:spLocks noChangeShapeType="1"/>
          </p:cNvSpPr>
          <p:nvPr/>
        </p:nvSpPr>
        <p:spPr bwMode="auto">
          <a:xfrm flipH="1">
            <a:off x="8990013" y="1882775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3" name="Line 120"/>
          <p:cNvSpPr>
            <a:spLocks noChangeShapeType="1"/>
          </p:cNvSpPr>
          <p:nvPr/>
        </p:nvSpPr>
        <p:spPr bwMode="auto">
          <a:xfrm>
            <a:off x="2794000" y="1458913"/>
            <a:ext cx="587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4" name="Line 121"/>
          <p:cNvSpPr>
            <a:spLocks noChangeShapeType="1"/>
          </p:cNvSpPr>
          <p:nvPr/>
        </p:nvSpPr>
        <p:spPr bwMode="auto">
          <a:xfrm flipH="1">
            <a:off x="8990013" y="145891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5" name="Line 122"/>
          <p:cNvSpPr>
            <a:spLocks noChangeShapeType="1"/>
          </p:cNvSpPr>
          <p:nvPr/>
        </p:nvSpPr>
        <p:spPr bwMode="auto">
          <a:xfrm>
            <a:off x="2794000" y="1036638"/>
            <a:ext cx="587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6" name="Line 123"/>
          <p:cNvSpPr>
            <a:spLocks noChangeShapeType="1"/>
          </p:cNvSpPr>
          <p:nvPr/>
        </p:nvSpPr>
        <p:spPr bwMode="auto">
          <a:xfrm flipH="1">
            <a:off x="8990013" y="10366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7" name="Freeform 124"/>
          <p:cNvSpPr>
            <a:spLocks/>
          </p:cNvSpPr>
          <p:nvPr/>
        </p:nvSpPr>
        <p:spPr bwMode="auto">
          <a:xfrm>
            <a:off x="2794000" y="727075"/>
            <a:ext cx="2368550" cy="1584325"/>
          </a:xfrm>
          <a:custGeom>
            <a:avLst/>
            <a:gdLst>
              <a:gd name="T0" fmla="*/ 158817 w 2073"/>
              <a:gd name="T1" fmla="*/ 22086 h 2152"/>
              <a:gd name="T2" fmla="*/ 361052 w 2073"/>
              <a:gd name="T3" fmla="*/ 51535 h 2152"/>
              <a:gd name="T4" fmla="*/ 519870 w 2073"/>
              <a:gd name="T5" fmla="*/ 88345 h 2152"/>
              <a:gd name="T6" fmla="*/ 664976 w 2073"/>
              <a:gd name="T7" fmla="*/ 118530 h 2152"/>
              <a:gd name="T8" fmla="*/ 794087 w 2073"/>
              <a:gd name="T9" fmla="*/ 155340 h 2152"/>
              <a:gd name="T10" fmla="*/ 895776 w 2073"/>
              <a:gd name="T11" fmla="*/ 184789 h 2152"/>
              <a:gd name="T12" fmla="*/ 996322 w 2073"/>
              <a:gd name="T13" fmla="*/ 221599 h 2152"/>
              <a:gd name="T14" fmla="*/ 1083157 w 2073"/>
              <a:gd name="T15" fmla="*/ 251784 h 2152"/>
              <a:gd name="T16" fmla="*/ 1155139 w 2073"/>
              <a:gd name="T17" fmla="*/ 281232 h 2152"/>
              <a:gd name="T18" fmla="*/ 1228264 w 2073"/>
              <a:gd name="T19" fmla="*/ 318043 h 2152"/>
              <a:gd name="T20" fmla="*/ 1300246 w 2073"/>
              <a:gd name="T21" fmla="*/ 347491 h 2152"/>
              <a:gd name="T22" fmla="*/ 1357375 w 2073"/>
              <a:gd name="T23" fmla="*/ 385038 h 2152"/>
              <a:gd name="T24" fmla="*/ 1415646 w 2073"/>
              <a:gd name="T25" fmla="*/ 414487 h 2152"/>
              <a:gd name="T26" fmla="*/ 1473917 w 2073"/>
              <a:gd name="T27" fmla="*/ 451297 h 2152"/>
              <a:gd name="T28" fmla="*/ 1516192 w 2073"/>
              <a:gd name="T29" fmla="*/ 488108 h 2152"/>
              <a:gd name="T30" fmla="*/ 1574463 w 2073"/>
              <a:gd name="T31" fmla="*/ 525654 h 2152"/>
              <a:gd name="T32" fmla="*/ 1617881 w 2073"/>
              <a:gd name="T33" fmla="*/ 562465 h 2152"/>
              <a:gd name="T34" fmla="*/ 1661298 w 2073"/>
              <a:gd name="T35" fmla="*/ 599275 h 2152"/>
              <a:gd name="T36" fmla="*/ 1704716 w 2073"/>
              <a:gd name="T37" fmla="*/ 636822 h 2152"/>
              <a:gd name="T38" fmla="*/ 1748134 w 2073"/>
              <a:gd name="T39" fmla="*/ 680995 h 2152"/>
              <a:gd name="T40" fmla="*/ 1791552 w 2073"/>
              <a:gd name="T41" fmla="*/ 725167 h 2152"/>
              <a:gd name="T42" fmla="*/ 1820116 w 2073"/>
              <a:gd name="T43" fmla="*/ 770076 h 2152"/>
              <a:gd name="T44" fmla="*/ 1863534 w 2073"/>
              <a:gd name="T45" fmla="*/ 821611 h 2152"/>
              <a:gd name="T46" fmla="*/ 1892098 w 2073"/>
              <a:gd name="T47" fmla="*/ 865784 h 2152"/>
              <a:gd name="T48" fmla="*/ 1920662 w 2073"/>
              <a:gd name="T49" fmla="*/ 918054 h 2152"/>
              <a:gd name="T50" fmla="*/ 1950369 w 2073"/>
              <a:gd name="T51" fmla="*/ 969589 h 2152"/>
              <a:gd name="T52" fmla="*/ 1993787 w 2073"/>
              <a:gd name="T53" fmla="*/ 1021860 h 2152"/>
              <a:gd name="T54" fmla="*/ 2022351 w 2073"/>
              <a:gd name="T55" fmla="*/ 1073395 h 2152"/>
              <a:gd name="T56" fmla="*/ 2050915 w 2073"/>
              <a:gd name="T57" fmla="*/ 1117568 h 2152"/>
              <a:gd name="T58" fmla="*/ 2080622 w 2073"/>
              <a:gd name="T59" fmla="*/ 1169838 h 2152"/>
              <a:gd name="T60" fmla="*/ 2094333 w 2073"/>
              <a:gd name="T61" fmla="*/ 1214011 h 2152"/>
              <a:gd name="T62" fmla="*/ 2122897 w 2073"/>
              <a:gd name="T63" fmla="*/ 1258184 h 2152"/>
              <a:gd name="T64" fmla="*/ 2152604 w 2073"/>
              <a:gd name="T65" fmla="*/ 1303093 h 2152"/>
              <a:gd name="T66" fmla="*/ 2181168 w 2073"/>
              <a:gd name="T67" fmla="*/ 1339903 h 2152"/>
              <a:gd name="T68" fmla="*/ 2196022 w 2073"/>
              <a:gd name="T69" fmla="*/ 1376714 h 2152"/>
              <a:gd name="T70" fmla="*/ 2224586 w 2073"/>
              <a:gd name="T71" fmla="*/ 1406898 h 2152"/>
              <a:gd name="T72" fmla="*/ 2253150 w 2073"/>
              <a:gd name="T73" fmla="*/ 1443709 h 2152"/>
              <a:gd name="T74" fmla="*/ 2268004 w 2073"/>
              <a:gd name="T75" fmla="*/ 1465795 h 2152"/>
              <a:gd name="T76" fmla="*/ 2296568 w 2073"/>
              <a:gd name="T77" fmla="*/ 1495244 h 2152"/>
              <a:gd name="T78" fmla="*/ 2311421 w 2073"/>
              <a:gd name="T79" fmla="*/ 1517330 h 2152"/>
              <a:gd name="T80" fmla="*/ 2339986 w 2073"/>
              <a:gd name="T81" fmla="*/ 1547514 h 2152"/>
              <a:gd name="T82" fmla="*/ 2354839 w 2073"/>
              <a:gd name="T83" fmla="*/ 1569601 h 21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73" h="2152">
                <a:moveTo>
                  <a:pt x="0" y="0"/>
                </a:moveTo>
                <a:lnTo>
                  <a:pt x="63" y="10"/>
                </a:lnTo>
                <a:lnTo>
                  <a:pt x="139" y="30"/>
                </a:lnTo>
                <a:lnTo>
                  <a:pt x="202" y="40"/>
                </a:lnTo>
                <a:lnTo>
                  <a:pt x="265" y="60"/>
                </a:lnTo>
                <a:lnTo>
                  <a:pt x="316" y="70"/>
                </a:lnTo>
                <a:lnTo>
                  <a:pt x="367" y="90"/>
                </a:lnTo>
                <a:lnTo>
                  <a:pt x="417" y="100"/>
                </a:lnTo>
                <a:lnTo>
                  <a:pt x="455" y="120"/>
                </a:lnTo>
                <a:lnTo>
                  <a:pt x="506" y="130"/>
                </a:lnTo>
                <a:lnTo>
                  <a:pt x="544" y="151"/>
                </a:lnTo>
                <a:lnTo>
                  <a:pt x="582" y="161"/>
                </a:lnTo>
                <a:lnTo>
                  <a:pt x="619" y="181"/>
                </a:lnTo>
                <a:lnTo>
                  <a:pt x="657" y="191"/>
                </a:lnTo>
                <a:lnTo>
                  <a:pt x="695" y="211"/>
                </a:lnTo>
                <a:lnTo>
                  <a:pt x="721" y="221"/>
                </a:lnTo>
                <a:lnTo>
                  <a:pt x="759" y="241"/>
                </a:lnTo>
                <a:lnTo>
                  <a:pt x="784" y="251"/>
                </a:lnTo>
                <a:lnTo>
                  <a:pt x="809" y="271"/>
                </a:lnTo>
                <a:lnTo>
                  <a:pt x="834" y="281"/>
                </a:lnTo>
                <a:lnTo>
                  <a:pt x="872" y="301"/>
                </a:lnTo>
                <a:lnTo>
                  <a:pt x="898" y="311"/>
                </a:lnTo>
                <a:lnTo>
                  <a:pt x="923" y="332"/>
                </a:lnTo>
                <a:lnTo>
                  <a:pt x="948" y="342"/>
                </a:lnTo>
                <a:lnTo>
                  <a:pt x="961" y="362"/>
                </a:lnTo>
                <a:lnTo>
                  <a:pt x="986" y="372"/>
                </a:lnTo>
                <a:lnTo>
                  <a:pt x="1011" y="382"/>
                </a:lnTo>
                <a:lnTo>
                  <a:pt x="1037" y="402"/>
                </a:lnTo>
                <a:lnTo>
                  <a:pt x="1049" y="412"/>
                </a:lnTo>
                <a:lnTo>
                  <a:pt x="1075" y="432"/>
                </a:lnTo>
                <a:lnTo>
                  <a:pt x="1100" y="442"/>
                </a:lnTo>
                <a:lnTo>
                  <a:pt x="1113" y="462"/>
                </a:lnTo>
                <a:lnTo>
                  <a:pt x="1138" y="472"/>
                </a:lnTo>
                <a:lnTo>
                  <a:pt x="1150" y="492"/>
                </a:lnTo>
                <a:lnTo>
                  <a:pt x="1176" y="503"/>
                </a:lnTo>
                <a:lnTo>
                  <a:pt x="1188" y="523"/>
                </a:lnTo>
                <a:lnTo>
                  <a:pt x="1201" y="533"/>
                </a:lnTo>
                <a:lnTo>
                  <a:pt x="1226" y="553"/>
                </a:lnTo>
                <a:lnTo>
                  <a:pt x="1239" y="563"/>
                </a:lnTo>
                <a:lnTo>
                  <a:pt x="1252" y="583"/>
                </a:lnTo>
                <a:lnTo>
                  <a:pt x="1277" y="593"/>
                </a:lnTo>
                <a:lnTo>
                  <a:pt x="1290" y="613"/>
                </a:lnTo>
                <a:lnTo>
                  <a:pt x="1302" y="633"/>
                </a:lnTo>
                <a:lnTo>
                  <a:pt x="1315" y="643"/>
                </a:lnTo>
                <a:lnTo>
                  <a:pt x="1327" y="663"/>
                </a:lnTo>
                <a:lnTo>
                  <a:pt x="1353" y="674"/>
                </a:lnTo>
                <a:lnTo>
                  <a:pt x="1365" y="694"/>
                </a:lnTo>
                <a:lnTo>
                  <a:pt x="1378" y="714"/>
                </a:lnTo>
                <a:lnTo>
                  <a:pt x="1391" y="724"/>
                </a:lnTo>
                <a:lnTo>
                  <a:pt x="1403" y="744"/>
                </a:lnTo>
                <a:lnTo>
                  <a:pt x="1416" y="764"/>
                </a:lnTo>
                <a:lnTo>
                  <a:pt x="1429" y="774"/>
                </a:lnTo>
                <a:lnTo>
                  <a:pt x="1441" y="794"/>
                </a:lnTo>
                <a:lnTo>
                  <a:pt x="1454" y="814"/>
                </a:lnTo>
                <a:lnTo>
                  <a:pt x="1467" y="834"/>
                </a:lnTo>
                <a:lnTo>
                  <a:pt x="1479" y="855"/>
                </a:lnTo>
                <a:lnTo>
                  <a:pt x="1492" y="865"/>
                </a:lnTo>
                <a:lnTo>
                  <a:pt x="1504" y="885"/>
                </a:lnTo>
                <a:lnTo>
                  <a:pt x="1517" y="905"/>
                </a:lnTo>
                <a:lnTo>
                  <a:pt x="1530" y="925"/>
                </a:lnTo>
                <a:lnTo>
                  <a:pt x="1542" y="945"/>
                </a:lnTo>
                <a:lnTo>
                  <a:pt x="1555" y="965"/>
                </a:lnTo>
                <a:lnTo>
                  <a:pt x="1568" y="985"/>
                </a:lnTo>
                <a:lnTo>
                  <a:pt x="1568" y="1005"/>
                </a:lnTo>
                <a:lnTo>
                  <a:pt x="1580" y="1026"/>
                </a:lnTo>
                <a:lnTo>
                  <a:pt x="1593" y="1046"/>
                </a:lnTo>
                <a:lnTo>
                  <a:pt x="1606" y="1066"/>
                </a:lnTo>
                <a:lnTo>
                  <a:pt x="1618" y="1086"/>
                </a:lnTo>
                <a:lnTo>
                  <a:pt x="1631" y="1116"/>
                </a:lnTo>
                <a:lnTo>
                  <a:pt x="1631" y="1136"/>
                </a:lnTo>
                <a:lnTo>
                  <a:pt x="1644" y="1156"/>
                </a:lnTo>
                <a:lnTo>
                  <a:pt x="1656" y="1176"/>
                </a:lnTo>
                <a:lnTo>
                  <a:pt x="1669" y="1196"/>
                </a:lnTo>
                <a:lnTo>
                  <a:pt x="1669" y="1227"/>
                </a:lnTo>
                <a:lnTo>
                  <a:pt x="1681" y="1247"/>
                </a:lnTo>
                <a:lnTo>
                  <a:pt x="1694" y="1267"/>
                </a:lnTo>
                <a:lnTo>
                  <a:pt x="1707" y="1297"/>
                </a:lnTo>
                <a:lnTo>
                  <a:pt x="1707" y="1317"/>
                </a:lnTo>
                <a:lnTo>
                  <a:pt x="1719" y="1337"/>
                </a:lnTo>
                <a:lnTo>
                  <a:pt x="1732" y="1357"/>
                </a:lnTo>
                <a:lnTo>
                  <a:pt x="1745" y="1388"/>
                </a:lnTo>
                <a:lnTo>
                  <a:pt x="1745" y="1408"/>
                </a:lnTo>
                <a:lnTo>
                  <a:pt x="1757" y="1428"/>
                </a:lnTo>
                <a:lnTo>
                  <a:pt x="1770" y="1458"/>
                </a:lnTo>
                <a:lnTo>
                  <a:pt x="1770" y="1478"/>
                </a:lnTo>
                <a:lnTo>
                  <a:pt x="1783" y="1498"/>
                </a:lnTo>
                <a:lnTo>
                  <a:pt x="1795" y="1518"/>
                </a:lnTo>
                <a:lnTo>
                  <a:pt x="1795" y="1548"/>
                </a:lnTo>
                <a:lnTo>
                  <a:pt x="1808" y="1569"/>
                </a:lnTo>
                <a:lnTo>
                  <a:pt x="1821" y="1589"/>
                </a:lnTo>
                <a:lnTo>
                  <a:pt x="1821" y="1609"/>
                </a:lnTo>
                <a:lnTo>
                  <a:pt x="1833" y="1629"/>
                </a:lnTo>
                <a:lnTo>
                  <a:pt x="1833" y="1649"/>
                </a:lnTo>
                <a:lnTo>
                  <a:pt x="1846" y="1669"/>
                </a:lnTo>
                <a:lnTo>
                  <a:pt x="1858" y="1689"/>
                </a:lnTo>
                <a:lnTo>
                  <a:pt x="1858" y="1709"/>
                </a:lnTo>
                <a:lnTo>
                  <a:pt x="1871" y="1730"/>
                </a:lnTo>
                <a:lnTo>
                  <a:pt x="1871" y="1750"/>
                </a:lnTo>
                <a:lnTo>
                  <a:pt x="1884" y="1770"/>
                </a:lnTo>
                <a:lnTo>
                  <a:pt x="1896" y="1780"/>
                </a:lnTo>
                <a:lnTo>
                  <a:pt x="1896" y="1800"/>
                </a:lnTo>
                <a:lnTo>
                  <a:pt x="1909" y="1820"/>
                </a:lnTo>
                <a:lnTo>
                  <a:pt x="1909" y="1840"/>
                </a:lnTo>
                <a:lnTo>
                  <a:pt x="1922" y="1850"/>
                </a:lnTo>
                <a:lnTo>
                  <a:pt x="1922" y="1870"/>
                </a:lnTo>
                <a:lnTo>
                  <a:pt x="1934" y="1880"/>
                </a:lnTo>
                <a:lnTo>
                  <a:pt x="1934" y="1900"/>
                </a:lnTo>
                <a:lnTo>
                  <a:pt x="1947" y="1911"/>
                </a:lnTo>
                <a:lnTo>
                  <a:pt x="1960" y="1931"/>
                </a:lnTo>
                <a:lnTo>
                  <a:pt x="1960" y="1941"/>
                </a:lnTo>
                <a:lnTo>
                  <a:pt x="1972" y="1961"/>
                </a:lnTo>
                <a:lnTo>
                  <a:pt x="1972" y="1971"/>
                </a:lnTo>
                <a:lnTo>
                  <a:pt x="1985" y="1981"/>
                </a:lnTo>
                <a:lnTo>
                  <a:pt x="1985" y="1991"/>
                </a:lnTo>
                <a:lnTo>
                  <a:pt x="1998" y="2011"/>
                </a:lnTo>
                <a:lnTo>
                  <a:pt x="1998" y="2021"/>
                </a:lnTo>
                <a:lnTo>
                  <a:pt x="2010" y="2031"/>
                </a:lnTo>
                <a:lnTo>
                  <a:pt x="2010" y="2041"/>
                </a:lnTo>
                <a:lnTo>
                  <a:pt x="2023" y="2051"/>
                </a:lnTo>
                <a:lnTo>
                  <a:pt x="2023" y="2061"/>
                </a:lnTo>
                <a:lnTo>
                  <a:pt x="2035" y="2082"/>
                </a:lnTo>
                <a:lnTo>
                  <a:pt x="2035" y="2092"/>
                </a:lnTo>
                <a:lnTo>
                  <a:pt x="2048" y="2102"/>
                </a:lnTo>
                <a:lnTo>
                  <a:pt x="2048" y="2112"/>
                </a:lnTo>
                <a:lnTo>
                  <a:pt x="2061" y="2122"/>
                </a:lnTo>
                <a:lnTo>
                  <a:pt x="2061" y="2132"/>
                </a:lnTo>
                <a:lnTo>
                  <a:pt x="2073" y="2142"/>
                </a:lnTo>
                <a:lnTo>
                  <a:pt x="2073" y="2152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8" name="Freeform 125"/>
          <p:cNvSpPr>
            <a:spLocks/>
          </p:cNvSpPr>
          <p:nvPr/>
        </p:nvSpPr>
        <p:spPr bwMode="auto">
          <a:xfrm>
            <a:off x="5162550" y="2311400"/>
            <a:ext cx="1790700" cy="520700"/>
          </a:xfrm>
          <a:custGeom>
            <a:avLst/>
            <a:gdLst>
              <a:gd name="T0" fmla="*/ 14846 w 1568"/>
              <a:gd name="T1" fmla="*/ 14793 h 704"/>
              <a:gd name="T2" fmla="*/ 43397 w 1568"/>
              <a:gd name="T3" fmla="*/ 36982 h 704"/>
              <a:gd name="T4" fmla="*/ 86794 w 1568"/>
              <a:gd name="T5" fmla="*/ 66567 h 704"/>
              <a:gd name="T6" fmla="*/ 116487 w 1568"/>
              <a:gd name="T7" fmla="*/ 96892 h 704"/>
              <a:gd name="T8" fmla="*/ 158742 w 1568"/>
              <a:gd name="T9" fmla="*/ 126477 h 704"/>
              <a:gd name="T10" fmla="*/ 202139 w 1568"/>
              <a:gd name="T11" fmla="*/ 156062 h 704"/>
              <a:gd name="T12" fmla="*/ 245536 w 1568"/>
              <a:gd name="T13" fmla="*/ 185647 h 704"/>
              <a:gd name="T14" fmla="*/ 288933 w 1568"/>
              <a:gd name="T15" fmla="*/ 208576 h 704"/>
              <a:gd name="T16" fmla="*/ 332330 w 1568"/>
              <a:gd name="T17" fmla="*/ 230765 h 704"/>
              <a:gd name="T18" fmla="*/ 375727 w 1568"/>
              <a:gd name="T19" fmla="*/ 252954 h 704"/>
              <a:gd name="T20" fmla="*/ 419124 w 1568"/>
              <a:gd name="T21" fmla="*/ 267746 h 704"/>
              <a:gd name="T22" fmla="*/ 462521 w 1568"/>
              <a:gd name="T23" fmla="*/ 282539 h 704"/>
              <a:gd name="T24" fmla="*/ 505918 w 1568"/>
              <a:gd name="T25" fmla="*/ 297332 h 704"/>
              <a:gd name="T26" fmla="*/ 549315 w 1568"/>
              <a:gd name="T27" fmla="*/ 312124 h 704"/>
              <a:gd name="T28" fmla="*/ 592713 w 1568"/>
              <a:gd name="T29" fmla="*/ 326917 h 704"/>
              <a:gd name="T30" fmla="*/ 636110 w 1568"/>
              <a:gd name="T31" fmla="*/ 342449 h 704"/>
              <a:gd name="T32" fmla="*/ 679507 w 1568"/>
              <a:gd name="T33" fmla="*/ 357242 h 704"/>
              <a:gd name="T34" fmla="*/ 722904 w 1568"/>
              <a:gd name="T35" fmla="*/ 364638 h 704"/>
              <a:gd name="T36" fmla="*/ 765159 w 1568"/>
              <a:gd name="T37" fmla="*/ 379431 h 704"/>
              <a:gd name="T38" fmla="*/ 808556 w 1568"/>
              <a:gd name="T39" fmla="*/ 386827 h 704"/>
              <a:gd name="T40" fmla="*/ 851953 w 1568"/>
              <a:gd name="T41" fmla="*/ 394223 h 704"/>
              <a:gd name="T42" fmla="*/ 895350 w 1568"/>
              <a:gd name="T43" fmla="*/ 409016 h 704"/>
              <a:gd name="T44" fmla="*/ 938747 w 1568"/>
              <a:gd name="T45" fmla="*/ 416412 h 704"/>
              <a:gd name="T46" fmla="*/ 982144 w 1568"/>
              <a:gd name="T47" fmla="*/ 423808 h 704"/>
              <a:gd name="T48" fmla="*/ 1025541 w 1568"/>
              <a:gd name="T49" fmla="*/ 431205 h 704"/>
              <a:gd name="T50" fmla="*/ 1068938 w 1568"/>
              <a:gd name="T51" fmla="*/ 438601 h 704"/>
              <a:gd name="T52" fmla="*/ 1112335 w 1568"/>
              <a:gd name="T53" fmla="*/ 445997 h 704"/>
              <a:gd name="T54" fmla="*/ 1155732 w 1568"/>
              <a:gd name="T55" fmla="*/ 453394 h 704"/>
              <a:gd name="T56" fmla="*/ 1199129 w 1568"/>
              <a:gd name="T57" fmla="*/ 460790 h 704"/>
              <a:gd name="T58" fmla="*/ 1242527 w 1568"/>
              <a:gd name="T59" fmla="*/ 460790 h 704"/>
              <a:gd name="T60" fmla="*/ 1285924 w 1568"/>
              <a:gd name="T61" fmla="*/ 468926 h 704"/>
              <a:gd name="T62" fmla="*/ 1329321 w 1568"/>
              <a:gd name="T63" fmla="*/ 476322 h 704"/>
              <a:gd name="T64" fmla="*/ 1371576 w 1568"/>
              <a:gd name="T65" fmla="*/ 483718 h 704"/>
              <a:gd name="T66" fmla="*/ 1414973 w 1568"/>
              <a:gd name="T67" fmla="*/ 483718 h 704"/>
              <a:gd name="T68" fmla="*/ 1458370 w 1568"/>
              <a:gd name="T69" fmla="*/ 491115 h 704"/>
              <a:gd name="T70" fmla="*/ 1501767 w 1568"/>
              <a:gd name="T71" fmla="*/ 491115 h 704"/>
              <a:gd name="T72" fmla="*/ 1545164 w 1568"/>
              <a:gd name="T73" fmla="*/ 498511 h 704"/>
              <a:gd name="T74" fmla="*/ 1588561 w 1568"/>
              <a:gd name="T75" fmla="*/ 498511 h 704"/>
              <a:gd name="T76" fmla="*/ 1631958 w 1568"/>
              <a:gd name="T77" fmla="*/ 505907 h 704"/>
              <a:gd name="T78" fmla="*/ 1675355 w 1568"/>
              <a:gd name="T79" fmla="*/ 505907 h 704"/>
              <a:gd name="T80" fmla="*/ 1718752 w 1568"/>
              <a:gd name="T81" fmla="*/ 513304 h 704"/>
              <a:gd name="T82" fmla="*/ 1762149 w 1568"/>
              <a:gd name="T83" fmla="*/ 513304 h 7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68" h="704">
                <a:moveTo>
                  <a:pt x="0" y="0"/>
                </a:moveTo>
                <a:lnTo>
                  <a:pt x="13" y="10"/>
                </a:lnTo>
                <a:lnTo>
                  <a:pt x="13" y="20"/>
                </a:lnTo>
                <a:lnTo>
                  <a:pt x="26" y="30"/>
                </a:lnTo>
                <a:lnTo>
                  <a:pt x="38" y="40"/>
                </a:lnTo>
                <a:lnTo>
                  <a:pt x="38" y="50"/>
                </a:lnTo>
                <a:lnTo>
                  <a:pt x="51" y="60"/>
                </a:lnTo>
                <a:lnTo>
                  <a:pt x="51" y="70"/>
                </a:lnTo>
                <a:lnTo>
                  <a:pt x="76" y="90"/>
                </a:lnTo>
                <a:lnTo>
                  <a:pt x="76" y="111"/>
                </a:lnTo>
                <a:lnTo>
                  <a:pt x="89" y="121"/>
                </a:lnTo>
                <a:lnTo>
                  <a:pt x="102" y="131"/>
                </a:lnTo>
                <a:lnTo>
                  <a:pt x="127" y="151"/>
                </a:lnTo>
                <a:lnTo>
                  <a:pt x="127" y="161"/>
                </a:lnTo>
                <a:lnTo>
                  <a:pt x="139" y="171"/>
                </a:lnTo>
                <a:lnTo>
                  <a:pt x="165" y="191"/>
                </a:lnTo>
                <a:lnTo>
                  <a:pt x="165" y="201"/>
                </a:lnTo>
                <a:lnTo>
                  <a:pt x="177" y="211"/>
                </a:lnTo>
                <a:lnTo>
                  <a:pt x="190" y="221"/>
                </a:lnTo>
                <a:lnTo>
                  <a:pt x="215" y="241"/>
                </a:lnTo>
                <a:lnTo>
                  <a:pt x="215" y="251"/>
                </a:lnTo>
                <a:lnTo>
                  <a:pt x="228" y="261"/>
                </a:lnTo>
                <a:lnTo>
                  <a:pt x="241" y="271"/>
                </a:lnTo>
                <a:lnTo>
                  <a:pt x="253" y="282"/>
                </a:lnTo>
                <a:lnTo>
                  <a:pt x="266" y="292"/>
                </a:lnTo>
                <a:lnTo>
                  <a:pt x="279" y="302"/>
                </a:lnTo>
                <a:lnTo>
                  <a:pt x="291" y="312"/>
                </a:lnTo>
                <a:lnTo>
                  <a:pt x="304" y="322"/>
                </a:lnTo>
                <a:lnTo>
                  <a:pt x="316" y="322"/>
                </a:lnTo>
                <a:lnTo>
                  <a:pt x="329" y="342"/>
                </a:lnTo>
                <a:lnTo>
                  <a:pt x="342" y="342"/>
                </a:lnTo>
                <a:lnTo>
                  <a:pt x="354" y="352"/>
                </a:lnTo>
                <a:lnTo>
                  <a:pt x="367" y="362"/>
                </a:lnTo>
                <a:lnTo>
                  <a:pt x="380" y="372"/>
                </a:lnTo>
                <a:lnTo>
                  <a:pt x="392" y="372"/>
                </a:lnTo>
                <a:lnTo>
                  <a:pt x="405" y="382"/>
                </a:lnTo>
                <a:lnTo>
                  <a:pt x="418" y="392"/>
                </a:lnTo>
                <a:lnTo>
                  <a:pt x="430" y="402"/>
                </a:lnTo>
                <a:lnTo>
                  <a:pt x="443" y="402"/>
                </a:lnTo>
                <a:lnTo>
                  <a:pt x="456" y="412"/>
                </a:lnTo>
                <a:lnTo>
                  <a:pt x="468" y="422"/>
                </a:lnTo>
                <a:lnTo>
                  <a:pt x="481" y="422"/>
                </a:lnTo>
                <a:lnTo>
                  <a:pt x="493" y="432"/>
                </a:lnTo>
                <a:lnTo>
                  <a:pt x="506" y="442"/>
                </a:lnTo>
                <a:lnTo>
                  <a:pt x="519" y="442"/>
                </a:lnTo>
                <a:lnTo>
                  <a:pt x="531" y="452"/>
                </a:lnTo>
                <a:lnTo>
                  <a:pt x="544" y="452"/>
                </a:lnTo>
                <a:lnTo>
                  <a:pt x="557" y="463"/>
                </a:lnTo>
                <a:lnTo>
                  <a:pt x="569" y="473"/>
                </a:lnTo>
                <a:lnTo>
                  <a:pt x="582" y="473"/>
                </a:lnTo>
                <a:lnTo>
                  <a:pt x="595" y="483"/>
                </a:lnTo>
                <a:lnTo>
                  <a:pt x="607" y="483"/>
                </a:lnTo>
                <a:lnTo>
                  <a:pt x="620" y="493"/>
                </a:lnTo>
                <a:lnTo>
                  <a:pt x="633" y="493"/>
                </a:lnTo>
                <a:lnTo>
                  <a:pt x="645" y="503"/>
                </a:lnTo>
                <a:lnTo>
                  <a:pt x="658" y="503"/>
                </a:lnTo>
                <a:lnTo>
                  <a:pt x="670" y="513"/>
                </a:lnTo>
                <a:lnTo>
                  <a:pt x="683" y="513"/>
                </a:lnTo>
                <a:lnTo>
                  <a:pt x="696" y="523"/>
                </a:lnTo>
                <a:lnTo>
                  <a:pt x="708" y="523"/>
                </a:lnTo>
                <a:lnTo>
                  <a:pt x="721" y="523"/>
                </a:lnTo>
                <a:lnTo>
                  <a:pt x="734" y="533"/>
                </a:lnTo>
                <a:lnTo>
                  <a:pt x="746" y="533"/>
                </a:lnTo>
                <a:lnTo>
                  <a:pt x="759" y="543"/>
                </a:lnTo>
                <a:lnTo>
                  <a:pt x="772" y="543"/>
                </a:lnTo>
                <a:lnTo>
                  <a:pt x="784" y="553"/>
                </a:lnTo>
                <a:lnTo>
                  <a:pt x="797" y="553"/>
                </a:lnTo>
                <a:lnTo>
                  <a:pt x="810" y="553"/>
                </a:lnTo>
                <a:lnTo>
                  <a:pt x="822" y="563"/>
                </a:lnTo>
                <a:lnTo>
                  <a:pt x="835" y="563"/>
                </a:lnTo>
                <a:lnTo>
                  <a:pt x="847" y="563"/>
                </a:lnTo>
                <a:lnTo>
                  <a:pt x="860" y="573"/>
                </a:lnTo>
                <a:lnTo>
                  <a:pt x="873" y="573"/>
                </a:lnTo>
                <a:lnTo>
                  <a:pt x="885" y="583"/>
                </a:lnTo>
                <a:lnTo>
                  <a:pt x="898" y="583"/>
                </a:lnTo>
                <a:lnTo>
                  <a:pt x="911" y="583"/>
                </a:lnTo>
                <a:lnTo>
                  <a:pt x="923" y="593"/>
                </a:lnTo>
                <a:lnTo>
                  <a:pt x="936" y="593"/>
                </a:lnTo>
                <a:lnTo>
                  <a:pt x="949" y="593"/>
                </a:lnTo>
                <a:lnTo>
                  <a:pt x="961" y="603"/>
                </a:lnTo>
                <a:lnTo>
                  <a:pt x="974" y="603"/>
                </a:lnTo>
                <a:lnTo>
                  <a:pt x="987" y="603"/>
                </a:lnTo>
                <a:lnTo>
                  <a:pt x="999" y="603"/>
                </a:lnTo>
                <a:lnTo>
                  <a:pt x="1012" y="613"/>
                </a:lnTo>
                <a:lnTo>
                  <a:pt x="1024" y="613"/>
                </a:lnTo>
                <a:lnTo>
                  <a:pt x="1037" y="613"/>
                </a:lnTo>
                <a:lnTo>
                  <a:pt x="1050" y="623"/>
                </a:lnTo>
                <a:lnTo>
                  <a:pt x="1062" y="623"/>
                </a:lnTo>
                <a:lnTo>
                  <a:pt x="1075" y="623"/>
                </a:lnTo>
                <a:lnTo>
                  <a:pt x="1088" y="623"/>
                </a:lnTo>
                <a:lnTo>
                  <a:pt x="1100" y="634"/>
                </a:lnTo>
                <a:lnTo>
                  <a:pt x="1113" y="634"/>
                </a:lnTo>
                <a:lnTo>
                  <a:pt x="1126" y="634"/>
                </a:lnTo>
                <a:lnTo>
                  <a:pt x="1138" y="634"/>
                </a:lnTo>
                <a:lnTo>
                  <a:pt x="1151" y="644"/>
                </a:lnTo>
                <a:lnTo>
                  <a:pt x="1164" y="644"/>
                </a:lnTo>
                <a:lnTo>
                  <a:pt x="1176" y="644"/>
                </a:lnTo>
                <a:lnTo>
                  <a:pt x="1189" y="644"/>
                </a:lnTo>
                <a:lnTo>
                  <a:pt x="1201" y="654"/>
                </a:lnTo>
                <a:lnTo>
                  <a:pt x="1214" y="654"/>
                </a:lnTo>
                <a:lnTo>
                  <a:pt x="1227" y="654"/>
                </a:lnTo>
                <a:lnTo>
                  <a:pt x="1239" y="654"/>
                </a:lnTo>
                <a:lnTo>
                  <a:pt x="1252" y="654"/>
                </a:lnTo>
                <a:lnTo>
                  <a:pt x="1265" y="664"/>
                </a:lnTo>
                <a:lnTo>
                  <a:pt x="1277" y="664"/>
                </a:lnTo>
                <a:lnTo>
                  <a:pt x="1290" y="664"/>
                </a:lnTo>
                <a:lnTo>
                  <a:pt x="1303" y="664"/>
                </a:lnTo>
                <a:lnTo>
                  <a:pt x="1315" y="664"/>
                </a:lnTo>
                <a:lnTo>
                  <a:pt x="1328" y="674"/>
                </a:lnTo>
                <a:lnTo>
                  <a:pt x="1341" y="674"/>
                </a:lnTo>
                <a:lnTo>
                  <a:pt x="1353" y="674"/>
                </a:lnTo>
                <a:lnTo>
                  <a:pt x="1366" y="674"/>
                </a:lnTo>
                <a:lnTo>
                  <a:pt x="1378" y="674"/>
                </a:lnTo>
                <a:lnTo>
                  <a:pt x="1391" y="674"/>
                </a:lnTo>
                <a:lnTo>
                  <a:pt x="1404" y="684"/>
                </a:lnTo>
                <a:lnTo>
                  <a:pt x="1416" y="684"/>
                </a:lnTo>
                <a:lnTo>
                  <a:pt x="1429" y="684"/>
                </a:lnTo>
                <a:lnTo>
                  <a:pt x="1442" y="684"/>
                </a:lnTo>
                <a:lnTo>
                  <a:pt x="1454" y="684"/>
                </a:lnTo>
                <a:lnTo>
                  <a:pt x="1467" y="684"/>
                </a:lnTo>
                <a:lnTo>
                  <a:pt x="1480" y="694"/>
                </a:lnTo>
                <a:lnTo>
                  <a:pt x="1492" y="694"/>
                </a:lnTo>
                <a:lnTo>
                  <a:pt x="1505" y="694"/>
                </a:lnTo>
                <a:lnTo>
                  <a:pt x="1518" y="694"/>
                </a:lnTo>
                <a:lnTo>
                  <a:pt x="1530" y="694"/>
                </a:lnTo>
                <a:lnTo>
                  <a:pt x="1543" y="694"/>
                </a:lnTo>
                <a:lnTo>
                  <a:pt x="1555" y="704"/>
                </a:lnTo>
                <a:lnTo>
                  <a:pt x="1568" y="70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199" name="Freeform 126"/>
          <p:cNvSpPr>
            <a:spLocks/>
          </p:cNvSpPr>
          <p:nvPr/>
        </p:nvSpPr>
        <p:spPr bwMode="auto">
          <a:xfrm>
            <a:off x="6953250" y="2832100"/>
            <a:ext cx="1833563" cy="50800"/>
          </a:xfrm>
          <a:custGeom>
            <a:avLst/>
            <a:gdLst>
              <a:gd name="T0" fmla="*/ 28542 w 1606"/>
              <a:gd name="T1" fmla="*/ 0 h 70"/>
              <a:gd name="T2" fmla="*/ 71927 w 1606"/>
              <a:gd name="T3" fmla="*/ 0 h 70"/>
              <a:gd name="T4" fmla="*/ 115311 w 1606"/>
              <a:gd name="T5" fmla="*/ 7257 h 70"/>
              <a:gd name="T6" fmla="*/ 158696 w 1606"/>
              <a:gd name="T7" fmla="*/ 7257 h 70"/>
              <a:gd name="T8" fmla="*/ 202080 w 1606"/>
              <a:gd name="T9" fmla="*/ 7257 h 70"/>
              <a:gd name="T10" fmla="*/ 245465 w 1606"/>
              <a:gd name="T11" fmla="*/ 14514 h 70"/>
              <a:gd name="T12" fmla="*/ 288849 w 1606"/>
              <a:gd name="T13" fmla="*/ 14514 h 70"/>
              <a:gd name="T14" fmla="*/ 332233 w 1606"/>
              <a:gd name="T15" fmla="*/ 14514 h 70"/>
              <a:gd name="T16" fmla="*/ 375618 w 1606"/>
              <a:gd name="T17" fmla="*/ 21771 h 70"/>
              <a:gd name="T18" fmla="*/ 419002 w 1606"/>
              <a:gd name="T19" fmla="*/ 21771 h 70"/>
              <a:gd name="T20" fmla="*/ 462387 w 1606"/>
              <a:gd name="T21" fmla="*/ 21771 h 70"/>
              <a:gd name="T22" fmla="*/ 505771 w 1606"/>
              <a:gd name="T23" fmla="*/ 21771 h 70"/>
              <a:gd name="T24" fmla="*/ 549156 w 1606"/>
              <a:gd name="T25" fmla="*/ 29029 h 70"/>
              <a:gd name="T26" fmla="*/ 591398 w 1606"/>
              <a:gd name="T27" fmla="*/ 29029 h 70"/>
              <a:gd name="T28" fmla="*/ 634783 w 1606"/>
              <a:gd name="T29" fmla="*/ 29029 h 70"/>
              <a:gd name="T30" fmla="*/ 678167 w 1606"/>
              <a:gd name="T31" fmla="*/ 29029 h 70"/>
              <a:gd name="T32" fmla="*/ 721552 w 1606"/>
              <a:gd name="T33" fmla="*/ 29029 h 70"/>
              <a:gd name="T34" fmla="*/ 764936 w 1606"/>
              <a:gd name="T35" fmla="*/ 36286 h 70"/>
              <a:gd name="T36" fmla="*/ 808320 w 1606"/>
              <a:gd name="T37" fmla="*/ 36286 h 70"/>
              <a:gd name="T38" fmla="*/ 851705 w 1606"/>
              <a:gd name="T39" fmla="*/ 36286 h 70"/>
              <a:gd name="T40" fmla="*/ 895089 w 1606"/>
              <a:gd name="T41" fmla="*/ 36286 h 70"/>
              <a:gd name="T42" fmla="*/ 938474 w 1606"/>
              <a:gd name="T43" fmla="*/ 36286 h 70"/>
              <a:gd name="T44" fmla="*/ 981858 w 1606"/>
              <a:gd name="T45" fmla="*/ 36286 h 70"/>
              <a:gd name="T46" fmla="*/ 1025243 w 1606"/>
              <a:gd name="T47" fmla="*/ 43543 h 70"/>
              <a:gd name="T48" fmla="*/ 1068627 w 1606"/>
              <a:gd name="T49" fmla="*/ 43543 h 70"/>
              <a:gd name="T50" fmla="*/ 1112011 w 1606"/>
              <a:gd name="T51" fmla="*/ 43543 h 70"/>
              <a:gd name="T52" fmla="*/ 1155396 w 1606"/>
              <a:gd name="T53" fmla="*/ 43543 h 70"/>
              <a:gd name="T54" fmla="*/ 1197639 w 1606"/>
              <a:gd name="T55" fmla="*/ 43543 h 70"/>
              <a:gd name="T56" fmla="*/ 1241023 w 1606"/>
              <a:gd name="T57" fmla="*/ 43543 h 70"/>
              <a:gd name="T58" fmla="*/ 1284407 w 1606"/>
              <a:gd name="T59" fmla="*/ 43543 h 70"/>
              <a:gd name="T60" fmla="*/ 1327792 w 1606"/>
              <a:gd name="T61" fmla="*/ 43543 h 70"/>
              <a:gd name="T62" fmla="*/ 1371176 w 1606"/>
              <a:gd name="T63" fmla="*/ 43543 h 70"/>
              <a:gd name="T64" fmla="*/ 1414561 w 1606"/>
              <a:gd name="T65" fmla="*/ 43543 h 70"/>
              <a:gd name="T66" fmla="*/ 1457945 w 1606"/>
              <a:gd name="T67" fmla="*/ 50800 h 70"/>
              <a:gd name="T68" fmla="*/ 1501330 w 1606"/>
              <a:gd name="T69" fmla="*/ 50800 h 70"/>
              <a:gd name="T70" fmla="*/ 1544714 w 1606"/>
              <a:gd name="T71" fmla="*/ 50800 h 70"/>
              <a:gd name="T72" fmla="*/ 1588098 w 1606"/>
              <a:gd name="T73" fmla="*/ 50800 h 70"/>
              <a:gd name="T74" fmla="*/ 1631483 w 1606"/>
              <a:gd name="T75" fmla="*/ 50800 h 70"/>
              <a:gd name="T76" fmla="*/ 1674867 w 1606"/>
              <a:gd name="T77" fmla="*/ 50800 h 70"/>
              <a:gd name="T78" fmla="*/ 1718252 w 1606"/>
              <a:gd name="T79" fmla="*/ 50800 h 70"/>
              <a:gd name="T80" fmla="*/ 1761636 w 1606"/>
              <a:gd name="T81" fmla="*/ 50800 h 70"/>
              <a:gd name="T82" fmla="*/ 1803879 w 1606"/>
              <a:gd name="T83" fmla="*/ 50800 h 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06" h="70">
                <a:moveTo>
                  <a:pt x="0" y="0"/>
                </a:moveTo>
                <a:lnTo>
                  <a:pt x="13" y="0"/>
                </a:lnTo>
                <a:lnTo>
                  <a:pt x="25" y="0"/>
                </a:lnTo>
                <a:lnTo>
                  <a:pt x="38" y="0"/>
                </a:lnTo>
                <a:lnTo>
                  <a:pt x="51" y="0"/>
                </a:lnTo>
                <a:lnTo>
                  <a:pt x="63" y="0"/>
                </a:lnTo>
                <a:lnTo>
                  <a:pt x="76" y="0"/>
                </a:lnTo>
                <a:lnTo>
                  <a:pt x="89" y="10"/>
                </a:lnTo>
                <a:lnTo>
                  <a:pt x="101" y="10"/>
                </a:lnTo>
                <a:lnTo>
                  <a:pt x="114" y="10"/>
                </a:lnTo>
                <a:lnTo>
                  <a:pt x="127" y="10"/>
                </a:lnTo>
                <a:lnTo>
                  <a:pt x="139" y="10"/>
                </a:lnTo>
                <a:lnTo>
                  <a:pt x="152" y="10"/>
                </a:lnTo>
                <a:lnTo>
                  <a:pt x="164" y="10"/>
                </a:lnTo>
                <a:lnTo>
                  <a:pt x="177" y="10"/>
                </a:lnTo>
                <a:lnTo>
                  <a:pt x="190" y="20"/>
                </a:lnTo>
                <a:lnTo>
                  <a:pt x="202" y="20"/>
                </a:lnTo>
                <a:lnTo>
                  <a:pt x="215" y="20"/>
                </a:lnTo>
                <a:lnTo>
                  <a:pt x="228" y="20"/>
                </a:lnTo>
                <a:lnTo>
                  <a:pt x="240" y="20"/>
                </a:lnTo>
                <a:lnTo>
                  <a:pt x="253" y="20"/>
                </a:lnTo>
                <a:lnTo>
                  <a:pt x="266" y="20"/>
                </a:lnTo>
                <a:lnTo>
                  <a:pt x="278" y="20"/>
                </a:lnTo>
                <a:lnTo>
                  <a:pt x="291" y="20"/>
                </a:lnTo>
                <a:lnTo>
                  <a:pt x="304" y="20"/>
                </a:lnTo>
                <a:lnTo>
                  <a:pt x="316" y="30"/>
                </a:lnTo>
                <a:lnTo>
                  <a:pt x="329" y="30"/>
                </a:lnTo>
                <a:lnTo>
                  <a:pt x="341" y="30"/>
                </a:lnTo>
                <a:lnTo>
                  <a:pt x="354" y="30"/>
                </a:lnTo>
                <a:lnTo>
                  <a:pt x="367" y="30"/>
                </a:lnTo>
                <a:lnTo>
                  <a:pt x="379" y="30"/>
                </a:lnTo>
                <a:lnTo>
                  <a:pt x="392" y="30"/>
                </a:lnTo>
                <a:lnTo>
                  <a:pt x="405" y="30"/>
                </a:lnTo>
                <a:lnTo>
                  <a:pt x="417" y="30"/>
                </a:lnTo>
                <a:lnTo>
                  <a:pt x="430" y="30"/>
                </a:lnTo>
                <a:lnTo>
                  <a:pt x="443" y="30"/>
                </a:lnTo>
                <a:lnTo>
                  <a:pt x="455" y="30"/>
                </a:lnTo>
                <a:lnTo>
                  <a:pt x="468" y="40"/>
                </a:lnTo>
                <a:lnTo>
                  <a:pt x="481" y="40"/>
                </a:lnTo>
                <a:lnTo>
                  <a:pt x="493" y="40"/>
                </a:lnTo>
                <a:lnTo>
                  <a:pt x="506" y="40"/>
                </a:lnTo>
                <a:lnTo>
                  <a:pt x="518" y="40"/>
                </a:lnTo>
                <a:lnTo>
                  <a:pt x="531" y="40"/>
                </a:lnTo>
                <a:lnTo>
                  <a:pt x="544" y="40"/>
                </a:lnTo>
                <a:lnTo>
                  <a:pt x="556" y="40"/>
                </a:lnTo>
                <a:lnTo>
                  <a:pt x="569" y="40"/>
                </a:lnTo>
                <a:lnTo>
                  <a:pt x="582" y="40"/>
                </a:lnTo>
                <a:lnTo>
                  <a:pt x="594" y="40"/>
                </a:lnTo>
                <a:lnTo>
                  <a:pt x="607" y="40"/>
                </a:lnTo>
                <a:lnTo>
                  <a:pt x="620" y="40"/>
                </a:lnTo>
                <a:lnTo>
                  <a:pt x="632" y="40"/>
                </a:lnTo>
                <a:lnTo>
                  <a:pt x="645" y="40"/>
                </a:lnTo>
                <a:lnTo>
                  <a:pt x="658" y="50"/>
                </a:lnTo>
                <a:lnTo>
                  <a:pt x="670" y="50"/>
                </a:lnTo>
                <a:lnTo>
                  <a:pt x="683" y="50"/>
                </a:lnTo>
                <a:lnTo>
                  <a:pt x="695" y="50"/>
                </a:lnTo>
                <a:lnTo>
                  <a:pt x="708" y="50"/>
                </a:lnTo>
                <a:lnTo>
                  <a:pt x="721" y="50"/>
                </a:lnTo>
                <a:lnTo>
                  <a:pt x="733" y="50"/>
                </a:lnTo>
                <a:lnTo>
                  <a:pt x="746" y="50"/>
                </a:lnTo>
                <a:lnTo>
                  <a:pt x="759" y="50"/>
                </a:lnTo>
                <a:lnTo>
                  <a:pt x="771" y="50"/>
                </a:lnTo>
                <a:lnTo>
                  <a:pt x="784" y="50"/>
                </a:lnTo>
                <a:lnTo>
                  <a:pt x="797" y="50"/>
                </a:lnTo>
                <a:lnTo>
                  <a:pt x="809" y="50"/>
                </a:lnTo>
                <a:lnTo>
                  <a:pt x="822" y="50"/>
                </a:lnTo>
                <a:lnTo>
                  <a:pt x="835" y="50"/>
                </a:lnTo>
                <a:lnTo>
                  <a:pt x="847" y="50"/>
                </a:lnTo>
                <a:lnTo>
                  <a:pt x="860" y="50"/>
                </a:lnTo>
                <a:lnTo>
                  <a:pt x="872" y="50"/>
                </a:lnTo>
                <a:lnTo>
                  <a:pt x="885" y="50"/>
                </a:lnTo>
                <a:lnTo>
                  <a:pt x="898" y="60"/>
                </a:lnTo>
                <a:lnTo>
                  <a:pt x="910" y="60"/>
                </a:lnTo>
                <a:lnTo>
                  <a:pt x="923" y="60"/>
                </a:lnTo>
                <a:lnTo>
                  <a:pt x="936" y="60"/>
                </a:lnTo>
                <a:lnTo>
                  <a:pt x="948" y="60"/>
                </a:lnTo>
                <a:lnTo>
                  <a:pt x="961" y="60"/>
                </a:lnTo>
                <a:lnTo>
                  <a:pt x="974" y="60"/>
                </a:lnTo>
                <a:lnTo>
                  <a:pt x="986" y="60"/>
                </a:lnTo>
                <a:lnTo>
                  <a:pt x="999" y="60"/>
                </a:lnTo>
                <a:lnTo>
                  <a:pt x="1012" y="60"/>
                </a:lnTo>
                <a:lnTo>
                  <a:pt x="1024" y="60"/>
                </a:lnTo>
                <a:lnTo>
                  <a:pt x="1037" y="60"/>
                </a:lnTo>
                <a:lnTo>
                  <a:pt x="1049" y="60"/>
                </a:lnTo>
                <a:lnTo>
                  <a:pt x="1062" y="60"/>
                </a:lnTo>
                <a:lnTo>
                  <a:pt x="1075" y="60"/>
                </a:lnTo>
                <a:lnTo>
                  <a:pt x="1087" y="60"/>
                </a:lnTo>
                <a:lnTo>
                  <a:pt x="1100" y="60"/>
                </a:lnTo>
                <a:lnTo>
                  <a:pt x="1113" y="60"/>
                </a:lnTo>
                <a:lnTo>
                  <a:pt x="1125" y="60"/>
                </a:lnTo>
                <a:lnTo>
                  <a:pt x="1138" y="60"/>
                </a:lnTo>
                <a:lnTo>
                  <a:pt x="1151" y="60"/>
                </a:lnTo>
                <a:lnTo>
                  <a:pt x="1163" y="60"/>
                </a:lnTo>
                <a:lnTo>
                  <a:pt x="1176" y="60"/>
                </a:lnTo>
                <a:lnTo>
                  <a:pt x="1189" y="60"/>
                </a:lnTo>
                <a:lnTo>
                  <a:pt x="1201" y="60"/>
                </a:lnTo>
                <a:lnTo>
                  <a:pt x="1214" y="60"/>
                </a:lnTo>
                <a:lnTo>
                  <a:pt x="1226" y="60"/>
                </a:lnTo>
                <a:lnTo>
                  <a:pt x="1239" y="60"/>
                </a:lnTo>
                <a:lnTo>
                  <a:pt x="1252" y="70"/>
                </a:lnTo>
                <a:lnTo>
                  <a:pt x="1264" y="70"/>
                </a:lnTo>
                <a:lnTo>
                  <a:pt x="1277" y="70"/>
                </a:lnTo>
                <a:lnTo>
                  <a:pt x="1290" y="70"/>
                </a:lnTo>
                <a:lnTo>
                  <a:pt x="1302" y="70"/>
                </a:lnTo>
                <a:lnTo>
                  <a:pt x="1315" y="70"/>
                </a:lnTo>
                <a:lnTo>
                  <a:pt x="1328" y="70"/>
                </a:lnTo>
                <a:lnTo>
                  <a:pt x="1340" y="70"/>
                </a:lnTo>
                <a:lnTo>
                  <a:pt x="1353" y="70"/>
                </a:lnTo>
                <a:lnTo>
                  <a:pt x="1366" y="70"/>
                </a:lnTo>
                <a:lnTo>
                  <a:pt x="1378" y="70"/>
                </a:lnTo>
                <a:lnTo>
                  <a:pt x="1391" y="70"/>
                </a:lnTo>
                <a:lnTo>
                  <a:pt x="1403" y="70"/>
                </a:lnTo>
                <a:lnTo>
                  <a:pt x="1416" y="70"/>
                </a:lnTo>
                <a:lnTo>
                  <a:pt x="1429" y="70"/>
                </a:lnTo>
                <a:lnTo>
                  <a:pt x="1441" y="70"/>
                </a:lnTo>
                <a:lnTo>
                  <a:pt x="1454" y="70"/>
                </a:lnTo>
                <a:lnTo>
                  <a:pt x="1467" y="70"/>
                </a:lnTo>
                <a:lnTo>
                  <a:pt x="1479" y="70"/>
                </a:lnTo>
                <a:lnTo>
                  <a:pt x="1492" y="70"/>
                </a:lnTo>
                <a:lnTo>
                  <a:pt x="1505" y="70"/>
                </a:lnTo>
                <a:lnTo>
                  <a:pt x="1517" y="70"/>
                </a:lnTo>
                <a:lnTo>
                  <a:pt x="1530" y="70"/>
                </a:lnTo>
                <a:lnTo>
                  <a:pt x="1543" y="70"/>
                </a:lnTo>
                <a:lnTo>
                  <a:pt x="1555" y="70"/>
                </a:lnTo>
                <a:lnTo>
                  <a:pt x="1568" y="70"/>
                </a:lnTo>
                <a:lnTo>
                  <a:pt x="1580" y="70"/>
                </a:lnTo>
                <a:lnTo>
                  <a:pt x="1593" y="70"/>
                </a:lnTo>
                <a:lnTo>
                  <a:pt x="1606" y="7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0" name="Freeform 127"/>
          <p:cNvSpPr>
            <a:spLocks/>
          </p:cNvSpPr>
          <p:nvPr/>
        </p:nvSpPr>
        <p:spPr bwMode="auto">
          <a:xfrm>
            <a:off x="8786813" y="2882900"/>
            <a:ext cx="273050" cy="0"/>
          </a:xfrm>
          <a:custGeom>
            <a:avLst/>
            <a:gdLst>
              <a:gd name="T0" fmla="*/ 0 w 240"/>
              <a:gd name="T1" fmla="*/ 13653 w 240"/>
              <a:gd name="T2" fmla="*/ 28443 w 240"/>
              <a:gd name="T3" fmla="*/ 43233 w 240"/>
              <a:gd name="T4" fmla="*/ 56885 w 240"/>
              <a:gd name="T5" fmla="*/ 71676 w 240"/>
              <a:gd name="T6" fmla="*/ 86466 w 240"/>
              <a:gd name="T7" fmla="*/ 100118 w 240"/>
              <a:gd name="T8" fmla="*/ 114909 w 240"/>
              <a:gd name="T9" fmla="*/ 129699 w 240"/>
              <a:gd name="T10" fmla="*/ 143351 w 240"/>
              <a:gd name="T11" fmla="*/ 158141 w 240"/>
              <a:gd name="T12" fmla="*/ 171794 w 240"/>
              <a:gd name="T13" fmla="*/ 186584 w 240"/>
              <a:gd name="T14" fmla="*/ 201374 w 240"/>
              <a:gd name="T15" fmla="*/ 215027 w 240"/>
              <a:gd name="T16" fmla="*/ 229817 w 240"/>
              <a:gd name="T17" fmla="*/ 244607 w 240"/>
              <a:gd name="T18" fmla="*/ 258260 w 240"/>
              <a:gd name="T19" fmla="*/ 273050 w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</a:gdLst>
            <a:ahLst/>
            <a:cxnLst>
              <a:cxn ang="T20">
                <a:pos x="T0" y="0"/>
              </a:cxn>
              <a:cxn ang="T21">
                <a:pos x="T1" y="0"/>
              </a:cxn>
              <a:cxn ang="T22">
                <a:pos x="T2" y="0"/>
              </a:cxn>
              <a:cxn ang="T23">
                <a:pos x="T3" y="0"/>
              </a:cxn>
              <a:cxn ang="T24">
                <a:pos x="T4" y="0"/>
              </a:cxn>
              <a:cxn ang="T25">
                <a:pos x="T5" y="0"/>
              </a:cxn>
              <a:cxn ang="T26">
                <a:pos x="T6" y="0"/>
              </a:cxn>
              <a:cxn ang="T27">
                <a:pos x="T7" y="0"/>
              </a:cxn>
              <a:cxn ang="T28">
                <a:pos x="T8" y="0"/>
              </a:cxn>
              <a:cxn ang="T29">
                <a:pos x="T9" y="0"/>
              </a:cxn>
              <a:cxn ang="T30">
                <a:pos x="T10" y="0"/>
              </a:cxn>
              <a:cxn ang="T31">
                <a:pos x="T11" y="0"/>
              </a:cxn>
              <a:cxn ang="T32">
                <a:pos x="T12" y="0"/>
              </a:cxn>
              <a:cxn ang="T33">
                <a:pos x="T13" y="0"/>
              </a:cxn>
              <a:cxn ang="T34">
                <a:pos x="T14" y="0"/>
              </a:cxn>
              <a:cxn ang="T35">
                <a:pos x="T15" y="0"/>
              </a:cxn>
              <a:cxn ang="T36">
                <a:pos x="T16" y="0"/>
              </a:cxn>
              <a:cxn ang="T37">
                <a:pos x="T17" y="0"/>
              </a:cxn>
              <a:cxn ang="T38">
                <a:pos x="T18" y="0"/>
              </a:cxn>
              <a:cxn ang="T39">
                <a:pos x="T19" y="0"/>
              </a:cxn>
            </a:cxnLst>
            <a:rect l="0" t="0" r="r" b="b"/>
            <a:pathLst>
              <a:path w="240">
                <a:moveTo>
                  <a:pt x="0" y="0"/>
                </a:move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63" y="0"/>
                </a:lnTo>
                <a:lnTo>
                  <a:pt x="76" y="0"/>
                </a:lnTo>
                <a:lnTo>
                  <a:pt x="88" y="0"/>
                </a:lnTo>
                <a:lnTo>
                  <a:pt x="101" y="0"/>
                </a:lnTo>
                <a:lnTo>
                  <a:pt x="114" y="0"/>
                </a:lnTo>
                <a:lnTo>
                  <a:pt x="126" y="0"/>
                </a:lnTo>
                <a:lnTo>
                  <a:pt x="139" y="0"/>
                </a:lnTo>
                <a:lnTo>
                  <a:pt x="151" y="0"/>
                </a:lnTo>
                <a:lnTo>
                  <a:pt x="164" y="0"/>
                </a:lnTo>
                <a:lnTo>
                  <a:pt x="177" y="0"/>
                </a:lnTo>
                <a:lnTo>
                  <a:pt x="189" y="0"/>
                </a:lnTo>
                <a:lnTo>
                  <a:pt x="202" y="0"/>
                </a:lnTo>
                <a:lnTo>
                  <a:pt x="215" y="0"/>
                </a:lnTo>
                <a:lnTo>
                  <a:pt x="227" y="0"/>
                </a:lnTo>
                <a:lnTo>
                  <a:pt x="24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1" name="Freeform 128"/>
          <p:cNvSpPr>
            <a:spLocks/>
          </p:cNvSpPr>
          <p:nvPr/>
        </p:nvSpPr>
        <p:spPr bwMode="auto">
          <a:xfrm>
            <a:off x="2794000" y="712788"/>
            <a:ext cx="2368550" cy="1398587"/>
          </a:xfrm>
          <a:custGeom>
            <a:avLst/>
            <a:gdLst>
              <a:gd name="T0" fmla="*/ 158817 w 2073"/>
              <a:gd name="T1" fmla="*/ 14722 h 1900"/>
              <a:gd name="T2" fmla="*/ 361052 w 2073"/>
              <a:gd name="T3" fmla="*/ 44166 h 1900"/>
              <a:gd name="T4" fmla="*/ 519870 w 2073"/>
              <a:gd name="T5" fmla="*/ 73610 h 1900"/>
              <a:gd name="T6" fmla="*/ 664976 w 2073"/>
              <a:gd name="T7" fmla="*/ 103054 h 1900"/>
              <a:gd name="T8" fmla="*/ 794087 w 2073"/>
              <a:gd name="T9" fmla="*/ 133234 h 1900"/>
              <a:gd name="T10" fmla="*/ 895776 w 2073"/>
              <a:gd name="T11" fmla="*/ 162678 h 1900"/>
              <a:gd name="T12" fmla="*/ 996322 w 2073"/>
              <a:gd name="T13" fmla="*/ 192122 h 1900"/>
              <a:gd name="T14" fmla="*/ 1083157 w 2073"/>
              <a:gd name="T15" fmla="*/ 221566 h 1900"/>
              <a:gd name="T16" fmla="*/ 1155139 w 2073"/>
              <a:gd name="T17" fmla="*/ 259107 h 1900"/>
              <a:gd name="T18" fmla="*/ 1228264 w 2073"/>
              <a:gd name="T19" fmla="*/ 288551 h 1900"/>
              <a:gd name="T20" fmla="*/ 1300246 w 2073"/>
              <a:gd name="T21" fmla="*/ 317995 h 1900"/>
              <a:gd name="T22" fmla="*/ 1357375 w 2073"/>
              <a:gd name="T23" fmla="*/ 354799 h 1900"/>
              <a:gd name="T24" fmla="*/ 1415646 w 2073"/>
              <a:gd name="T25" fmla="*/ 384979 h 1900"/>
              <a:gd name="T26" fmla="*/ 1473917 w 2073"/>
              <a:gd name="T27" fmla="*/ 421784 h 1900"/>
              <a:gd name="T28" fmla="*/ 1516192 w 2073"/>
              <a:gd name="T29" fmla="*/ 451228 h 1900"/>
              <a:gd name="T30" fmla="*/ 1574463 w 2073"/>
              <a:gd name="T31" fmla="*/ 488033 h 1900"/>
              <a:gd name="T32" fmla="*/ 1617881 w 2073"/>
              <a:gd name="T33" fmla="*/ 525574 h 1900"/>
              <a:gd name="T34" fmla="*/ 1661298 w 2073"/>
              <a:gd name="T35" fmla="*/ 562379 h 1900"/>
              <a:gd name="T36" fmla="*/ 1704716 w 2073"/>
              <a:gd name="T37" fmla="*/ 599184 h 1900"/>
              <a:gd name="T38" fmla="*/ 1748134 w 2073"/>
              <a:gd name="T39" fmla="*/ 635989 h 1900"/>
              <a:gd name="T40" fmla="*/ 1791552 w 2073"/>
              <a:gd name="T41" fmla="*/ 673530 h 1900"/>
              <a:gd name="T42" fmla="*/ 1820116 w 2073"/>
              <a:gd name="T43" fmla="*/ 717696 h 1900"/>
              <a:gd name="T44" fmla="*/ 1863534 w 2073"/>
              <a:gd name="T45" fmla="*/ 754501 h 1900"/>
              <a:gd name="T46" fmla="*/ 1892098 w 2073"/>
              <a:gd name="T47" fmla="*/ 792042 h 1900"/>
              <a:gd name="T48" fmla="*/ 1920662 w 2073"/>
              <a:gd name="T49" fmla="*/ 836208 h 1900"/>
              <a:gd name="T50" fmla="*/ 1950369 w 2073"/>
              <a:gd name="T51" fmla="*/ 873013 h 1900"/>
              <a:gd name="T52" fmla="*/ 1993787 w 2073"/>
              <a:gd name="T53" fmla="*/ 910554 h 1900"/>
              <a:gd name="T54" fmla="*/ 2022351 w 2073"/>
              <a:gd name="T55" fmla="*/ 954720 h 1900"/>
              <a:gd name="T56" fmla="*/ 2050915 w 2073"/>
              <a:gd name="T57" fmla="*/ 991525 h 1900"/>
              <a:gd name="T58" fmla="*/ 2080622 w 2073"/>
              <a:gd name="T59" fmla="*/ 1029066 h 1900"/>
              <a:gd name="T60" fmla="*/ 2094333 w 2073"/>
              <a:gd name="T61" fmla="*/ 1065871 h 1900"/>
              <a:gd name="T62" fmla="*/ 2122897 w 2073"/>
              <a:gd name="T63" fmla="*/ 1095314 h 1900"/>
              <a:gd name="T64" fmla="*/ 2152604 w 2073"/>
              <a:gd name="T65" fmla="*/ 1132119 h 1900"/>
              <a:gd name="T66" fmla="*/ 2181168 w 2073"/>
              <a:gd name="T67" fmla="*/ 1162299 h 1900"/>
              <a:gd name="T68" fmla="*/ 2196022 w 2073"/>
              <a:gd name="T69" fmla="*/ 1191743 h 1900"/>
              <a:gd name="T70" fmla="*/ 2224586 w 2073"/>
              <a:gd name="T71" fmla="*/ 1221187 h 1900"/>
              <a:gd name="T72" fmla="*/ 2253150 w 2073"/>
              <a:gd name="T73" fmla="*/ 1250631 h 1900"/>
              <a:gd name="T74" fmla="*/ 2268004 w 2073"/>
              <a:gd name="T75" fmla="*/ 1280075 h 1900"/>
              <a:gd name="T76" fmla="*/ 2296568 w 2073"/>
              <a:gd name="T77" fmla="*/ 1302894 h 1900"/>
              <a:gd name="T78" fmla="*/ 2311421 w 2073"/>
              <a:gd name="T79" fmla="*/ 1332338 h 1900"/>
              <a:gd name="T80" fmla="*/ 2339986 w 2073"/>
              <a:gd name="T81" fmla="*/ 1354421 h 1900"/>
              <a:gd name="T82" fmla="*/ 2354839 w 2073"/>
              <a:gd name="T83" fmla="*/ 1383865 h 19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73" h="1900">
                <a:moveTo>
                  <a:pt x="0" y="0"/>
                </a:moveTo>
                <a:lnTo>
                  <a:pt x="63" y="10"/>
                </a:lnTo>
                <a:lnTo>
                  <a:pt x="139" y="20"/>
                </a:lnTo>
                <a:lnTo>
                  <a:pt x="202" y="40"/>
                </a:lnTo>
                <a:lnTo>
                  <a:pt x="265" y="50"/>
                </a:lnTo>
                <a:lnTo>
                  <a:pt x="316" y="60"/>
                </a:lnTo>
                <a:lnTo>
                  <a:pt x="367" y="70"/>
                </a:lnTo>
                <a:lnTo>
                  <a:pt x="417" y="90"/>
                </a:lnTo>
                <a:lnTo>
                  <a:pt x="455" y="100"/>
                </a:lnTo>
                <a:lnTo>
                  <a:pt x="506" y="110"/>
                </a:lnTo>
                <a:lnTo>
                  <a:pt x="544" y="130"/>
                </a:lnTo>
                <a:lnTo>
                  <a:pt x="582" y="140"/>
                </a:lnTo>
                <a:lnTo>
                  <a:pt x="619" y="150"/>
                </a:lnTo>
                <a:lnTo>
                  <a:pt x="657" y="171"/>
                </a:lnTo>
                <a:lnTo>
                  <a:pt x="695" y="181"/>
                </a:lnTo>
                <a:lnTo>
                  <a:pt x="721" y="201"/>
                </a:lnTo>
                <a:lnTo>
                  <a:pt x="759" y="211"/>
                </a:lnTo>
                <a:lnTo>
                  <a:pt x="784" y="221"/>
                </a:lnTo>
                <a:lnTo>
                  <a:pt x="809" y="241"/>
                </a:lnTo>
                <a:lnTo>
                  <a:pt x="834" y="251"/>
                </a:lnTo>
                <a:lnTo>
                  <a:pt x="872" y="261"/>
                </a:lnTo>
                <a:lnTo>
                  <a:pt x="898" y="281"/>
                </a:lnTo>
                <a:lnTo>
                  <a:pt x="923" y="291"/>
                </a:lnTo>
                <a:lnTo>
                  <a:pt x="948" y="301"/>
                </a:lnTo>
                <a:lnTo>
                  <a:pt x="961" y="321"/>
                </a:lnTo>
                <a:lnTo>
                  <a:pt x="986" y="331"/>
                </a:lnTo>
                <a:lnTo>
                  <a:pt x="1011" y="352"/>
                </a:lnTo>
                <a:lnTo>
                  <a:pt x="1037" y="362"/>
                </a:lnTo>
                <a:lnTo>
                  <a:pt x="1049" y="382"/>
                </a:lnTo>
                <a:lnTo>
                  <a:pt x="1075" y="392"/>
                </a:lnTo>
                <a:lnTo>
                  <a:pt x="1100" y="402"/>
                </a:lnTo>
                <a:lnTo>
                  <a:pt x="1113" y="422"/>
                </a:lnTo>
                <a:lnTo>
                  <a:pt x="1138" y="432"/>
                </a:lnTo>
                <a:lnTo>
                  <a:pt x="1150" y="452"/>
                </a:lnTo>
                <a:lnTo>
                  <a:pt x="1176" y="462"/>
                </a:lnTo>
                <a:lnTo>
                  <a:pt x="1188" y="482"/>
                </a:lnTo>
                <a:lnTo>
                  <a:pt x="1201" y="492"/>
                </a:lnTo>
                <a:lnTo>
                  <a:pt x="1226" y="512"/>
                </a:lnTo>
                <a:lnTo>
                  <a:pt x="1239" y="523"/>
                </a:lnTo>
                <a:lnTo>
                  <a:pt x="1252" y="543"/>
                </a:lnTo>
                <a:lnTo>
                  <a:pt x="1277" y="553"/>
                </a:lnTo>
                <a:lnTo>
                  <a:pt x="1290" y="573"/>
                </a:lnTo>
                <a:lnTo>
                  <a:pt x="1302" y="583"/>
                </a:lnTo>
                <a:lnTo>
                  <a:pt x="1315" y="603"/>
                </a:lnTo>
                <a:lnTo>
                  <a:pt x="1327" y="613"/>
                </a:lnTo>
                <a:lnTo>
                  <a:pt x="1353" y="633"/>
                </a:lnTo>
                <a:lnTo>
                  <a:pt x="1365" y="653"/>
                </a:lnTo>
                <a:lnTo>
                  <a:pt x="1378" y="663"/>
                </a:lnTo>
                <a:lnTo>
                  <a:pt x="1391" y="683"/>
                </a:lnTo>
                <a:lnTo>
                  <a:pt x="1403" y="694"/>
                </a:lnTo>
                <a:lnTo>
                  <a:pt x="1416" y="714"/>
                </a:lnTo>
                <a:lnTo>
                  <a:pt x="1429" y="734"/>
                </a:lnTo>
                <a:lnTo>
                  <a:pt x="1441" y="744"/>
                </a:lnTo>
                <a:lnTo>
                  <a:pt x="1454" y="764"/>
                </a:lnTo>
                <a:lnTo>
                  <a:pt x="1467" y="784"/>
                </a:lnTo>
                <a:lnTo>
                  <a:pt x="1479" y="794"/>
                </a:lnTo>
                <a:lnTo>
                  <a:pt x="1492" y="814"/>
                </a:lnTo>
                <a:lnTo>
                  <a:pt x="1504" y="834"/>
                </a:lnTo>
                <a:lnTo>
                  <a:pt x="1517" y="844"/>
                </a:lnTo>
                <a:lnTo>
                  <a:pt x="1530" y="864"/>
                </a:lnTo>
                <a:lnTo>
                  <a:pt x="1542" y="885"/>
                </a:lnTo>
                <a:lnTo>
                  <a:pt x="1555" y="905"/>
                </a:lnTo>
                <a:lnTo>
                  <a:pt x="1568" y="915"/>
                </a:lnTo>
                <a:lnTo>
                  <a:pt x="1568" y="935"/>
                </a:lnTo>
                <a:lnTo>
                  <a:pt x="1580" y="955"/>
                </a:lnTo>
                <a:lnTo>
                  <a:pt x="1593" y="975"/>
                </a:lnTo>
                <a:lnTo>
                  <a:pt x="1606" y="985"/>
                </a:lnTo>
                <a:lnTo>
                  <a:pt x="1618" y="1005"/>
                </a:lnTo>
                <a:lnTo>
                  <a:pt x="1631" y="1025"/>
                </a:lnTo>
                <a:lnTo>
                  <a:pt x="1631" y="1046"/>
                </a:lnTo>
                <a:lnTo>
                  <a:pt x="1644" y="1066"/>
                </a:lnTo>
                <a:lnTo>
                  <a:pt x="1656" y="1076"/>
                </a:lnTo>
                <a:lnTo>
                  <a:pt x="1669" y="1096"/>
                </a:lnTo>
                <a:lnTo>
                  <a:pt x="1669" y="1116"/>
                </a:lnTo>
                <a:lnTo>
                  <a:pt x="1681" y="1136"/>
                </a:lnTo>
                <a:lnTo>
                  <a:pt x="1694" y="1156"/>
                </a:lnTo>
                <a:lnTo>
                  <a:pt x="1707" y="1166"/>
                </a:lnTo>
                <a:lnTo>
                  <a:pt x="1707" y="1186"/>
                </a:lnTo>
                <a:lnTo>
                  <a:pt x="1719" y="1206"/>
                </a:lnTo>
                <a:lnTo>
                  <a:pt x="1732" y="1227"/>
                </a:lnTo>
                <a:lnTo>
                  <a:pt x="1745" y="1237"/>
                </a:lnTo>
                <a:lnTo>
                  <a:pt x="1745" y="1257"/>
                </a:lnTo>
                <a:lnTo>
                  <a:pt x="1757" y="1277"/>
                </a:lnTo>
                <a:lnTo>
                  <a:pt x="1770" y="1297"/>
                </a:lnTo>
                <a:lnTo>
                  <a:pt x="1770" y="1307"/>
                </a:lnTo>
                <a:lnTo>
                  <a:pt x="1783" y="1327"/>
                </a:lnTo>
                <a:lnTo>
                  <a:pt x="1795" y="1347"/>
                </a:lnTo>
                <a:lnTo>
                  <a:pt x="1795" y="1357"/>
                </a:lnTo>
                <a:lnTo>
                  <a:pt x="1808" y="1377"/>
                </a:lnTo>
                <a:lnTo>
                  <a:pt x="1821" y="1398"/>
                </a:lnTo>
                <a:lnTo>
                  <a:pt x="1821" y="1408"/>
                </a:lnTo>
                <a:lnTo>
                  <a:pt x="1833" y="1428"/>
                </a:lnTo>
                <a:lnTo>
                  <a:pt x="1833" y="1448"/>
                </a:lnTo>
                <a:lnTo>
                  <a:pt x="1846" y="1458"/>
                </a:lnTo>
                <a:lnTo>
                  <a:pt x="1858" y="1478"/>
                </a:lnTo>
                <a:lnTo>
                  <a:pt x="1858" y="1488"/>
                </a:lnTo>
                <a:lnTo>
                  <a:pt x="1871" y="1508"/>
                </a:lnTo>
                <a:lnTo>
                  <a:pt x="1871" y="1518"/>
                </a:lnTo>
                <a:lnTo>
                  <a:pt x="1884" y="1538"/>
                </a:lnTo>
                <a:lnTo>
                  <a:pt x="1896" y="1548"/>
                </a:lnTo>
                <a:lnTo>
                  <a:pt x="1896" y="1568"/>
                </a:lnTo>
                <a:lnTo>
                  <a:pt x="1909" y="1579"/>
                </a:lnTo>
                <a:lnTo>
                  <a:pt x="1909" y="1599"/>
                </a:lnTo>
                <a:lnTo>
                  <a:pt x="1922" y="1609"/>
                </a:lnTo>
                <a:lnTo>
                  <a:pt x="1922" y="1619"/>
                </a:lnTo>
                <a:lnTo>
                  <a:pt x="1934" y="1639"/>
                </a:lnTo>
                <a:lnTo>
                  <a:pt x="1934" y="1649"/>
                </a:lnTo>
                <a:lnTo>
                  <a:pt x="1947" y="1659"/>
                </a:lnTo>
                <a:lnTo>
                  <a:pt x="1960" y="1679"/>
                </a:lnTo>
                <a:lnTo>
                  <a:pt x="1960" y="1689"/>
                </a:lnTo>
                <a:lnTo>
                  <a:pt x="1972" y="1699"/>
                </a:lnTo>
                <a:lnTo>
                  <a:pt x="1972" y="1719"/>
                </a:lnTo>
                <a:lnTo>
                  <a:pt x="1985" y="1729"/>
                </a:lnTo>
                <a:lnTo>
                  <a:pt x="1985" y="1739"/>
                </a:lnTo>
                <a:lnTo>
                  <a:pt x="1998" y="1750"/>
                </a:lnTo>
                <a:lnTo>
                  <a:pt x="1998" y="1760"/>
                </a:lnTo>
                <a:lnTo>
                  <a:pt x="2010" y="1770"/>
                </a:lnTo>
                <a:lnTo>
                  <a:pt x="2010" y="1790"/>
                </a:lnTo>
                <a:lnTo>
                  <a:pt x="2023" y="1800"/>
                </a:lnTo>
                <a:lnTo>
                  <a:pt x="2023" y="1810"/>
                </a:lnTo>
                <a:lnTo>
                  <a:pt x="2035" y="1820"/>
                </a:lnTo>
                <a:lnTo>
                  <a:pt x="2035" y="1830"/>
                </a:lnTo>
                <a:lnTo>
                  <a:pt x="2048" y="1840"/>
                </a:lnTo>
                <a:lnTo>
                  <a:pt x="2048" y="1850"/>
                </a:lnTo>
                <a:lnTo>
                  <a:pt x="2061" y="1860"/>
                </a:lnTo>
                <a:lnTo>
                  <a:pt x="2061" y="1880"/>
                </a:lnTo>
                <a:lnTo>
                  <a:pt x="2073" y="1890"/>
                </a:lnTo>
                <a:lnTo>
                  <a:pt x="2073" y="190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2" name="Freeform 129"/>
          <p:cNvSpPr>
            <a:spLocks/>
          </p:cNvSpPr>
          <p:nvPr/>
        </p:nvSpPr>
        <p:spPr bwMode="auto">
          <a:xfrm>
            <a:off x="5162550" y="2111375"/>
            <a:ext cx="1717675" cy="674688"/>
          </a:xfrm>
          <a:custGeom>
            <a:avLst/>
            <a:gdLst>
              <a:gd name="T0" fmla="*/ 29674 w 1505"/>
              <a:gd name="T1" fmla="*/ 14731 h 916"/>
              <a:gd name="T2" fmla="*/ 43370 w 1505"/>
              <a:gd name="T3" fmla="*/ 37565 h 916"/>
              <a:gd name="T4" fmla="*/ 73044 w 1505"/>
              <a:gd name="T5" fmla="*/ 59661 h 916"/>
              <a:gd name="T6" fmla="*/ 86740 w 1505"/>
              <a:gd name="T7" fmla="*/ 81758 h 916"/>
              <a:gd name="T8" fmla="*/ 130110 w 1505"/>
              <a:gd name="T9" fmla="*/ 111220 h 916"/>
              <a:gd name="T10" fmla="*/ 144947 w 1505"/>
              <a:gd name="T11" fmla="*/ 133317 h 916"/>
              <a:gd name="T12" fmla="*/ 173479 w 1505"/>
              <a:gd name="T13" fmla="*/ 156150 h 916"/>
              <a:gd name="T14" fmla="*/ 216849 w 1505"/>
              <a:gd name="T15" fmla="*/ 185613 h 916"/>
              <a:gd name="T16" fmla="*/ 275056 w 1505"/>
              <a:gd name="T17" fmla="*/ 222441 h 916"/>
              <a:gd name="T18" fmla="*/ 303589 w 1505"/>
              <a:gd name="T19" fmla="*/ 251903 h 916"/>
              <a:gd name="T20" fmla="*/ 346959 w 1505"/>
              <a:gd name="T21" fmla="*/ 274000 h 916"/>
              <a:gd name="T22" fmla="*/ 390329 w 1505"/>
              <a:gd name="T23" fmla="*/ 304199 h 916"/>
              <a:gd name="T24" fmla="*/ 433699 w 1505"/>
              <a:gd name="T25" fmla="*/ 326296 h 916"/>
              <a:gd name="T26" fmla="*/ 477069 w 1505"/>
              <a:gd name="T27" fmla="*/ 348392 h 916"/>
              <a:gd name="T28" fmla="*/ 520438 w 1505"/>
              <a:gd name="T29" fmla="*/ 370489 h 916"/>
              <a:gd name="T30" fmla="*/ 562667 w 1505"/>
              <a:gd name="T31" fmla="*/ 392586 h 916"/>
              <a:gd name="T32" fmla="*/ 606037 w 1505"/>
              <a:gd name="T33" fmla="*/ 408054 h 916"/>
              <a:gd name="T34" fmla="*/ 649407 w 1505"/>
              <a:gd name="T35" fmla="*/ 430150 h 916"/>
              <a:gd name="T36" fmla="*/ 692777 w 1505"/>
              <a:gd name="T37" fmla="*/ 444882 h 916"/>
              <a:gd name="T38" fmla="*/ 736146 w 1505"/>
              <a:gd name="T39" fmla="*/ 459613 h 916"/>
              <a:gd name="T40" fmla="*/ 779516 w 1505"/>
              <a:gd name="T41" fmla="*/ 481710 h 916"/>
              <a:gd name="T42" fmla="*/ 822886 w 1505"/>
              <a:gd name="T43" fmla="*/ 496441 h 916"/>
              <a:gd name="T44" fmla="*/ 866256 w 1505"/>
              <a:gd name="T45" fmla="*/ 503806 h 916"/>
              <a:gd name="T46" fmla="*/ 909626 w 1505"/>
              <a:gd name="T47" fmla="*/ 518538 h 916"/>
              <a:gd name="T48" fmla="*/ 952996 w 1505"/>
              <a:gd name="T49" fmla="*/ 533269 h 916"/>
              <a:gd name="T50" fmla="*/ 996366 w 1505"/>
              <a:gd name="T51" fmla="*/ 541371 h 916"/>
              <a:gd name="T52" fmla="*/ 1039735 w 1505"/>
              <a:gd name="T53" fmla="*/ 556102 h 916"/>
              <a:gd name="T54" fmla="*/ 1083105 w 1505"/>
              <a:gd name="T55" fmla="*/ 563468 h 916"/>
              <a:gd name="T56" fmla="*/ 1126475 w 1505"/>
              <a:gd name="T57" fmla="*/ 578199 h 916"/>
              <a:gd name="T58" fmla="*/ 1168704 w 1505"/>
              <a:gd name="T59" fmla="*/ 585564 h 916"/>
              <a:gd name="T60" fmla="*/ 1212074 w 1505"/>
              <a:gd name="T61" fmla="*/ 592930 h 916"/>
              <a:gd name="T62" fmla="*/ 1255444 w 1505"/>
              <a:gd name="T63" fmla="*/ 600296 h 916"/>
              <a:gd name="T64" fmla="*/ 1298813 w 1505"/>
              <a:gd name="T65" fmla="*/ 615027 h 916"/>
              <a:gd name="T66" fmla="*/ 1342183 w 1505"/>
              <a:gd name="T67" fmla="*/ 622392 h 916"/>
              <a:gd name="T68" fmla="*/ 1385553 w 1505"/>
              <a:gd name="T69" fmla="*/ 629758 h 916"/>
              <a:gd name="T70" fmla="*/ 1428923 w 1505"/>
              <a:gd name="T71" fmla="*/ 637123 h 916"/>
              <a:gd name="T72" fmla="*/ 1472293 w 1505"/>
              <a:gd name="T73" fmla="*/ 644489 h 916"/>
              <a:gd name="T74" fmla="*/ 1515663 w 1505"/>
              <a:gd name="T75" fmla="*/ 644489 h 916"/>
              <a:gd name="T76" fmla="*/ 1559033 w 1505"/>
              <a:gd name="T77" fmla="*/ 651855 h 916"/>
              <a:gd name="T78" fmla="*/ 1602402 w 1505"/>
              <a:gd name="T79" fmla="*/ 659220 h 916"/>
              <a:gd name="T80" fmla="*/ 1645772 w 1505"/>
              <a:gd name="T81" fmla="*/ 667322 h 916"/>
              <a:gd name="T82" fmla="*/ 1689142 w 1505"/>
              <a:gd name="T83" fmla="*/ 674688 h 9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5" h="916">
                <a:moveTo>
                  <a:pt x="0" y="0"/>
                </a:moveTo>
                <a:lnTo>
                  <a:pt x="13" y="10"/>
                </a:lnTo>
                <a:lnTo>
                  <a:pt x="26" y="20"/>
                </a:lnTo>
                <a:lnTo>
                  <a:pt x="26" y="31"/>
                </a:lnTo>
                <a:lnTo>
                  <a:pt x="38" y="41"/>
                </a:lnTo>
                <a:lnTo>
                  <a:pt x="38" y="51"/>
                </a:lnTo>
                <a:lnTo>
                  <a:pt x="51" y="61"/>
                </a:lnTo>
                <a:lnTo>
                  <a:pt x="51" y="71"/>
                </a:lnTo>
                <a:lnTo>
                  <a:pt x="64" y="81"/>
                </a:lnTo>
                <a:lnTo>
                  <a:pt x="64" y="91"/>
                </a:lnTo>
                <a:lnTo>
                  <a:pt x="76" y="101"/>
                </a:lnTo>
                <a:lnTo>
                  <a:pt x="76" y="111"/>
                </a:lnTo>
                <a:lnTo>
                  <a:pt x="102" y="131"/>
                </a:lnTo>
                <a:lnTo>
                  <a:pt x="102" y="141"/>
                </a:lnTo>
                <a:lnTo>
                  <a:pt x="114" y="151"/>
                </a:lnTo>
                <a:lnTo>
                  <a:pt x="114" y="161"/>
                </a:lnTo>
                <a:lnTo>
                  <a:pt x="127" y="171"/>
                </a:lnTo>
                <a:lnTo>
                  <a:pt x="127" y="181"/>
                </a:lnTo>
                <a:lnTo>
                  <a:pt x="139" y="191"/>
                </a:lnTo>
                <a:lnTo>
                  <a:pt x="152" y="202"/>
                </a:lnTo>
                <a:lnTo>
                  <a:pt x="152" y="212"/>
                </a:lnTo>
                <a:lnTo>
                  <a:pt x="165" y="222"/>
                </a:lnTo>
                <a:lnTo>
                  <a:pt x="190" y="242"/>
                </a:lnTo>
                <a:lnTo>
                  <a:pt x="190" y="252"/>
                </a:lnTo>
                <a:lnTo>
                  <a:pt x="215" y="272"/>
                </a:lnTo>
                <a:lnTo>
                  <a:pt x="215" y="282"/>
                </a:lnTo>
                <a:lnTo>
                  <a:pt x="241" y="302"/>
                </a:lnTo>
                <a:lnTo>
                  <a:pt x="241" y="312"/>
                </a:lnTo>
                <a:lnTo>
                  <a:pt x="266" y="332"/>
                </a:lnTo>
                <a:lnTo>
                  <a:pt x="266" y="342"/>
                </a:lnTo>
                <a:lnTo>
                  <a:pt x="279" y="352"/>
                </a:lnTo>
                <a:lnTo>
                  <a:pt x="291" y="362"/>
                </a:lnTo>
                <a:lnTo>
                  <a:pt x="304" y="372"/>
                </a:lnTo>
                <a:lnTo>
                  <a:pt x="316" y="383"/>
                </a:lnTo>
                <a:lnTo>
                  <a:pt x="342" y="403"/>
                </a:lnTo>
                <a:lnTo>
                  <a:pt x="342" y="413"/>
                </a:lnTo>
                <a:lnTo>
                  <a:pt x="354" y="423"/>
                </a:lnTo>
                <a:lnTo>
                  <a:pt x="367" y="433"/>
                </a:lnTo>
                <a:lnTo>
                  <a:pt x="380" y="443"/>
                </a:lnTo>
                <a:lnTo>
                  <a:pt x="392" y="453"/>
                </a:lnTo>
                <a:lnTo>
                  <a:pt x="405" y="463"/>
                </a:lnTo>
                <a:lnTo>
                  <a:pt x="418" y="473"/>
                </a:lnTo>
                <a:lnTo>
                  <a:pt x="430" y="483"/>
                </a:lnTo>
                <a:lnTo>
                  <a:pt x="443" y="493"/>
                </a:lnTo>
                <a:lnTo>
                  <a:pt x="456" y="503"/>
                </a:lnTo>
                <a:lnTo>
                  <a:pt x="468" y="513"/>
                </a:lnTo>
                <a:lnTo>
                  <a:pt x="481" y="523"/>
                </a:lnTo>
                <a:lnTo>
                  <a:pt x="493" y="533"/>
                </a:lnTo>
                <a:lnTo>
                  <a:pt x="506" y="543"/>
                </a:lnTo>
                <a:lnTo>
                  <a:pt x="519" y="554"/>
                </a:lnTo>
                <a:lnTo>
                  <a:pt x="531" y="554"/>
                </a:lnTo>
                <a:lnTo>
                  <a:pt x="544" y="564"/>
                </a:lnTo>
                <a:lnTo>
                  <a:pt x="557" y="574"/>
                </a:lnTo>
                <a:lnTo>
                  <a:pt x="569" y="584"/>
                </a:lnTo>
                <a:lnTo>
                  <a:pt x="582" y="594"/>
                </a:lnTo>
                <a:lnTo>
                  <a:pt x="595" y="604"/>
                </a:lnTo>
                <a:lnTo>
                  <a:pt x="607" y="604"/>
                </a:lnTo>
                <a:lnTo>
                  <a:pt x="620" y="614"/>
                </a:lnTo>
                <a:lnTo>
                  <a:pt x="633" y="624"/>
                </a:lnTo>
                <a:lnTo>
                  <a:pt x="645" y="624"/>
                </a:lnTo>
                <a:lnTo>
                  <a:pt x="658" y="634"/>
                </a:lnTo>
                <a:lnTo>
                  <a:pt x="670" y="644"/>
                </a:lnTo>
                <a:lnTo>
                  <a:pt x="683" y="654"/>
                </a:lnTo>
                <a:lnTo>
                  <a:pt x="696" y="654"/>
                </a:lnTo>
                <a:lnTo>
                  <a:pt x="708" y="664"/>
                </a:lnTo>
                <a:lnTo>
                  <a:pt x="721" y="674"/>
                </a:lnTo>
                <a:lnTo>
                  <a:pt x="734" y="674"/>
                </a:lnTo>
                <a:lnTo>
                  <a:pt x="746" y="684"/>
                </a:lnTo>
                <a:lnTo>
                  <a:pt x="759" y="684"/>
                </a:lnTo>
                <a:lnTo>
                  <a:pt x="772" y="694"/>
                </a:lnTo>
                <a:lnTo>
                  <a:pt x="784" y="704"/>
                </a:lnTo>
                <a:lnTo>
                  <a:pt x="797" y="704"/>
                </a:lnTo>
                <a:lnTo>
                  <a:pt x="810" y="714"/>
                </a:lnTo>
                <a:lnTo>
                  <a:pt x="822" y="714"/>
                </a:lnTo>
                <a:lnTo>
                  <a:pt x="835" y="724"/>
                </a:lnTo>
                <a:lnTo>
                  <a:pt x="847" y="724"/>
                </a:lnTo>
                <a:lnTo>
                  <a:pt x="860" y="735"/>
                </a:lnTo>
                <a:lnTo>
                  <a:pt x="873" y="735"/>
                </a:lnTo>
                <a:lnTo>
                  <a:pt x="885" y="745"/>
                </a:lnTo>
                <a:lnTo>
                  <a:pt x="898" y="745"/>
                </a:lnTo>
                <a:lnTo>
                  <a:pt x="911" y="755"/>
                </a:lnTo>
                <a:lnTo>
                  <a:pt x="923" y="755"/>
                </a:lnTo>
                <a:lnTo>
                  <a:pt x="936" y="765"/>
                </a:lnTo>
                <a:lnTo>
                  <a:pt x="949" y="765"/>
                </a:lnTo>
                <a:lnTo>
                  <a:pt x="961" y="775"/>
                </a:lnTo>
                <a:lnTo>
                  <a:pt x="974" y="775"/>
                </a:lnTo>
                <a:lnTo>
                  <a:pt x="987" y="785"/>
                </a:lnTo>
                <a:lnTo>
                  <a:pt x="999" y="785"/>
                </a:lnTo>
                <a:lnTo>
                  <a:pt x="1012" y="795"/>
                </a:lnTo>
                <a:lnTo>
                  <a:pt x="1024" y="795"/>
                </a:lnTo>
                <a:lnTo>
                  <a:pt x="1037" y="795"/>
                </a:lnTo>
                <a:lnTo>
                  <a:pt x="1050" y="805"/>
                </a:lnTo>
                <a:lnTo>
                  <a:pt x="1062" y="805"/>
                </a:lnTo>
                <a:lnTo>
                  <a:pt x="1075" y="815"/>
                </a:lnTo>
                <a:lnTo>
                  <a:pt x="1088" y="815"/>
                </a:lnTo>
                <a:lnTo>
                  <a:pt x="1100" y="815"/>
                </a:lnTo>
                <a:lnTo>
                  <a:pt x="1113" y="825"/>
                </a:lnTo>
                <a:lnTo>
                  <a:pt x="1126" y="825"/>
                </a:lnTo>
                <a:lnTo>
                  <a:pt x="1138" y="835"/>
                </a:lnTo>
                <a:lnTo>
                  <a:pt x="1151" y="835"/>
                </a:lnTo>
                <a:lnTo>
                  <a:pt x="1164" y="835"/>
                </a:lnTo>
                <a:lnTo>
                  <a:pt x="1176" y="845"/>
                </a:lnTo>
                <a:lnTo>
                  <a:pt x="1189" y="845"/>
                </a:lnTo>
                <a:lnTo>
                  <a:pt x="1201" y="845"/>
                </a:lnTo>
                <a:lnTo>
                  <a:pt x="1214" y="855"/>
                </a:lnTo>
                <a:lnTo>
                  <a:pt x="1227" y="855"/>
                </a:lnTo>
                <a:lnTo>
                  <a:pt x="1239" y="855"/>
                </a:lnTo>
                <a:lnTo>
                  <a:pt x="1252" y="865"/>
                </a:lnTo>
                <a:lnTo>
                  <a:pt x="1265" y="865"/>
                </a:lnTo>
                <a:lnTo>
                  <a:pt x="1277" y="865"/>
                </a:lnTo>
                <a:lnTo>
                  <a:pt x="1290" y="875"/>
                </a:lnTo>
                <a:lnTo>
                  <a:pt x="1303" y="875"/>
                </a:lnTo>
                <a:lnTo>
                  <a:pt x="1315" y="875"/>
                </a:lnTo>
                <a:lnTo>
                  <a:pt x="1328" y="875"/>
                </a:lnTo>
                <a:lnTo>
                  <a:pt x="1341" y="885"/>
                </a:lnTo>
                <a:lnTo>
                  <a:pt x="1353" y="885"/>
                </a:lnTo>
                <a:lnTo>
                  <a:pt x="1366" y="885"/>
                </a:lnTo>
                <a:lnTo>
                  <a:pt x="1378" y="895"/>
                </a:lnTo>
                <a:lnTo>
                  <a:pt x="1391" y="895"/>
                </a:lnTo>
                <a:lnTo>
                  <a:pt x="1404" y="895"/>
                </a:lnTo>
                <a:lnTo>
                  <a:pt x="1416" y="895"/>
                </a:lnTo>
                <a:lnTo>
                  <a:pt x="1429" y="906"/>
                </a:lnTo>
                <a:lnTo>
                  <a:pt x="1442" y="906"/>
                </a:lnTo>
                <a:lnTo>
                  <a:pt x="1454" y="906"/>
                </a:lnTo>
                <a:lnTo>
                  <a:pt x="1467" y="906"/>
                </a:lnTo>
                <a:lnTo>
                  <a:pt x="1480" y="916"/>
                </a:lnTo>
                <a:lnTo>
                  <a:pt x="1492" y="916"/>
                </a:lnTo>
                <a:lnTo>
                  <a:pt x="1505" y="91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3" name="Freeform 130"/>
          <p:cNvSpPr>
            <a:spLocks/>
          </p:cNvSpPr>
          <p:nvPr/>
        </p:nvSpPr>
        <p:spPr bwMode="auto">
          <a:xfrm>
            <a:off x="6880225" y="2786063"/>
            <a:ext cx="1833563" cy="88900"/>
          </a:xfrm>
          <a:custGeom>
            <a:avLst/>
            <a:gdLst>
              <a:gd name="T0" fmla="*/ 28542 w 1606"/>
              <a:gd name="T1" fmla="*/ 0 h 120"/>
              <a:gd name="T2" fmla="*/ 71927 w 1606"/>
              <a:gd name="T3" fmla="*/ 7408 h 120"/>
              <a:gd name="T4" fmla="*/ 115311 w 1606"/>
              <a:gd name="T5" fmla="*/ 14817 h 120"/>
              <a:gd name="T6" fmla="*/ 158696 w 1606"/>
              <a:gd name="T7" fmla="*/ 14817 h 120"/>
              <a:gd name="T8" fmla="*/ 202080 w 1606"/>
              <a:gd name="T9" fmla="*/ 22225 h 120"/>
              <a:gd name="T10" fmla="*/ 245465 w 1606"/>
              <a:gd name="T11" fmla="*/ 22225 h 120"/>
              <a:gd name="T12" fmla="*/ 288849 w 1606"/>
              <a:gd name="T13" fmla="*/ 29633 h 120"/>
              <a:gd name="T14" fmla="*/ 332233 w 1606"/>
              <a:gd name="T15" fmla="*/ 29633 h 120"/>
              <a:gd name="T16" fmla="*/ 375618 w 1606"/>
              <a:gd name="T17" fmla="*/ 37042 h 120"/>
              <a:gd name="T18" fmla="*/ 419002 w 1606"/>
              <a:gd name="T19" fmla="*/ 37042 h 120"/>
              <a:gd name="T20" fmla="*/ 461245 w 1606"/>
              <a:gd name="T21" fmla="*/ 44450 h 120"/>
              <a:gd name="T22" fmla="*/ 504629 w 1606"/>
              <a:gd name="T23" fmla="*/ 44450 h 120"/>
              <a:gd name="T24" fmla="*/ 548014 w 1606"/>
              <a:gd name="T25" fmla="*/ 51858 h 120"/>
              <a:gd name="T26" fmla="*/ 591398 w 1606"/>
              <a:gd name="T27" fmla="*/ 51858 h 120"/>
              <a:gd name="T28" fmla="*/ 634783 w 1606"/>
              <a:gd name="T29" fmla="*/ 51858 h 120"/>
              <a:gd name="T30" fmla="*/ 678167 w 1606"/>
              <a:gd name="T31" fmla="*/ 59267 h 120"/>
              <a:gd name="T32" fmla="*/ 721552 w 1606"/>
              <a:gd name="T33" fmla="*/ 59267 h 120"/>
              <a:gd name="T34" fmla="*/ 764936 w 1606"/>
              <a:gd name="T35" fmla="*/ 59267 h 120"/>
              <a:gd name="T36" fmla="*/ 808320 w 1606"/>
              <a:gd name="T37" fmla="*/ 59267 h 120"/>
              <a:gd name="T38" fmla="*/ 851705 w 1606"/>
              <a:gd name="T39" fmla="*/ 66675 h 120"/>
              <a:gd name="T40" fmla="*/ 895089 w 1606"/>
              <a:gd name="T41" fmla="*/ 66675 h 120"/>
              <a:gd name="T42" fmla="*/ 938474 w 1606"/>
              <a:gd name="T43" fmla="*/ 66675 h 120"/>
              <a:gd name="T44" fmla="*/ 981858 w 1606"/>
              <a:gd name="T45" fmla="*/ 66675 h 120"/>
              <a:gd name="T46" fmla="*/ 1025243 w 1606"/>
              <a:gd name="T47" fmla="*/ 74083 h 120"/>
              <a:gd name="T48" fmla="*/ 1067485 w 1606"/>
              <a:gd name="T49" fmla="*/ 74083 h 120"/>
              <a:gd name="T50" fmla="*/ 1110870 w 1606"/>
              <a:gd name="T51" fmla="*/ 74083 h 120"/>
              <a:gd name="T52" fmla="*/ 1154254 w 1606"/>
              <a:gd name="T53" fmla="*/ 74083 h 120"/>
              <a:gd name="T54" fmla="*/ 1197639 w 1606"/>
              <a:gd name="T55" fmla="*/ 81492 h 120"/>
              <a:gd name="T56" fmla="*/ 1241023 w 1606"/>
              <a:gd name="T57" fmla="*/ 81492 h 120"/>
              <a:gd name="T58" fmla="*/ 1284407 w 1606"/>
              <a:gd name="T59" fmla="*/ 81492 h 120"/>
              <a:gd name="T60" fmla="*/ 1327792 w 1606"/>
              <a:gd name="T61" fmla="*/ 81492 h 120"/>
              <a:gd name="T62" fmla="*/ 1371176 w 1606"/>
              <a:gd name="T63" fmla="*/ 81492 h 120"/>
              <a:gd name="T64" fmla="*/ 1414561 w 1606"/>
              <a:gd name="T65" fmla="*/ 81492 h 120"/>
              <a:gd name="T66" fmla="*/ 1457945 w 1606"/>
              <a:gd name="T67" fmla="*/ 81492 h 120"/>
              <a:gd name="T68" fmla="*/ 1501330 w 1606"/>
              <a:gd name="T69" fmla="*/ 88900 h 120"/>
              <a:gd name="T70" fmla="*/ 1544714 w 1606"/>
              <a:gd name="T71" fmla="*/ 88900 h 120"/>
              <a:gd name="T72" fmla="*/ 1588098 w 1606"/>
              <a:gd name="T73" fmla="*/ 88900 h 120"/>
              <a:gd name="T74" fmla="*/ 1631483 w 1606"/>
              <a:gd name="T75" fmla="*/ 88900 h 120"/>
              <a:gd name="T76" fmla="*/ 1673726 w 1606"/>
              <a:gd name="T77" fmla="*/ 88900 h 120"/>
              <a:gd name="T78" fmla="*/ 1717110 w 1606"/>
              <a:gd name="T79" fmla="*/ 88900 h 120"/>
              <a:gd name="T80" fmla="*/ 1760494 w 1606"/>
              <a:gd name="T81" fmla="*/ 88900 h 120"/>
              <a:gd name="T82" fmla="*/ 1803879 w 1606"/>
              <a:gd name="T83" fmla="*/ 88900 h 1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06" h="120">
                <a:moveTo>
                  <a:pt x="0" y="0"/>
                </a:moveTo>
                <a:lnTo>
                  <a:pt x="13" y="0"/>
                </a:lnTo>
                <a:lnTo>
                  <a:pt x="25" y="0"/>
                </a:lnTo>
                <a:lnTo>
                  <a:pt x="38" y="10"/>
                </a:lnTo>
                <a:lnTo>
                  <a:pt x="50" y="10"/>
                </a:lnTo>
                <a:lnTo>
                  <a:pt x="63" y="10"/>
                </a:lnTo>
                <a:lnTo>
                  <a:pt x="76" y="10"/>
                </a:lnTo>
                <a:lnTo>
                  <a:pt x="88" y="20"/>
                </a:lnTo>
                <a:lnTo>
                  <a:pt x="101" y="20"/>
                </a:lnTo>
                <a:lnTo>
                  <a:pt x="114" y="20"/>
                </a:lnTo>
                <a:lnTo>
                  <a:pt x="126" y="20"/>
                </a:lnTo>
                <a:lnTo>
                  <a:pt x="139" y="20"/>
                </a:lnTo>
                <a:lnTo>
                  <a:pt x="152" y="30"/>
                </a:lnTo>
                <a:lnTo>
                  <a:pt x="164" y="30"/>
                </a:lnTo>
                <a:lnTo>
                  <a:pt x="177" y="30"/>
                </a:lnTo>
                <a:lnTo>
                  <a:pt x="190" y="30"/>
                </a:lnTo>
                <a:lnTo>
                  <a:pt x="202" y="30"/>
                </a:lnTo>
                <a:lnTo>
                  <a:pt x="215" y="30"/>
                </a:lnTo>
                <a:lnTo>
                  <a:pt x="227" y="40"/>
                </a:lnTo>
                <a:lnTo>
                  <a:pt x="240" y="40"/>
                </a:lnTo>
                <a:lnTo>
                  <a:pt x="253" y="40"/>
                </a:lnTo>
                <a:lnTo>
                  <a:pt x="265" y="40"/>
                </a:lnTo>
                <a:lnTo>
                  <a:pt x="278" y="40"/>
                </a:lnTo>
                <a:lnTo>
                  <a:pt x="291" y="40"/>
                </a:lnTo>
                <a:lnTo>
                  <a:pt x="303" y="50"/>
                </a:lnTo>
                <a:lnTo>
                  <a:pt x="316" y="50"/>
                </a:lnTo>
                <a:lnTo>
                  <a:pt x="329" y="50"/>
                </a:lnTo>
                <a:lnTo>
                  <a:pt x="341" y="50"/>
                </a:lnTo>
                <a:lnTo>
                  <a:pt x="354" y="50"/>
                </a:lnTo>
                <a:lnTo>
                  <a:pt x="367" y="50"/>
                </a:lnTo>
                <a:lnTo>
                  <a:pt x="379" y="50"/>
                </a:lnTo>
                <a:lnTo>
                  <a:pt x="392" y="60"/>
                </a:lnTo>
                <a:lnTo>
                  <a:pt x="404" y="60"/>
                </a:lnTo>
                <a:lnTo>
                  <a:pt x="417" y="60"/>
                </a:lnTo>
                <a:lnTo>
                  <a:pt x="430" y="60"/>
                </a:lnTo>
                <a:lnTo>
                  <a:pt x="442" y="60"/>
                </a:lnTo>
                <a:lnTo>
                  <a:pt x="455" y="60"/>
                </a:lnTo>
                <a:lnTo>
                  <a:pt x="468" y="60"/>
                </a:lnTo>
                <a:lnTo>
                  <a:pt x="480" y="70"/>
                </a:lnTo>
                <a:lnTo>
                  <a:pt x="493" y="70"/>
                </a:lnTo>
                <a:lnTo>
                  <a:pt x="506" y="70"/>
                </a:lnTo>
                <a:lnTo>
                  <a:pt x="518" y="70"/>
                </a:lnTo>
                <a:lnTo>
                  <a:pt x="531" y="70"/>
                </a:lnTo>
                <a:lnTo>
                  <a:pt x="544" y="70"/>
                </a:lnTo>
                <a:lnTo>
                  <a:pt x="556" y="70"/>
                </a:lnTo>
                <a:lnTo>
                  <a:pt x="569" y="70"/>
                </a:lnTo>
                <a:lnTo>
                  <a:pt x="581" y="70"/>
                </a:lnTo>
                <a:lnTo>
                  <a:pt x="594" y="80"/>
                </a:lnTo>
                <a:lnTo>
                  <a:pt x="607" y="80"/>
                </a:lnTo>
                <a:lnTo>
                  <a:pt x="619" y="80"/>
                </a:lnTo>
                <a:lnTo>
                  <a:pt x="632" y="80"/>
                </a:lnTo>
                <a:lnTo>
                  <a:pt x="645" y="80"/>
                </a:lnTo>
                <a:lnTo>
                  <a:pt x="657" y="80"/>
                </a:lnTo>
                <a:lnTo>
                  <a:pt x="670" y="80"/>
                </a:lnTo>
                <a:lnTo>
                  <a:pt x="683" y="80"/>
                </a:lnTo>
                <a:lnTo>
                  <a:pt x="695" y="80"/>
                </a:lnTo>
                <a:lnTo>
                  <a:pt x="708" y="80"/>
                </a:lnTo>
                <a:lnTo>
                  <a:pt x="721" y="90"/>
                </a:lnTo>
                <a:lnTo>
                  <a:pt x="733" y="90"/>
                </a:lnTo>
                <a:lnTo>
                  <a:pt x="746" y="90"/>
                </a:lnTo>
                <a:lnTo>
                  <a:pt x="758" y="90"/>
                </a:lnTo>
                <a:lnTo>
                  <a:pt x="771" y="90"/>
                </a:lnTo>
                <a:lnTo>
                  <a:pt x="784" y="90"/>
                </a:lnTo>
                <a:lnTo>
                  <a:pt x="796" y="90"/>
                </a:lnTo>
                <a:lnTo>
                  <a:pt x="809" y="90"/>
                </a:lnTo>
                <a:lnTo>
                  <a:pt x="822" y="90"/>
                </a:lnTo>
                <a:lnTo>
                  <a:pt x="834" y="90"/>
                </a:lnTo>
                <a:lnTo>
                  <a:pt x="847" y="90"/>
                </a:lnTo>
                <a:lnTo>
                  <a:pt x="860" y="90"/>
                </a:lnTo>
                <a:lnTo>
                  <a:pt x="872" y="100"/>
                </a:lnTo>
                <a:lnTo>
                  <a:pt x="885" y="100"/>
                </a:lnTo>
                <a:lnTo>
                  <a:pt x="898" y="100"/>
                </a:lnTo>
                <a:lnTo>
                  <a:pt x="910" y="100"/>
                </a:lnTo>
                <a:lnTo>
                  <a:pt x="923" y="100"/>
                </a:lnTo>
                <a:lnTo>
                  <a:pt x="935" y="100"/>
                </a:lnTo>
                <a:lnTo>
                  <a:pt x="948" y="100"/>
                </a:lnTo>
                <a:lnTo>
                  <a:pt x="961" y="100"/>
                </a:lnTo>
                <a:lnTo>
                  <a:pt x="973" y="100"/>
                </a:lnTo>
                <a:lnTo>
                  <a:pt x="986" y="100"/>
                </a:lnTo>
                <a:lnTo>
                  <a:pt x="999" y="100"/>
                </a:lnTo>
                <a:lnTo>
                  <a:pt x="1011" y="100"/>
                </a:lnTo>
                <a:lnTo>
                  <a:pt x="1024" y="100"/>
                </a:lnTo>
                <a:lnTo>
                  <a:pt x="1037" y="100"/>
                </a:lnTo>
                <a:lnTo>
                  <a:pt x="1049" y="110"/>
                </a:lnTo>
                <a:lnTo>
                  <a:pt x="1062" y="110"/>
                </a:lnTo>
                <a:lnTo>
                  <a:pt x="1075" y="110"/>
                </a:lnTo>
                <a:lnTo>
                  <a:pt x="1087" y="110"/>
                </a:lnTo>
                <a:lnTo>
                  <a:pt x="1100" y="110"/>
                </a:lnTo>
                <a:lnTo>
                  <a:pt x="1112" y="110"/>
                </a:lnTo>
                <a:lnTo>
                  <a:pt x="1125" y="110"/>
                </a:lnTo>
                <a:lnTo>
                  <a:pt x="1138" y="110"/>
                </a:lnTo>
                <a:lnTo>
                  <a:pt x="1150" y="110"/>
                </a:lnTo>
                <a:lnTo>
                  <a:pt x="1163" y="110"/>
                </a:lnTo>
                <a:lnTo>
                  <a:pt x="1176" y="110"/>
                </a:lnTo>
                <a:lnTo>
                  <a:pt x="1188" y="110"/>
                </a:lnTo>
                <a:lnTo>
                  <a:pt x="1201" y="110"/>
                </a:lnTo>
                <a:lnTo>
                  <a:pt x="1214" y="110"/>
                </a:lnTo>
                <a:lnTo>
                  <a:pt x="1226" y="110"/>
                </a:lnTo>
                <a:lnTo>
                  <a:pt x="1239" y="110"/>
                </a:lnTo>
                <a:lnTo>
                  <a:pt x="1252" y="110"/>
                </a:lnTo>
                <a:lnTo>
                  <a:pt x="1264" y="110"/>
                </a:lnTo>
                <a:lnTo>
                  <a:pt x="1277" y="110"/>
                </a:lnTo>
                <a:lnTo>
                  <a:pt x="1289" y="110"/>
                </a:lnTo>
                <a:lnTo>
                  <a:pt x="1302" y="120"/>
                </a:lnTo>
                <a:lnTo>
                  <a:pt x="1315" y="120"/>
                </a:lnTo>
                <a:lnTo>
                  <a:pt x="1327" y="120"/>
                </a:lnTo>
                <a:lnTo>
                  <a:pt x="1340" y="120"/>
                </a:lnTo>
                <a:lnTo>
                  <a:pt x="1353" y="120"/>
                </a:lnTo>
                <a:lnTo>
                  <a:pt x="1365" y="120"/>
                </a:lnTo>
                <a:lnTo>
                  <a:pt x="1378" y="120"/>
                </a:lnTo>
                <a:lnTo>
                  <a:pt x="1391" y="120"/>
                </a:lnTo>
                <a:lnTo>
                  <a:pt x="1403" y="120"/>
                </a:lnTo>
                <a:lnTo>
                  <a:pt x="1416" y="120"/>
                </a:lnTo>
                <a:lnTo>
                  <a:pt x="1429" y="120"/>
                </a:lnTo>
                <a:lnTo>
                  <a:pt x="1441" y="120"/>
                </a:lnTo>
                <a:lnTo>
                  <a:pt x="1454" y="120"/>
                </a:lnTo>
                <a:lnTo>
                  <a:pt x="1466" y="120"/>
                </a:lnTo>
                <a:lnTo>
                  <a:pt x="1479" y="120"/>
                </a:lnTo>
                <a:lnTo>
                  <a:pt x="1492" y="120"/>
                </a:lnTo>
                <a:lnTo>
                  <a:pt x="1504" y="120"/>
                </a:lnTo>
                <a:lnTo>
                  <a:pt x="1517" y="120"/>
                </a:lnTo>
                <a:lnTo>
                  <a:pt x="1530" y="120"/>
                </a:lnTo>
                <a:lnTo>
                  <a:pt x="1542" y="120"/>
                </a:lnTo>
                <a:lnTo>
                  <a:pt x="1555" y="120"/>
                </a:lnTo>
                <a:lnTo>
                  <a:pt x="1568" y="120"/>
                </a:lnTo>
                <a:lnTo>
                  <a:pt x="1580" y="120"/>
                </a:lnTo>
                <a:lnTo>
                  <a:pt x="1593" y="120"/>
                </a:lnTo>
                <a:lnTo>
                  <a:pt x="1606" y="12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4" name="Freeform 131"/>
          <p:cNvSpPr>
            <a:spLocks/>
          </p:cNvSpPr>
          <p:nvPr/>
        </p:nvSpPr>
        <p:spPr bwMode="auto">
          <a:xfrm>
            <a:off x="8713788" y="2874963"/>
            <a:ext cx="346075" cy="7937"/>
          </a:xfrm>
          <a:custGeom>
            <a:avLst/>
            <a:gdLst>
              <a:gd name="T0" fmla="*/ 0 w 303"/>
              <a:gd name="T1" fmla="*/ 0 h 10"/>
              <a:gd name="T2" fmla="*/ 13706 w 303"/>
              <a:gd name="T3" fmla="*/ 0 h 10"/>
              <a:gd name="T4" fmla="*/ 28554 w 303"/>
              <a:gd name="T5" fmla="*/ 0 h 10"/>
              <a:gd name="T6" fmla="*/ 42260 w 303"/>
              <a:gd name="T7" fmla="*/ 7937 h 10"/>
              <a:gd name="T8" fmla="*/ 57108 w 303"/>
              <a:gd name="T9" fmla="*/ 7937 h 10"/>
              <a:gd name="T10" fmla="*/ 71956 w 303"/>
              <a:gd name="T11" fmla="*/ 7937 h 10"/>
              <a:gd name="T12" fmla="*/ 85662 w 303"/>
              <a:gd name="T13" fmla="*/ 7937 h 10"/>
              <a:gd name="T14" fmla="*/ 100510 w 303"/>
              <a:gd name="T15" fmla="*/ 7937 h 10"/>
              <a:gd name="T16" fmla="*/ 115358 w 303"/>
              <a:gd name="T17" fmla="*/ 7937 h 10"/>
              <a:gd name="T18" fmla="*/ 129064 w 303"/>
              <a:gd name="T19" fmla="*/ 7937 h 10"/>
              <a:gd name="T20" fmla="*/ 143912 w 303"/>
              <a:gd name="T21" fmla="*/ 7937 h 10"/>
              <a:gd name="T22" fmla="*/ 158760 w 303"/>
              <a:gd name="T23" fmla="*/ 7937 h 10"/>
              <a:gd name="T24" fmla="*/ 172466 w 303"/>
              <a:gd name="T25" fmla="*/ 7937 h 10"/>
              <a:gd name="T26" fmla="*/ 187315 w 303"/>
              <a:gd name="T27" fmla="*/ 7937 h 10"/>
              <a:gd name="T28" fmla="*/ 202163 w 303"/>
              <a:gd name="T29" fmla="*/ 7937 h 10"/>
              <a:gd name="T30" fmla="*/ 215869 w 303"/>
              <a:gd name="T31" fmla="*/ 7937 h 10"/>
              <a:gd name="T32" fmla="*/ 230717 w 303"/>
              <a:gd name="T33" fmla="*/ 7937 h 10"/>
              <a:gd name="T34" fmla="*/ 244423 w 303"/>
              <a:gd name="T35" fmla="*/ 7937 h 10"/>
              <a:gd name="T36" fmla="*/ 259271 w 303"/>
              <a:gd name="T37" fmla="*/ 7937 h 10"/>
              <a:gd name="T38" fmla="*/ 274119 w 303"/>
              <a:gd name="T39" fmla="*/ 7937 h 10"/>
              <a:gd name="T40" fmla="*/ 287825 w 303"/>
              <a:gd name="T41" fmla="*/ 7937 h 10"/>
              <a:gd name="T42" fmla="*/ 302673 w 303"/>
              <a:gd name="T43" fmla="*/ 7937 h 10"/>
              <a:gd name="T44" fmla="*/ 317521 w 303"/>
              <a:gd name="T45" fmla="*/ 7937 h 10"/>
              <a:gd name="T46" fmla="*/ 331227 w 303"/>
              <a:gd name="T47" fmla="*/ 7937 h 10"/>
              <a:gd name="T48" fmla="*/ 346075 w 303"/>
              <a:gd name="T49" fmla="*/ 7937 h 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3" h="10">
                <a:moveTo>
                  <a:pt x="0" y="0"/>
                </a:moveTo>
                <a:lnTo>
                  <a:pt x="12" y="0"/>
                </a:lnTo>
                <a:lnTo>
                  <a:pt x="25" y="0"/>
                </a:lnTo>
                <a:lnTo>
                  <a:pt x="37" y="10"/>
                </a:lnTo>
                <a:lnTo>
                  <a:pt x="50" y="10"/>
                </a:lnTo>
                <a:lnTo>
                  <a:pt x="63" y="10"/>
                </a:lnTo>
                <a:lnTo>
                  <a:pt x="75" y="10"/>
                </a:lnTo>
                <a:lnTo>
                  <a:pt x="88" y="10"/>
                </a:lnTo>
                <a:lnTo>
                  <a:pt x="101" y="10"/>
                </a:lnTo>
                <a:lnTo>
                  <a:pt x="113" y="10"/>
                </a:lnTo>
                <a:lnTo>
                  <a:pt x="126" y="10"/>
                </a:lnTo>
                <a:lnTo>
                  <a:pt x="139" y="10"/>
                </a:lnTo>
                <a:lnTo>
                  <a:pt x="151" y="10"/>
                </a:lnTo>
                <a:lnTo>
                  <a:pt x="164" y="10"/>
                </a:lnTo>
                <a:lnTo>
                  <a:pt x="177" y="10"/>
                </a:lnTo>
                <a:lnTo>
                  <a:pt x="189" y="10"/>
                </a:lnTo>
                <a:lnTo>
                  <a:pt x="202" y="10"/>
                </a:lnTo>
                <a:lnTo>
                  <a:pt x="214" y="10"/>
                </a:lnTo>
                <a:lnTo>
                  <a:pt x="227" y="10"/>
                </a:lnTo>
                <a:lnTo>
                  <a:pt x="240" y="10"/>
                </a:lnTo>
                <a:lnTo>
                  <a:pt x="252" y="10"/>
                </a:lnTo>
                <a:lnTo>
                  <a:pt x="265" y="10"/>
                </a:lnTo>
                <a:lnTo>
                  <a:pt x="278" y="10"/>
                </a:lnTo>
                <a:lnTo>
                  <a:pt x="290" y="10"/>
                </a:lnTo>
                <a:lnTo>
                  <a:pt x="303" y="1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32205" name="Group 132"/>
          <p:cNvGrpSpPr>
            <a:grpSpLocks/>
          </p:cNvGrpSpPr>
          <p:nvPr/>
        </p:nvGrpSpPr>
        <p:grpSpPr bwMode="auto">
          <a:xfrm>
            <a:off x="2811463" y="696913"/>
            <a:ext cx="5773737" cy="2170112"/>
            <a:chOff x="1635" y="439"/>
            <a:chExt cx="3357" cy="1367"/>
          </a:xfrm>
        </p:grpSpPr>
        <p:sp>
          <p:nvSpPr>
            <p:cNvPr id="132230" name="Freeform 133"/>
            <p:cNvSpPr>
              <a:spLocks/>
            </p:cNvSpPr>
            <p:nvPr/>
          </p:nvSpPr>
          <p:spPr bwMode="auto">
            <a:xfrm>
              <a:off x="1635" y="439"/>
              <a:ext cx="1385" cy="658"/>
            </a:xfrm>
            <a:custGeom>
              <a:avLst/>
              <a:gdLst>
                <a:gd name="T0" fmla="*/ 92 w 2086"/>
                <a:gd name="T1" fmla="*/ 10 h 1419"/>
                <a:gd name="T2" fmla="*/ 210 w 2086"/>
                <a:gd name="T3" fmla="*/ 28 h 1419"/>
                <a:gd name="T4" fmla="*/ 302 w 2086"/>
                <a:gd name="T5" fmla="*/ 42 h 1419"/>
                <a:gd name="T6" fmla="*/ 386 w 2086"/>
                <a:gd name="T7" fmla="*/ 61 h 1419"/>
                <a:gd name="T8" fmla="*/ 461 w 2086"/>
                <a:gd name="T9" fmla="*/ 75 h 1419"/>
                <a:gd name="T10" fmla="*/ 521 w 2086"/>
                <a:gd name="T11" fmla="*/ 89 h 1419"/>
                <a:gd name="T12" fmla="*/ 579 w 2086"/>
                <a:gd name="T13" fmla="*/ 108 h 1419"/>
                <a:gd name="T14" fmla="*/ 629 w 2086"/>
                <a:gd name="T15" fmla="*/ 121 h 1419"/>
                <a:gd name="T16" fmla="*/ 671 w 2086"/>
                <a:gd name="T17" fmla="*/ 140 h 1419"/>
                <a:gd name="T18" fmla="*/ 714 w 2086"/>
                <a:gd name="T19" fmla="*/ 154 h 1419"/>
                <a:gd name="T20" fmla="*/ 756 w 2086"/>
                <a:gd name="T21" fmla="*/ 173 h 1419"/>
                <a:gd name="T22" fmla="*/ 789 w 2086"/>
                <a:gd name="T23" fmla="*/ 187 h 1419"/>
                <a:gd name="T24" fmla="*/ 823 w 2086"/>
                <a:gd name="T25" fmla="*/ 205 h 1419"/>
                <a:gd name="T26" fmla="*/ 856 w 2086"/>
                <a:gd name="T27" fmla="*/ 219 h 1419"/>
                <a:gd name="T28" fmla="*/ 881 w 2086"/>
                <a:gd name="T29" fmla="*/ 233 h 1419"/>
                <a:gd name="T30" fmla="*/ 915 w 2086"/>
                <a:gd name="T31" fmla="*/ 252 h 1419"/>
                <a:gd name="T32" fmla="*/ 940 w 2086"/>
                <a:gd name="T33" fmla="*/ 266 h 1419"/>
                <a:gd name="T34" fmla="*/ 965 w 2086"/>
                <a:gd name="T35" fmla="*/ 285 h 1419"/>
                <a:gd name="T36" fmla="*/ 991 w 2086"/>
                <a:gd name="T37" fmla="*/ 299 h 1419"/>
                <a:gd name="T38" fmla="*/ 1016 w 2086"/>
                <a:gd name="T39" fmla="*/ 313 h 1419"/>
                <a:gd name="T40" fmla="*/ 1041 w 2086"/>
                <a:gd name="T41" fmla="*/ 332 h 1419"/>
                <a:gd name="T42" fmla="*/ 1058 w 2086"/>
                <a:gd name="T43" fmla="*/ 345 h 1419"/>
                <a:gd name="T44" fmla="*/ 1083 w 2086"/>
                <a:gd name="T45" fmla="*/ 364 h 1419"/>
                <a:gd name="T46" fmla="*/ 1100 w 2086"/>
                <a:gd name="T47" fmla="*/ 378 h 1419"/>
                <a:gd name="T48" fmla="*/ 1116 w 2086"/>
                <a:gd name="T49" fmla="*/ 392 h 1419"/>
                <a:gd name="T50" fmla="*/ 1133 w 2086"/>
                <a:gd name="T51" fmla="*/ 410 h 1419"/>
                <a:gd name="T52" fmla="*/ 1159 w 2086"/>
                <a:gd name="T53" fmla="*/ 425 h 1419"/>
                <a:gd name="T54" fmla="*/ 1175 w 2086"/>
                <a:gd name="T55" fmla="*/ 439 h 1419"/>
                <a:gd name="T56" fmla="*/ 1192 w 2086"/>
                <a:gd name="T57" fmla="*/ 457 h 1419"/>
                <a:gd name="T58" fmla="*/ 1209 w 2086"/>
                <a:gd name="T59" fmla="*/ 471 h 1419"/>
                <a:gd name="T60" fmla="*/ 1217 w 2086"/>
                <a:gd name="T61" fmla="*/ 485 h 1419"/>
                <a:gd name="T62" fmla="*/ 1234 w 2086"/>
                <a:gd name="T63" fmla="*/ 499 h 1419"/>
                <a:gd name="T64" fmla="*/ 1251 w 2086"/>
                <a:gd name="T65" fmla="*/ 513 h 1419"/>
                <a:gd name="T66" fmla="*/ 1267 w 2086"/>
                <a:gd name="T67" fmla="*/ 527 h 1419"/>
                <a:gd name="T68" fmla="*/ 1276 w 2086"/>
                <a:gd name="T69" fmla="*/ 546 h 1419"/>
                <a:gd name="T70" fmla="*/ 1293 w 2086"/>
                <a:gd name="T71" fmla="*/ 560 h 1419"/>
                <a:gd name="T72" fmla="*/ 1309 w 2086"/>
                <a:gd name="T73" fmla="*/ 574 h 1419"/>
                <a:gd name="T74" fmla="*/ 1327 w 2086"/>
                <a:gd name="T75" fmla="*/ 588 h 1419"/>
                <a:gd name="T76" fmla="*/ 1335 w 2086"/>
                <a:gd name="T77" fmla="*/ 602 h 1419"/>
                <a:gd name="T78" fmla="*/ 1351 w 2086"/>
                <a:gd name="T79" fmla="*/ 616 h 1419"/>
                <a:gd name="T80" fmla="*/ 1360 w 2086"/>
                <a:gd name="T81" fmla="*/ 630 h 1419"/>
                <a:gd name="T82" fmla="*/ 1376 w 2086"/>
                <a:gd name="T83" fmla="*/ 648 h 14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6" h="1419">
                  <a:moveTo>
                    <a:pt x="0" y="0"/>
                  </a:moveTo>
                  <a:lnTo>
                    <a:pt x="63" y="11"/>
                  </a:lnTo>
                  <a:lnTo>
                    <a:pt x="139" y="21"/>
                  </a:lnTo>
                  <a:lnTo>
                    <a:pt x="202" y="31"/>
                  </a:lnTo>
                  <a:lnTo>
                    <a:pt x="265" y="51"/>
                  </a:lnTo>
                  <a:lnTo>
                    <a:pt x="316" y="61"/>
                  </a:lnTo>
                  <a:lnTo>
                    <a:pt x="367" y="71"/>
                  </a:lnTo>
                  <a:lnTo>
                    <a:pt x="417" y="81"/>
                  </a:lnTo>
                  <a:lnTo>
                    <a:pt x="455" y="91"/>
                  </a:lnTo>
                  <a:lnTo>
                    <a:pt x="506" y="101"/>
                  </a:lnTo>
                  <a:lnTo>
                    <a:pt x="544" y="111"/>
                  </a:lnTo>
                  <a:lnTo>
                    <a:pt x="582" y="131"/>
                  </a:lnTo>
                  <a:lnTo>
                    <a:pt x="619" y="141"/>
                  </a:lnTo>
                  <a:lnTo>
                    <a:pt x="657" y="151"/>
                  </a:lnTo>
                  <a:lnTo>
                    <a:pt x="695" y="161"/>
                  </a:lnTo>
                  <a:lnTo>
                    <a:pt x="721" y="171"/>
                  </a:lnTo>
                  <a:lnTo>
                    <a:pt x="759" y="181"/>
                  </a:lnTo>
                  <a:lnTo>
                    <a:pt x="784" y="192"/>
                  </a:lnTo>
                  <a:lnTo>
                    <a:pt x="809" y="212"/>
                  </a:lnTo>
                  <a:lnTo>
                    <a:pt x="834" y="222"/>
                  </a:lnTo>
                  <a:lnTo>
                    <a:pt x="872" y="232"/>
                  </a:lnTo>
                  <a:lnTo>
                    <a:pt x="898" y="242"/>
                  </a:lnTo>
                  <a:lnTo>
                    <a:pt x="923" y="252"/>
                  </a:lnTo>
                  <a:lnTo>
                    <a:pt x="948" y="262"/>
                  </a:lnTo>
                  <a:lnTo>
                    <a:pt x="961" y="272"/>
                  </a:lnTo>
                  <a:lnTo>
                    <a:pt x="986" y="292"/>
                  </a:lnTo>
                  <a:lnTo>
                    <a:pt x="1011" y="302"/>
                  </a:lnTo>
                  <a:lnTo>
                    <a:pt x="1037" y="312"/>
                  </a:lnTo>
                  <a:lnTo>
                    <a:pt x="1049" y="322"/>
                  </a:lnTo>
                  <a:lnTo>
                    <a:pt x="1075" y="332"/>
                  </a:lnTo>
                  <a:lnTo>
                    <a:pt x="1100" y="342"/>
                  </a:lnTo>
                  <a:lnTo>
                    <a:pt x="1113" y="363"/>
                  </a:lnTo>
                  <a:lnTo>
                    <a:pt x="1138" y="373"/>
                  </a:lnTo>
                  <a:lnTo>
                    <a:pt x="1150" y="383"/>
                  </a:lnTo>
                  <a:lnTo>
                    <a:pt x="1176" y="393"/>
                  </a:lnTo>
                  <a:lnTo>
                    <a:pt x="1188" y="403"/>
                  </a:lnTo>
                  <a:lnTo>
                    <a:pt x="1201" y="413"/>
                  </a:lnTo>
                  <a:lnTo>
                    <a:pt x="1226" y="423"/>
                  </a:lnTo>
                  <a:lnTo>
                    <a:pt x="1239" y="443"/>
                  </a:lnTo>
                  <a:lnTo>
                    <a:pt x="1252" y="453"/>
                  </a:lnTo>
                  <a:lnTo>
                    <a:pt x="1277" y="463"/>
                  </a:lnTo>
                  <a:lnTo>
                    <a:pt x="1290" y="473"/>
                  </a:lnTo>
                  <a:lnTo>
                    <a:pt x="1302" y="483"/>
                  </a:lnTo>
                  <a:lnTo>
                    <a:pt x="1315" y="493"/>
                  </a:lnTo>
                  <a:lnTo>
                    <a:pt x="1327" y="503"/>
                  </a:lnTo>
                  <a:lnTo>
                    <a:pt x="1353" y="523"/>
                  </a:lnTo>
                  <a:lnTo>
                    <a:pt x="1365" y="533"/>
                  </a:lnTo>
                  <a:lnTo>
                    <a:pt x="1378" y="544"/>
                  </a:lnTo>
                  <a:lnTo>
                    <a:pt x="1391" y="554"/>
                  </a:lnTo>
                  <a:lnTo>
                    <a:pt x="1403" y="564"/>
                  </a:lnTo>
                  <a:lnTo>
                    <a:pt x="1416" y="574"/>
                  </a:lnTo>
                  <a:lnTo>
                    <a:pt x="1429" y="584"/>
                  </a:lnTo>
                  <a:lnTo>
                    <a:pt x="1441" y="604"/>
                  </a:lnTo>
                  <a:lnTo>
                    <a:pt x="1454" y="614"/>
                  </a:lnTo>
                  <a:lnTo>
                    <a:pt x="1467" y="624"/>
                  </a:lnTo>
                  <a:lnTo>
                    <a:pt x="1479" y="634"/>
                  </a:lnTo>
                  <a:lnTo>
                    <a:pt x="1492" y="644"/>
                  </a:lnTo>
                  <a:lnTo>
                    <a:pt x="1504" y="654"/>
                  </a:lnTo>
                  <a:lnTo>
                    <a:pt x="1517" y="664"/>
                  </a:lnTo>
                  <a:lnTo>
                    <a:pt x="1530" y="674"/>
                  </a:lnTo>
                  <a:lnTo>
                    <a:pt x="1542" y="694"/>
                  </a:lnTo>
                  <a:lnTo>
                    <a:pt x="1555" y="704"/>
                  </a:lnTo>
                  <a:lnTo>
                    <a:pt x="1568" y="715"/>
                  </a:lnTo>
                  <a:lnTo>
                    <a:pt x="1568" y="725"/>
                  </a:lnTo>
                  <a:lnTo>
                    <a:pt x="1580" y="735"/>
                  </a:lnTo>
                  <a:lnTo>
                    <a:pt x="1593" y="745"/>
                  </a:lnTo>
                  <a:lnTo>
                    <a:pt x="1606" y="755"/>
                  </a:lnTo>
                  <a:lnTo>
                    <a:pt x="1618" y="775"/>
                  </a:lnTo>
                  <a:lnTo>
                    <a:pt x="1631" y="785"/>
                  </a:lnTo>
                  <a:lnTo>
                    <a:pt x="1631" y="795"/>
                  </a:lnTo>
                  <a:lnTo>
                    <a:pt x="1644" y="805"/>
                  </a:lnTo>
                  <a:lnTo>
                    <a:pt x="1656" y="815"/>
                  </a:lnTo>
                  <a:lnTo>
                    <a:pt x="1669" y="825"/>
                  </a:lnTo>
                  <a:lnTo>
                    <a:pt x="1669" y="835"/>
                  </a:lnTo>
                  <a:lnTo>
                    <a:pt x="1681" y="845"/>
                  </a:lnTo>
                  <a:lnTo>
                    <a:pt x="1694" y="855"/>
                  </a:lnTo>
                  <a:lnTo>
                    <a:pt x="1707" y="875"/>
                  </a:lnTo>
                  <a:lnTo>
                    <a:pt x="1707" y="885"/>
                  </a:lnTo>
                  <a:lnTo>
                    <a:pt x="1719" y="896"/>
                  </a:lnTo>
                  <a:lnTo>
                    <a:pt x="1732" y="906"/>
                  </a:lnTo>
                  <a:lnTo>
                    <a:pt x="1745" y="916"/>
                  </a:lnTo>
                  <a:lnTo>
                    <a:pt x="1745" y="926"/>
                  </a:lnTo>
                  <a:lnTo>
                    <a:pt x="1757" y="936"/>
                  </a:lnTo>
                  <a:lnTo>
                    <a:pt x="1770" y="946"/>
                  </a:lnTo>
                  <a:lnTo>
                    <a:pt x="1770" y="956"/>
                  </a:lnTo>
                  <a:lnTo>
                    <a:pt x="1783" y="976"/>
                  </a:lnTo>
                  <a:lnTo>
                    <a:pt x="1795" y="986"/>
                  </a:lnTo>
                  <a:lnTo>
                    <a:pt x="1795" y="996"/>
                  </a:lnTo>
                  <a:lnTo>
                    <a:pt x="1808" y="1006"/>
                  </a:lnTo>
                  <a:lnTo>
                    <a:pt x="1821" y="1016"/>
                  </a:lnTo>
                  <a:lnTo>
                    <a:pt x="1821" y="1026"/>
                  </a:lnTo>
                  <a:lnTo>
                    <a:pt x="1833" y="1036"/>
                  </a:lnTo>
                  <a:lnTo>
                    <a:pt x="1833" y="1046"/>
                  </a:lnTo>
                  <a:lnTo>
                    <a:pt x="1846" y="1056"/>
                  </a:lnTo>
                  <a:lnTo>
                    <a:pt x="1858" y="1067"/>
                  </a:lnTo>
                  <a:lnTo>
                    <a:pt x="1858" y="1077"/>
                  </a:lnTo>
                  <a:lnTo>
                    <a:pt x="1871" y="1087"/>
                  </a:lnTo>
                  <a:lnTo>
                    <a:pt x="1871" y="1097"/>
                  </a:lnTo>
                  <a:lnTo>
                    <a:pt x="1884" y="1107"/>
                  </a:lnTo>
                  <a:lnTo>
                    <a:pt x="1896" y="1117"/>
                  </a:lnTo>
                  <a:lnTo>
                    <a:pt x="1896" y="1127"/>
                  </a:lnTo>
                  <a:lnTo>
                    <a:pt x="1909" y="1137"/>
                  </a:lnTo>
                  <a:lnTo>
                    <a:pt x="1909" y="1147"/>
                  </a:lnTo>
                  <a:lnTo>
                    <a:pt x="1922" y="1167"/>
                  </a:lnTo>
                  <a:lnTo>
                    <a:pt x="1922" y="1177"/>
                  </a:lnTo>
                  <a:lnTo>
                    <a:pt x="1934" y="1187"/>
                  </a:lnTo>
                  <a:lnTo>
                    <a:pt x="1934" y="1197"/>
                  </a:lnTo>
                  <a:lnTo>
                    <a:pt x="1947" y="1207"/>
                  </a:lnTo>
                  <a:lnTo>
                    <a:pt x="1960" y="1217"/>
                  </a:lnTo>
                  <a:lnTo>
                    <a:pt x="1960" y="1227"/>
                  </a:lnTo>
                  <a:lnTo>
                    <a:pt x="1972" y="1237"/>
                  </a:lnTo>
                  <a:lnTo>
                    <a:pt x="1972" y="1248"/>
                  </a:lnTo>
                  <a:lnTo>
                    <a:pt x="1985" y="1258"/>
                  </a:lnTo>
                  <a:lnTo>
                    <a:pt x="1998" y="1268"/>
                  </a:lnTo>
                  <a:lnTo>
                    <a:pt x="1998" y="1278"/>
                  </a:lnTo>
                  <a:lnTo>
                    <a:pt x="2010" y="1288"/>
                  </a:lnTo>
                  <a:lnTo>
                    <a:pt x="2010" y="1298"/>
                  </a:lnTo>
                  <a:lnTo>
                    <a:pt x="2023" y="1308"/>
                  </a:lnTo>
                  <a:lnTo>
                    <a:pt x="2023" y="1318"/>
                  </a:lnTo>
                  <a:lnTo>
                    <a:pt x="2035" y="1328"/>
                  </a:lnTo>
                  <a:lnTo>
                    <a:pt x="2035" y="1338"/>
                  </a:lnTo>
                  <a:lnTo>
                    <a:pt x="2048" y="1348"/>
                  </a:lnTo>
                  <a:lnTo>
                    <a:pt x="2048" y="1358"/>
                  </a:lnTo>
                  <a:lnTo>
                    <a:pt x="2061" y="1368"/>
                  </a:lnTo>
                  <a:lnTo>
                    <a:pt x="2061" y="1388"/>
                  </a:lnTo>
                  <a:lnTo>
                    <a:pt x="2073" y="1398"/>
                  </a:lnTo>
                  <a:lnTo>
                    <a:pt x="2086" y="1408"/>
                  </a:lnTo>
                  <a:lnTo>
                    <a:pt x="2086" y="1419"/>
                  </a:lnTo>
                </a:path>
              </a:pathLst>
            </a:custGeom>
            <a:noFill/>
            <a:ln w="19050" cap="flat" cmpd="sng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1" name="Freeform 134"/>
            <p:cNvSpPr>
              <a:spLocks/>
            </p:cNvSpPr>
            <p:nvPr/>
          </p:nvSpPr>
          <p:spPr bwMode="auto">
            <a:xfrm>
              <a:off x="3010" y="1097"/>
              <a:ext cx="915" cy="593"/>
            </a:xfrm>
            <a:custGeom>
              <a:avLst/>
              <a:gdLst>
                <a:gd name="T0" fmla="*/ 9 w 1378"/>
                <a:gd name="T1" fmla="*/ 9 h 1277"/>
                <a:gd name="T2" fmla="*/ 25 w 1378"/>
                <a:gd name="T3" fmla="*/ 23 h 1277"/>
                <a:gd name="T4" fmla="*/ 34 w 1378"/>
                <a:gd name="T5" fmla="*/ 37 h 1277"/>
                <a:gd name="T6" fmla="*/ 50 w 1378"/>
                <a:gd name="T7" fmla="*/ 51 h 1277"/>
                <a:gd name="T8" fmla="*/ 67 w 1378"/>
                <a:gd name="T9" fmla="*/ 65 h 1277"/>
                <a:gd name="T10" fmla="*/ 76 w 1378"/>
                <a:gd name="T11" fmla="*/ 84 h 1277"/>
                <a:gd name="T12" fmla="*/ 101 w 1378"/>
                <a:gd name="T13" fmla="*/ 107 h 1277"/>
                <a:gd name="T14" fmla="*/ 118 w 1378"/>
                <a:gd name="T15" fmla="*/ 121 h 1277"/>
                <a:gd name="T16" fmla="*/ 126 w 1378"/>
                <a:gd name="T17" fmla="*/ 135 h 1277"/>
                <a:gd name="T18" fmla="*/ 143 w 1378"/>
                <a:gd name="T19" fmla="*/ 149 h 1277"/>
                <a:gd name="T20" fmla="*/ 151 w 1378"/>
                <a:gd name="T21" fmla="*/ 163 h 1277"/>
                <a:gd name="T22" fmla="*/ 177 w 1378"/>
                <a:gd name="T23" fmla="*/ 182 h 1277"/>
                <a:gd name="T24" fmla="*/ 193 w 1378"/>
                <a:gd name="T25" fmla="*/ 201 h 1277"/>
                <a:gd name="T26" fmla="*/ 210 w 1378"/>
                <a:gd name="T27" fmla="*/ 215 h 1277"/>
                <a:gd name="T28" fmla="*/ 226 w 1378"/>
                <a:gd name="T29" fmla="*/ 233 h 1277"/>
                <a:gd name="T30" fmla="*/ 252 w 1378"/>
                <a:gd name="T31" fmla="*/ 252 h 1277"/>
                <a:gd name="T32" fmla="*/ 269 w 1378"/>
                <a:gd name="T33" fmla="*/ 271 h 1277"/>
                <a:gd name="T34" fmla="*/ 302 w 1378"/>
                <a:gd name="T35" fmla="*/ 294 h 1277"/>
                <a:gd name="T36" fmla="*/ 319 w 1378"/>
                <a:gd name="T37" fmla="*/ 313 h 1277"/>
                <a:gd name="T38" fmla="*/ 344 w 1378"/>
                <a:gd name="T39" fmla="*/ 332 h 1277"/>
                <a:gd name="T40" fmla="*/ 369 w 1378"/>
                <a:gd name="T41" fmla="*/ 350 h 1277"/>
                <a:gd name="T42" fmla="*/ 394 w 1378"/>
                <a:gd name="T43" fmla="*/ 369 h 1277"/>
                <a:gd name="T44" fmla="*/ 428 w 1378"/>
                <a:gd name="T45" fmla="*/ 387 h 1277"/>
                <a:gd name="T46" fmla="*/ 445 w 1378"/>
                <a:gd name="T47" fmla="*/ 401 h 1277"/>
                <a:gd name="T48" fmla="*/ 470 w 1378"/>
                <a:gd name="T49" fmla="*/ 416 h 1277"/>
                <a:gd name="T50" fmla="*/ 495 w 1378"/>
                <a:gd name="T51" fmla="*/ 430 h 1277"/>
                <a:gd name="T52" fmla="*/ 521 w 1378"/>
                <a:gd name="T53" fmla="*/ 443 h 1277"/>
                <a:gd name="T54" fmla="*/ 546 w 1378"/>
                <a:gd name="T55" fmla="*/ 457 h 1277"/>
                <a:gd name="T56" fmla="*/ 571 w 1378"/>
                <a:gd name="T57" fmla="*/ 471 h 1277"/>
                <a:gd name="T58" fmla="*/ 596 w 1378"/>
                <a:gd name="T59" fmla="*/ 481 h 1277"/>
                <a:gd name="T60" fmla="*/ 622 w 1378"/>
                <a:gd name="T61" fmla="*/ 495 h 1277"/>
                <a:gd name="T62" fmla="*/ 647 w 1378"/>
                <a:gd name="T63" fmla="*/ 504 h 1277"/>
                <a:gd name="T64" fmla="*/ 671 w 1378"/>
                <a:gd name="T65" fmla="*/ 514 h 1277"/>
                <a:gd name="T66" fmla="*/ 697 w 1378"/>
                <a:gd name="T67" fmla="*/ 528 h 1277"/>
                <a:gd name="T68" fmla="*/ 722 w 1378"/>
                <a:gd name="T69" fmla="*/ 537 h 1277"/>
                <a:gd name="T70" fmla="*/ 747 w 1378"/>
                <a:gd name="T71" fmla="*/ 546 h 1277"/>
                <a:gd name="T72" fmla="*/ 772 w 1378"/>
                <a:gd name="T73" fmla="*/ 551 h 1277"/>
                <a:gd name="T74" fmla="*/ 797 w 1378"/>
                <a:gd name="T75" fmla="*/ 560 h 1277"/>
                <a:gd name="T76" fmla="*/ 823 w 1378"/>
                <a:gd name="T77" fmla="*/ 569 h 1277"/>
                <a:gd name="T78" fmla="*/ 848 w 1378"/>
                <a:gd name="T79" fmla="*/ 574 h 1277"/>
                <a:gd name="T80" fmla="*/ 873 w 1378"/>
                <a:gd name="T81" fmla="*/ 584 h 1277"/>
                <a:gd name="T82" fmla="*/ 898 w 1378"/>
                <a:gd name="T83" fmla="*/ 588 h 12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78" h="1277">
                  <a:moveTo>
                    <a:pt x="0" y="0"/>
                  </a:moveTo>
                  <a:lnTo>
                    <a:pt x="13" y="10"/>
                  </a:lnTo>
                  <a:lnTo>
                    <a:pt x="13" y="20"/>
                  </a:lnTo>
                  <a:lnTo>
                    <a:pt x="25" y="30"/>
                  </a:lnTo>
                  <a:lnTo>
                    <a:pt x="25" y="40"/>
                  </a:lnTo>
                  <a:lnTo>
                    <a:pt x="38" y="50"/>
                  </a:lnTo>
                  <a:lnTo>
                    <a:pt x="38" y="60"/>
                  </a:lnTo>
                  <a:lnTo>
                    <a:pt x="51" y="70"/>
                  </a:lnTo>
                  <a:lnTo>
                    <a:pt x="51" y="80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76" y="110"/>
                  </a:lnTo>
                  <a:lnTo>
                    <a:pt x="76" y="120"/>
                  </a:lnTo>
                  <a:lnTo>
                    <a:pt x="89" y="130"/>
                  </a:lnTo>
                  <a:lnTo>
                    <a:pt x="101" y="140"/>
                  </a:lnTo>
                  <a:lnTo>
                    <a:pt x="101" y="160"/>
                  </a:lnTo>
                  <a:lnTo>
                    <a:pt x="114" y="170"/>
                  </a:lnTo>
                  <a:lnTo>
                    <a:pt x="114" y="181"/>
                  </a:lnTo>
                  <a:lnTo>
                    <a:pt x="139" y="201"/>
                  </a:lnTo>
                  <a:lnTo>
                    <a:pt x="139" y="221"/>
                  </a:lnTo>
                  <a:lnTo>
                    <a:pt x="152" y="231"/>
                  </a:lnTo>
                  <a:lnTo>
                    <a:pt x="164" y="241"/>
                  </a:lnTo>
                  <a:lnTo>
                    <a:pt x="164" y="251"/>
                  </a:lnTo>
                  <a:lnTo>
                    <a:pt x="177" y="261"/>
                  </a:lnTo>
                  <a:lnTo>
                    <a:pt x="177" y="271"/>
                  </a:lnTo>
                  <a:lnTo>
                    <a:pt x="190" y="281"/>
                  </a:lnTo>
                  <a:lnTo>
                    <a:pt x="190" y="291"/>
                  </a:lnTo>
                  <a:lnTo>
                    <a:pt x="202" y="301"/>
                  </a:lnTo>
                  <a:lnTo>
                    <a:pt x="202" y="311"/>
                  </a:lnTo>
                  <a:lnTo>
                    <a:pt x="215" y="321"/>
                  </a:lnTo>
                  <a:lnTo>
                    <a:pt x="215" y="331"/>
                  </a:lnTo>
                  <a:lnTo>
                    <a:pt x="228" y="341"/>
                  </a:lnTo>
                  <a:lnTo>
                    <a:pt x="228" y="352"/>
                  </a:lnTo>
                  <a:lnTo>
                    <a:pt x="253" y="372"/>
                  </a:lnTo>
                  <a:lnTo>
                    <a:pt x="253" y="382"/>
                  </a:lnTo>
                  <a:lnTo>
                    <a:pt x="266" y="392"/>
                  </a:lnTo>
                  <a:lnTo>
                    <a:pt x="266" y="402"/>
                  </a:lnTo>
                  <a:lnTo>
                    <a:pt x="291" y="422"/>
                  </a:lnTo>
                  <a:lnTo>
                    <a:pt x="291" y="432"/>
                  </a:lnTo>
                  <a:lnTo>
                    <a:pt x="303" y="442"/>
                  </a:lnTo>
                  <a:lnTo>
                    <a:pt x="303" y="452"/>
                  </a:lnTo>
                  <a:lnTo>
                    <a:pt x="316" y="462"/>
                  </a:lnTo>
                  <a:lnTo>
                    <a:pt x="316" y="472"/>
                  </a:lnTo>
                  <a:lnTo>
                    <a:pt x="341" y="492"/>
                  </a:lnTo>
                  <a:lnTo>
                    <a:pt x="341" y="502"/>
                  </a:lnTo>
                  <a:lnTo>
                    <a:pt x="367" y="522"/>
                  </a:lnTo>
                  <a:lnTo>
                    <a:pt x="367" y="533"/>
                  </a:lnTo>
                  <a:lnTo>
                    <a:pt x="379" y="543"/>
                  </a:lnTo>
                  <a:lnTo>
                    <a:pt x="379" y="553"/>
                  </a:lnTo>
                  <a:lnTo>
                    <a:pt x="405" y="573"/>
                  </a:lnTo>
                  <a:lnTo>
                    <a:pt x="405" y="583"/>
                  </a:lnTo>
                  <a:lnTo>
                    <a:pt x="430" y="603"/>
                  </a:lnTo>
                  <a:lnTo>
                    <a:pt x="430" y="613"/>
                  </a:lnTo>
                  <a:lnTo>
                    <a:pt x="455" y="633"/>
                  </a:lnTo>
                  <a:lnTo>
                    <a:pt x="455" y="643"/>
                  </a:lnTo>
                  <a:lnTo>
                    <a:pt x="480" y="663"/>
                  </a:lnTo>
                  <a:lnTo>
                    <a:pt x="480" y="673"/>
                  </a:lnTo>
                  <a:lnTo>
                    <a:pt x="506" y="693"/>
                  </a:lnTo>
                  <a:lnTo>
                    <a:pt x="506" y="704"/>
                  </a:lnTo>
                  <a:lnTo>
                    <a:pt x="518" y="714"/>
                  </a:lnTo>
                  <a:lnTo>
                    <a:pt x="544" y="734"/>
                  </a:lnTo>
                  <a:lnTo>
                    <a:pt x="544" y="744"/>
                  </a:lnTo>
                  <a:lnTo>
                    <a:pt x="556" y="754"/>
                  </a:lnTo>
                  <a:lnTo>
                    <a:pt x="569" y="764"/>
                  </a:lnTo>
                  <a:lnTo>
                    <a:pt x="594" y="784"/>
                  </a:lnTo>
                  <a:lnTo>
                    <a:pt x="594" y="794"/>
                  </a:lnTo>
                  <a:lnTo>
                    <a:pt x="607" y="804"/>
                  </a:lnTo>
                  <a:lnTo>
                    <a:pt x="620" y="814"/>
                  </a:lnTo>
                  <a:lnTo>
                    <a:pt x="645" y="834"/>
                  </a:lnTo>
                  <a:lnTo>
                    <a:pt x="645" y="844"/>
                  </a:lnTo>
                  <a:lnTo>
                    <a:pt x="657" y="854"/>
                  </a:lnTo>
                  <a:lnTo>
                    <a:pt x="670" y="864"/>
                  </a:lnTo>
                  <a:lnTo>
                    <a:pt x="683" y="874"/>
                  </a:lnTo>
                  <a:lnTo>
                    <a:pt x="695" y="885"/>
                  </a:lnTo>
                  <a:lnTo>
                    <a:pt x="708" y="895"/>
                  </a:lnTo>
                  <a:lnTo>
                    <a:pt x="721" y="905"/>
                  </a:lnTo>
                  <a:lnTo>
                    <a:pt x="733" y="915"/>
                  </a:lnTo>
                  <a:lnTo>
                    <a:pt x="746" y="925"/>
                  </a:lnTo>
                  <a:lnTo>
                    <a:pt x="759" y="935"/>
                  </a:lnTo>
                  <a:lnTo>
                    <a:pt x="771" y="945"/>
                  </a:lnTo>
                  <a:lnTo>
                    <a:pt x="784" y="955"/>
                  </a:lnTo>
                  <a:lnTo>
                    <a:pt x="797" y="965"/>
                  </a:lnTo>
                  <a:lnTo>
                    <a:pt x="809" y="975"/>
                  </a:lnTo>
                  <a:lnTo>
                    <a:pt x="822" y="985"/>
                  </a:lnTo>
                  <a:lnTo>
                    <a:pt x="834" y="995"/>
                  </a:lnTo>
                  <a:lnTo>
                    <a:pt x="847" y="1005"/>
                  </a:lnTo>
                  <a:lnTo>
                    <a:pt x="860" y="1015"/>
                  </a:lnTo>
                  <a:lnTo>
                    <a:pt x="872" y="1025"/>
                  </a:lnTo>
                  <a:lnTo>
                    <a:pt x="885" y="1035"/>
                  </a:lnTo>
                  <a:lnTo>
                    <a:pt x="898" y="1035"/>
                  </a:lnTo>
                  <a:lnTo>
                    <a:pt x="910" y="1045"/>
                  </a:lnTo>
                  <a:lnTo>
                    <a:pt x="923" y="1056"/>
                  </a:lnTo>
                  <a:lnTo>
                    <a:pt x="936" y="1066"/>
                  </a:lnTo>
                  <a:lnTo>
                    <a:pt x="948" y="1076"/>
                  </a:lnTo>
                  <a:lnTo>
                    <a:pt x="961" y="1076"/>
                  </a:lnTo>
                  <a:lnTo>
                    <a:pt x="974" y="1086"/>
                  </a:lnTo>
                  <a:lnTo>
                    <a:pt x="986" y="1096"/>
                  </a:lnTo>
                  <a:lnTo>
                    <a:pt x="999" y="1106"/>
                  </a:lnTo>
                  <a:lnTo>
                    <a:pt x="1011" y="1106"/>
                  </a:lnTo>
                  <a:lnTo>
                    <a:pt x="1024" y="1116"/>
                  </a:lnTo>
                  <a:lnTo>
                    <a:pt x="1037" y="1126"/>
                  </a:lnTo>
                  <a:lnTo>
                    <a:pt x="1049" y="1136"/>
                  </a:lnTo>
                  <a:lnTo>
                    <a:pt x="1062" y="1136"/>
                  </a:lnTo>
                  <a:lnTo>
                    <a:pt x="1075" y="1146"/>
                  </a:lnTo>
                  <a:lnTo>
                    <a:pt x="1087" y="1156"/>
                  </a:lnTo>
                  <a:lnTo>
                    <a:pt x="1100" y="1156"/>
                  </a:lnTo>
                  <a:lnTo>
                    <a:pt x="1113" y="1166"/>
                  </a:lnTo>
                  <a:lnTo>
                    <a:pt x="1125" y="1176"/>
                  </a:lnTo>
                  <a:lnTo>
                    <a:pt x="1138" y="1176"/>
                  </a:lnTo>
                  <a:lnTo>
                    <a:pt x="1151" y="1186"/>
                  </a:lnTo>
                  <a:lnTo>
                    <a:pt x="1163" y="1186"/>
                  </a:lnTo>
                  <a:lnTo>
                    <a:pt x="1176" y="1196"/>
                  </a:lnTo>
                  <a:lnTo>
                    <a:pt x="1188" y="1196"/>
                  </a:lnTo>
                  <a:lnTo>
                    <a:pt x="1201" y="1206"/>
                  </a:lnTo>
                  <a:lnTo>
                    <a:pt x="1214" y="1216"/>
                  </a:lnTo>
                  <a:lnTo>
                    <a:pt x="1226" y="1216"/>
                  </a:lnTo>
                  <a:lnTo>
                    <a:pt x="1239" y="1226"/>
                  </a:lnTo>
                  <a:lnTo>
                    <a:pt x="1252" y="1226"/>
                  </a:lnTo>
                  <a:lnTo>
                    <a:pt x="1264" y="1237"/>
                  </a:lnTo>
                  <a:lnTo>
                    <a:pt x="1277" y="1237"/>
                  </a:lnTo>
                  <a:lnTo>
                    <a:pt x="1290" y="1247"/>
                  </a:lnTo>
                  <a:lnTo>
                    <a:pt x="1302" y="1247"/>
                  </a:lnTo>
                  <a:lnTo>
                    <a:pt x="1315" y="1257"/>
                  </a:lnTo>
                  <a:lnTo>
                    <a:pt x="1328" y="1257"/>
                  </a:lnTo>
                  <a:lnTo>
                    <a:pt x="1340" y="1267"/>
                  </a:lnTo>
                  <a:lnTo>
                    <a:pt x="1353" y="1267"/>
                  </a:lnTo>
                  <a:lnTo>
                    <a:pt x="1365" y="1277"/>
                  </a:lnTo>
                  <a:lnTo>
                    <a:pt x="1378" y="1277"/>
                  </a:lnTo>
                </a:path>
              </a:pathLst>
            </a:custGeom>
            <a:noFill/>
            <a:ln w="19050" cap="flat" cmpd="sng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232" name="Freeform 135"/>
            <p:cNvSpPr>
              <a:spLocks/>
            </p:cNvSpPr>
            <p:nvPr/>
          </p:nvSpPr>
          <p:spPr bwMode="auto">
            <a:xfrm>
              <a:off x="3925" y="1690"/>
              <a:ext cx="1067" cy="116"/>
            </a:xfrm>
            <a:custGeom>
              <a:avLst/>
              <a:gdLst>
                <a:gd name="T0" fmla="*/ 17 w 1606"/>
                <a:gd name="T1" fmla="*/ 5 h 251"/>
                <a:gd name="T2" fmla="*/ 42 w 1606"/>
                <a:gd name="T3" fmla="*/ 9 h 251"/>
                <a:gd name="T4" fmla="*/ 67 w 1606"/>
                <a:gd name="T5" fmla="*/ 18 h 251"/>
                <a:gd name="T6" fmla="*/ 92 w 1606"/>
                <a:gd name="T7" fmla="*/ 23 h 251"/>
                <a:gd name="T8" fmla="*/ 118 w 1606"/>
                <a:gd name="T9" fmla="*/ 28 h 251"/>
                <a:gd name="T10" fmla="*/ 143 w 1606"/>
                <a:gd name="T11" fmla="*/ 32 h 251"/>
                <a:gd name="T12" fmla="*/ 168 w 1606"/>
                <a:gd name="T13" fmla="*/ 37 h 251"/>
                <a:gd name="T14" fmla="*/ 193 w 1606"/>
                <a:gd name="T15" fmla="*/ 42 h 251"/>
                <a:gd name="T16" fmla="*/ 219 w 1606"/>
                <a:gd name="T17" fmla="*/ 46 h 251"/>
                <a:gd name="T18" fmla="*/ 244 w 1606"/>
                <a:gd name="T19" fmla="*/ 51 h 251"/>
                <a:gd name="T20" fmla="*/ 269 w 1606"/>
                <a:gd name="T21" fmla="*/ 51 h 251"/>
                <a:gd name="T22" fmla="*/ 294 w 1606"/>
                <a:gd name="T23" fmla="*/ 55 h 251"/>
                <a:gd name="T24" fmla="*/ 320 w 1606"/>
                <a:gd name="T25" fmla="*/ 61 h 251"/>
                <a:gd name="T26" fmla="*/ 344 w 1606"/>
                <a:gd name="T27" fmla="*/ 65 h 251"/>
                <a:gd name="T28" fmla="*/ 369 w 1606"/>
                <a:gd name="T29" fmla="*/ 65 h 251"/>
                <a:gd name="T30" fmla="*/ 395 w 1606"/>
                <a:gd name="T31" fmla="*/ 70 h 251"/>
                <a:gd name="T32" fmla="*/ 420 w 1606"/>
                <a:gd name="T33" fmla="*/ 74 h 251"/>
                <a:gd name="T34" fmla="*/ 445 w 1606"/>
                <a:gd name="T35" fmla="*/ 74 h 251"/>
                <a:gd name="T36" fmla="*/ 470 w 1606"/>
                <a:gd name="T37" fmla="*/ 79 h 251"/>
                <a:gd name="T38" fmla="*/ 496 w 1606"/>
                <a:gd name="T39" fmla="*/ 79 h 251"/>
                <a:gd name="T40" fmla="*/ 521 w 1606"/>
                <a:gd name="T41" fmla="*/ 84 h 251"/>
                <a:gd name="T42" fmla="*/ 546 w 1606"/>
                <a:gd name="T43" fmla="*/ 84 h 251"/>
                <a:gd name="T44" fmla="*/ 571 w 1606"/>
                <a:gd name="T45" fmla="*/ 88 h 251"/>
                <a:gd name="T46" fmla="*/ 597 w 1606"/>
                <a:gd name="T47" fmla="*/ 88 h 251"/>
                <a:gd name="T48" fmla="*/ 622 w 1606"/>
                <a:gd name="T49" fmla="*/ 93 h 251"/>
                <a:gd name="T50" fmla="*/ 647 w 1606"/>
                <a:gd name="T51" fmla="*/ 93 h 251"/>
                <a:gd name="T52" fmla="*/ 672 w 1606"/>
                <a:gd name="T53" fmla="*/ 93 h 251"/>
                <a:gd name="T54" fmla="*/ 697 w 1606"/>
                <a:gd name="T55" fmla="*/ 98 h 251"/>
                <a:gd name="T56" fmla="*/ 722 w 1606"/>
                <a:gd name="T57" fmla="*/ 98 h 251"/>
                <a:gd name="T58" fmla="*/ 747 w 1606"/>
                <a:gd name="T59" fmla="*/ 98 h 251"/>
                <a:gd name="T60" fmla="*/ 773 w 1606"/>
                <a:gd name="T61" fmla="*/ 102 h 251"/>
                <a:gd name="T62" fmla="*/ 798 w 1606"/>
                <a:gd name="T63" fmla="*/ 102 h 251"/>
                <a:gd name="T64" fmla="*/ 823 w 1606"/>
                <a:gd name="T65" fmla="*/ 102 h 251"/>
                <a:gd name="T66" fmla="*/ 848 w 1606"/>
                <a:gd name="T67" fmla="*/ 107 h 251"/>
                <a:gd name="T68" fmla="*/ 874 w 1606"/>
                <a:gd name="T69" fmla="*/ 107 h 251"/>
                <a:gd name="T70" fmla="*/ 899 w 1606"/>
                <a:gd name="T71" fmla="*/ 107 h 251"/>
                <a:gd name="T72" fmla="*/ 924 w 1606"/>
                <a:gd name="T73" fmla="*/ 107 h 251"/>
                <a:gd name="T74" fmla="*/ 949 w 1606"/>
                <a:gd name="T75" fmla="*/ 111 h 251"/>
                <a:gd name="T76" fmla="*/ 975 w 1606"/>
                <a:gd name="T77" fmla="*/ 111 h 251"/>
                <a:gd name="T78" fmla="*/ 1000 w 1606"/>
                <a:gd name="T79" fmla="*/ 111 h 251"/>
                <a:gd name="T80" fmla="*/ 1025 w 1606"/>
                <a:gd name="T81" fmla="*/ 111 h 251"/>
                <a:gd name="T82" fmla="*/ 1050 w 1606"/>
                <a:gd name="T83" fmla="*/ 111 h 2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6" h="251">
                  <a:moveTo>
                    <a:pt x="0" y="0"/>
                  </a:moveTo>
                  <a:lnTo>
                    <a:pt x="13" y="10"/>
                  </a:lnTo>
                  <a:lnTo>
                    <a:pt x="25" y="10"/>
                  </a:lnTo>
                  <a:lnTo>
                    <a:pt x="38" y="10"/>
                  </a:lnTo>
                  <a:lnTo>
                    <a:pt x="51" y="20"/>
                  </a:lnTo>
                  <a:lnTo>
                    <a:pt x="63" y="20"/>
                  </a:lnTo>
                  <a:lnTo>
                    <a:pt x="76" y="30"/>
                  </a:lnTo>
                  <a:lnTo>
                    <a:pt x="89" y="30"/>
                  </a:lnTo>
                  <a:lnTo>
                    <a:pt x="101" y="40"/>
                  </a:lnTo>
                  <a:lnTo>
                    <a:pt x="114" y="40"/>
                  </a:lnTo>
                  <a:lnTo>
                    <a:pt x="127" y="40"/>
                  </a:lnTo>
                  <a:lnTo>
                    <a:pt x="139" y="50"/>
                  </a:lnTo>
                  <a:lnTo>
                    <a:pt x="152" y="50"/>
                  </a:lnTo>
                  <a:lnTo>
                    <a:pt x="164" y="50"/>
                  </a:lnTo>
                  <a:lnTo>
                    <a:pt x="177" y="60"/>
                  </a:lnTo>
                  <a:lnTo>
                    <a:pt x="190" y="60"/>
                  </a:lnTo>
                  <a:lnTo>
                    <a:pt x="202" y="70"/>
                  </a:lnTo>
                  <a:lnTo>
                    <a:pt x="215" y="70"/>
                  </a:lnTo>
                  <a:lnTo>
                    <a:pt x="228" y="70"/>
                  </a:lnTo>
                  <a:lnTo>
                    <a:pt x="240" y="80"/>
                  </a:lnTo>
                  <a:lnTo>
                    <a:pt x="253" y="80"/>
                  </a:lnTo>
                  <a:lnTo>
                    <a:pt x="266" y="80"/>
                  </a:lnTo>
                  <a:lnTo>
                    <a:pt x="278" y="90"/>
                  </a:lnTo>
                  <a:lnTo>
                    <a:pt x="291" y="90"/>
                  </a:lnTo>
                  <a:lnTo>
                    <a:pt x="304" y="90"/>
                  </a:lnTo>
                  <a:lnTo>
                    <a:pt x="316" y="90"/>
                  </a:lnTo>
                  <a:lnTo>
                    <a:pt x="329" y="100"/>
                  </a:lnTo>
                  <a:lnTo>
                    <a:pt x="341" y="100"/>
                  </a:lnTo>
                  <a:lnTo>
                    <a:pt x="354" y="100"/>
                  </a:lnTo>
                  <a:lnTo>
                    <a:pt x="367" y="110"/>
                  </a:lnTo>
                  <a:lnTo>
                    <a:pt x="379" y="110"/>
                  </a:lnTo>
                  <a:lnTo>
                    <a:pt x="392" y="110"/>
                  </a:lnTo>
                  <a:lnTo>
                    <a:pt x="405" y="110"/>
                  </a:lnTo>
                  <a:lnTo>
                    <a:pt x="417" y="120"/>
                  </a:lnTo>
                  <a:lnTo>
                    <a:pt x="430" y="120"/>
                  </a:lnTo>
                  <a:lnTo>
                    <a:pt x="443" y="120"/>
                  </a:lnTo>
                  <a:lnTo>
                    <a:pt x="455" y="120"/>
                  </a:lnTo>
                  <a:lnTo>
                    <a:pt x="468" y="131"/>
                  </a:lnTo>
                  <a:lnTo>
                    <a:pt x="481" y="131"/>
                  </a:lnTo>
                  <a:lnTo>
                    <a:pt x="493" y="131"/>
                  </a:lnTo>
                  <a:lnTo>
                    <a:pt x="506" y="131"/>
                  </a:lnTo>
                  <a:lnTo>
                    <a:pt x="518" y="141"/>
                  </a:lnTo>
                  <a:lnTo>
                    <a:pt x="531" y="141"/>
                  </a:lnTo>
                  <a:lnTo>
                    <a:pt x="544" y="141"/>
                  </a:lnTo>
                  <a:lnTo>
                    <a:pt x="556" y="141"/>
                  </a:lnTo>
                  <a:lnTo>
                    <a:pt x="569" y="151"/>
                  </a:lnTo>
                  <a:lnTo>
                    <a:pt x="582" y="151"/>
                  </a:lnTo>
                  <a:lnTo>
                    <a:pt x="594" y="151"/>
                  </a:lnTo>
                  <a:lnTo>
                    <a:pt x="607" y="151"/>
                  </a:lnTo>
                  <a:lnTo>
                    <a:pt x="620" y="151"/>
                  </a:lnTo>
                  <a:lnTo>
                    <a:pt x="632" y="161"/>
                  </a:lnTo>
                  <a:lnTo>
                    <a:pt x="645" y="161"/>
                  </a:lnTo>
                  <a:lnTo>
                    <a:pt x="658" y="161"/>
                  </a:lnTo>
                  <a:lnTo>
                    <a:pt x="670" y="161"/>
                  </a:lnTo>
                  <a:lnTo>
                    <a:pt x="683" y="161"/>
                  </a:lnTo>
                  <a:lnTo>
                    <a:pt x="695" y="171"/>
                  </a:lnTo>
                  <a:lnTo>
                    <a:pt x="708" y="171"/>
                  </a:lnTo>
                  <a:lnTo>
                    <a:pt x="721" y="171"/>
                  </a:lnTo>
                  <a:lnTo>
                    <a:pt x="733" y="171"/>
                  </a:lnTo>
                  <a:lnTo>
                    <a:pt x="746" y="171"/>
                  </a:lnTo>
                  <a:lnTo>
                    <a:pt x="759" y="181"/>
                  </a:lnTo>
                  <a:lnTo>
                    <a:pt x="771" y="181"/>
                  </a:lnTo>
                  <a:lnTo>
                    <a:pt x="784" y="181"/>
                  </a:lnTo>
                  <a:lnTo>
                    <a:pt x="797" y="181"/>
                  </a:lnTo>
                  <a:lnTo>
                    <a:pt x="809" y="181"/>
                  </a:lnTo>
                  <a:lnTo>
                    <a:pt x="822" y="181"/>
                  </a:lnTo>
                  <a:lnTo>
                    <a:pt x="835" y="181"/>
                  </a:lnTo>
                  <a:lnTo>
                    <a:pt x="847" y="191"/>
                  </a:lnTo>
                  <a:lnTo>
                    <a:pt x="860" y="191"/>
                  </a:lnTo>
                  <a:lnTo>
                    <a:pt x="872" y="191"/>
                  </a:lnTo>
                  <a:lnTo>
                    <a:pt x="885" y="191"/>
                  </a:lnTo>
                  <a:lnTo>
                    <a:pt x="898" y="191"/>
                  </a:lnTo>
                  <a:lnTo>
                    <a:pt x="910" y="191"/>
                  </a:lnTo>
                  <a:lnTo>
                    <a:pt x="923" y="201"/>
                  </a:lnTo>
                  <a:lnTo>
                    <a:pt x="936" y="201"/>
                  </a:lnTo>
                  <a:lnTo>
                    <a:pt x="948" y="201"/>
                  </a:lnTo>
                  <a:lnTo>
                    <a:pt x="961" y="201"/>
                  </a:lnTo>
                  <a:lnTo>
                    <a:pt x="974" y="201"/>
                  </a:lnTo>
                  <a:lnTo>
                    <a:pt x="986" y="201"/>
                  </a:lnTo>
                  <a:lnTo>
                    <a:pt x="999" y="201"/>
                  </a:lnTo>
                  <a:lnTo>
                    <a:pt x="1012" y="201"/>
                  </a:lnTo>
                  <a:lnTo>
                    <a:pt x="1024" y="211"/>
                  </a:lnTo>
                  <a:lnTo>
                    <a:pt x="1037" y="211"/>
                  </a:lnTo>
                  <a:lnTo>
                    <a:pt x="1049" y="211"/>
                  </a:lnTo>
                  <a:lnTo>
                    <a:pt x="1062" y="211"/>
                  </a:lnTo>
                  <a:lnTo>
                    <a:pt x="1075" y="211"/>
                  </a:lnTo>
                  <a:lnTo>
                    <a:pt x="1087" y="211"/>
                  </a:lnTo>
                  <a:lnTo>
                    <a:pt x="1100" y="211"/>
                  </a:lnTo>
                  <a:lnTo>
                    <a:pt x="1113" y="211"/>
                  </a:lnTo>
                  <a:lnTo>
                    <a:pt x="1125" y="211"/>
                  </a:lnTo>
                  <a:lnTo>
                    <a:pt x="1138" y="221"/>
                  </a:lnTo>
                  <a:lnTo>
                    <a:pt x="1151" y="221"/>
                  </a:lnTo>
                  <a:lnTo>
                    <a:pt x="1163" y="221"/>
                  </a:lnTo>
                  <a:lnTo>
                    <a:pt x="1176" y="221"/>
                  </a:lnTo>
                  <a:lnTo>
                    <a:pt x="1189" y="221"/>
                  </a:lnTo>
                  <a:lnTo>
                    <a:pt x="1201" y="221"/>
                  </a:lnTo>
                  <a:lnTo>
                    <a:pt x="1214" y="221"/>
                  </a:lnTo>
                  <a:lnTo>
                    <a:pt x="1226" y="221"/>
                  </a:lnTo>
                  <a:lnTo>
                    <a:pt x="1239" y="221"/>
                  </a:lnTo>
                  <a:lnTo>
                    <a:pt x="1252" y="221"/>
                  </a:lnTo>
                  <a:lnTo>
                    <a:pt x="1264" y="231"/>
                  </a:lnTo>
                  <a:lnTo>
                    <a:pt x="1277" y="231"/>
                  </a:lnTo>
                  <a:lnTo>
                    <a:pt x="1290" y="231"/>
                  </a:lnTo>
                  <a:lnTo>
                    <a:pt x="1302" y="231"/>
                  </a:lnTo>
                  <a:lnTo>
                    <a:pt x="1315" y="231"/>
                  </a:lnTo>
                  <a:lnTo>
                    <a:pt x="1328" y="231"/>
                  </a:lnTo>
                  <a:lnTo>
                    <a:pt x="1340" y="231"/>
                  </a:lnTo>
                  <a:lnTo>
                    <a:pt x="1353" y="231"/>
                  </a:lnTo>
                  <a:lnTo>
                    <a:pt x="1366" y="231"/>
                  </a:lnTo>
                  <a:lnTo>
                    <a:pt x="1378" y="231"/>
                  </a:lnTo>
                  <a:lnTo>
                    <a:pt x="1391" y="231"/>
                  </a:lnTo>
                  <a:lnTo>
                    <a:pt x="1403" y="241"/>
                  </a:lnTo>
                  <a:lnTo>
                    <a:pt x="1416" y="241"/>
                  </a:lnTo>
                  <a:lnTo>
                    <a:pt x="1429" y="241"/>
                  </a:lnTo>
                  <a:lnTo>
                    <a:pt x="1441" y="241"/>
                  </a:lnTo>
                  <a:lnTo>
                    <a:pt x="1454" y="241"/>
                  </a:lnTo>
                  <a:lnTo>
                    <a:pt x="1467" y="241"/>
                  </a:lnTo>
                  <a:lnTo>
                    <a:pt x="1479" y="241"/>
                  </a:lnTo>
                  <a:lnTo>
                    <a:pt x="1492" y="241"/>
                  </a:lnTo>
                  <a:lnTo>
                    <a:pt x="1505" y="241"/>
                  </a:lnTo>
                  <a:lnTo>
                    <a:pt x="1517" y="241"/>
                  </a:lnTo>
                  <a:lnTo>
                    <a:pt x="1530" y="241"/>
                  </a:lnTo>
                  <a:lnTo>
                    <a:pt x="1543" y="241"/>
                  </a:lnTo>
                  <a:lnTo>
                    <a:pt x="1555" y="241"/>
                  </a:lnTo>
                  <a:lnTo>
                    <a:pt x="1568" y="241"/>
                  </a:lnTo>
                  <a:lnTo>
                    <a:pt x="1580" y="241"/>
                  </a:lnTo>
                  <a:lnTo>
                    <a:pt x="1593" y="251"/>
                  </a:lnTo>
                  <a:lnTo>
                    <a:pt x="1606" y="251"/>
                  </a:lnTo>
                </a:path>
              </a:pathLst>
            </a:custGeom>
            <a:noFill/>
            <a:ln w="19050" cap="flat" cmpd="sng">
              <a:solidFill>
                <a:srgbClr val="0099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206" name="Freeform 136"/>
          <p:cNvSpPr>
            <a:spLocks/>
          </p:cNvSpPr>
          <p:nvPr/>
        </p:nvSpPr>
        <p:spPr bwMode="auto">
          <a:xfrm>
            <a:off x="8585200" y="2867025"/>
            <a:ext cx="474663" cy="7938"/>
          </a:xfrm>
          <a:custGeom>
            <a:avLst/>
            <a:gdLst>
              <a:gd name="T0" fmla="*/ 0 w 417"/>
              <a:gd name="T1" fmla="*/ 0 h 10"/>
              <a:gd name="T2" fmla="*/ 13659 w 417"/>
              <a:gd name="T3" fmla="*/ 0 h 10"/>
              <a:gd name="T4" fmla="*/ 28457 w 417"/>
              <a:gd name="T5" fmla="*/ 0 h 10"/>
              <a:gd name="T6" fmla="*/ 43255 w 417"/>
              <a:gd name="T7" fmla="*/ 0 h 10"/>
              <a:gd name="T8" fmla="*/ 56914 w 417"/>
              <a:gd name="T9" fmla="*/ 0 h 10"/>
              <a:gd name="T10" fmla="*/ 71712 w 417"/>
              <a:gd name="T11" fmla="*/ 0 h 10"/>
              <a:gd name="T12" fmla="*/ 86509 w 417"/>
              <a:gd name="T13" fmla="*/ 0 h 10"/>
              <a:gd name="T14" fmla="*/ 100169 w 417"/>
              <a:gd name="T15" fmla="*/ 0 h 10"/>
              <a:gd name="T16" fmla="*/ 114966 w 417"/>
              <a:gd name="T17" fmla="*/ 0 h 10"/>
              <a:gd name="T18" fmla="*/ 129764 w 417"/>
              <a:gd name="T19" fmla="*/ 0 h 10"/>
              <a:gd name="T20" fmla="*/ 143423 w 417"/>
              <a:gd name="T21" fmla="*/ 0 h 10"/>
              <a:gd name="T22" fmla="*/ 158221 w 417"/>
              <a:gd name="T23" fmla="*/ 0 h 10"/>
              <a:gd name="T24" fmla="*/ 171880 w 417"/>
              <a:gd name="T25" fmla="*/ 0 h 10"/>
              <a:gd name="T26" fmla="*/ 186678 w 417"/>
              <a:gd name="T27" fmla="*/ 0 h 10"/>
              <a:gd name="T28" fmla="*/ 201476 w 417"/>
              <a:gd name="T29" fmla="*/ 0 h 10"/>
              <a:gd name="T30" fmla="*/ 215135 w 417"/>
              <a:gd name="T31" fmla="*/ 0 h 10"/>
              <a:gd name="T32" fmla="*/ 229933 w 417"/>
              <a:gd name="T33" fmla="*/ 0 h 10"/>
              <a:gd name="T34" fmla="*/ 244730 w 417"/>
              <a:gd name="T35" fmla="*/ 0 h 10"/>
              <a:gd name="T36" fmla="*/ 258390 w 417"/>
              <a:gd name="T37" fmla="*/ 7938 h 10"/>
              <a:gd name="T38" fmla="*/ 273187 w 417"/>
              <a:gd name="T39" fmla="*/ 7938 h 10"/>
              <a:gd name="T40" fmla="*/ 287985 w 417"/>
              <a:gd name="T41" fmla="*/ 7938 h 10"/>
              <a:gd name="T42" fmla="*/ 301644 w 417"/>
              <a:gd name="T43" fmla="*/ 7938 h 10"/>
              <a:gd name="T44" fmla="*/ 316442 w 417"/>
              <a:gd name="T45" fmla="*/ 7938 h 10"/>
              <a:gd name="T46" fmla="*/ 331240 w 417"/>
              <a:gd name="T47" fmla="*/ 7938 h 10"/>
              <a:gd name="T48" fmla="*/ 344899 w 417"/>
              <a:gd name="T49" fmla="*/ 7938 h 10"/>
              <a:gd name="T50" fmla="*/ 359697 w 417"/>
              <a:gd name="T51" fmla="*/ 7938 h 10"/>
              <a:gd name="T52" fmla="*/ 373356 w 417"/>
              <a:gd name="T53" fmla="*/ 7938 h 10"/>
              <a:gd name="T54" fmla="*/ 388154 w 417"/>
              <a:gd name="T55" fmla="*/ 7938 h 10"/>
              <a:gd name="T56" fmla="*/ 402951 w 417"/>
              <a:gd name="T57" fmla="*/ 7938 h 10"/>
              <a:gd name="T58" fmla="*/ 416611 w 417"/>
              <a:gd name="T59" fmla="*/ 7938 h 10"/>
              <a:gd name="T60" fmla="*/ 431408 w 417"/>
              <a:gd name="T61" fmla="*/ 7938 h 10"/>
              <a:gd name="T62" fmla="*/ 446206 w 417"/>
              <a:gd name="T63" fmla="*/ 7938 h 10"/>
              <a:gd name="T64" fmla="*/ 459865 w 417"/>
              <a:gd name="T65" fmla="*/ 7938 h 10"/>
              <a:gd name="T66" fmla="*/ 474663 w 417"/>
              <a:gd name="T67" fmla="*/ 7938 h 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7" h="10">
                <a:moveTo>
                  <a:pt x="0" y="0"/>
                </a:moveTo>
                <a:lnTo>
                  <a:pt x="12" y="0"/>
                </a:lnTo>
                <a:lnTo>
                  <a:pt x="25" y="0"/>
                </a:lnTo>
                <a:lnTo>
                  <a:pt x="38" y="0"/>
                </a:lnTo>
                <a:lnTo>
                  <a:pt x="50" y="0"/>
                </a:lnTo>
                <a:lnTo>
                  <a:pt x="63" y="0"/>
                </a:lnTo>
                <a:lnTo>
                  <a:pt x="76" y="0"/>
                </a:lnTo>
                <a:lnTo>
                  <a:pt x="88" y="0"/>
                </a:lnTo>
                <a:lnTo>
                  <a:pt x="101" y="0"/>
                </a:lnTo>
                <a:lnTo>
                  <a:pt x="114" y="0"/>
                </a:lnTo>
                <a:lnTo>
                  <a:pt x="126" y="0"/>
                </a:lnTo>
                <a:lnTo>
                  <a:pt x="139" y="0"/>
                </a:lnTo>
                <a:lnTo>
                  <a:pt x="151" y="0"/>
                </a:lnTo>
                <a:lnTo>
                  <a:pt x="164" y="0"/>
                </a:lnTo>
                <a:lnTo>
                  <a:pt x="177" y="0"/>
                </a:lnTo>
                <a:lnTo>
                  <a:pt x="189" y="0"/>
                </a:lnTo>
                <a:lnTo>
                  <a:pt x="202" y="0"/>
                </a:lnTo>
                <a:lnTo>
                  <a:pt x="215" y="0"/>
                </a:lnTo>
                <a:lnTo>
                  <a:pt x="227" y="10"/>
                </a:lnTo>
                <a:lnTo>
                  <a:pt x="240" y="10"/>
                </a:lnTo>
                <a:lnTo>
                  <a:pt x="253" y="10"/>
                </a:lnTo>
                <a:lnTo>
                  <a:pt x="265" y="10"/>
                </a:lnTo>
                <a:lnTo>
                  <a:pt x="278" y="10"/>
                </a:lnTo>
                <a:lnTo>
                  <a:pt x="291" y="10"/>
                </a:lnTo>
                <a:lnTo>
                  <a:pt x="303" y="10"/>
                </a:lnTo>
                <a:lnTo>
                  <a:pt x="316" y="10"/>
                </a:lnTo>
                <a:lnTo>
                  <a:pt x="328" y="10"/>
                </a:lnTo>
                <a:lnTo>
                  <a:pt x="341" y="10"/>
                </a:lnTo>
                <a:lnTo>
                  <a:pt x="354" y="10"/>
                </a:lnTo>
                <a:lnTo>
                  <a:pt x="366" y="10"/>
                </a:lnTo>
                <a:lnTo>
                  <a:pt x="379" y="10"/>
                </a:lnTo>
                <a:lnTo>
                  <a:pt x="392" y="10"/>
                </a:lnTo>
                <a:lnTo>
                  <a:pt x="404" y="10"/>
                </a:lnTo>
                <a:lnTo>
                  <a:pt x="417" y="10"/>
                </a:lnTo>
              </a:path>
            </a:pathLst>
          </a:custGeom>
          <a:noFill/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7" name="Text Box 137"/>
          <p:cNvSpPr txBox="1">
            <a:spLocks noChangeArrowheads="1"/>
          </p:cNvSpPr>
          <p:nvPr/>
        </p:nvSpPr>
        <p:spPr bwMode="auto">
          <a:xfrm>
            <a:off x="6538913" y="982663"/>
            <a:ext cx="1757362" cy="12493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Legendre</a:t>
            </a:r>
          </a:p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Butterworth</a:t>
            </a:r>
          </a:p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Bessel</a:t>
            </a:r>
          </a:p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Chebychev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08" name="Line 138"/>
          <p:cNvSpPr>
            <a:spLocks noChangeShapeType="1"/>
          </p:cNvSpPr>
          <p:nvPr/>
        </p:nvSpPr>
        <p:spPr bwMode="auto">
          <a:xfrm>
            <a:off x="5921375" y="1225550"/>
            <a:ext cx="6334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09" name="Line 139"/>
          <p:cNvSpPr>
            <a:spLocks noChangeShapeType="1"/>
          </p:cNvSpPr>
          <p:nvPr/>
        </p:nvSpPr>
        <p:spPr bwMode="auto">
          <a:xfrm>
            <a:off x="5921375" y="1516063"/>
            <a:ext cx="63341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10" name="Line 140"/>
          <p:cNvSpPr>
            <a:spLocks noChangeShapeType="1"/>
          </p:cNvSpPr>
          <p:nvPr/>
        </p:nvSpPr>
        <p:spPr bwMode="auto">
          <a:xfrm>
            <a:off x="5921375" y="1808163"/>
            <a:ext cx="633413" cy="0"/>
          </a:xfrm>
          <a:prstGeom prst="line">
            <a:avLst/>
          </a:prstGeom>
          <a:noFill/>
          <a:ln w="1905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11" name="Freeform 141"/>
          <p:cNvSpPr>
            <a:spLocks/>
          </p:cNvSpPr>
          <p:nvPr/>
        </p:nvSpPr>
        <p:spPr bwMode="auto">
          <a:xfrm>
            <a:off x="2806700" y="787400"/>
            <a:ext cx="6230938" cy="2100263"/>
          </a:xfrm>
          <a:custGeom>
            <a:avLst/>
            <a:gdLst>
              <a:gd name="T0" fmla="*/ 72296 w 7843"/>
              <a:gd name="T1" fmla="*/ 12729 h 3465"/>
              <a:gd name="T2" fmla="*/ 179548 w 7843"/>
              <a:gd name="T3" fmla="*/ 33944 h 3465"/>
              <a:gd name="T4" fmla="*/ 279649 w 7843"/>
              <a:gd name="T5" fmla="*/ 55765 h 3465"/>
              <a:gd name="T6" fmla="*/ 380546 w 7843"/>
              <a:gd name="T7" fmla="*/ 81222 h 3465"/>
              <a:gd name="T8" fmla="*/ 487003 w 7843"/>
              <a:gd name="T9" fmla="*/ 106680 h 3465"/>
              <a:gd name="T10" fmla="*/ 587899 w 7843"/>
              <a:gd name="T11" fmla="*/ 136381 h 3465"/>
              <a:gd name="T12" fmla="*/ 694357 w 7843"/>
              <a:gd name="T13" fmla="*/ 166688 h 3465"/>
              <a:gd name="T14" fmla="*/ 795253 w 7843"/>
              <a:gd name="T15" fmla="*/ 196388 h 3465"/>
              <a:gd name="T16" fmla="*/ 896149 w 7843"/>
              <a:gd name="T17" fmla="*/ 230332 h 3465"/>
              <a:gd name="T18" fmla="*/ 1002607 w 7843"/>
              <a:gd name="T19" fmla="*/ 264882 h 3465"/>
              <a:gd name="T20" fmla="*/ 1103503 w 7843"/>
              <a:gd name="T21" fmla="*/ 303068 h 3465"/>
              <a:gd name="T22" fmla="*/ 1204399 w 7843"/>
              <a:gd name="T23" fmla="*/ 341255 h 3465"/>
              <a:gd name="T24" fmla="*/ 1310857 w 7843"/>
              <a:gd name="T25" fmla="*/ 380048 h 3465"/>
              <a:gd name="T26" fmla="*/ 1411753 w 7843"/>
              <a:gd name="T27" fmla="*/ 426720 h 3465"/>
              <a:gd name="T28" fmla="*/ 1512649 w 7843"/>
              <a:gd name="T29" fmla="*/ 473999 h 3465"/>
              <a:gd name="T30" fmla="*/ 1619106 w 7843"/>
              <a:gd name="T31" fmla="*/ 533400 h 3465"/>
              <a:gd name="T32" fmla="*/ 1720003 w 7843"/>
              <a:gd name="T33" fmla="*/ 614622 h 3465"/>
              <a:gd name="T34" fmla="*/ 1820899 w 7843"/>
              <a:gd name="T35" fmla="*/ 738274 h 3465"/>
              <a:gd name="T36" fmla="*/ 1927356 w 7843"/>
              <a:gd name="T37" fmla="*/ 955877 h 3465"/>
              <a:gd name="T38" fmla="*/ 2028253 w 7843"/>
              <a:gd name="T39" fmla="*/ 1293495 h 3465"/>
              <a:gd name="T40" fmla="*/ 2129149 w 7843"/>
              <a:gd name="T41" fmla="*/ 1566257 h 3465"/>
              <a:gd name="T42" fmla="*/ 2235606 w 7843"/>
              <a:gd name="T43" fmla="*/ 1715972 h 3465"/>
              <a:gd name="T44" fmla="*/ 2336502 w 7843"/>
              <a:gd name="T45" fmla="*/ 1801438 h 3465"/>
              <a:gd name="T46" fmla="*/ 2437399 w 7843"/>
              <a:gd name="T47" fmla="*/ 1856596 h 3465"/>
              <a:gd name="T48" fmla="*/ 2543856 w 7843"/>
              <a:gd name="T49" fmla="*/ 1895389 h 3465"/>
              <a:gd name="T50" fmla="*/ 2644752 w 7843"/>
              <a:gd name="T51" fmla="*/ 1929333 h 3465"/>
              <a:gd name="T52" fmla="*/ 2751210 w 7843"/>
              <a:gd name="T53" fmla="*/ 1950547 h 3465"/>
              <a:gd name="T54" fmla="*/ 2852106 w 7843"/>
              <a:gd name="T55" fmla="*/ 1971762 h 3465"/>
              <a:gd name="T56" fmla="*/ 2953002 w 7843"/>
              <a:gd name="T57" fmla="*/ 1984491 h 3465"/>
              <a:gd name="T58" fmla="*/ 3059460 w 7843"/>
              <a:gd name="T59" fmla="*/ 2002069 h 3465"/>
              <a:gd name="T60" fmla="*/ 3160356 w 7843"/>
              <a:gd name="T61" fmla="*/ 2014798 h 3465"/>
              <a:gd name="T62" fmla="*/ 3261252 w 7843"/>
              <a:gd name="T63" fmla="*/ 2023284 h 3465"/>
              <a:gd name="T64" fmla="*/ 3367710 w 7843"/>
              <a:gd name="T65" fmla="*/ 2031770 h 3465"/>
              <a:gd name="T66" fmla="*/ 3468606 w 7843"/>
              <a:gd name="T67" fmla="*/ 2040255 h 3465"/>
              <a:gd name="T68" fmla="*/ 3569502 w 7843"/>
              <a:gd name="T69" fmla="*/ 2048741 h 3465"/>
              <a:gd name="T70" fmla="*/ 3675959 w 7843"/>
              <a:gd name="T71" fmla="*/ 2052984 h 3465"/>
              <a:gd name="T72" fmla="*/ 3776061 w 7843"/>
              <a:gd name="T73" fmla="*/ 2057227 h 3465"/>
              <a:gd name="T74" fmla="*/ 3876957 w 7843"/>
              <a:gd name="T75" fmla="*/ 2061470 h 3465"/>
              <a:gd name="T76" fmla="*/ 3983415 w 7843"/>
              <a:gd name="T77" fmla="*/ 2065713 h 3465"/>
              <a:gd name="T78" fmla="*/ 4084311 w 7843"/>
              <a:gd name="T79" fmla="*/ 2069956 h 3465"/>
              <a:gd name="T80" fmla="*/ 4185207 w 7843"/>
              <a:gd name="T81" fmla="*/ 2074199 h 3465"/>
              <a:gd name="T82" fmla="*/ 4291665 w 7843"/>
              <a:gd name="T83" fmla="*/ 2078442 h 3465"/>
              <a:gd name="T84" fmla="*/ 4392561 w 7843"/>
              <a:gd name="T85" fmla="*/ 2078442 h 3465"/>
              <a:gd name="T86" fmla="*/ 4493457 w 7843"/>
              <a:gd name="T87" fmla="*/ 2082685 h 3465"/>
              <a:gd name="T88" fmla="*/ 4599915 w 7843"/>
              <a:gd name="T89" fmla="*/ 2086928 h 3465"/>
              <a:gd name="T90" fmla="*/ 4700811 w 7843"/>
              <a:gd name="T91" fmla="*/ 2086928 h 3465"/>
              <a:gd name="T92" fmla="*/ 4807268 w 7843"/>
              <a:gd name="T93" fmla="*/ 2086928 h 3465"/>
              <a:gd name="T94" fmla="*/ 4908165 w 7843"/>
              <a:gd name="T95" fmla="*/ 2091171 h 3465"/>
              <a:gd name="T96" fmla="*/ 5009061 w 7843"/>
              <a:gd name="T97" fmla="*/ 2091171 h 3465"/>
              <a:gd name="T98" fmla="*/ 5115518 w 7843"/>
              <a:gd name="T99" fmla="*/ 2091171 h 3465"/>
              <a:gd name="T100" fmla="*/ 5216414 w 7843"/>
              <a:gd name="T101" fmla="*/ 2095414 h 3465"/>
              <a:gd name="T102" fmla="*/ 5317311 w 7843"/>
              <a:gd name="T103" fmla="*/ 2095414 h 3465"/>
              <a:gd name="T104" fmla="*/ 5423768 w 7843"/>
              <a:gd name="T105" fmla="*/ 2095414 h 3465"/>
              <a:gd name="T106" fmla="*/ 5524664 w 7843"/>
              <a:gd name="T107" fmla="*/ 2095414 h 3465"/>
              <a:gd name="T108" fmla="*/ 5625561 w 7843"/>
              <a:gd name="T109" fmla="*/ 2095414 h 3465"/>
              <a:gd name="T110" fmla="*/ 5732018 w 7843"/>
              <a:gd name="T111" fmla="*/ 2100263 h 3465"/>
              <a:gd name="T112" fmla="*/ 5832914 w 7843"/>
              <a:gd name="T113" fmla="*/ 2100263 h 3465"/>
              <a:gd name="T114" fmla="*/ 5933811 w 7843"/>
              <a:gd name="T115" fmla="*/ 2100263 h 3465"/>
              <a:gd name="T116" fmla="*/ 6040268 w 7843"/>
              <a:gd name="T117" fmla="*/ 2100263 h 3465"/>
              <a:gd name="T118" fmla="*/ 6141164 w 7843"/>
              <a:gd name="T119" fmla="*/ 2100263 h 3465"/>
              <a:gd name="T120" fmla="*/ 6230938 w 7843"/>
              <a:gd name="T121" fmla="*/ 2100263 h 34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843" h="3465">
                <a:moveTo>
                  <a:pt x="0" y="0"/>
                </a:moveTo>
                <a:lnTo>
                  <a:pt x="14" y="0"/>
                </a:lnTo>
                <a:lnTo>
                  <a:pt x="42" y="7"/>
                </a:lnTo>
                <a:lnTo>
                  <a:pt x="70" y="14"/>
                </a:lnTo>
                <a:lnTo>
                  <a:pt x="91" y="21"/>
                </a:lnTo>
                <a:lnTo>
                  <a:pt x="120" y="28"/>
                </a:lnTo>
                <a:lnTo>
                  <a:pt x="148" y="35"/>
                </a:lnTo>
                <a:lnTo>
                  <a:pt x="169" y="42"/>
                </a:lnTo>
                <a:lnTo>
                  <a:pt x="197" y="49"/>
                </a:lnTo>
                <a:lnTo>
                  <a:pt x="226" y="56"/>
                </a:lnTo>
                <a:lnTo>
                  <a:pt x="247" y="63"/>
                </a:lnTo>
                <a:lnTo>
                  <a:pt x="275" y="70"/>
                </a:lnTo>
                <a:lnTo>
                  <a:pt x="303" y="77"/>
                </a:lnTo>
                <a:lnTo>
                  <a:pt x="324" y="85"/>
                </a:lnTo>
                <a:lnTo>
                  <a:pt x="352" y="92"/>
                </a:lnTo>
                <a:lnTo>
                  <a:pt x="381" y="99"/>
                </a:lnTo>
                <a:lnTo>
                  <a:pt x="402" y="106"/>
                </a:lnTo>
                <a:lnTo>
                  <a:pt x="430" y="120"/>
                </a:lnTo>
                <a:lnTo>
                  <a:pt x="458" y="127"/>
                </a:lnTo>
                <a:lnTo>
                  <a:pt x="479" y="134"/>
                </a:lnTo>
                <a:lnTo>
                  <a:pt x="508" y="141"/>
                </a:lnTo>
                <a:lnTo>
                  <a:pt x="536" y="148"/>
                </a:lnTo>
                <a:lnTo>
                  <a:pt x="557" y="162"/>
                </a:lnTo>
                <a:lnTo>
                  <a:pt x="585" y="169"/>
                </a:lnTo>
                <a:lnTo>
                  <a:pt x="613" y="176"/>
                </a:lnTo>
                <a:lnTo>
                  <a:pt x="635" y="183"/>
                </a:lnTo>
                <a:lnTo>
                  <a:pt x="663" y="197"/>
                </a:lnTo>
                <a:lnTo>
                  <a:pt x="691" y="204"/>
                </a:lnTo>
                <a:lnTo>
                  <a:pt x="719" y="211"/>
                </a:lnTo>
                <a:lnTo>
                  <a:pt x="740" y="225"/>
                </a:lnTo>
                <a:lnTo>
                  <a:pt x="769" y="232"/>
                </a:lnTo>
                <a:lnTo>
                  <a:pt x="797" y="246"/>
                </a:lnTo>
                <a:lnTo>
                  <a:pt x="818" y="254"/>
                </a:lnTo>
                <a:lnTo>
                  <a:pt x="846" y="261"/>
                </a:lnTo>
                <a:lnTo>
                  <a:pt x="874" y="275"/>
                </a:lnTo>
                <a:lnTo>
                  <a:pt x="896" y="282"/>
                </a:lnTo>
                <a:lnTo>
                  <a:pt x="924" y="296"/>
                </a:lnTo>
                <a:lnTo>
                  <a:pt x="952" y="303"/>
                </a:lnTo>
                <a:lnTo>
                  <a:pt x="973" y="317"/>
                </a:lnTo>
                <a:lnTo>
                  <a:pt x="1001" y="324"/>
                </a:lnTo>
                <a:lnTo>
                  <a:pt x="1030" y="338"/>
                </a:lnTo>
                <a:lnTo>
                  <a:pt x="1051" y="345"/>
                </a:lnTo>
                <a:lnTo>
                  <a:pt x="1079" y="359"/>
                </a:lnTo>
                <a:lnTo>
                  <a:pt x="1107" y="373"/>
                </a:lnTo>
                <a:lnTo>
                  <a:pt x="1128" y="380"/>
                </a:lnTo>
                <a:lnTo>
                  <a:pt x="1156" y="394"/>
                </a:lnTo>
                <a:lnTo>
                  <a:pt x="1185" y="401"/>
                </a:lnTo>
                <a:lnTo>
                  <a:pt x="1206" y="415"/>
                </a:lnTo>
                <a:lnTo>
                  <a:pt x="1234" y="430"/>
                </a:lnTo>
                <a:lnTo>
                  <a:pt x="1262" y="437"/>
                </a:lnTo>
                <a:lnTo>
                  <a:pt x="1283" y="451"/>
                </a:lnTo>
                <a:lnTo>
                  <a:pt x="1312" y="465"/>
                </a:lnTo>
                <a:lnTo>
                  <a:pt x="1340" y="472"/>
                </a:lnTo>
                <a:lnTo>
                  <a:pt x="1361" y="486"/>
                </a:lnTo>
                <a:lnTo>
                  <a:pt x="1389" y="500"/>
                </a:lnTo>
                <a:lnTo>
                  <a:pt x="1417" y="514"/>
                </a:lnTo>
                <a:lnTo>
                  <a:pt x="1439" y="521"/>
                </a:lnTo>
                <a:lnTo>
                  <a:pt x="1467" y="535"/>
                </a:lnTo>
                <a:lnTo>
                  <a:pt x="1495" y="549"/>
                </a:lnTo>
                <a:lnTo>
                  <a:pt x="1516" y="563"/>
                </a:lnTo>
                <a:lnTo>
                  <a:pt x="1544" y="577"/>
                </a:lnTo>
                <a:lnTo>
                  <a:pt x="1573" y="592"/>
                </a:lnTo>
                <a:lnTo>
                  <a:pt x="1594" y="606"/>
                </a:lnTo>
                <a:lnTo>
                  <a:pt x="1622" y="613"/>
                </a:lnTo>
                <a:lnTo>
                  <a:pt x="1650" y="627"/>
                </a:lnTo>
                <a:lnTo>
                  <a:pt x="1671" y="641"/>
                </a:lnTo>
                <a:lnTo>
                  <a:pt x="1700" y="655"/>
                </a:lnTo>
                <a:lnTo>
                  <a:pt x="1728" y="669"/>
                </a:lnTo>
                <a:lnTo>
                  <a:pt x="1749" y="690"/>
                </a:lnTo>
                <a:lnTo>
                  <a:pt x="1777" y="704"/>
                </a:lnTo>
                <a:lnTo>
                  <a:pt x="1805" y="718"/>
                </a:lnTo>
                <a:lnTo>
                  <a:pt x="1827" y="732"/>
                </a:lnTo>
                <a:lnTo>
                  <a:pt x="1855" y="746"/>
                </a:lnTo>
                <a:lnTo>
                  <a:pt x="1883" y="768"/>
                </a:lnTo>
                <a:lnTo>
                  <a:pt x="1904" y="782"/>
                </a:lnTo>
                <a:lnTo>
                  <a:pt x="1932" y="803"/>
                </a:lnTo>
                <a:lnTo>
                  <a:pt x="1961" y="817"/>
                </a:lnTo>
                <a:lnTo>
                  <a:pt x="1982" y="838"/>
                </a:lnTo>
                <a:lnTo>
                  <a:pt x="2010" y="859"/>
                </a:lnTo>
                <a:lnTo>
                  <a:pt x="2038" y="880"/>
                </a:lnTo>
                <a:lnTo>
                  <a:pt x="2059" y="901"/>
                </a:lnTo>
                <a:lnTo>
                  <a:pt x="2087" y="930"/>
                </a:lnTo>
                <a:lnTo>
                  <a:pt x="2116" y="958"/>
                </a:lnTo>
                <a:lnTo>
                  <a:pt x="2137" y="986"/>
                </a:lnTo>
                <a:lnTo>
                  <a:pt x="2165" y="1014"/>
                </a:lnTo>
                <a:lnTo>
                  <a:pt x="2193" y="1049"/>
                </a:lnTo>
                <a:lnTo>
                  <a:pt x="2214" y="1084"/>
                </a:lnTo>
                <a:lnTo>
                  <a:pt x="2243" y="1120"/>
                </a:lnTo>
                <a:lnTo>
                  <a:pt x="2271" y="1169"/>
                </a:lnTo>
                <a:lnTo>
                  <a:pt x="2292" y="1218"/>
                </a:lnTo>
                <a:lnTo>
                  <a:pt x="2320" y="1275"/>
                </a:lnTo>
                <a:lnTo>
                  <a:pt x="2348" y="1338"/>
                </a:lnTo>
                <a:lnTo>
                  <a:pt x="2370" y="1408"/>
                </a:lnTo>
                <a:lnTo>
                  <a:pt x="2398" y="1486"/>
                </a:lnTo>
                <a:lnTo>
                  <a:pt x="2426" y="1577"/>
                </a:lnTo>
                <a:lnTo>
                  <a:pt x="2447" y="1683"/>
                </a:lnTo>
                <a:lnTo>
                  <a:pt x="2475" y="1789"/>
                </a:lnTo>
                <a:lnTo>
                  <a:pt x="2504" y="1901"/>
                </a:lnTo>
                <a:lnTo>
                  <a:pt x="2525" y="2021"/>
                </a:lnTo>
                <a:lnTo>
                  <a:pt x="2553" y="2134"/>
                </a:lnTo>
                <a:lnTo>
                  <a:pt x="2581" y="2246"/>
                </a:lnTo>
                <a:lnTo>
                  <a:pt x="2602" y="2345"/>
                </a:lnTo>
                <a:lnTo>
                  <a:pt x="2631" y="2436"/>
                </a:lnTo>
                <a:lnTo>
                  <a:pt x="2659" y="2514"/>
                </a:lnTo>
                <a:lnTo>
                  <a:pt x="2680" y="2584"/>
                </a:lnTo>
                <a:lnTo>
                  <a:pt x="2708" y="2648"/>
                </a:lnTo>
                <a:lnTo>
                  <a:pt x="2736" y="2704"/>
                </a:lnTo>
                <a:lnTo>
                  <a:pt x="2757" y="2753"/>
                </a:lnTo>
                <a:lnTo>
                  <a:pt x="2786" y="2796"/>
                </a:lnTo>
                <a:lnTo>
                  <a:pt x="2814" y="2831"/>
                </a:lnTo>
                <a:lnTo>
                  <a:pt x="2835" y="2866"/>
                </a:lnTo>
                <a:lnTo>
                  <a:pt x="2863" y="2894"/>
                </a:lnTo>
                <a:lnTo>
                  <a:pt x="2891" y="2922"/>
                </a:lnTo>
                <a:lnTo>
                  <a:pt x="2913" y="2950"/>
                </a:lnTo>
                <a:lnTo>
                  <a:pt x="2941" y="2972"/>
                </a:lnTo>
                <a:lnTo>
                  <a:pt x="2969" y="2993"/>
                </a:lnTo>
                <a:lnTo>
                  <a:pt x="2990" y="3014"/>
                </a:lnTo>
                <a:lnTo>
                  <a:pt x="3018" y="3035"/>
                </a:lnTo>
                <a:lnTo>
                  <a:pt x="3047" y="3049"/>
                </a:lnTo>
                <a:lnTo>
                  <a:pt x="3068" y="3063"/>
                </a:lnTo>
                <a:lnTo>
                  <a:pt x="3096" y="3077"/>
                </a:lnTo>
                <a:lnTo>
                  <a:pt x="3124" y="3091"/>
                </a:lnTo>
                <a:lnTo>
                  <a:pt x="3145" y="3105"/>
                </a:lnTo>
                <a:lnTo>
                  <a:pt x="3174" y="3119"/>
                </a:lnTo>
                <a:lnTo>
                  <a:pt x="3202" y="3127"/>
                </a:lnTo>
                <a:lnTo>
                  <a:pt x="3223" y="3141"/>
                </a:lnTo>
                <a:lnTo>
                  <a:pt x="3251" y="3155"/>
                </a:lnTo>
                <a:lnTo>
                  <a:pt x="3279" y="3162"/>
                </a:lnTo>
                <a:lnTo>
                  <a:pt x="3308" y="3169"/>
                </a:lnTo>
                <a:lnTo>
                  <a:pt x="3329" y="3183"/>
                </a:lnTo>
                <a:lnTo>
                  <a:pt x="3357" y="3190"/>
                </a:lnTo>
                <a:lnTo>
                  <a:pt x="3385" y="3197"/>
                </a:lnTo>
                <a:lnTo>
                  <a:pt x="3406" y="3204"/>
                </a:lnTo>
                <a:lnTo>
                  <a:pt x="3435" y="3211"/>
                </a:lnTo>
                <a:lnTo>
                  <a:pt x="3463" y="3218"/>
                </a:lnTo>
                <a:lnTo>
                  <a:pt x="3484" y="3225"/>
                </a:lnTo>
                <a:lnTo>
                  <a:pt x="3512" y="3232"/>
                </a:lnTo>
                <a:lnTo>
                  <a:pt x="3540" y="3239"/>
                </a:lnTo>
                <a:lnTo>
                  <a:pt x="3562" y="3246"/>
                </a:lnTo>
                <a:lnTo>
                  <a:pt x="3590" y="3253"/>
                </a:lnTo>
                <a:lnTo>
                  <a:pt x="3618" y="3253"/>
                </a:lnTo>
                <a:lnTo>
                  <a:pt x="3639" y="3260"/>
                </a:lnTo>
                <a:lnTo>
                  <a:pt x="3667" y="3267"/>
                </a:lnTo>
                <a:lnTo>
                  <a:pt x="3696" y="3274"/>
                </a:lnTo>
                <a:lnTo>
                  <a:pt x="3717" y="3274"/>
                </a:lnTo>
                <a:lnTo>
                  <a:pt x="3745" y="3281"/>
                </a:lnTo>
                <a:lnTo>
                  <a:pt x="3773" y="3288"/>
                </a:lnTo>
                <a:lnTo>
                  <a:pt x="3794" y="3288"/>
                </a:lnTo>
                <a:lnTo>
                  <a:pt x="3822" y="3296"/>
                </a:lnTo>
                <a:lnTo>
                  <a:pt x="3851" y="3303"/>
                </a:lnTo>
                <a:lnTo>
                  <a:pt x="3872" y="3303"/>
                </a:lnTo>
                <a:lnTo>
                  <a:pt x="3900" y="3310"/>
                </a:lnTo>
                <a:lnTo>
                  <a:pt x="3928" y="3310"/>
                </a:lnTo>
                <a:lnTo>
                  <a:pt x="3949" y="3317"/>
                </a:lnTo>
                <a:lnTo>
                  <a:pt x="3978" y="3324"/>
                </a:lnTo>
                <a:lnTo>
                  <a:pt x="4006" y="3324"/>
                </a:lnTo>
                <a:lnTo>
                  <a:pt x="4027" y="3331"/>
                </a:lnTo>
                <a:lnTo>
                  <a:pt x="4055" y="3331"/>
                </a:lnTo>
                <a:lnTo>
                  <a:pt x="4083" y="3338"/>
                </a:lnTo>
                <a:lnTo>
                  <a:pt x="4105" y="3338"/>
                </a:lnTo>
                <a:lnTo>
                  <a:pt x="4133" y="3338"/>
                </a:lnTo>
                <a:lnTo>
                  <a:pt x="4161" y="3345"/>
                </a:lnTo>
                <a:lnTo>
                  <a:pt x="4182" y="3345"/>
                </a:lnTo>
                <a:lnTo>
                  <a:pt x="4210" y="3352"/>
                </a:lnTo>
                <a:lnTo>
                  <a:pt x="4239" y="3352"/>
                </a:lnTo>
                <a:lnTo>
                  <a:pt x="4260" y="3352"/>
                </a:lnTo>
                <a:lnTo>
                  <a:pt x="4288" y="3359"/>
                </a:lnTo>
                <a:lnTo>
                  <a:pt x="4316" y="3359"/>
                </a:lnTo>
                <a:lnTo>
                  <a:pt x="4337" y="3366"/>
                </a:lnTo>
                <a:lnTo>
                  <a:pt x="4366" y="3366"/>
                </a:lnTo>
                <a:lnTo>
                  <a:pt x="4394" y="3366"/>
                </a:lnTo>
                <a:lnTo>
                  <a:pt x="4415" y="3373"/>
                </a:lnTo>
                <a:lnTo>
                  <a:pt x="4443" y="3373"/>
                </a:lnTo>
                <a:lnTo>
                  <a:pt x="4471" y="3373"/>
                </a:lnTo>
                <a:lnTo>
                  <a:pt x="4493" y="3380"/>
                </a:lnTo>
                <a:lnTo>
                  <a:pt x="4521" y="3380"/>
                </a:lnTo>
                <a:lnTo>
                  <a:pt x="4549" y="3380"/>
                </a:lnTo>
                <a:lnTo>
                  <a:pt x="4570" y="3380"/>
                </a:lnTo>
                <a:lnTo>
                  <a:pt x="4598" y="3387"/>
                </a:lnTo>
                <a:lnTo>
                  <a:pt x="4627" y="3387"/>
                </a:lnTo>
                <a:lnTo>
                  <a:pt x="4648" y="3387"/>
                </a:lnTo>
                <a:lnTo>
                  <a:pt x="4676" y="3394"/>
                </a:lnTo>
                <a:lnTo>
                  <a:pt x="4704" y="3394"/>
                </a:lnTo>
                <a:lnTo>
                  <a:pt x="4725" y="3394"/>
                </a:lnTo>
                <a:lnTo>
                  <a:pt x="4753" y="3394"/>
                </a:lnTo>
                <a:lnTo>
                  <a:pt x="4782" y="3401"/>
                </a:lnTo>
                <a:lnTo>
                  <a:pt x="4803" y="3401"/>
                </a:lnTo>
                <a:lnTo>
                  <a:pt x="4831" y="3401"/>
                </a:lnTo>
                <a:lnTo>
                  <a:pt x="4859" y="3401"/>
                </a:lnTo>
                <a:lnTo>
                  <a:pt x="4880" y="3401"/>
                </a:lnTo>
                <a:lnTo>
                  <a:pt x="4909" y="3408"/>
                </a:lnTo>
                <a:lnTo>
                  <a:pt x="4937" y="3408"/>
                </a:lnTo>
                <a:lnTo>
                  <a:pt x="4958" y="3408"/>
                </a:lnTo>
                <a:lnTo>
                  <a:pt x="4986" y="3408"/>
                </a:lnTo>
                <a:lnTo>
                  <a:pt x="5014" y="3408"/>
                </a:lnTo>
                <a:lnTo>
                  <a:pt x="5036" y="3415"/>
                </a:lnTo>
                <a:lnTo>
                  <a:pt x="5064" y="3415"/>
                </a:lnTo>
                <a:lnTo>
                  <a:pt x="5092" y="3415"/>
                </a:lnTo>
                <a:lnTo>
                  <a:pt x="5113" y="3415"/>
                </a:lnTo>
                <a:lnTo>
                  <a:pt x="5141" y="3415"/>
                </a:lnTo>
                <a:lnTo>
                  <a:pt x="5170" y="3422"/>
                </a:lnTo>
                <a:lnTo>
                  <a:pt x="5191" y="3422"/>
                </a:lnTo>
                <a:lnTo>
                  <a:pt x="5219" y="3422"/>
                </a:lnTo>
                <a:lnTo>
                  <a:pt x="5247" y="3422"/>
                </a:lnTo>
                <a:lnTo>
                  <a:pt x="5268" y="3422"/>
                </a:lnTo>
                <a:lnTo>
                  <a:pt x="5297" y="3422"/>
                </a:lnTo>
                <a:lnTo>
                  <a:pt x="5325" y="3422"/>
                </a:lnTo>
                <a:lnTo>
                  <a:pt x="5346" y="3429"/>
                </a:lnTo>
                <a:lnTo>
                  <a:pt x="5374" y="3429"/>
                </a:lnTo>
                <a:lnTo>
                  <a:pt x="5402" y="3429"/>
                </a:lnTo>
                <a:lnTo>
                  <a:pt x="5423" y="3429"/>
                </a:lnTo>
                <a:lnTo>
                  <a:pt x="5452" y="3429"/>
                </a:lnTo>
                <a:lnTo>
                  <a:pt x="5480" y="3429"/>
                </a:lnTo>
                <a:lnTo>
                  <a:pt x="5501" y="3429"/>
                </a:lnTo>
                <a:lnTo>
                  <a:pt x="5529" y="3429"/>
                </a:lnTo>
                <a:lnTo>
                  <a:pt x="5557" y="3436"/>
                </a:lnTo>
                <a:lnTo>
                  <a:pt x="5579" y="3436"/>
                </a:lnTo>
                <a:lnTo>
                  <a:pt x="5607" y="3436"/>
                </a:lnTo>
                <a:lnTo>
                  <a:pt x="5635" y="3436"/>
                </a:lnTo>
                <a:lnTo>
                  <a:pt x="5656" y="3436"/>
                </a:lnTo>
                <a:lnTo>
                  <a:pt x="5684" y="3436"/>
                </a:lnTo>
                <a:lnTo>
                  <a:pt x="5713" y="3436"/>
                </a:lnTo>
                <a:lnTo>
                  <a:pt x="5734" y="3436"/>
                </a:lnTo>
                <a:lnTo>
                  <a:pt x="5762" y="3436"/>
                </a:lnTo>
                <a:lnTo>
                  <a:pt x="5790" y="3443"/>
                </a:lnTo>
                <a:lnTo>
                  <a:pt x="5811" y="3443"/>
                </a:lnTo>
                <a:lnTo>
                  <a:pt x="5840" y="3443"/>
                </a:lnTo>
                <a:lnTo>
                  <a:pt x="5868" y="3443"/>
                </a:lnTo>
                <a:lnTo>
                  <a:pt x="5896" y="3443"/>
                </a:lnTo>
                <a:lnTo>
                  <a:pt x="5917" y="3443"/>
                </a:lnTo>
                <a:lnTo>
                  <a:pt x="5945" y="3443"/>
                </a:lnTo>
                <a:lnTo>
                  <a:pt x="5974" y="3443"/>
                </a:lnTo>
                <a:lnTo>
                  <a:pt x="5995" y="3443"/>
                </a:lnTo>
                <a:lnTo>
                  <a:pt x="6023" y="3443"/>
                </a:lnTo>
                <a:lnTo>
                  <a:pt x="6051" y="3443"/>
                </a:lnTo>
                <a:lnTo>
                  <a:pt x="6072" y="3443"/>
                </a:lnTo>
                <a:lnTo>
                  <a:pt x="6101" y="3450"/>
                </a:lnTo>
                <a:lnTo>
                  <a:pt x="6129" y="3450"/>
                </a:lnTo>
                <a:lnTo>
                  <a:pt x="6150" y="3450"/>
                </a:lnTo>
                <a:lnTo>
                  <a:pt x="6178" y="3450"/>
                </a:lnTo>
                <a:lnTo>
                  <a:pt x="6206" y="3450"/>
                </a:lnTo>
                <a:lnTo>
                  <a:pt x="6228" y="3450"/>
                </a:lnTo>
                <a:lnTo>
                  <a:pt x="6256" y="3450"/>
                </a:lnTo>
                <a:lnTo>
                  <a:pt x="6284" y="3450"/>
                </a:lnTo>
                <a:lnTo>
                  <a:pt x="6305" y="3450"/>
                </a:lnTo>
                <a:lnTo>
                  <a:pt x="6333" y="3450"/>
                </a:lnTo>
                <a:lnTo>
                  <a:pt x="6362" y="3450"/>
                </a:lnTo>
                <a:lnTo>
                  <a:pt x="6383" y="3450"/>
                </a:lnTo>
                <a:lnTo>
                  <a:pt x="6411" y="3450"/>
                </a:lnTo>
                <a:lnTo>
                  <a:pt x="6439" y="3450"/>
                </a:lnTo>
                <a:lnTo>
                  <a:pt x="6460" y="3450"/>
                </a:lnTo>
                <a:lnTo>
                  <a:pt x="6488" y="3450"/>
                </a:lnTo>
                <a:lnTo>
                  <a:pt x="6517" y="3457"/>
                </a:lnTo>
                <a:lnTo>
                  <a:pt x="6538" y="3457"/>
                </a:lnTo>
                <a:lnTo>
                  <a:pt x="6566" y="3457"/>
                </a:lnTo>
                <a:lnTo>
                  <a:pt x="6594" y="3457"/>
                </a:lnTo>
                <a:lnTo>
                  <a:pt x="6615" y="3457"/>
                </a:lnTo>
                <a:lnTo>
                  <a:pt x="6644" y="3457"/>
                </a:lnTo>
                <a:lnTo>
                  <a:pt x="6672" y="3457"/>
                </a:lnTo>
                <a:lnTo>
                  <a:pt x="6693" y="3457"/>
                </a:lnTo>
                <a:lnTo>
                  <a:pt x="6721" y="3457"/>
                </a:lnTo>
                <a:lnTo>
                  <a:pt x="6749" y="3457"/>
                </a:lnTo>
                <a:lnTo>
                  <a:pt x="6771" y="3457"/>
                </a:lnTo>
                <a:lnTo>
                  <a:pt x="6799" y="3457"/>
                </a:lnTo>
                <a:lnTo>
                  <a:pt x="6827" y="3457"/>
                </a:lnTo>
                <a:lnTo>
                  <a:pt x="6848" y="3457"/>
                </a:lnTo>
                <a:lnTo>
                  <a:pt x="6876" y="3457"/>
                </a:lnTo>
                <a:lnTo>
                  <a:pt x="6905" y="3457"/>
                </a:lnTo>
                <a:lnTo>
                  <a:pt x="6926" y="3457"/>
                </a:lnTo>
                <a:lnTo>
                  <a:pt x="6954" y="3457"/>
                </a:lnTo>
                <a:lnTo>
                  <a:pt x="6982" y="3457"/>
                </a:lnTo>
                <a:lnTo>
                  <a:pt x="7003" y="3457"/>
                </a:lnTo>
                <a:lnTo>
                  <a:pt x="7032" y="3457"/>
                </a:lnTo>
                <a:lnTo>
                  <a:pt x="7060" y="3457"/>
                </a:lnTo>
                <a:lnTo>
                  <a:pt x="7081" y="3457"/>
                </a:lnTo>
                <a:lnTo>
                  <a:pt x="7109" y="3457"/>
                </a:lnTo>
                <a:lnTo>
                  <a:pt x="7137" y="3457"/>
                </a:lnTo>
                <a:lnTo>
                  <a:pt x="7158" y="3457"/>
                </a:lnTo>
                <a:lnTo>
                  <a:pt x="7187" y="3457"/>
                </a:lnTo>
                <a:lnTo>
                  <a:pt x="7215" y="3465"/>
                </a:lnTo>
                <a:lnTo>
                  <a:pt x="7236" y="3465"/>
                </a:lnTo>
                <a:lnTo>
                  <a:pt x="7264" y="3465"/>
                </a:lnTo>
                <a:lnTo>
                  <a:pt x="7293" y="3465"/>
                </a:lnTo>
                <a:lnTo>
                  <a:pt x="7314" y="3465"/>
                </a:lnTo>
                <a:lnTo>
                  <a:pt x="7342" y="3465"/>
                </a:lnTo>
                <a:lnTo>
                  <a:pt x="7370" y="3465"/>
                </a:lnTo>
                <a:lnTo>
                  <a:pt x="7391" y="3465"/>
                </a:lnTo>
                <a:lnTo>
                  <a:pt x="7419" y="3465"/>
                </a:lnTo>
                <a:lnTo>
                  <a:pt x="7448" y="3465"/>
                </a:lnTo>
                <a:lnTo>
                  <a:pt x="7469" y="3465"/>
                </a:lnTo>
                <a:lnTo>
                  <a:pt x="7497" y="3465"/>
                </a:lnTo>
                <a:lnTo>
                  <a:pt x="7525" y="3465"/>
                </a:lnTo>
                <a:lnTo>
                  <a:pt x="7546" y="3465"/>
                </a:lnTo>
                <a:lnTo>
                  <a:pt x="7575" y="3465"/>
                </a:lnTo>
                <a:lnTo>
                  <a:pt x="7603" y="3465"/>
                </a:lnTo>
                <a:lnTo>
                  <a:pt x="7624" y="3465"/>
                </a:lnTo>
                <a:lnTo>
                  <a:pt x="7652" y="3465"/>
                </a:lnTo>
                <a:lnTo>
                  <a:pt x="7680" y="3465"/>
                </a:lnTo>
                <a:lnTo>
                  <a:pt x="7702" y="3465"/>
                </a:lnTo>
                <a:lnTo>
                  <a:pt x="7730" y="3465"/>
                </a:lnTo>
                <a:lnTo>
                  <a:pt x="7758" y="3465"/>
                </a:lnTo>
                <a:lnTo>
                  <a:pt x="7779" y="3465"/>
                </a:lnTo>
                <a:lnTo>
                  <a:pt x="7807" y="3465"/>
                </a:lnTo>
                <a:lnTo>
                  <a:pt x="7836" y="3465"/>
                </a:lnTo>
                <a:lnTo>
                  <a:pt x="7843" y="3465"/>
                </a:lnTo>
              </a:path>
            </a:pathLst>
          </a:custGeom>
          <a:noFill/>
          <a:ln w="19050" cap="flat" cmpd="sng">
            <a:solidFill>
              <a:srgbClr val="00AA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12" name="Line 142"/>
          <p:cNvSpPr>
            <a:spLocks noChangeShapeType="1"/>
          </p:cNvSpPr>
          <p:nvPr/>
        </p:nvSpPr>
        <p:spPr bwMode="auto">
          <a:xfrm>
            <a:off x="5921375" y="2100263"/>
            <a:ext cx="633413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13" name="Rectangle 143"/>
          <p:cNvSpPr>
            <a:spLocks noChangeArrowheads="1"/>
          </p:cNvSpPr>
          <p:nvPr/>
        </p:nvSpPr>
        <p:spPr bwMode="auto">
          <a:xfrm>
            <a:off x="2789238" y="614363"/>
            <a:ext cx="6273800" cy="2535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32214" name="Rectangle 144"/>
          <p:cNvSpPr>
            <a:spLocks noChangeArrowheads="1"/>
          </p:cNvSpPr>
          <p:nvPr/>
        </p:nvSpPr>
        <p:spPr bwMode="auto">
          <a:xfrm>
            <a:off x="8539163" y="2574925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-250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15" name="Rectangle 145"/>
          <p:cNvSpPr>
            <a:spLocks noChangeArrowheads="1"/>
          </p:cNvSpPr>
          <p:nvPr/>
        </p:nvSpPr>
        <p:spPr bwMode="auto">
          <a:xfrm>
            <a:off x="8539163" y="2152650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-200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16" name="Rectangle 146"/>
          <p:cNvSpPr>
            <a:spLocks noChangeArrowheads="1"/>
          </p:cNvSpPr>
          <p:nvPr/>
        </p:nvSpPr>
        <p:spPr bwMode="auto">
          <a:xfrm>
            <a:off x="8539163" y="1730375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-150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17" name="Rectangle 147"/>
          <p:cNvSpPr>
            <a:spLocks noChangeArrowheads="1"/>
          </p:cNvSpPr>
          <p:nvPr/>
        </p:nvSpPr>
        <p:spPr bwMode="auto">
          <a:xfrm>
            <a:off x="8539163" y="1308100"/>
            <a:ext cx="457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-100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18" name="Rectangle 148"/>
          <p:cNvSpPr>
            <a:spLocks noChangeArrowheads="1"/>
          </p:cNvSpPr>
          <p:nvPr/>
        </p:nvSpPr>
        <p:spPr bwMode="auto">
          <a:xfrm>
            <a:off x="8672513" y="885825"/>
            <a:ext cx="3333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</a:rPr>
              <a:t>-50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19" name="Rectangle 149"/>
          <p:cNvSpPr>
            <a:spLocks noChangeArrowheads="1"/>
          </p:cNvSpPr>
          <p:nvPr/>
        </p:nvSpPr>
        <p:spPr bwMode="auto">
          <a:xfrm>
            <a:off x="7718425" y="3225800"/>
            <a:ext cx="3317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1600">
                <a:solidFill>
                  <a:schemeClr val="bg2"/>
                </a:solidFill>
                <a:latin typeface="SymbolPS" pitchFamily="18" charset="2"/>
              </a:rPr>
              <a:t>w</a:t>
            </a:r>
            <a:r>
              <a:rPr lang="fr-FR" altLang="fr-FR" sz="1600" baseline="-25000">
                <a:solidFill>
                  <a:schemeClr val="bg2"/>
                </a:solidFill>
                <a:latin typeface="Helvetica" pitchFamily="34" charset="0"/>
              </a:rPr>
              <a:t>n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20" name="Text Box 150"/>
          <p:cNvSpPr txBox="1">
            <a:spLocks noChangeArrowheads="1"/>
          </p:cNvSpPr>
          <p:nvPr/>
        </p:nvSpPr>
        <p:spPr bwMode="auto">
          <a:xfrm>
            <a:off x="7048500" y="3838575"/>
            <a:ext cx="1568450" cy="12493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Legendre</a:t>
            </a:r>
          </a:p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Butterworth</a:t>
            </a:r>
          </a:p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Bessel</a:t>
            </a:r>
          </a:p>
          <a:p>
            <a:pPr eaLnBrk="1" hangingPunct="1"/>
            <a:r>
              <a:rPr lang="fr-FR" altLang="fr-FR" sz="1900">
                <a:solidFill>
                  <a:schemeClr val="bg2"/>
                </a:solidFill>
              </a:rPr>
              <a:t>Chebychev</a:t>
            </a:r>
            <a:endParaRPr lang="en-US" altLang="fr-FR" sz="2800">
              <a:solidFill>
                <a:schemeClr val="bg2"/>
              </a:solidFill>
            </a:endParaRPr>
          </a:p>
        </p:txBody>
      </p:sp>
      <p:sp>
        <p:nvSpPr>
          <p:cNvPr id="132221" name="Line 151"/>
          <p:cNvSpPr>
            <a:spLocks noChangeShapeType="1"/>
          </p:cNvSpPr>
          <p:nvPr/>
        </p:nvSpPr>
        <p:spPr bwMode="auto">
          <a:xfrm>
            <a:off x="6430963" y="4081463"/>
            <a:ext cx="631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22" name="Line 152"/>
          <p:cNvSpPr>
            <a:spLocks noChangeShapeType="1"/>
          </p:cNvSpPr>
          <p:nvPr/>
        </p:nvSpPr>
        <p:spPr bwMode="auto">
          <a:xfrm>
            <a:off x="6430963" y="4371975"/>
            <a:ext cx="63182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23" name="Line 153"/>
          <p:cNvSpPr>
            <a:spLocks noChangeShapeType="1"/>
          </p:cNvSpPr>
          <p:nvPr/>
        </p:nvSpPr>
        <p:spPr bwMode="auto">
          <a:xfrm>
            <a:off x="6430963" y="4664075"/>
            <a:ext cx="631825" cy="0"/>
          </a:xfrm>
          <a:prstGeom prst="line">
            <a:avLst/>
          </a:prstGeom>
          <a:noFill/>
          <a:ln w="19050">
            <a:solidFill>
              <a:srgbClr val="0099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224" name="Line 154"/>
          <p:cNvSpPr>
            <a:spLocks noChangeShapeType="1"/>
          </p:cNvSpPr>
          <p:nvPr/>
        </p:nvSpPr>
        <p:spPr bwMode="auto">
          <a:xfrm>
            <a:off x="6430963" y="4956175"/>
            <a:ext cx="631825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32225" name="Object 155"/>
          <p:cNvGraphicFramePr>
            <a:graphicFrameLocks noChangeAspect="1"/>
          </p:cNvGraphicFramePr>
          <p:nvPr/>
        </p:nvGraphicFramePr>
        <p:xfrm>
          <a:off x="2339975" y="3625850"/>
          <a:ext cx="358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8" name="Equation" r:id="rId3" imgW="266469" imgH="393359" progId="">
                  <p:embed/>
                </p:oleObj>
              </mc:Choice>
              <mc:Fallback>
                <p:oleObj name="Equation" r:id="rId3" imgW="266469" imgH="393359" progId="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625850"/>
                        <a:ext cx="3587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226" name="Text Box 156"/>
          <p:cNvSpPr txBox="1">
            <a:spLocks noChangeArrowheads="1"/>
          </p:cNvSpPr>
          <p:nvPr/>
        </p:nvSpPr>
        <p:spPr bwMode="auto">
          <a:xfrm>
            <a:off x="0" y="3009900"/>
            <a:ext cx="219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Phases comparées et linéarité</a:t>
            </a:r>
          </a:p>
        </p:txBody>
      </p:sp>
      <p:sp>
        <p:nvSpPr>
          <p:cNvPr id="132227" name="Text Box 157"/>
          <p:cNvSpPr txBox="1">
            <a:spLocks noChangeArrowheads="1"/>
          </p:cNvSpPr>
          <p:nvPr/>
        </p:nvSpPr>
        <p:spPr bwMode="auto">
          <a:xfrm>
            <a:off x="4729163" y="0"/>
            <a:ext cx="517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6°) Comparaison des prototypes</a:t>
            </a:r>
          </a:p>
        </p:txBody>
      </p:sp>
      <p:sp>
        <p:nvSpPr>
          <p:cNvPr id="132228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0A54E4E-CB89-48BA-9836-D95DDBC07617}" type="slidenum">
              <a:rPr lang="fr-FR" altLang="fr-FR">
                <a:solidFill>
                  <a:schemeClr val="bg2"/>
                </a:solidFill>
              </a:rPr>
              <a:pPr algn="r" eaLnBrk="1" hangingPunct="1"/>
              <a:t>110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32229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110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111</a:t>
            </a:fld>
            <a:endParaRPr lang="fr-FR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983635" y="706578"/>
            <a:ext cx="8544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Synthèse de Filtres Analogiques à l’aide de </a:t>
            </a:r>
            <a:r>
              <a:rPr lang="fr-FR" sz="3200" dirty="0" err="1" smtClean="0">
                <a:solidFill>
                  <a:srgbClr val="FF0000"/>
                </a:solidFill>
              </a:rPr>
              <a:t>Matlab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7527" y="1898065"/>
            <a:ext cx="830067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Les fonctions suivantes renvoient en sortie les pôles (p) , zéros (z) </a:t>
            </a:r>
          </a:p>
          <a:p>
            <a:r>
              <a:rPr lang="fr-FR" dirty="0"/>
              <a:t>e</a:t>
            </a:r>
            <a:r>
              <a:rPr lang="fr-FR" dirty="0" smtClean="0"/>
              <a:t>t le gain (K) des filtres analogiques passe-bas normalisés ( </a:t>
            </a:r>
            <a:r>
              <a:rPr lang="fr-FR" dirty="0" err="1" smtClean="0"/>
              <a:t>wc</a:t>
            </a:r>
            <a:r>
              <a:rPr lang="fr-FR" dirty="0" smtClean="0"/>
              <a:t> =1)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881722" y="3103418"/>
          <a:ext cx="4419623" cy="95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7" name="Équation" r:id="rId3" imgW="2273040" imgH="431640" progId="Equation.3">
                  <p:embed/>
                </p:oleObj>
              </mc:Choice>
              <mc:Fallback>
                <p:oleObj name="Équation" r:id="rId3" imgW="22730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722" y="3103418"/>
                        <a:ext cx="4419623" cy="95575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cteur droit avec flèche 9"/>
          <p:cNvCxnSpPr/>
          <p:nvPr/>
        </p:nvCxnSpPr>
        <p:spPr bwMode="auto">
          <a:xfrm>
            <a:off x="4461172" y="4959927"/>
            <a:ext cx="193963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ZoneTexte 14"/>
          <p:cNvSpPr txBox="1"/>
          <p:nvPr/>
        </p:nvSpPr>
        <p:spPr>
          <a:xfrm>
            <a:off x="1510156" y="4558148"/>
            <a:ext cx="2853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Caractéristiques  et type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du filtre normalisé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19600" y="4502727"/>
            <a:ext cx="19752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Fonction </a:t>
            </a:r>
            <a:r>
              <a:rPr lang="fr-FR" dirty="0" err="1" smtClean="0">
                <a:solidFill>
                  <a:srgbClr val="00B050"/>
                </a:solidFill>
              </a:rPr>
              <a:t>Matlab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64036" y="4724400"/>
            <a:ext cx="10903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[z , p, k]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112</a:t>
            </a:fld>
            <a:endParaRPr lang="fr-FR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872837" y="1260764"/>
            <a:ext cx="8437418" cy="453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% Filtre de </a:t>
            </a:r>
            <a:r>
              <a:rPr lang="fr-FR" dirty="0" err="1" smtClean="0">
                <a:solidFill>
                  <a:srgbClr val="00B050"/>
                </a:solidFill>
              </a:rPr>
              <a:t>Butterworth</a:t>
            </a:r>
            <a:endParaRPr lang="fr-FR" dirty="0" smtClean="0">
              <a:solidFill>
                <a:srgbClr val="00B050"/>
              </a:solidFill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[</a:t>
            </a:r>
            <a:r>
              <a:rPr lang="fr-FR" dirty="0" err="1" smtClean="0">
                <a:solidFill>
                  <a:srgbClr val="0070C0"/>
                </a:solidFill>
              </a:rPr>
              <a:t>z,p,k</a:t>
            </a:r>
            <a:r>
              <a:rPr lang="fr-FR" dirty="0" smtClean="0">
                <a:solidFill>
                  <a:srgbClr val="0070C0"/>
                </a:solidFill>
              </a:rPr>
              <a:t>]=</a:t>
            </a:r>
            <a:r>
              <a:rPr lang="fr-FR" dirty="0" err="1" smtClean="0">
                <a:solidFill>
                  <a:srgbClr val="0070C0"/>
                </a:solidFill>
              </a:rPr>
              <a:t>buttap</a:t>
            </a:r>
            <a:r>
              <a:rPr lang="fr-FR" dirty="0" smtClean="0">
                <a:solidFill>
                  <a:srgbClr val="0070C0"/>
                </a:solidFill>
              </a:rPr>
              <a:t>(n);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% </a:t>
            </a:r>
            <a:r>
              <a:rPr lang="fr-FR" dirty="0" err="1" smtClean="0">
                <a:solidFill>
                  <a:srgbClr val="00B050"/>
                </a:solidFill>
              </a:rPr>
              <a:t>Tchebyshev</a:t>
            </a:r>
            <a:r>
              <a:rPr lang="fr-FR" dirty="0" smtClean="0">
                <a:solidFill>
                  <a:srgbClr val="00B050"/>
                </a:solidFill>
              </a:rPr>
              <a:t> I: oscillations inférieures à </a:t>
            </a:r>
            <a:r>
              <a:rPr lang="fr-FR" dirty="0" err="1" smtClean="0">
                <a:solidFill>
                  <a:srgbClr val="00B050"/>
                </a:solidFill>
              </a:rPr>
              <a:t>Rp</a:t>
            </a:r>
            <a:r>
              <a:rPr lang="fr-FR" dirty="0" smtClean="0">
                <a:solidFill>
                  <a:srgbClr val="00B050"/>
                </a:solidFill>
              </a:rPr>
              <a:t>  dB dans la bande passante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[</a:t>
            </a:r>
            <a:r>
              <a:rPr lang="fr-FR" dirty="0" err="1" smtClean="0">
                <a:solidFill>
                  <a:srgbClr val="0070C0"/>
                </a:solidFill>
              </a:rPr>
              <a:t>z,p,k</a:t>
            </a:r>
            <a:r>
              <a:rPr lang="fr-FR" dirty="0" smtClean="0">
                <a:solidFill>
                  <a:srgbClr val="0070C0"/>
                </a:solidFill>
              </a:rPr>
              <a:t>]=cheby1ap(</a:t>
            </a:r>
            <a:r>
              <a:rPr lang="fr-FR" dirty="0" err="1" smtClean="0">
                <a:solidFill>
                  <a:srgbClr val="0070C0"/>
                </a:solidFill>
              </a:rPr>
              <a:t>n,Rp</a:t>
            </a:r>
            <a:r>
              <a:rPr lang="fr-FR" dirty="0" smtClean="0">
                <a:solidFill>
                  <a:srgbClr val="0070C0"/>
                </a:solidFill>
              </a:rPr>
              <a:t>);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% </a:t>
            </a:r>
            <a:r>
              <a:rPr lang="fr-FR" dirty="0" err="1" smtClean="0">
                <a:solidFill>
                  <a:srgbClr val="00B050"/>
                </a:solidFill>
              </a:rPr>
              <a:t>Tchebyshev</a:t>
            </a:r>
            <a:r>
              <a:rPr lang="fr-FR" dirty="0" smtClean="0">
                <a:solidFill>
                  <a:srgbClr val="00B050"/>
                </a:solidFill>
              </a:rPr>
              <a:t> II: oscillations en </a:t>
            </a:r>
            <a:r>
              <a:rPr lang="fr-FR" dirty="0" err="1" smtClean="0">
                <a:solidFill>
                  <a:srgbClr val="00B050"/>
                </a:solidFill>
              </a:rPr>
              <a:t>déça</a:t>
            </a:r>
            <a:r>
              <a:rPr lang="fr-FR" dirty="0" smtClean="0">
                <a:solidFill>
                  <a:srgbClr val="00B050"/>
                </a:solidFill>
              </a:rPr>
              <a:t> de </a:t>
            </a:r>
            <a:r>
              <a:rPr lang="fr-FR" dirty="0" err="1" smtClean="0">
                <a:solidFill>
                  <a:srgbClr val="00B050"/>
                </a:solidFill>
              </a:rPr>
              <a:t>Rs</a:t>
            </a:r>
            <a:r>
              <a:rPr lang="fr-FR" dirty="0" smtClean="0">
                <a:solidFill>
                  <a:srgbClr val="00B050"/>
                </a:solidFill>
              </a:rPr>
              <a:t>  dB dans la bande 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atténuée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[</a:t>
            </a:r>
            <a:r>
              <a:rPr lang="fr-FR" dirty="0" err="1" smtClean="0">
                <a:solidFill>
                  <a:srgbClr val="0070C0"/>
                </a:solidFill>
              </a:rPr>
              <a:t>z,p,k</a:t>
            </a:r>
            <a:r>
              <a:rPr lang="fr-FR" dirty="0" smtClean="0">
                <a:solidFill>
                  <a:srgbClr val="0070C0"/>
                </a:solidFill>
              </a:rPr>
              <a:t>]=cheby2ap(</a:t>
            </a:r>
            <a:r>
              <a:rPr lang="fr-FR" dirty="0" err="1" smtClean="0">
                <a:solidFill>
                  <a:srgbClr val="0070C0"/>
                </a:solidFill>
              </a:rPr>
              <a:t>n,Rs</a:t>
            </a:r>
            <a:r>
              <a:rPr lang="fr-FR" dirty="0" smtClean="0">
                <a:solidFill>
                  <a:srgbClr val="0070C0"/>
                </a:solidFill>
              </a:rPr>
              <a:t>);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%Elliptique (</a:t>
            </a:r>
            <a:r>
              <a:rPr lang="fr-FR" dirty="0" err="1" smtClean="0">
                <a:solidFill>
                  <a:srgbClr val="00B050"/>
                </a:solidFill>
              </a:rPr>
              <a:t>Cauer</a:t>
            </a:r>
            <a:r>
              <a:rPr lang="fr-FR" dirty="0" smtClean="0">
                <a:solidFill>
                  <a:srgbClr val="00B050"/>
                </a:solidFill>
              </a:rPr>
              <a:t>): Oscillations inférieures à </a:t>
            </a:r>
            <a:r>
              <a:rPr lang="fr-FR" dirty="0" err="1" smtClean="0">
                <a:solidFill>
                  <a:srgbClr val="00B050"/>
                </a:solidFill>
              </a:rPr>
              <a:t>Rp</a:t>
            </a:r>
            <a:r>
              <a:rPr lang="fr-FR" dirty="0" smtClean="0">
                <a:solidFill>
                  <a:srgbClr val="00B050"/>
                </a:solidFill>
              </a:rPr>
              <a:t> dB dans la bande passante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 et en </a:t>
            </a:r>
            <a:r>
              <a:rPr lang="fr-FR" dirty="0" err="1" smtClean="0">
                <a:solidFill>
                  <a:srgbClr val="00B050"/>
                </a:solidFill>
              </a:rPr>
              <a:t>déça</a:t>
            </a:r>
            <a:r>
              <a:rPr lang="fr-FR" dirty="0" smtClean="0">
                <a:solidFill>
                  <a:srgbClr val="00B050"/>
                </a:solidFill>
              </a:rPr>
              <a:t> de </a:t>
            </a:r>
            <a:r>
              <a:rPr lang="fr-FR" dirty="0" err="1" smtClean="0">
                <a:solidFill>
                  <a:srgbClr val="00B050"/>
                </a:solidFill>
              </a:rPr>
              <a:t>Rs</a:t>
            </a:r>
            <a:r>
              <a:rPr lang="fr-FR" dirty="0" smtClean="0">
                <a:solidFill>
                  <a:srgbClr val="00B050"/>
                </a:solidFill>
              </a:rPr>
              <a:t>  dB dans la bande atténuée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[</a:t>
            </a:r>
            <a:r>
              <a:rPr lang="fr-FR" dirty="0" err="1" smtClean="0">
                <a:solidFill>
                  <a:srgbClr val="0070C0"/>
                </a:solidFill>
              </a:rPr>
              <a:t>z,p,k</a:t>
            </a:r>
            <a:r>
              <a:rPr lang="fr-FR" dirty="0" smtClean="0">
                <a:solidFill>
                  <a:srgbClr val="0070C0"/>
                </a:solidFill>
              </a:rPr>
              <a:t>]=</a:t>
            </a:r>
            <a:r>
              <a:rPr lang="fr-FR" dirty="0" err="1" smtClean="0">
                <a:solidFill>
                  <a:srgbClr val="0070C0"/>
                </a:solidFill>
              </a:rPr>
              <a:t>ellipap</a:t>
            </a:r>
            <a:r>
              <a:rPr lang="fr-FR" dirty="0" smtClean="0">
                <a:solidFill>
                  <a:srgbClr val="0070C0"/>
                </a:solidFill>
              </a:rPr>
              <a:t>(</a:t>
            </a:r>
            <a:r>
              <a:rPr lang="fr-FR" dirty="0" err="1" smtClean="0">
                <a:solidFill>
                  <a:srgbClr val="0070C0"/>
                </a:solidFill>
              </a:rPr>
              <a:t>n,Rp,Rs</a:t>
            </a:r>
            <a:r>
              <a:rPr lang="fr-FR" dirty="0" smtClean="0">
                <a:solidFill>
                  <a:srgbClr val="0070C0"/>
                </a:solidFill>
              </a:rPr>
              <a:t>);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113</a:t>
            </a:fld>
            <a:endParaRPr lang="fr-FR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5156903" y="536422"/>
            <a:ext cx="4029960" cy="1477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i="1" dirty="0">
                <a:solidFill>
                  <a:srgbClr val="FF0000"/>
                </a:solidFill>
              </a:rPr>
              <a:t>n</a:t>
            </a:r>
            <a:r>
              <a:rPr lang="fr-FR" sz="1800" dirty="0" smtClean="0">
                <a:solidFill>
                  <a:schemeClr val="bg1"/>
                </a:solidFill>
              </a:rPr>
              <a:t>:     </a:t>
            </a:r>
            <a:r>
              <a:rPr lang="fr-FR" sz="1800" dirty="0" smtClean="0">
                <a:solidFill>
                  <a:srgbClr val="0070C0"/>
                </a:solidFill>
              </a:rPr>
              <a:t>ordre du filtre</a:t>
            </a:r>
          </a:p>
          <a:p>
            <a:r>
              <a:rPr lang="fr-FR" sz="1800" b="1" i="1" dirty="0" err="1" smtClean="0">
                <a:solidFill>
                  <a:srgbClr val="FF0000"/>
                </a:solidFill>
              </a:rPr>
              <a:t>Rp</a:t>
            </a:r>
            <a:r>
              <a:rPr lang="fr-FR" sz="1800" dirty="0" smtClean="0">
                <a:solidFill>
                  <a:schemeClr val="bg1"/>
                </a:solidFill>
              </a:rPr>
              <a:t>:   </a:t>
            </a:r>
            <a:r>
              <a:rPr lang="fr-FR" sz="1800" dirty="0" smtClean="0">
                <a:solidFill>
                  <a:srgbClr val="0070C0"/>
                </a:solidFill>
              </a:rPr>
              <a:t>atténuation maximale(en dB) dans la bande passante</a:t>
            </a:r>
          </a:p>
          <a:p>
            <a:r>
              <a:rPr lang="fr-FR" sz="1800" b="1" i="1" dirty="0" err="1" smtClean="0">
                <a:solidFill>
                  <a:srgbClr val="FF0000"/>
                </a:solidFill>
              </a:rPr>
              <a:t>Rs</a:t>
            </a:r>
            <a:r>
              <a:rPr lang="fr-FR" sz="1800" dirty="0" smtClean="0">
                <a:solidFill>
                  <a:schemeClr val="bg1"/>
                </a:solidFill>
              </a:rPr>
              <a:t>:   </a:t>
            </a:r>
            <a:r>
              <a:rPr lang="fr-FR" sz="1800" dirty="0" smtClean="0">
                <a:solidFill>
                  <a:srgbClr val="0070C0"/>
                </a:solidFill>
              </a:rPr>
              <a:t>atténuation minimale(en dB) dans la bande coupée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4200" y="394370"/>
            <a:ext cx="4184949" cy="22621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70C0"/>
                </a:solidFill>
              </a:rPr>
              <a:t>Pour obtenir une représentation de ces filtres analogiques  sous forme d’un rapport de deux polynômes pour leur fonction de transfert , on utilise la transformation </a:t>
            </a:r>
            <a:r>
              <a:rPr lang="fr-FR" sz="2000" b="1" i="1" dirty="0" smtClean="0">
                <a:solidFill>
                  <a:srgbClr val="FF0000"/>
                </a:solidFill>
              </a:rPr>
              <a:t>zp2tf</a:t>
            </a:r>
            <a:r>
              <a:rPr lang="fr-FR" sz="2000" i="1" dirty="0" smtClean="0">
                <a:solidFill>
                  <a:srgbClr val="0070C0"/>
                </a:solidFill>
              </a:rPr>
              <a:t> de </a:t>
            </a:r>
            <a:r>
              <a:rPr lang="fr-FR" sz="2000" i="1" dirty="0" err="1" smtClean="0">
                <a:solidFill>
                  <a:srgbClr val="0070C0"/>
                </a:solidFill>
              </a:rPr>
              <a:t>matlab</a:t>
            </a:r>
            <a:r>
              <a:rPr lang="fr-FR" sz="2000" i="1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[</a:t>
            </a:r>
            <a:r>
              <a:rPr lang="fr-FR" dirty="0" err="1" smtClean="0">
                <a:solidFill>
                  <a:srgbClr val="FF0000"/>
                </a:solidFill>
              </a:rPr>
              <a:t>b,a</a:t>
            </a:r>
            <a:r>
              <a:rPr lang="fr-FR" dirty="0" smtClean="0">
                <a:solidFill>
                  <a:srgbClr val="FF0000"/>
                </a:solidFill>
              </a:rPr>
              <a:t>]=zp2tf(</a:t>
            </a:r>
            <a:r>
              <a:rPr lang="fr-FR" dirty="0" err="1" smtClean="0">
                <a:solidFill>
                  <a:srgbClr val="FF0000"/>
                </a:solidFill>
              </a:rPr>
              <a:t>z,p,k</a:t>
            </a:r>
            <a:r>
              <a:rPr lang="fr-FR" dirty="0" smtClean="0">
                <a:solidFill>
                  <a:srgbClr val="FF0000"/>
                </a:solidFill>
              </a:rPr>
              <a:t>);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26524" y="2887682"/>
            <a:ext cx="81460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Transformations de fréquences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Pour transformer un filtre passe-bas prototype en un autre filtre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on utilise les fonctions suivantes: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% passe-bas normalisé vers passe-bas particulier    </a:t>
            </a:r>
            <a:r>
              <a:rPr lang="fr-FR" dirty="0" smtClean="0">
                <a:solidFill>
                  <a:schemeClr val="bg1"/>
                </a:solidFill>
              </a:rPr>
              <a:t>( p           p/</a:t>
            </a:r>
            <a:r>
              <a:rPr lang="fr-FR" dirty="0" err="1" smtClean="0">
                <a:solidFill>
                  <a:schemeClr val="bg1"/>
                </a:solidFill>
              </a:rPr>
              <a:t>Wo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fr-FR" dirty="0" smtClean="0">
                <a:solidFill>
                  <a:srgbClr val="002060"/>
                </a:solidFill>
              </a:rPr>
              <a:t>[</a:t>
            </a:r>
            <a:r>
              <a:rPr lang="fr-FR" dirty="0" err="1" smtClean="0">
                <a:solidFill>
                  <a:srgbClr val="002060"/>
                </a:solidFill>
              </a:rPr>
              <a:t>bt,at</a:t>
            </a:r>
            <a:r>
              <a:rPr lang="fr-FR" dirty="0" smtClean="0">
                <a:solidFill>
                  <a:srgbClr val="002060"/>
                </a:solidFill>
              </a:rPr>
              <a:t>] = lp2lp(</a:t>
            </a:r>
            <a:r>
              <a:rPr lang="fr-FR" dirty="0" err="1" smtClean="0">
                <a:solidFill>
                  <a:srgbClr val="002060"/>
                </a:solidFill>
              </a:rPr>
              <a:t>b,a,Wo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% passe-bas normalisé vers passe-haut particulier  </a:t>
            </a:r>
            <a:r>
              <a:rPr lang="fr-FR" dirty="0" smtClean="0">
                <a:solidFill>
                  <a:schemeClr val="bg1"/>
                </a:solidFill>
              </a:rPr>
              <a:t>( p              </a:t>
            </a:r>
            <a:r>
              <a:rPr lang="fr-FR" dirty="0" err="1" smtClean="0">
                <a:solidFill>
                  <a:schemeClr val="bg1"/>
                </a:solidFill>
              </a:rPr>
              <a:t>Wo</a:t>
            </a:r>
            <a:r>
              <a:rPr lang="fr-FR" dirty="0" smtClean="0">
                <a:solidFill>
                  <a:schemeClr val="bg1"/>
                </a:solidFill>
              </a:rPr>
              <a:t>/p)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[</a:t>
            </a:r>
            <a:r>
              <a:rPr lang="fr-FR" dirty="0" err="1" smtClean="0">
                <a:solidFill>
                  <a:srgbClr val="002060"/>
                </a:solidFill>
              </a:rPr>
              <a:t>bt,at</a:t>
            </a:r>
            <a:r>
              <a:rPr lang="fr-FR" dirty="0" smtClean="0">
                <a:solidFill>
                  <a:srgbClr val="002060"/>
                </a:solidFill>
              </a:rPr>
              <a:t>] = lp2hp(</a:t>
            </a:r>
            <a:r>
              <a:rPr lang="fr-FR" dirty="0" err="1" smtClean="0">
                <a:solidFill>
                  <a:srgbClr val="002060"/>
                </a:solidFill>
              </a:rPr>
              <a:t>b,a,Wo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% passe-bas normalisé vers passe-bande particulier  </a:t>
            </a:r>
            <a:r>
              <a:rPr lang="fr-FR" dirty="0" smtClean="0">
                <a:solidFill>
                  <a:schemeClr val="bg1"/>
                </a:solidFill>
              </a:rPr>
              <a:t>( p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[</a:t>
            </a:r>
            <a:r>
              <a:rPr lang="fr-FR" dirty="0" err="1" smtClean="0">
                <a:solidFill>
                  <a:srgbClr val="002060"/>
                </a:solidFill>
              </a:rPr>
              <a:t>bt,at</a:t>
            </a:r>
            <a:r>
              <a:rPr lang="fr-FR" dirty="0" smtClean="0">
                <a:solidFill>
                  <a:srgbClr val="002060"/>
                </a:solidFill>
              </a:rPr>
              <a:t>]=lp2bp(</a:t>
            </a:r>
            <a:r>
              <a:rPr lang="fr-FR" dirty="0" err="1" smtClean="0">
                <a:solidFill>
                  <a:srgbClr val="002060"/>
                </a:solidFill>
              </a:rPr>
              <a:t>b,a,Wo,Bw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% passe-bas normalisé vers bande coupée particulier </a:t>
            </a:r>
            <a:r>
              <a:rPr lang="fr-FR" dirty="0" smtClean="0">
                <a:solidFill>
                  <a:schemeClr val="bg1"/>
                </a:solidFill>
              </a:rPr>
              <a:t>( p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[</a:t>
            </a:r>
            <a:r>
              <a:rPr lang="fr-FR" dirty="0" err="1" smtClean="0">
                <a:solidFill>
                  <a:srgbClr val="002060"/>
                </a:solidFill>
              </a:rPr>
              <a:t>bt,at</a:t>
            </a:r>
            <a:r>
              <a:rPr lang="fr-FR" dirty="0" smtClean="0">
                <a:solidFill>
                  <a:srgbClr val="002060"/>
                </a:solidFill>
              </a:rPr>
              <a:t>]=lp2lp(</a:t>
            </a:r>
            <a:r>
              <a:rPr lang="fr-FR" dirty="0" err="1" smtClean="0">
                <a:solidFill>
                  <a:srgbClr val="002060"/>
                </a:solidFill>
              </a:rPr>
              <a:t>b,a,Wo</a:t>
            </a:r>
            <a:r>
              <a:rPr lang="fr-FR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6615108" y="4071929"/>
            <a:ext cx="771525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6938971" y="5353043"/>
            <a:ext cx="771525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6777035" y="4733917"/>
            <a:ext cx="771525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7072324" y="6000743"/>
            <a:ext cx="771525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7735887" y="5089526"/>
          <a:ext cx="1265237" cy="61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7" name="Équation" r:id="rId3" imgW="863280" imgH="419040" progId="Equation.3">
                  <p:embed/>
                </p:oleObj>
              </mc:Choice>
              <mc:Fallback>
                <p:oleObj name="Équation" r:id="rId3" imgW="8632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5089526"/>
                        <a:ext cx="1265237" cy="61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7856549" y="5702301"/>
          <a:ext cx="13017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8" name="Équation" r:id="rId5" imgW="888840" imgH="609480" progId="Equation.3">
                  <p:embed/>
                </p:oleObj>
              </mc:Choice>
              <mc:Fallback>
                <p:oleObj name="Équation" r:id="rId5" imgW="8888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49" y="5702301"/>
                        <a:ext cx="130175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5500688" y="2222500"/>
          <a:ext cx="3886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9" name="Équation" r:id="rId7" imgW="1892160" imgH="266400" progId="Equation.3">
                  <p:embed/>
                </p:oleObj>
              </mc:Choice>
              <mc:Fallback>
                <p:oleObj name="Équation" r:id="rId7" imgW="189216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2222500"/>
                        <a:ext cx="3886200" cy="5207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Exemple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Filtrage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60400" y="1905000"/>
            <a:ext cx="2889250" cy="1936750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" y="4267200"/>
            <a:ext cx="289097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267200"/>
            <a:ext cx="289097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1905000"/>
            <a:ext cx="289097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06700" y="2057400"/>
            <a:ext cx="330200" cy="304800"/>
          </a:xfrm>
          <a:prstGeom prst="rect">
            <a:avLst/>
          </a:prstGeom>
          <a:noFill/>
        </p:spPr>
      </p:pic>
      <p:pic>
        <p:nvPicPr>
          <p:cNvPr id="15370" name="Picture 10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851650" y="4419600"/>
            <a:ext cx="3302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40" fill="hold"/>
                                        <p:tgtEl>
                                          <p:spTgt spid="15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7975" y="869950"/>
            <a:ext cx="90439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Quelques propriétés de l'Impulsion de Dirac :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1774825" y="1985963"/>
            <a:ext cx="1588" cy="768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684338" y="1533525"/>
          <a:ext cx="612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3" imgW="291973" imgH="203112" progId="">
                  <p:embed/>
                </p:oleObj>
              </mc:Choice>
              <mc:Fallback>
                <p:oleObj name="Equation" r:id="rId3" imgW="291973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533525"/>
                        <a:ext cx="612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41625" y="2690813"/>
            <a:ext cx="323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20838" y="2746375"/>
            <a:ext cx="322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4543425" y="1827213"/>
            <a:ext cx="0" cy="9223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4403725" y="1474788"/>
          <a:ext cx="10922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5" imgW="520700" imgH="228600" progId="">
                  <p:embed/>
                </p:oleObj>
              </mc:Choice>
              <mc:Fallback>
                <p:oleObj name="Equation" r:id="rId5" imgW="520700" imgH="2286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1474788"/>
                        <a:ext cx="10922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240213" y="2759075"/>
            <a:ext cx="1595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599113" y="2690813"/>
            <a:ext cx="322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376738" y="2741613"/>
            <a:ext cx="323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5254625" y="1985963"/>
            <a:ext cx="1588" cy="768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102225" y="2741613"/>
            <a:ext cx="45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  <a:r>
              <a:rPr lang="fr-FR" altLang="fr-FR" baseline="-25000">
                <a:solidFill>
                  <a:schemeClr val="bg2"/>
                </a:solidFill>
              </a:rPr>
              <a:t>0</a:t>
            </a:r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4899025" y="3983038"/>
            <a:ext cx="0" cy="768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4178300" y="3559175"/>
          <a:ext cx="10937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7" imgW="520700" imgH="228600" progId="">
                  <p:embed/>
                </p:oleObj>
              </mc:Choice>
              <mc:Fallback>
                <p:oleObj name="Equation" r:id="rId7" imgW="520700" imgH="2286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559175"/>
                        <a:ext cx="10937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9299575" y="4676775"/>
            <a:ext cx="323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875588" y="4730750"/>
            <a:ext cx="3222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343775" y="4748213"/>
            <a:ext cx="2193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7481888" y="3846513"/>
            <a:ext cx="1587" cy="923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7456488" y="3492500"/>
            <a:ext cx="15001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e(t</a:t>
            </a:r>
            <a:r>
              <a:rPr lang="fr-FR" altLang="fr-FR" baseline="-25000">
                <a:solidFill>
                  <a:schemeClr val="bg2"/>
                </a:solidFill>
              </a:rPr>
              <a:t>0</a:t>
            </a:r>
            <a:r>
              <a:rPr lang="fr-FR" altLang="fr-FR">
                <a:solidFill>
                  <a:schemeClr val="bg2"/>
                </a:solidFill>
              </a:rPr>
              <a:t>)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 </a:t>
            </a:r>
            <a:r>
              <a:rPr lang="fr-FR" altLang="fr-FR" i="1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fr-FR" altLang="fr-FR" i="1">
                <a:solidFill>
                  <a:schemeClr val="bg2"/>
                </a:solidFill>
              </a:rPr>
              <a:t>(t-t</a:t>
            </a:r>
            <a:r>
              <a:rPr lang="fr-FR" altLang="fr-FR" i="1" baseline="-25000">
                <a:solidFill>
                  <a:schemeClr val="bg2"/>
                </a:solidFill>
              </a:rPr>
              <a:t>0</a:t>
            </a:r>
            <a:r>
              <a:rPr lang="fr-FR" altLang="fr-FR" i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392488" y="4048125"/>
            <a:ext cx="5286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 sz="2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952750" y="4676775"/>
            <a:ext cx="323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985838" y="4754563"/>
            <a:ext cx="3222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528" name="Freeform 24"/>
          <p:cNvSpPr>
            <a:spLocks/>
          </p:cNvSpPr>
          <p:nvPr/>
        </p:nvSpPr>
        <p:spPr bwMode="auto">
          <a:xfrm>
            <a:off x="1108075" y="3919538"/>
            <a:ext cx="1747838" cy="765175"/>
          </a:xfrm>
          <a:custGeom>
            <a:avLst/>
            <a:gdLst>
              <a:gd name="T0" fmla="*/ 0 w 1881"/>
              <a:gd name="T1" fmla="*/ 477515 h 532"/>
              <a:gd name="T2" fmla="*/ 149602 w 1881"/>
              <a:gd name="T3" fmla="*/ 47464 h 532"/>
              <a:gd name="T4" fmla="*/ 335444 w 1881"/>
              <a:gd name="T5" fmla="*/ 191294 h 532"/>
              <a:gd name="T6" fmla="*/ 606772 w 1881"/>
              <a:gd name="T7" fmla="*/ 378273 h 532"/>
              <a:gd name="T8" fmla="*/ 706197 w 1881"/>
              <a:gd name="T9" fmla="*/ 191294 h 532"/>
              <a:gd name="T10" fmla="*/ 905977 w 1881"/>
              <a:gd name="T11" fmla="*/ 510596 h 532"/>
              <a:gd name="T12" fmla="*/ 1034207 w 1881"/>
              <a:gd name="T13" fmla="*/ 47464 h 532"/>
              <a:gd name="T14" fmla="*/ 1334341 w 1881"/>
              <a:gd name="T15" fmla="*/ 234443 h 532"/>
              <a:gd name="T16" fmla="*/ 1512749 w 1881"/>
              <a:gd name="T17" fmla="*/ 632852 h 532"/>
              <a:gd name="T18" fmla="*/ 1747838 w 1881"/>
              <a:gd name="T19" fmla="*/ 765175 h 5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81" h="532">
                <a:moveTo>
                  <a:pt x="0" y="332"/>
                </a:moveTo>
                <a:cubicBezTo>
                  <a:pt x="27" y="282"/>
                  <a:pt x="101" y="66"/>
                  <a:pt x="161" y="33"/>
                </a:cubicBezTo>
                <a:cubicBezTo>
                  <a:pt x="221" y="0"/>
                  <a:pt x="279" y="95"/>
                  <a:pt x="361" y="133"/>
                </a:cubicBezTo>
                <a:cubicBezTo>
                  <a:pt x="443" y="171"/>
                  <a:pt x="587" y="263"/>
                  <a:pt x="653" y="263"/>
                </a:cubicBezTo>
                <a:cubicBezTo>
                  <a:pt x="719" y="263"/>
                  <a:pt x="706" y="118"/>
                  <a:pt x="760" y="133"/>
                </a:cubicBezTo>
                <a:cubicBezTo>
                  <a:pt x="814" y="148"/>
                  <a:pt x="916" y="372"/>
                  <a:pt x="975" y="355"/>
                </a:cubicBezTo>
                <a:cubicBezTo>
                  <a:pt x="1034" y="338"/>
                  <a:pt x="1036" y="65"/>
                  <a:pt x="1113" y="33"/>
                </a:cubicBezTo>
                <a:cubicBezTo>
                  <a:pt x="1190" y="1"/>
                  <a:pt x="1350" y="95"/>
                  <a:pt x="1436" y="163"/>
                </a:cubicBezTo>
                <a:cubicBezTo>
                  <a:pt x="1522" y="231"/>
                  <a:pt x="1554" y="378"/>
                  <a:pt x="1628" y="440"/>
                </a:cubicBezTo>
                <a:cubicBezTo>
                  <a:pt x="1702" y="502"/>
                  <a:pt x="1791" y="517"/>
                  <a:pt x="1881" y="53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484313" y="2763838"/>
            <a:ext cx="1595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996950" y="4748213"/>
            <a:ext cx="2193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1135063" y="3846513"/>
            <a:ext cx="1587" cy="923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108075" y="3492500"/>
            <a:ext cx="6985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e(t)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856288" y="4676775"/>
            <a:ext cx="323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887788" y="4754563"/>
            <a:ext cx="323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21535" name="Freeform 31"/>
          <p:cNvSpPr>
            <a:spLocks/>
          </p:cNvSpPr>
          <p:nvPr/>
        </p:nvSpPr>
        <p:spPr bwMode="auto">
          <a:xfrm>
            <a:off x="4010025" y="3919538"/>
            <a:ext cx="1749425" cy="765175"/>
          </a:xfrm>
          <a:custGeom>
            <a:avLst/>
            <a:gdLst>
              <a:gd name="T0" fmla="*/ 0 w 1881"/>
              <a:gd name="T1" fmla="*/ 477515 h 532"/>
              <a:gd name="T2" fmla="*/ 149738 w 1881"/>
              <a:gd name="T3" fmla="*/ 47464 h 532"/>
              <a:gd name="T4" fmla="*/ 335748 w 1881"/>
              <a:gd name="T5" fmla="*/ 191294 h 532"/>
              <a:gd name="T6" fmla="*/ 607323 w 1881"/>
              <a:gd name="T7" fmla="*/ 378273 h 532"/>
              <a:gd name="T8" fmla="*/ 706838 w 1881"/>
              <a:gd name="T9" fmla="*/ 191294 h 532"/>
              <a:gd name="T10" fmla="*/ 906799 w 1881"/>
              <a:gd name="T11" fmla="*/ 510596 h 532"/>
              <a:gd name="T12" fmla="*/ 1035146 w 1881"/>
              <a:gd name="T13" fmla="*/ 47464 h 532"/>
              <a:gd name="T14" fmla="*/ 1335553 w 1881"/>
              <a:gd name="T15" fmla="*/ 234443 h 532"/>
              <a:gd name="T16" fmla="*/ 1514122 w 1881"/>
              <a:gd name="T17" fmla="*/ 632852 h 532"/>
              <a:gd name="T18" fmla="*/ 1749425 w 1881"/>
              <a:gd name="T19" fmla="*/ 765175 h 5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81" h="532">
                <a:moveTo>
                  <a:pt x="0" y="332"/>
                </a:moveTo>
                <a:cubicBezTo>
                  <a:pt x="27" y="282"/>
                  <a:pt x="101" y="66"/>
                  <a:pt x="161" y="33"/>
                </a:cubicBezTo>
                <a:cubicBezTo>
                  <a:pt x="221" y="0"/>
                  <a:pt x="279" y="95"/>
                  <a:pt x="361" y="133"/>
                </a:cubicBezTo>
                <a:cubicBezTo>
                  <a:pt x="443" y="171"/>
                  <a:pt x="587" y="263"/>
                  <a:pt x="653" y="263"/>
                </a:cubicBezTo>
                <a:cubicBezTo>
                  <a:pt x="719" y="263"/>
                  <a:pt x="706" y="118"/>
                  <a:pt x="760" y="133"/>
                </a:cubicBezTo>
                <a:cubicBezTo>
                  <a:pt x="814" y="148"/>
                  <a:pt x="916" y="372"/>
                  <a:pt x="975" y="355"/>
                </a:cubicBezTo>
                <a:cubicBezTo>
                  <a:pt x="1034" y="338"/>
                  <a:pt x="1036" y="65"/>
                  <a:pt x="1113" y="33"/>
                </a:cubicBezTo>
                <a:cubicBezTo>
                  <a:pt x="1190" y="1"/>
                  <a:pt x="1350" y="95"/>
                  <a:pt x="1436" y="163"/>
                </a:cubicBezTo>
                <a:cubicBezTo>
                  <a:pt x="1522" y="231"/>
                  <a:pt x="1554" y="378"/>
                  <a:pt x="1628" y="440"/>
                </a:cubicBezTo>
                <a:cubicBezTo>
                  <a:pt x="1702" y="502"/>
                  <a:pt x="1791" y="517"/>
                  <a:pt x="1881" y="532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3900488" y="4748213"/>
            <a:ext cx="21955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4038600" y="3846513"/>
            <a:ext cx="1588" cy="923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8329613" y="4446588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256338" y="4276725"/>
            <a:ext cx="790575" cy="220663"/>
          </a:xfrm>
          <a:prstGeom prst="rightArrow">
            <a:avLst>
              <a:gd name="adj1" fmla="val 50000"/>
              <a:gd name="adj2" fmla="val 89568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21540" name="Object 36"/>
          <p:cNvGraphicFramePr>
            <a:graphicFrameLocks noChangeAspect="1"/>
          </p:cNvGraphicFramePr>
          <p:nvPr/>
        </p:nvGraphicFramePr>
        <p:xfrm>
          <a:off x="4219575" y="5708650"/>
          <a:ext cx="35798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9" imgW="1701800" imgH="228600" progId="">
                  <p:embed/>
                </p:oleObj>
              </mc:Choice>
              <mc:Fallback>
                <p:oleObj name="Equation" r:id="rId9" imgW="1701800" imgH="22860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5708650"/>
                        <a:ext cx="35798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0D18A2F-74F4-44AF-8786-A4400BEB4536}" type="slidenum">
              <a:rPr lang="fr-FR" altLang="fr-FR">
                <a:solidFill>
                  <a:schemeClr val="bg2"/>
                </a:solidFill>
              </a:rPr>
              <a:pPr algn="r" eaLnBrk="1" hangingPunct="1"/>
              <a:t>12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1542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2311400" y="1600200"/>
            <a:ext cx="14033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686550" y="1600200"/>
            <a:ext cx="15684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06700" y="1143000"/>
            <a:ext cx="107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</a:t>
            </a:r>
            <a:r>
              <a:rPr lang="fr-FR" altLang="fr-FR" baseline="-25000">
                <a:solidFill>
                  <a:schemeClr val="bg2"/>
                </a:solidFill>
              </a:rPr>
              <a:t>1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769100" y="1143000"/>
            <a:ext cx="107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</a:t>
            </a:r>
            <a:r>
              <a:rPr lang="fr-FR" altLang="fr-FR" baseline="-25000">
                <a:solidFill>
                  <a:schemeClr val="bg2"/>
                </a:solidFill>
              </a:rPr>
              <a:t>1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30200" y="2667000"/>
            <a:ext cx="1403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linéaires :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98650" y="2667000"/>
            <a:ext cx="272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a</a:t>
            </a:r>
            <a:r>
              <a:rPr lang="fr-FR" altLang="fr-FR">
                <a:solidFill>
                  <a:schemeClr val="bg2"/>
                </a:solidFill>
              </a:rPr>
              <a:t> e</a:t>
            </a:r>
            <a:r>
              <a:rPr lang="fr-FR" altLang="fr-FR" baseline="-25000">
                <a:solidFill>
                  <a:schemeClr val="bg2"/>
                </a:solidFill>
              </a:rPr>
              <a:t>1</a:t>
            </a:r>
            <a:r>
              <a:rPr lang="fr-FR" altLang="fr-FR">
                <a:solidFill>
                  <a:schemeClr val="bg2"/>
                </a:solidFill>
              </a:rPr>
              <a:t>(t) +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b</a:t>
            </a:r>
            <a:r>
              <a:rPr lang="fr-FR" altLang="fr-FR">
                <a:solidFill>
                  <a:schemeClr val="bg2"/>
                </a:solidFill>
              </a:rPr>
              <a:t> e</a:t>
            </a:r>
            <a:r>
              <a:rPr lang="fr-FR" altLang="fr-FR" baseline="-25000">
                <a:solidFill>
                  <a:schemeClr val="bg2"/>
                </a:solidFill>
              </a:rPr>
              <a:t>2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604000" y="2667000"/>
            <a:ext cx="272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a</a:t>
            </a:r>
            <a:r>
              <a:rPr lang="fr-FR" altLang="fr-FR">
                <a:solidFill>
                  <a:schemeClr val="bg2"/>
                </a:solidFill>
              </a:rPr>
              <a:t> s</a:t>
            </a:r>
            <a:r>
              <a:rPr lang="fr-FR" altLang="fr-FR" baseline="-25000">
                <a:solidFill>
                  <a:schemeClr val="bg2"/>
                </a:solidFill>
              </a:rPr>
              <a:t>1</a:t>
            </a:r>
            <a:r>
              <a:rPr lang="fr-FR" altLang="fr-FR">
                <a:solidFill>
                  <a:schemeClr val="bg2"/>
                </a:solidFill>
              </a:rPr>
              <a:t>(t) +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b</a:t>
            </a:r>
            <a:r>
              <a:rPr lang="fr-FR" altLang="fr-FR">
                <a:solidFill>
                  <a:schemeClr val="bg2"/>
                </a:solidFill>
              </a:rPr>
              <a:t> s</a:t>
            </a:r>
            <a:r>
              <a:rPr lang="fr-FR" altLang="fr-FR" baseline="-25000">
                <a:solidFill>
                  <a:schemeClr val="bg2"/>
                </a:solidFill>
              </a:rPr>
              <a:t>2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12738" y="3581400"/>
            <a:ext cx="1924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Invariant dans le temps :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476500" y="3581400"/>
            <a:ext cx="272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</a:t>
            </a:r>
            <a:r>
              <a:rPr lang="fr-FR" altLang="fr-FR" baseline="-25000">
                <a:solidFill>
                  <a:schemeClr val="bg2"/>
                </a:solidFill>
              </a:rPr>
              <a:t> </a:t>
            </a:r>
            <a:r>
              <a:rPr lang="fr-FR" altLang="fr-FR">
                <a:solidFill>
                  <a:schemeClr val="bg2"/>
                </a:solidFill>
              </a:rPr>
              <a:t>(t-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t</a:t>
            </a:r>
            <a:r>
              <a:rPr lang="fr-FR" altLang="fr-FR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181850" y="3581400"/>
            <a:ext cx="2724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</a:t>
            </a:r>
            <a:r>
              <a:rPr lang="fr-FR" altLang="fr-FR" baseline="-25000">
                <a:solidFill>
                  <a:schemeClr val="bg2"/>
                </a:solidFill>
              </a:rPr>
              <a:t> </a:t>
            </a:r>
            <a:r>
              <a:rPr lang="fr-FR" altLang="fr-FR">
                <a:solidFill>
                  <a:schemeClr val="bg2"/>
                </a:solidFill>
              </a:rPr>
              <a:t>(t-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t</a:t>
            </a:r>
            <a:r>
              <a:rPr lang="fr-FR" altLang="fr-FR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879850" y="2895600"/>
            <a:ext cx="27241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79850" y="3810000"/>
            <a:ext cx="27241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898650" y="3962400"/>
            <a:ext cx="18986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(e retardé de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t)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934200" y="3962400"/>
            <a:ext cx="18986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(s retardé de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t)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714750" y="990600"/>
            <a:ext cx="2971800" cy="11430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5767" tIns="47884" rIns="95767" bIns="47884" anchor="ctr"/>
          <a:lstStyle/>
          <a:p>
            <a:pPr algn="ctr" defTabSz="957263" eaLnBrk="1" hangingPunct="1"/>
            <a:r>
              <a:rPr lang="fr-FR" altLang="fr-FR" b="1" i="1" dirty="0">
                <a:solidFill>
                  <a:srgbClr val="002060"/>
                </a:solidFill>
              </a:rPr>
              <a:t>Système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714750" y="4724400"/>
            <a:ext cx="2971800" cy="11430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5767" tIns="47884" rIns="95767" bIns="47884" anchor="ctr"/>
          <a:lstStyle/>
          <a:p>
            <a:pPr algn="ctr" defTabSz="957263" eaLnBrk="1" hangingPunct="1"/>
            <a:r>
              <a:rPr lang="fr-FR" altLang="fr-FR" b="1" dirty="0"/>
              <a:t>Système Linéaire</a:t>
            </a:r>
          </a:p>
          <a:p>
            <a:pPr algn="ctr" defTabSz="957263" eaLnBrk="1" hangingPunct="1"/>
            <a:r>
              <a:rPr lang="fr-FR" altLang="fr-FR" b="1" dirty="0"/>
              <a:t>Indépendant du temps</a:t>
            </a:r>
          </a:p>
          <a:p>
            <a:pPr algn="ctr" defTabSz="957263" eaLnBrk="1" hangingPunct="1"/>
            <a:r>
              <a:rPr lang="fr-FR" altLang="fr-FR" b="1" dirty="0"/>
              <a:t>S.L.I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806700" y="1651000"/>
            <a:ext cx="10731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</a:t>
            </a:r>
            <a:r>
              <a:rPr lang="fr-FR" altLang="fr-FR" baseline="-25000">
                <a:solidFill>
                  <a:schemeClr val="bg2"/>
                </a:solidFill>
              </a:rPr>
              <a:t>2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769100" y="1651000"/>
            <a:ext cx="10731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</a:t>
            </a:r>
            <a:r>
              <a:rPr lang="fr-FR" altLang="fr-FR" baseline="-25000">
                <a:solidFill>
                  <a:schemeClr val="bg2"/>
                </a:solidFill>
              </a:rPr>
              <a:t>2 </a:t>
            </a:r>
            <a:r>
              <a:rPr lang="fr-FR" altLang="fr-FR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2548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48CBBD3-F8B1-4734-A412-4DAC3C6B43D9}" type="slidenum">
              <a:rPr lang="fr-FR" altLang="fr-FR">
                <a:solidFill>
                  <a:schemeClr val="bg2"/>
                </a:solidFill>
              </a:rPr>
              <a:pPr algn="r" eaLnBrk="1" hangingPunct="1"/>
              <a:t>13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2549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42950" y="609600"/>
            <a:ext cx="8255000" cy="2667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5767" tIns="47884" rIns="95767" bIns="47884" anchor="ctr"/>
          <a:lstStyle/>
          <a:p>
            <a:pPr algn="ctr" defTabSz="957263" eaLnBrk="1" hangingPunct="1"/>
            <a:endParaRPr lang="en-US" altLang="fr-FR">
              <a:solidFill>
                <a:schemeClr val="bg2"/>
              </a:solidFill>
            </a:endParaRP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47650" y="3505200"/>
            <a:ext cx="41163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2"/>
                </a:solidFill>
              </a:rPr>
              <a:t>signal e(t) et signal approché ~e(t) :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3632200" y="609600"/>
            <a:ext cx="0" cy="2667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63875" y="644525"/>
            <a:ext cx="6619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e(t)</a:t>
            </a:r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908050" y="1060450"/>
            <a:ext cx="8007350" cy="1682750"/>
          </a:xfrm>
          <a:custGeom>
            <a:avLst/>
            <a:gdLst>
              <a:gd name="T0" fmla="*/ 0 w 4656"/>
              <a:gd name="T1" fmla="*/ 387350 h 1060"/>
              <a:gd name="T2" fmla="*/ 247650 w 4656"/>
              <a:gd name="T3" fmla="*/ 387350 h 1060"/>
              <a:gd name="T4" fmla="*/ 577850 w 4656"/>
              <a:gd name="T5" fmla="*/ 768350 h 1060"/>
              <a:gd name="T6" fmla="*/ 825500 w 4656"/>
              <a:gd name="T7" fmla="*/ 1149350 h 1060"/>
              <a:gd name="T8" fmla="*/ 1288124 w 4656"/>
              <a:gd name="T9" fmla="*/ 1143000 h 1060"/>
              <a:gd name="T10" fmla="*/ 1489340 w 4656"/>
              <a:gd name="T11" fmla="*/ 1052513 h 1060"/>
              <a:gd name="T12" fmla="*/ 1898650 w 4656"/>
              <a:gd name="T13" fmla="*/ 1225550 h 1060"/>
              <a:gd name="T14" fmla="*/ 2132542 w 4656"/>
              <a:gd name="T15" fmla="*/ 1600200 h 1060"/>
              <a:gd name="T16" fmla="*/ 2393950 w 4656"/>
              <a:gd name="T17" fmla="*/ 1225550 h 1060"/>
              <a:gd name="T18" fmla="*/ 2641600 w 4656"/>
              <a:gd name="T19" fmla="*/ 768350 h 1060"/>
              <a:gd name="T20" fmla="*/ 3136900 w 4656"/>
              <a:gd name="T21" fmla="*/ 615950 h 1060"/>
              <a:gd name="T22" fmla="*/ 3467100 w 4656"/>
              <a:gd name="T23" fmla="*/ 768350 h 1060"/>
              <a:gd name="T24" fmla="*/ 3962400 w 4656"/>
              <a:gd name="T25" fmla="*/ 1073150 h 1060"/>
              <a:gd name="T26" fmla="*/ 4540250 w 4656"/>
              <a:gd name="T27" fmla="*/ 692150 h 1060"/>
              <a:gd name="T28" fmla="*/ 4777581 w 4656"/>
              <a:gd name="T29" fmla="*/ 0 h 1060"/>
              <a:gd name="T30" fmla="*/ 5118100 w 4656"/>
              <a:gd name="T31" fmla="*/ 692150 h 1060"/>
              <a:gd name="T32" fmla="*/ 5861050 w 4656"/>
              <a:gd name="T33" fmla="*/ 1301750 h 1060"/>
              <a:gd name="T34" fmla="*/ 6604000 w 4656"/>
              <a:gd name="T35" fmla="*/ 1301750 h 1060"/>
              <a:gd name="T36" fmla="*/ 7346950 w 4656"/>
              <a:gd name="T37" fmla="*/ 1073150 h 1060"/>
              <a:gd name="T38" fmla="*/ 7842250 w 4656"/>
              <a:gd name="T39" fmla="*/ 1530350 h 1060"/>
              <a:gd name="T40" fmla="*/ 8007350 w 4656"/>
              <a:gd name="T41" fmla="*/ 1682750 h 10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656" h="1060">
                <a:moveTo>
                  <a:pt x="0" y="244"/>
                </a:moveTo>
                <a:cubicBezTo>
                  <a:pt x="44" y="224"/>
                  <a:pt x="88" y="204"/>
                  <a:pt x="144" y="244"/>
                </a:cubicBezTo>
                <a:cubicBezTo>
                  <a:pt x="200" y="284"/>
                  <a:pt x="280" y="404"/>
                  <a:pt x="336" y="484"/>
                </a:cubicBezTo>
                <a:cubicBezTo>
                  <a:pt x="392" y="564"/>
                  <a:pt x="411" y="685"/>
                  <a:pt x="480" y="724"/>
                </a:cubicBezTo>
                <a:cubicBezTo>
                  <a:pt x="549" y="763"/>
                  <a:pt x="685" y="730"/>
                  <a:pt x="749" y="720"/>
                </a:cubicBezTo>
                <a:cubicBezTo>
                  <a:pt x="813" y="710"/>
                  <a:pt x="807" y="654"/>
                  <a:pt x="866" y="663"/>
                </a:cubicBezTo>
                <a:cubicBezTo>
                  <a:pt x="925" y="672"/>
                  <a:pt x="1042" y="715"/>
                  <a:pt x="1104" y="772"/>
                </a:cubicBezTo>
                <a:cubicBezTo>
                  <a:pt x="1166" y="829"/>
                  <a:pt x="1192" y="1008"/>
                  <a:pt x="1240" y="1008"/>
                </a:cubicBezTo>
                <a:cubicBezTo>
                  <a:pt x="1288" y="1008"/>
                  <a:pt x="1343" y="859"/>
                  <a:pt x="1392" y="772"/>
                </a:cubicBezTo>
                <a:cubicBezTo>
                  <a:pt x="1441" y="685"/>
                  <a:pt x="1464" y="548"/>
                  <a:pt x="1536" y="484"/>
                </a:cubicBezTo>
                <a:cubicBezTo>
                  <a:pt x="1608" y="420"/>
                  <a:pt x="1744" y="388"/>
                  <a:pt x="1824" y="388"/>
                </a:cubicBezTo>
                <a:cubicBezTo>
                  <a:pt x="1904" y="388"/>
                  <a:pt x="1936" y="436"/>
                  <a:pt x="2016" y="484"/>
                </a:cubicBezTo>
                <a:cubicBezTo>
                  <a:pt x="2096" y="532"/>
                  <a:pt x="2200" y="684"/>
                  <a:pt x="2304" y="676"/>
                </a:cubicBezTo>
                <a:cubicBezTo>
                  <a:pt x="2408" y="668"/>
                  <a:pt x="2561" y="549"/>
                  <a:pt x="2640" y="436"/>
                </a:cubicBezTo>
                <a:cubicBezTo>
                  <a:pt x="2719" y="323"/>
                  <a:pt x="2722" y="0"/>
                  <a:pt x="2778" y="0"/>
                </a:cubicBezTo>
                <a:cubicBezTo>
                  <a:pt x="2834" y="0"/>
                  <a:pt x="2871" y="299"/>
                  <a:pt x="2976" y="436"/>
                </a:cubicBezTo>
                <a:cubicBezTo>
                  <a:pt x="3081" y="573"/>
                  <a:pt x="3264" y="756"/>
                  <a:pt x="3408" y="820"/>
                </a:cubicBezTo>
                <a:cubicBezTo>
                  <a:pt x="3552" y="884"/>
                  <a:pt x="3696" y="844"/>
                  <a:pt x="3840" y="820"/>
                </a:cubicBezTo>
                <a:cubicBezTo>
                  <a:pt x="3984" y="796"/>
                  <a:pt x="4152" y="652"/>
                  <a:pt x="4272" y="676"/>
                </a:cubicBezTo>
                <a:cubicBezTo>
                  <a:pt x="4392" y="700"/>
                  <a:pt x="4496" y="900"/>
                  <a:pt x="4560" y="964"/>
                </a:cubicBezTo>
                <a:cubicBezTo>
                  <a:pt x="4624" y="1028"/>
                  <a:pt x="4640" y="1044"/>
                  <a:pt x="4656" y="1060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742950" y="1981200"/>
            <a:ext cx="825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80584" name="Group 8"/>
          <p:cNvGrpSpPr>
            <a:grpSpLocks/>
          </p:cNvGrpSpPr>
          <p:nvPr/>
        </p:nvGrpSpPr>
        <p:grpSpPr bwMode="auto">
          <a:xfrm>
            <a:off x="863600" y="1066800"/>
            <a:ext cx="8105775" cy="1608138"/>
            <a:chOff x="587" y="741"/>
            <a:chExt cx="5512" cy="1117"/>
          </a:xfrm>
        </p:grpSpPr>
        <p:sp>
          <p:nvSpPr>
            <p:cNvPr id="23583" name="Text Box 9"/>
            <p:cNvSpPr txBox="1">
              <a:spLocks noChangeArrowheads="1"/>
            </p:cNvSpPr>
            <p:nvPr/>
          </p:nvSpPr>
          <p:spPr bwMode="auto">
            <a:xfrm>
              <a:off x="5930" y="1101"/>
              <a:ext cx="169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t</a:t>
              </a:r>
            </a:p>
          </p:txBody>
        </p:sp>
        <p:sp>
          <p:nvSpPr>
            <p:cNvPr id="23584" name="Rectangle 10"/>
            <p:cNvSpPr>
              <a:spLocks noChangeArrowheads="1"/>
            </p:cNvSpPr>
            <p:nvPr/>
          </p:nvSpPr>
          <p:spPr bwMode="auto">
            <a:xfrm>
              <a:off x="587" y="1016"/>
              <a:ext cx="56" cy="3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85" name="Rectangle 11"/>
            <p:cNvSpPr>
              <a:spLocks noChangeArrowheads="1"/>
            </p:cNvSpPr>
            <p:nvPr/>
          </p:nvSpPr>
          <p:spPr bwMode="auto">
            <a:xfrm>
              <a:off x="643" y="983"/>
              <a:ext cx="56" cy="3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86" name="Rectangle 12"/>
            <p:cNvSpPr>
              <a:spLocks noChangeArrowheads="1"/>
            </p:cNvSpPr>
            <p:nvPr/>
          </p:nvSpPr>
          <p:spPr bwMode="auto">
            <a:xfrm>
              <a:off x="699" y="982"/>
              <a:ext cx="56" cy="3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87" name="Rectangle 13"/>
            <p:cNvSpPr>
              <a:spLocks noChangeArrowheads="1"/>
            </p:cNvSpPr>
            <p:nvPr/>
          </p:nvSpPr>
          <p:spPr bwMode="auto">
            <a:xfrm>
              <a:off x="755" y="1016"/>
              <a:ext cx="57" cy="3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88" name="Rectangle 14"/>
            <p:cNvSpPr>
              <a:spLocks noChangeArrowheads="1"/>
            </p:cNvSpPr>
            <p:nvPr/>
          </p:nvSpPr>
          <p:spPr bwMode="auto">
            <a:xfrm>
              <a:off x="812" y="1056"/>
              <a:ext cx="56" cy="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89" name="Rectangle 15"/>
            <p:cNvSpPr>
              <a:spLocks noChangeArrowheads="1"/>
            </p:cNvSpPr>
            <p:nvPr/>
          </p:nvSpPr>
          <p:spPr bwMode="auto">
            <a:xfrm>
              <a:off x="2330" y="1369"/>
              <a:ext cx="56" cy="4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0" name="Rectangle 16"/>
            <p:cNvSpPr>
              <a:spLocks noChangeArrowheads="1"/>
            </p:cNvSpPr>
            <p:nvPr/>
          </p:nvSpPr>
          <p:spPr bwMode="auto">
            <a:xfrm>
              <a:off x="868" y="1132"/>
              <a:ext cx="56" cy="2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1" name="Rectangle 17"/>
            <p:cNvSpPr>
              <a:spLocks noChangeArrowheads="1"/>
            </p:cNvSpPr>
            <p:nvPr/>
          </p:nvSpPr>
          <p:spPr bwMode="auto">
            <a:xfrm>
              <a:off x="920" y="1190"/>
              <a:ext cx="56" cy="1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2" name="Rectangle 18"/>
            <p:cNvSpPr>
              <a:spLocks noChangeArrowheads="1"/>
            </p:cNvSpPr>
            <p:nvPr/>
          </p:nvSpPr>
          <p:spPr bwMode="auto">
            <a:xfrm>
              <a:off x="976" y="1276"/>
              <a:ext cx="57" cy="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3" name="Rectangle 19"/>
            <p:cNvSpPr>
              <a:spLocks noChangeArrowheads="1"/>
            </p:cNvSpPr>
            <p:nvPr/>
          </p:nvSpPr>
          <p:spPr bwMode="auto">
            <a:xfrm>
              <a:off x="1038" y="1365"/>
              <a:ext cx="57" cy="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4" name="Rectangle 20"/>
            <p:cNvSpPr>
              <a:spLocks noChangeArrowheads="1"/>
            </p:cNvSpPr>
            <p:nvPr/>
          </p:nvSpPr>
          <p:spPr bwMode="auto">
            <a:xfrm>
              <a:off x="1093" y="1337"/>
              <a:ext cx="57" cy="1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5" name="Rectangle 21"/>
            <p:cNvSpPr>
              <a:spLocks noChangeArrowheads="1"/>
            </p:cNvSpPr>
            <p:nvPr/>
          </p:nvSpPr>
          <p:spPr bwMode="auto">
            <a:xfrm>
              <a:off x="1151" y="1365"/>
              <a:ext cx="56" cy="1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6" name="Rectangle 22"/>
            <p:cNvSpPr>
              <a:spLocks noChangeArrowheads="1"/>
            </p:cNvSpPr>
            <p:nvPr/>
          </p:nvSpPr>
          <p:spPr bwMode="auto">
            <a:xfrm>
              <a:off x="1207" y="1375"/>
              <a:ext cx="56" cy="1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7" name="Rectangle 23"/>
            <p:cNvSpPr>
              <a:spLocks noChangeArrowheads="1"/>
            </p:cNvSpPr>
            <p:nvPr/>
          </p:nvSpPr>
          <p:spPr bwMode="auto">
            <a:xfrm>
              <a:off x="1272" y="1375"/>
              <a:ext cx="56" cy="17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8" name="Rectangle 24"/>
            <p:cNvSpPr>
              <a:spLocks noChangeArrowheads="1"/>
            </p:cNvSpPr>
            <p:nvPr/>
          </p:nvSpPr>
          <p:spPr bwMode="auto">
            <a:xfrm>
              <a:off x="1318" y="1375"/>
              <a:ext cx="56" cy="1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599" name="Rectangle 25"/>
            <p:cNvSpPr>
              <a:spLocks noChangeArrowheads="1"/>
            </p:cNvSpPr>
            <p:nvPr/>
          </p:nvSpPr>
          <p:spPr bwMode="auto">
            <a:xfrm>
              <a:off x="1375" y="1365"/>
              <a:ext cx="56" cy="16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0" name="Rectangle 26"/>
            <p:cNvSpPr>
              <a:spLocks noChangeArrowheads="1"/>
            </p:cNvSpPr>
            <p:nvPr/>
          </p:nvSpPr>
          <p:spPr bwMode="auto">
            <a:xfrm>
              <a:off x="1431" y="1375"/>
              <a:ext cx="57" cy="15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1" name="Rectangle 27"/>
            <p:cNvSpPr>
              <a:spLocks noChangeArrowheads="1"/>
            </p:cNvSpPr>
            <p:nvPr/>
          </p:nvSpPr>
          <p:spPr bwMode="auto">
            <a:xfrm>
              <a:off x="1486" y="1356"/>
              <a:ext cx="56" cy="1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2" name="Rectangle 28"/>
            <p:cNvSpPr>
              <a:spLocks noChangeArrowheads="1"/>
            </p:cNvSpPr>
            <p:nvPr/>
          </p:nvSpPr>
          <p:spPr bwMode="auto">
            <a:xfrm>
              <a:off x="1542" y="1356"/>
              <a:ext cx="57" cy="1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3" name="Rectangle 29"/>
            <p:cNvSpPr>
              <a:spLocks noChangeArrowheads="1"/>
            </p:cNvSpPr>
            <p:nvPr/>
          </p:nvSpPr>
          <p:spPr bwMode="auto">
            <a:xfrm>
              <a:off x="1599" y="1385"/>
              <a:ext cx="56" cy="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4" name="Rectangle 30"/>
            <p:cNvSpPr>
              <a:spLocks noChangeArrowheads="1"/>
            </p:cNvSpPr>
            <p:nvPr/>
          </p:nvSpPr>
          <p:spPr bwMode="auto">
            <a:xfrm>
              <a:off x="1655" y="1375"/>
              <a:ext cx="56" cy="1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5" name="Rectangle 31"/>
            <p:cNvSpPr>
              <a:spLocks noChangeArrowheads="1"/>
            </p:cNvSpPr>
            <p:nvPr/>
          </p:nvSpPr>
          <p:spPr bwMode="auto">
            <a:xfrm>
              <a:off x="1683" y="1365"/>
              <a:ext cx="56" cy="1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6" name="Rectangle 32"/>
            <p:cNvSpPr>
              <a:spLocks noChangeArrowheads="1"/>
            </p:cNvSpPr>
            <p:nvPr/>
          </p:nvSpPr>
          <p:spPr bwMode="auto">
            <a:xfrm>
              <a:off x="1758" y="1385"/>
              <a:ext cx="56" cy="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7" name="Rectangle 33"/>
            <p:cNvSpPr>
              <a:spLocks noChangeArrowheads="1"/>
            </p:cNvSpPr>
            <p:nvPr/>
          </p:nvSpPr>
          <p:spPr bwMode="auto">
            <a:xfrm>
              <a:off x="1823" y="1375"/>
              <a:ext cx="56" cy="1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8" name="Rectangle 34"/>
            <p:cNvSpPr>
              <a:spLocks noChangeArrowheads="1"/>
            </p:cNvSpPr>
            <p:nvPr/>
          </p:nvSpPr>
          <p:spPr bwMode="auto">
            <a:xfrm>
              <a:off x="1879" y="1375"/>
              <a:ext cx="56" cy="2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1937" y="1385"/>
              <a:ext cx="56" cy="3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0" name="Rectangle 36"/>
            <p:cNvSpPr>
              <a:spLocks noChangeArrowheads="1"/>
            </p:cNvSpPr>
            <p:nvPr/>
          </p:nvSpPr>
          <p:spPr bwMode="auto">
            <a:xfrm>
              <a:off x="1993" y="1375"/>
              <a:ext cx="56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1" name="Rectangle 37"/>
            <p:cNvSpPr>
              <a:spLocks noChangeArrowheads="1"/>
            </p:cNvSpPr>
            <p:nvPr/>
          </p:nvSpPr>
          <p:spPr bwMode="auto">
            <a:xfrm>
              <a:off x="2049" y="1375"/>
              <a:ext cx="56" cy="4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2" name="Rectangle 38"/>
            <p:cNvSpPr>
              <a:spLocks noChangeArrowheads="1"/>
            </p:cNvSpPr>
            <p:nvPr/>
          </p:nvSpPr>
          <p:spPr bwMode="auto">
            <a:xfrm>
              <a:off x="2105" y="1375"/>
              <a:ext cx="56" cy="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3" name="Rectangle 39"/>
            <p:cNvSpPr>
              <a:spLocks noChangeArrowheads="1"/>
            </p:cNvSpPr>
            <p:nvPr/>
          </p:nvSpPr>
          <p:spPr bwMode="auto">
            <a:xfrm>
              <a:off x="2161" y="1375"/>
              <a:ext cx="56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4" name="Rectangle 40"/>
            <p:cNvSpPr>
              <a:spLocks noChangeArrowheads="1"/>
            </p:cNvSpPr>
            <p:nvPr/>
          </p:nvSpPr>
          <p:spPr bwMode="auto">
            <a:xfrm>
              <a:off x="2217" y="1375"/>
              <a:ext cx="56" cy="2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5" name="Rectangle 41"/>
            <p:cNvSpPr>
              <a:spLocks noChangeArrowheads="1"/>
            </p:cNvSpPr>
            <p:nvPr/>
          </p:nvSpPr>
          <p:spPr bwMode="auto">
            <a:xfrm>
              <a:off x="2273" y="1375"/>
              <a:ext cx="57" cy="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6" name="Rectangle 42"/>
            <p:cNvSpPr>
              <a:spLocks noChangeArrowheads="1"/>
            </p:cNvSpPr>
            <p:nvPr/>
          </p:nvSpPr>
          <p:spPr bwMode="auto">
            <a:xfrm>
              <a:off x="2389" y="1264"/>
              <a:ext cx="56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7" name="Rectangle 43"/>
            <p:cNvSpPr>
              <a:spLocks noChangeArrowheads="1"/>
            </p:cNvSpPr>
            <p:nvPr/>
          </p:nvSpPr>
          <p:spPr bwMode="auto">
            <a:xfrm>
              <a:off x="2426" y="1228"/>
              <a:ext cx="56" cy="1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8" name="Rectangle 44"/>
            <p:cNvSpPr>
              <a:spLocks noChangeArrowheads="1"/>
            </p:cNvSpPr>
            <p:nvPr/>
          </p:nvSpPr>
          <p:spPr bwMode="auto">
            <a:xfrm>
              <a:off x="2501" y="1206"/>
              <a:ext cx="57" cy="1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19" name="Rectangle 45"/>
            <p:cNvSpPr>
              <a:spLocks noChangeArrowheads="1"/>
            </p:cNvSpPr>
            <p:nvPr/>
          </p:nvSpPr>
          <p:spPr bwMode="auto">
            <a:xfrm>
              <a:off x="2558" y="1177"/>
              <a:ext cx="56" cy="1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0" name="Rectangle 46"/>
            <p:cNvSpPr>
              <a:spLocks noChangeArrowheads="1"/>
            </p:cNvSpPr>
            <p:nvPr/>
          </p:nvSpPr>
          <p:spPr bwMode="auto">
            <a:xfrm>
              <a:off x="2622" y="1173"/>
              <a:ext cx="56" cy="2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1" name="Rectangle 47"/>
            <p:cNvSpPr>
              <a:spLocks noChangeArrowheads="1"/>
            </p:cNvSpPr>
            <p:nvPr/>
          </p:nvSpPr>
          <p:spPr bwMode="auto">
            <a:xfrm>
              <a:off x="2669" y="1168"/>
              <a:ext cx="56" cy="2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2" name="Rectangle 48"/>
            <p:cNvSpPr>
              <a:spLocks noChangeArrowheads="1"/>
            </p:cNvSpPr>
            <p:nvPr/>
          </p:nvSpPr>
          <p:spPr bwMode="auto">
            <a:xfrm>
              <a:off x="2725" y="1154"/>
              <a:ext cx="56" cy="2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3" name="Rectangle 49"/>
            <p:cNvSpPr>
              <a:spLocks noChangeArrowheads="1"/>
            </p:cNvSpPr>
            <p:nvPr/>
          </p:nvSpPr>
          <p:spPr bwMode="auto">
            <a:xfrm>
              <a:off x="2781" y="1174"/>
              <a:ext cx="56" cy="2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4" name="Rectangle 50"/>
            <p:cNvSpPr>
              <a:spLocks noChangeArrowheads="1"/>
            </p:cNvSpPr>
            <p:nvPr/>
          </p:nvSpPr>
          <p:spPr bwMode="auto">
            <a:xfrm>
              <a:off x="2838" y="1191"/>
              <a:ext cx="56" cy="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5" name="Rectangle 51"/>
            <p:cNvSpPr>
              <a:spLocks noChangeArrowheads="1"/>
            </p:cNvSpPr>
            <p:nvPr/>
          </p:nvSpPr>
          <p:spPr bwMode="auto">
            <a:xfrm>
              <a:off x="2894" y="1238"/>
              <a:ext cx="57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6" name="Rectangle 52"/>
            <p:cNvSpPr>
              <a:spLocks noChangeArrowheads="1"/>
            </p:cNvSpPr>
            <p:nvPr/>
          </p:nvSpPr>
          <p:spPr bwMode="auto">
            <a:xfrm>
              <a:off x="2951" y="1263"/>
              <a:ext cx="56" cy="1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7" name="Rectangle 53"/>
            <p:cNvSpPr>
              <a:spLocks noChangeArrowheads="1"/>
            </p:cNvSpPr>
            <p:nvPr/>
          </p:nvSpPr>
          <p:spPr bwMode="auto">
            <a:xfrm>
              <a:off x="3007" y="1316"/>
              <a:ext cx="56" cy="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8" name="Rectangle 54"/>
            <p:cNvSpPr>
              <a:spLocks noChangeArrowheads="1"/>
            </p:cNvSpPr>
            <p:nvPr/>
          </p:nvSpPr>
          <p:spPr bwMode="auto">
            <a:xfrm flipV="1">
              <a:off x="3091" y="1376"/>
              <a:ext cx="56" cy="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29" name="Rectangle 55"/>
            <p:cNvSpPr>
              <a:spLocks noChangeArrowheads="1"/>
            </p:cNvSpPr>
            <p:nvPr/>
          </p:nvSpPr>
          <p:spPr bwMode="auto">
            <a:xfrm flipV="1">
              <a:off x="3175" y="1376"/>
              <a:ext cx="56" cy="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0" name="Rectangle 56"/>
            <p:cNvSpPr>
              <a:spLocks noChangeArrowheads="1"/>
            </p:cNvSpPr>
            <p:nvPr/>
          </p:nvSpPr>
          <p:spPr bwMode="auto">
            <a:xfrm flipV="1">
              <a:off x="3231" y="1376"/>
              <a:ext cx="56" cy="1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1" name="Rectangle 57"/>
            <p:cNvSpPr>
              <a:spLocks noChangeArrowheads="1"/>
            </p:cNvSpPr>
            <p:nvPr/>
          </p:nvSpPr>
          <p:spPr bwMode="auto">
            <a:xfrm flipV="1">
              <a:off x="3287" y="1414"/>
              <a:ext cx="56" cy="10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2" name="Rectangle 58"/>
            <p:cNvSpPr>
              <a:spLocks noChangeArrowheads="1"/>
            </p:cNvSpPr>
            <p:nvPr/>
          </p:nvSpPr>
          <p:spPr bwMode="auto">
            <a:xfrm flipV="1">
              <a:off x="3343" y="1376"/>
              <a:ext cx="57" cy="9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3" name="Rectangle 59"/>
            <p:cNvSpPr>
              <a:spLocks noChangeArrowheads="1"/>
            </p:cNvSpPr>
            <p:nvPr/>
          </p:nvSpPr>
          <p:spPr bwMode="auto">
            <a:xfrm flipV="1">
              <a:off x="3400" y="1376"/>
              <a:ext cx="56" cy="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4" name="Rectangle 60"/>
            <p:cNvSpPr>
              <a:spLocks noChangeArrowheads="1"/>
            </p:cNvSpPr>
            <p:nvPr/>
          </p:nvSpPr>
          <p:spPr bwMode="auto">
            <a:xfrm flipV="1">
              <a:off x="3455" y="1376"/>
              <a:ext cx="56" cy="3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5" name="Rectangle 61"/>
            <p:cNvSpPr>
              <a:spLocks noChangeArrowheads="1"/>
            </p:cNvSpPr>
            <p:nvPr/>
          </p:nvSpPr>
          <p:spPr bwMode="auto">
            <a:xfrm>
              <a:off x="3567" y="1330"/>
              <a:ext cx="56" cy="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6" name="Rectangle 62"/>
            <p:cNvSpPr>
              <a:spLocks noChangeArrowheads="1"/>
            </p:cNvSpPr>
            <p:nvPr/>
          </p:nvSpPr>
          <p:spPr bwMode="auto">
            <a:xfrm>
              <a:off x="3623" y="1276"/>
              <a:ext cx="56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7" name="Rectangle 63"/>
            <p:cNvSpPr>
              <a:spLocks noChangeArrowheads="1"/>
            </p:cNvSpPr>
            <p:nvPr/>
          </p:nvSpPr>
          <p:spPr bwMode="auto">
            <a:xfrm>
              <a:off x="3680" y="1203"/>
              <a:ext cx="56" cy="17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8" name="Rectangle 64"/>
            <p:cNvSpPr>
              <a:spLocks noChangeArrowheads="1"/>
            </p:cNvSpPr>
            <p:nvPr/>
          </p:nvSpPr>
          <p:spPr bwMode="auto">
            <a:xfrm>
              <a:off x="3736" y="1062"/>
              <a:ext cx="57" cy="3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39" name="Rectangle 65"/>
            <p:cNvSpPr>
              <a:spLocks noChangeArrowheads="1"/>
            </p:cNvSpPr>
            <p:nvPr/>
          </p:nvSpPr>
          <p:spPr bwMode="auto">
            <a:xfrm>
              <a:off x="3793" y="806"/>
              <a:ext cx="56" cy="5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0" name="Rectangle 66"/>
            <p:cNvSpPr>
              <a:spLocks noChangeArrowheads="1"/>
            </p:cNvSpPr>
            <p:nvPr/>
          </p:nvSpPr>
          <p:spPr bwMode="auto">
            <a:xfrm>
              <a:off x="3849" y="741"/>
              <a:ext cx="56" cy="6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1" name="Rectangle 67"/>
            <p:cNvSpPr>
              <a:spLocks noChangeArrowheads="1"/>
            </p:cNvSpPr>
            <p:nvPr/>
          </p:nvSpPr>
          <p:spPr bwMode="auto">
            <a:xfrm>
              <a:off x="3905" y="846"/>
              <a:ext cx="56" cy="5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2" name="Rectangle 68"/>
            <p:cNvSpPr>
              <a:spLocks noChangeArrowheads="1"/>
            </p:cNvSpPr>
            <p:nvPr/>
          </p:nvSpPr>
          <p:spPr bwMode="auto">
            <a:xfrm>
              <a:off x="3961" y="1007"/>
              <a:ext cx="56" cy="3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3" name="Rectangle 69"/>
            <p:cNvSpPr>
              <a:spLocks noChangeArrowheads="1"/>
            </p:cNvSpPr>
            <p:nvPr/>
          </p:nvSpPr>
          <p:spPr bwMode="auto">
            <a:xfrm>
              <a:off x="4017" y="1138"/>
              <a:ext cx="56" cy="2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4" name="Rectangle 70"/>
            <p:cNvSpPr>
              <a:spLocks noChangeArrowheads="1"/>
            </p:cNvSpPr>
            <p:nvPr/>
          </p:nvSpPr>
          <p:spPr bwMode="auto">
            <a:xfrm>
              <a:off x="4072" y="1224"/>
              <a:ext cx="5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5" name="Rectangle 71"/>
            <p:cNvSpPr>
              <a:spLocks noChangeArrowheads="1"/>
            </p:cNvSpPr>
            <p:nvPr/>
          </p:nvSpPr>
          <p:spPr bwMode="auto">
            <a:xfrm>
              <a:off x="4128" y="1287"/>
              <a:ext cx="56" cy="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6" name="Rectangle 72"/>
            <p:cNvSpPr>
              <a:spLocks noChangeArrowheads="1"/>
            </p:cNvSpPr>
            <p:nvPr/>
          </p:nvSpPr>
          <p:spPr bwMode="auto">
            <a:xfrm>
              <a:off x="4184" y="1346"/>
              <a:ext cx="56" cy="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7" name="Rectangle 73"/>
            <p:cNvSpPr>
              <a:spLocks noChangeArrowheads="1"/>
            </p:cNvSpPr>
            <p:nvPr/>
          </p:nvSpPr>
          <p:spPr bwMode="auto">
            <a:xfrm flipV="1">
              <a:off x="4240" y="1376"/>
              <a:ext cx="57" cy="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8" name="Rectangle 74"/>
            <p:cNvSpPr>
              <a:spLocks noChangeArrowheads="1"/>
            </p:cNvSpPr>
            <p:nvPr/>
          </p:nvSpPr>
          <p:spPr bwMode="auto">
            <a:xfrm flipV="1">
              <a:off x="4269" y="1376"/>
              <a:ext cx="56" cy="7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49" name="Rectangle 75"/>
            <p:cNvSpPr>
              <a:spLocks noChangeArrowheads="1"/>
            </p:cNvSpPr>
            <p:nvPr/>
          </p:nvSpPr>
          <p:spPr bwMode="auto">
            <a:xfrm flipV="1">
              <a:off x="4353" y="1376"/>
              <a:ext cx="56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0" name="Rectangle 76"/>
            <p:cNvSpPr>
              <a:spLocks noChangeArrowheads="1"/>
            </p:cNvSpPr>
            <p:nvPr/>
          </p:nvSpPr>
          <p:spPr bwMode="auto">
            <a:xfrm flipV="1">
              <a:off x="4409" y="1376"/>
              <a:ext cx="56" cy="1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1" name="Rectangle 77"/>
            <p:cNvSpPr>
              <a:spLocks noChangeArrowheads="1"/>
            </p:cNvSpPr>
            <p:nvPr/>
          </p:nvSpPr>
          <p:spPr bwMode="auto">
            <a:xfrm flipV="1">
              <a:off x="4466" y="1376"/>
              <a:ext cx="56" cy="2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2" name="Rectangle 78"/>
            <p:cNvSpPr>
              <a:spLocks noChangeArrowheads="1"/>
            </p:cNvSpPr>
            <p:nvPr/>
          </p:nvSpPr>
          <p:spPr bwMode="auto">
            <a:xfrm flipV="1">
              <a:off x="4522" y="1376"/>
              <a:ext cx="56" cy="2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3" name="Rectangle 79"/>
            <p:cNvSpPr>
              <a:spLocks noChangeArrowheads="1"/>
            </p:cNvSpPr>
            <p:nvPr/>
          </p:nvSpPr>
          <p:spPr bwMode="auto">
            <a:xfrm flipV="1">
              <a:off x="4578" y="1376"/>
              <a:ext cx="57" cy="26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4" name="Rectangle 80"/>
            <p:cNvSpPr>
              <a:spLocks noChangeArrowheads="1"/>
            </p:cNvSpPr>
            <p:nvPr/>
          </p:nvSpPr>
          <p:spPr bwMode="auto">
            <a:xfrm flipV="1">
              <a:off x="4635" y="1376"/>
              <a:ext cx="56" cy="2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5" name="Rectangle 81"/>
            <p:cNvSpPr>
              <a:spLocks noChangeArrowheads="1"/>
            </p:cNvSpPr>
            <p:nvPr/>
          </p:nvSpPr>
          <p:spPr bwMode="auto">
            <a:xfrm flipV="1">
              <a:off x="4691" y="1376"/>
              <a:ext cx="56" cy="2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6" name="Rectangle 82"/>
            <p:cNvSpPr>
              <a:spLocks noChangeArrowheads="1"/>
            </p:cNvSpPr>
            <p:nvPr/>
          </p:nvSpPr>
          <p:spPr bwMode="auto">
            <a:xfrm flipV="1">
              <a:off x="4747" y="1376"/>
              <a:ext cx="56" cy="3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7" name="Rectangle 83"/>
            <p:cNvSpPr>
              <a:spLocks noChangeArrowheads="1"/>
            </p:cNvSpPr>
            <p:nvPr/>
          </p:nvSpPr>
          <p:spPr bwMode="auto">
            <a:xfrm flipV="1">
              <a:off x="4803" y="1376"/>
              <a:ext cx="5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8" name="Rectangle 84"/>
            <p:cNvSpPr>
              <a:spLocks noChangeArrowheads="1"/>
            </p:cNvSpPr>
            <p:nvPr/>
          </p:nvSpPr>
          <p:spPr bwMode="auto">
            <a:xfrm flipV="1">
              <a:off x="4858" y="1376"/>
              <a:ext cx="56" cy="2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59" name="Rectangle 85"/>
            <p:cNvSpPr>
              <a:spLocks noChangeArrowheads="1"/>
            </p:cNvSpPr>
            <p:nvPr/>
          </p:nvSpPr>
          <p:spPr bwMode="auto">
            <a:xfrm flipV="1">
              <a:off x="4914" y="1376"/>
              <a:ext cx="56" cy="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0" name="Rectangle 86"/>
            <p:cNvSpPr>
              <a:spLocks noChangeArrowheads="1"/>
            </p:cNvSpPr>
            <p:nvPr/>
          </p:nvSpPr>
          <p:spPr bwMode="auto">
            <a:xfrm flipV="1">
              <a:off x="4970" y="1376"/>
              <a:ext cx="56" cy="2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1" name="Rectangle 87"/>
            <p:cNvSpPr>
              <a:spLocks noChangeArrowheads="1"/>
            </p:cNvSpPr>
            <p:nvPr/>
          </p:nvSpPr>
          <p:spPr bwMode="auto">
            <a:xfrm flipV="1">
              <a:off x="5027" y="1376"/>
              <a:ext cx="57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2" name="Rectangle 88"/>
            <p:cNvSpPr>
              <a:spLocks noChangeArrowheads="1"/>
            </p:cNvSpPr>
            <p:nvPr/>
          </p:nvSpPr>
          <p:spPr bwMode="auto">
            <a:xfrm flipV="1">
              <a:off x="5084" y="1376"/>
              <a:ext cx="56" cy="2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3" name="Rectangle 89"/>
            <p:cNvSpPr>
              <a:spLocks noChangeArrowheads="1"/>
            </p:cNvSpPr>
            <p:nvPr/>
          </p:nvSpPr>
          <p:spPr bwMode="auto">
            <a:xfrm flipV="1">
              <a:off x="5140" y="1376"/>
              <a:ext cx="56" cy="2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4" name="Rectangle 90"/>
            <p:cNvSpPr>
              <a:spLocks noChangeArrowheads="1"/>
            </p:cNvSpPr>
            <p:nvPr/>
          </p:nvSpPr>
          <p:spPr bwMode="auto">
            <a:xfrm flipV="1">
              <a:off x="5196" y="1376"/>
              <a:ext cx="56" cy="2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5" name="Rectangle 91"/>
            <p:cNvSpPr>
              <a:spLocks noChangeArrowheads="1"/>
            </p:cNvSpPr>
            <p:nvPr/>
          </p:nvSpPr>
          <p:spPr bwMode="auto">
            <a:xfrm flipV="1">
              <a:off x="5252" y="1376"/>
              <a:ext cx="56" cy="2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6" name="Rectangle 92"/>
            <p:cNvSpPr>
              <a:spLocks noChangeArrowheads="1"/>
            </p:cNvSpPr>
            <p:nvPr/>
          </p:nvSpPr>
          <p:spPr bwMode="auto">
            <a:xfrm flipV="1">
              <a:off x="5308" y="1376"/>
              <a:ext cx="56" cy="1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7" name="Rectangle 93"/>
            <p:cNvSpPr>
              <a:spLocks noChangeArrowheads="1"/>
            </p:cNvSpPr>
            <p:nvPr/>
          </p:nvSpPr>
          <p:spPr bwMode="auto">
            <a:xfrm flipV="1">
              <a:off x="5364" y="1376"/>
              <a:ext cx="56" cy="1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8" name="Rectangle 94"/>
            <p:cNvSpPr>
              <a:spLocks noChangeArrowheads="1"/>
            </p:cNvSpPr>
            <p:nvPr/>
          </p:nvSpPr>
          <p:spPr bwMode="auto">
            <a:xfrm flipV="1">
              <a:off x="5419" y="1376"/>
              <a:ext cx="56" cy="1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69" name="Rectangle 95"/>
            <p:cNvSpPr>
              <a:spLocks noChangeArrowheads="1"/>
            </p:cNvSpPr>
            <p:nvPr/>
          </p:nvSpPr>
          <p:spPr bwMode="auto">
            <a:xfrm flipV="1">
              <a:off x="5475" y="1376"/>
              <a:ext cx="56" cy="1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0" name="Rectangle 96"/>
            <p:cNvSpPr>
              <a:spLocks noChangeArrowheads="1"/>
            </p:cNvSpPr>
            <p:nvPr/>
          </p:nvSpPr>
          <p:spPr bwMode="auto">
            <a:xfrm flipV="1">
              <a:off x="5531" y="1376"/>
              <a:ext cx="57" cy="1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1" name="Rectangle 97"/>
            <p:cNvSpPr>
              <a:spLocks noChangeArrowheads="1"/>
            </p:cNvSpPr>
            <p:nvPr/>
          </p:nvSpPr>
          <p:spPr bwMode="auto">
            <a:xfrm flipV="1">
              <a:off x="5589" y="1376"/>
              <a:ext cx="56" cy="1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2" name="Rectangle 98"/>
            <p:cNvSpPr>
              <a:spLocks noChangeArrowheads="1"/>
            </p:cNvSpPr>
            <p:nvPr/>
          </p:nvSpPr>
          <p:spPr bwMode="auto">
            <a:xfrm flipV="1">
              <a:off x="5645" y="1376"/>
              <a:ext cx="56" cy="1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3" name="Rectangle 99"/>
            <p:cNvSpPr>
              <a:spLocks noChangeArrowheads="1"/>
            </p:cNvSpPr>
            <p:nvPr/>
          </p:nvSpPr>
          <p:spPr bwMode="auto">
            <a:xfrm flipV="1">
              <a:off x="5701" y="1376"/>
              <a:ext cx="56" cy="1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4" name="Rectangle 100"/>
            <p:cNvSpPr>
              <a:spLocks noChangeArrowheads="1"/>
            </p:cNvSpPr>
            <p:nvPr/>
          </p:nvSpPr>
          <p:spPr bwMode="auto">
            <a:xfrm flipV="1">
              <a:off x="5757" y="1376"/>
              <a:ext cx="56" cy="2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5" name="Rectangle 101"/>
            <p:cNvSpPr>
              <a:spLocks noChangeArrowheads="1"/>
            </p:cNvSpPr>
            <p:nvPr/>
          </p:nvSpPr>
          <p:spPr bwMode="auto">
            <a:xfrm flipV="1">
              <a:off x="5813" y="1376"/>
              <a:ext cx="56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6" name="Rectangle 102"/>
            <p:cNvSpPr>
              <a:spLocks noChangeArrowheads="1"/>
            </p:cNvSpPr>
            <p:nvPr/>
          </p:nvSpPr>
          <p:spPr bwMode="auto">
            <a:xfrm flipV="1">
              <a:off x="5869" y="1376"/>
              <a:ext cx="57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7" name="Rectangle 103"/>
            <p:cNvSpPr>
              <a:spLocks noChangeArrowheads="1"/>
            </p:cNvSpPr>
            <p:nvPr/>
          </p:nvSpPr>
          <p:spPr bwMode="auto">
            <a:xfrm flipV="1">
              <a:off x="5926" y="1376"/>
              <a:ext cx="56" cy="4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3678" name="Rectangle 104"/>
            <p:cNvSpPr>
              <a:spLocks noChangeArrowheads="1"/>
            </p:cNvSpPr>
            <p:nvPr/>
          </p:nvSpPr>
          <p:spPr bwMode="auto">
            <a:xfrm flipV="1">
              <a:off x="5981" y="1376"/>
              <a:ext cx="56" cy="4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</p:grpSp>
      <p:sp>
        <p:nvSpPr>
          <p:cNvPr id="23561" name="Text Box 105"/>
          <p:cNvSpPr txBox="1">
            <a:spLocks noChangeArrowheads="1"/>
          </p:cNvSpPr>
          <p:nvPr/>
        </p:nvSpPr>
        <p:spPr bwMode="auto">
          <a:xfrm>
            <a:off x="3714750" y="644525"/>
            <a:ext cx="7953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~e(t)</a:t>
            </a:r>
          </a:p>
        </p:txBody>
      </p:sp>
      <p:graphicFrame>
        <p:nvGraphicFramePr>
          <p:cNvPr id="280682" name="Object 106"/>
          <p:cNvGraphicFramePr>
            <a:graphicFrameLocks noGrp="1" noChangeAspect="1"/>
          </p:cNvGraphicFramePr>
          <p:nvPr>
            <p:ph idx="4294967295"/>
          </p:nvPr>
        </p:nvGraphicFramePr>
        <p:xfrm>
          <a:off x="4433455" y="3378200"/>
          <a:ext cx="4211781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3" imgW="2133600" imgH="431800" progId="">
                  <p:embed/>
                </p:oleObj>
              </mc:Choice>
              <mc:Fallback>
                <p:oleObj name="Equation" r:id="rId3" imgW="2133600" imgH="431800" progId="">
                  <p:embed/>
                  <p:pic>
                    <p:nvPicPr>
                      <p:cNvPr id="0" name="Object 10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455" y="3378200"/>
                        <a:ext cx="4211781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690" name="Text Box 114"/>
          <p:cNvSpPr txBox="1">
            <a:spLocks noChangeArrowheads="1"/>
          </p:cNvSpPr>
          <p:nvPr/>
        </p:nvSpPr>
        <p:spPr bwMode="auto">
          <a:xfrm>
            <a:off x="1749714" y="5156200"/>
            <a:ext cx="893763" cy="385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900">
                <a:solidFill>
                  <a:schemeClr val="bg2"/>
                </a:solidFill>
                <a:latin typeface="Arial" pitchFamily="34" charset="0"/>
              </a:rPr>
              <a:t>donc </a:t>
            </a:r>
          </a:p>
        </p:txBody>
      </p:sp>
      <p:graphicFrame>
        <p:nvGraphicFramePr>
          <p:cNvPr id="280691" name="Object 115"/>
          <p:cNvGraphicFramePr>
            <a:graphicFrameLocks noChangeAspect="1"/>
          </p:cNvGraphicFramePr>
          <p:nvPr/>
        </p:nvGraphicFramePr>
        <p:xfrm>
          <a:off x="2890838" y="4968875"/>
          <a:ext cx="42703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5" imgW="2514600" imgH="457200" progId="">
                  <p:embed/>
                </p:oleObj>
              </mc:Choice>
              <mc:Fallback>
                <p:oleObj name="Equation" r:id="rId5" imgW="2514600" imgH="457200" progId="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4968875"/>
                        <a:ext cx="42703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692" name="Object 116"/>
          <p:cNvGraphicFramePr>
            <a:graphicFrameLocks noChangeAspect="1"/>
          </p:cNvGraphicFramePr>
          <p:nvPr/>
        </p:nvGraphicFramePr>
        <p:xfrm>
          <a:off x="2189163" y="5961063"/>
          <a:ext cx="4165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7" imgW="2451100" imgH="469900" progId="">
                  <p:embed/>
                </p:oleObj>
              </mc:Choice>
              <mc:Fallback>
                <p:oleObj name="Equation" r:id="rId7" imgW="2451100" imgH="469900" progId="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5961063"/>
                        <a:ext cx="4165600" cy="781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693" name="Text Box 117"/>
          <p:cNvSpPr txBox="1">
            <a:spLocks noChangeArrowheads="1"/>
          </p:cNvSpPr>
          <p:nvPr/>
        </p:nvSpPr>
        <p:spPr bwMode="auto">
          <a:xfrm>
            <a:off x="6573838" y="6143625"/>
            <a:ext cx="3117850" cy="434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47884" rIns="0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 b="1">
                <a:solidFill>
                  <a:schemeClr val="bg2"/>
                </a:solidFill>
                <a:latin typeface="Arial" pitchFamily="34" charset="0"/>
              </a:rPr>
              <a:t>Produit de convolution</a:t>
            </a:r>
          </a:p>
        </p:txBody>
      </p:sp>
      <p:sp>
        <p:nvSpPr>
          <p:cNvPr id="280694" name="AutoShape 118"/>
          <p:cNvSpPr>
            <a:spLocks/>
          </p:cNvSpPr>
          <p:nvPr/>
        </p:nvSpPr>
        <p:spPr bwMode="auto">
          <a:xfrm rot="-5400000">
            <a:off x="7447757" y="3413919"/>
            <a:ext cx="141287" cy="1165225"/>
          </a:xfrm>
          <a:prstGeom prst="leftBrace">
            <a:avLst>
              <a:gd name="adj1" fmla="val 68727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80695" name="Text Box 119"/>
          <p:cNvSpPr txBox="1">
            <a:spLocks noChangeArrowheads="1"/>
          </p:cNvSpPr>
          <p:nvPr/>
        </p:nvSpPr>
        <p:spPr bwMode="auto">
          <a:xfrm>
            <a:off x="6864350" y="4110038"/>
            <a:ext cx="2886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900">
                <a:solidFill>
                  <a:schemeClr val="bg2"/>
                </a:solidFill>
                <a:latin typeface="Arial" pitchFamily="34" charset="0"/>
              </a:rPr>
              <a:t>Impulsion carrée amplitude 1/T</a:t>
            </a:r>
          </a:p>
        </p:txBody>
      </p:sp>
      <p:sp>
        <p:nvSpPr>
          <p:cNvPr id="280696" name="Freeform 120"/>
          <p:cNvSpPr>
            <a:spLocks/>
          </p:cNvSpPr>
          <p:nvPr/>
        </p:nvSpPr>
        <p:spPr bwMode="auto">
          <a:xfrm>
            <a:off x="4833938" y="5507038"/>
            <a:ext cx="2057400" cy="695325"/>
          </a:xfrm>
          <a:custGeom>
            <a:avLst/>
            <a:gdLst>
              <a:gd name="T0" fmla="*/ 2057400 w 1574"/>
              <a:gd name="T1" fmla="*/ 0 h 391"/>
              <a:gd name="T2" fmla="*/ 2057400 w 1574"/>
              <a:gd name="T3" fmla="*/ 190281 h 391"/>
              <a:gd name="T4" fmla="*/ 2057400 w 1574"/>
              <a:gd name="T5" fmla="*/ 327212 h 391"/>
              <a:gd name="T6" fmla="*/ 763356 w 1574"/>
              <a:gd name="T7" fmla="*/ 327212 h 391"/>
              <a:gd name="T8" fmla="*/ 0 w 1574"/>
              <a:gd name="T9" fmla="*/ 695325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74" h="391">
                <a:moveTo>
                  <a:pt x="1574" y="0"/>
                </a:moveTo>
                <a:lnTo>
                  <a:pt x="1574" y="107"/>
                </a:lnTo>
                <a:lnTo>
                  <a:pt x="1574" y="184"/>
                </a:lnTo>
                <a:lnTo>
                  <a:pt x="584" y="184"/>
                </a:lnTo>
                <a:lnTo>
                  <a:pt x="0" y="39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697" name="Freeform 121"/>
          <p:cNvSpPr>
            <a:spLocks/>
          </p:cNvSpPr>
          <p:nvPr/>
        </p:nvSpPr>
        <p:spPr bwMode="auto">
          <a:xfrm>
            <a:off x="4089400" y="5518150"/>
            <a:ext cx="1601788" cy="696913"/>
          </a:xfrm>
          <a:custGeom>
            <a:avLst/>
            <a:gdLst>
              <a:gd name="T0" fmla="*/ 1601788 w 1351"/>
              <a:gd name="T1" fmla="*/ 0 h 377"/>
              <a:gd name="T2" fmla="*/ 1601788 w 1351"/>
              <a:gd name="T3" fmla="*/ 114612 h 377"/>
              <a:gd name="T4" fmla="*/ 982888 w 1351"/>
              <a:gd name="T5" fmla="*/ 114612 h 377"/>
              <a:gd name="T6" fmla="*/ 0 w 1351"/>
              <a:gd name="T7" fmla="*/ 696913 h 3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1" h="377">
                <a:moveTo>
                  <a:pt x="1351" y="0"/>
                </a:moveTo>
                <a:lnTo>
                  <a:pt x="1351" y="62"/>
                </a:lnTo>
                <a:lnTo>
                  <a:pt x="829" y="62"/>
                </a:lnTo>
                <a:lnTo>
                  <a:pt x="0" y="377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698" name="Line 122"/>
          <p:cNvSpPr>
            <a:spLocks noChangeShapeType="1"/>
          </p:cNvSpPr>
          <p:nvPr/>
        </p:nvSpPr>
        <p:spPr bwMode="auto">
          <a:xfrm flipH="1">
            <a:off x="3484563" y="5484813"/>
            <a:ext cx="1431925" cy="692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0699" name="Line 123"/>
          <p:cNvSpPr>
            <a:spLocks noChangeShapeType="1"/>
          </p:cNvSpPr>
          <p:nvPr/>
        </p:nvSpPr>
        <p:spPr bwMode="auto">
          <a:xfrm flipH="1">
            <a:off x="3071813" y="5683250"/>
            <a:ext cx="1071562" cy="398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57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36F44C6-40D0-4AC9-81DF-5217750562F4}" type="slidenum">
              <a:rPr lang="fr-FR" altLang="fr-FR">
                <a:solidFill>
                  <a:schemeClr val="bg2"/>
                </a:solidFill>
              </a:rPr>
              <a:pPr algn="r" eaLnBrk="1" hangingPunct="1"/>
              <a:t>14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3574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grpSp>
        <p:nvGrpSpPr>
          <p:cNvPr id="280721" name="Group 145"/>
          <p:cNvGrpSpPr>
            <a:grpSpLocks/>
          </p:cNvGrpSpPr>
          <p:nvPr/>
        </p:nvGrpSpPr>
        <p:grpSpPr bwMode="auto">
          <a:xfrm>
            <a:off x="304801" y="4310071"/>
            <a:ext cx="5113338" cy="585788"/>
            <a:chOff x="166" y="2704"/>
            <a:chExt cx="3221" cy="369"/>
          </a:xfrm>
        </p:grpSpPr>
        <p:grpSp>
          <p:nvGrpSpPr>
            <p:cNvPr id="23576" name="Group 138"/>
            <p:cNvGrpSpPr>
              <a:grpSpLocks/>
            </p:cNvGrpSpPr>
            <p:nvPr/>
          </p:nvGrpSpPr>
          <p:grpSpPr bwMode="auto">
            <a:xfrm>
              <a:off x="2384" y="2720"/>
              <a:ext cx="1003" cy="353"/>
              <a:chOff x="2384" y="2720"/>
              <a:chExt cx="1003" cy="353"/>
            </a:xfrm>
          </p:grpSpPr>
          <p:sp>
            <p:nvSpPr>
              <p:cNvPr id="23578" name="Line 139"/>
              <p:cNvSpPr>
                <a:spLocks noChangeShapeType="1"/>
              </p:cNvSpPr>
              <p:nvPr/>
            </p:nvSpPr>
            <p:spPr bwMode="auto">
              <a:xfrm>
                <a:off x="2400" y="2836"/>
                <a:ext cx="6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79" name="Line 140"/>
              <p:cNvSpPr>
                <a:spLocks noChangeShapeType="1"/>
              </p:cNvSpPr>
              <p:nvPr/>
            </p:nvSpPr>
            <p:spPr bwMode="auto">
              <a:xfrm>
                <a:off x="2568" y="2962"/>
                <a:ext cx="24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80" name="Text Box 141"/>
              <p:cNvSpPr txBox="1">
                <a:spLocks noChangeArrowheads="1"/>
              </p:cNvSpPr>
              <p:nvPr/>
            </p:nvSpPr>
            <p:spPr bwMode="auto">
              <a:xfrm>
                <a:off x="2384" y="2830"/>
                <a:ext cx="206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767" tIns="47884" rIns="95767" bIns="47884">
                <a:spAutoFit/>
              </a:bodyPr>
              <a:lstStyle/>
              <a:p>
                <a:pPr defTabSz="957263" eaLnBrk="1" hangingPunct="1">
                  <a:spcBef>
                    <a:spcPct val="50000"/>
                  </a:spcBef>
                </a:pPr>
                <a:r>
                  <a:rPr lang="fr-FR" altLang="fr-FR" sz="1900">
                    <a:solidFill>
                      <a:schemeClr val="bg2"/>
                    </a:solidFill>
                    <a:latin typeface="Arial" pitchFamily="34" charset="0"/>
                  </a:rPr>
                  <a:t>T</a:t>
                </a:r>
              </a:p>
            </p:txBody>
          </p:sp>
          <p:sp>
            <p:nvSpPr>
              <p:cNvPr id="23581" name="Text Box 142"/>
              <p:cNvSpPr txBox="1">
                <a:spLocks noChangeArrowheads="1"/>
              </p:cNvSpPr>
              <p:nvPr/>
            </p:nvSpPr>
            <p:spPr bwMode="auto">
              <a:xfrm>
                <a:off x="2800" y="2830"/>
                <a:ext cx="206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767" tIns="47884" rIns="95767" bIns="47884">
                <a:spAutoFit/>
              </a:bodyPr>
              <a:lstStyle/>
              <a:p>
                <a:pPr defTabSz="957263" eaLnBrk="1" hangingPunct="1">
                  <a:spcBef>
                    <a:spcPct val="50000"/>
                  </a:spcBef>
                </a:pPr>
                <a:r>
                  <a:rPr lang="fr-FR" altLang="fr-FR" sz="1900">
                    <a:solidFill>
                      <a:schemeClr val="bg2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23582" name="Text Box 143"/>
              <p:cNvSpPr txBox="1">
                <a:spLocks noChangeArrowheads="1"/>
              </p:cNvSpPr>
              <p:nvPr/>
            </p:nvSpPr>
            <p:spPr bwMode="auto">
              <a:xfrm>
                <a:off x="3180" y="2720"/>
                <a:ext cx="207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767" tIns="47884" rIns="95767" bIns="47884">
                <a:spAutoFit/>
              </a:bodyPr>
              <a:lstStyle/>
              <a:p>
                <a:pPr defTabSz="957263" eaLnBrk="1" hangingPunct="1">
                  <a:spcBef>
                    <a:spcPct val="50000"/>
                  </a:spcBef>
                </a:pPr>
                <a:r>
                  <a:rPr lang="fr-FR" altLang="fr-FR" sz="1900">
                    <a:solidFill>
                      <a:schemeClr val="bg2"/>
                    </a:solidFill>
                    <a:latin typeface="Arial" pitchFamily="34" charset="0"/>
                  </a:rPr>
                  <a:t>0</a:t>
                </a:r>
              </a:p>
            </p:txBody>
          </p:sp>
        </p:grpSp>
        <p:graphicFrame>
          <p:nvGraphicFramePr>
            <p:cNvPr id="23577" name="Object 144"/>
            <p:cNvGraphicFramePr>
              <a:graphicFrameLocks noChangeAspect="1"/>
            </p:cNvGraphicFramePr>
            <p:nvPr/>
          </p:nvGraphicFramePr>
          <p:xfrm>
            <a:off x="166" y="2704"/>
            <a:ext cx="2321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9" name="Equation" r:id="rId9" imgW="1016000" imgH="203200" progId="">
                    <p:embed/>
                  </p:oleObj>
                </mc:Choice>
                <mc:Fallback>
                  <p:oleObj name="Equation" r:id="rId9" imgW="1016000" imgH="203200" progId="">
                    <p:embed/>
                    <p:pic>
                      <p:nvPicPr>
                        <p:cNvPr id="0" name="Object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" y="2704"/>
                          <a:ext cx="2321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  <p:bldP spid="280690" grpId="0" animBg="1"/>
      <p:bldP spid="280693" grpId="0" animBg="1"/>
      <p:bldP spid="280694" grpId="0" animBg="1"/>
      <p:bldP spid="280695" grpId="0"/>
      <p:bldP spid="280696" grpId="0" animBg="1"/>
      <p:bldP spid="280697" grpId="0" animBg="1"/>
      <p:bldP spid="280698" grpId="0" animBg="1"/>
      <p:bldP spid="2806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6213" y="4970463"/>
          <a:ext cx="25701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1676400" imgH="469900" progId="">
                  <p:embed/>
                </p:oleObj>
              </mc:Choice>
              <mc:Fallback>
                <p:oleObj name="Equation" r:id="rId3" imgW="1676400" imgH="4699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4970463"/>
                        <a:ext cx="2570162" cy="704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6510338" y="4900613"/>
          <a:ext cx="30749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5" imgW="1676400" imgH="469900" progId="">
                  <p:embed/>
                </p:oleObj>
              </mc:Choice>
              <mc:Fallback>
                <p:oleObj name="Equation" r:id="rId5" imgW="1676400" imgH="4699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4900613"/>
                        <a:ext cx="30749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3776663" y="5927725"/>
          <a:ext cx="28019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7" imgW="1016000" imgH="203200" progId="">
                  <p:embed/>
                </p:oleObj>
              </mc:Choice>
              <mc:Fallback>
                <p:oleObj name="Equation" r:id="rId7" imgW="1016000" imgH="203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5927725"/>
                        <a:ext cx="2801937" cy="549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85738" y="657225"/>
            <a:ext cx="9720262" cy="881063"/>
            <a:chOff x="108" y="414"/>
            <a:chExt cx="5652" cy="555"/>
          </a:xfrm>
        </p:grpSpPr>
        <p:grpSp>
          <p:nvGrpSpPr>
            <p:cNvPr id="24716" name="Group 6"/>
            <p:cNvGrpSpPr>
              <a:grpSpLocks/>
            </p:cNvGrpSpPr>
            <p:nvPr/>
          </p:nvGrpSpPr>
          <p:grpSpPr bwMode="auto">
            <a:xfrm>
              <a:off x="1657" y="414"/>
              <a:ext cx="4103" cy="554"/>
              <a:chOff x="1657" y="1872"/>
              <a:chExt cx="4103" cy="554"/>
            </a:xfrm>
          </p:grpSpPr>
          <p:sp>
            <p:nvSpPr>
              <p:cNvPr id="24722" name="Line 7"/>
              <p:cNvSpPr>
                <a:spLocks noChangeShapeType="1"/>
              </p:cNvSpPr>
              <p:nvPr/>
            </p:nvSpPr>
            <p:spPr bwMode="auto">
              <a:xfrm>
                <a:off x="1657" y="2160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23" name="Line 8"/>
              <p:cNvSpPr>
                <a:spLocks noChangeShapeType="1"/>
              </p:cNvSpPr>
              <p:nvPr/>
            </p:nvSpPr>
            <p:spPr bwMode="auto">
              <a:xfrm>
                <a:off x="3636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24" name="Text Box 9"/>
              <p:cNvSpPr txBox="1">
                <a:spLocks noChangeArrowheads="1"/>
              </p:cNvSpPr>
              <p:nvPr/>
            </p:nvSpPr>
            <p:spPr bwMode="auto">
              <a:xfrm>
                <a:off x="1945" y="1872"/>
                <a:ext cx="624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767" tIns="47884" rIns="95767" bIns="47884">
                <a:spAutoFit/>
              </a:bodyPr>
              <a:lstStyle/>
              <a:p>
                <a:pPr defTabSz="957263" eaLnBrk="1" hangingPunct="1">
                  <a:spcBef>
                    <a:spcPct val="50000"/>
                  </a:spcBef>
                </a:pPr>
                <a:r>
                  <a:rPr lang="fr-FR" altLang="fr-FR" i="1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fr-FR" altLang="fr-FR" i="1">
                    <a:solidFill>
                      <a:schemeClr val="bg2"/>
                    </a:solidFill>
                  </a:rPr>
                  <a:t>(t)</a:t>
                </a:r>
              </a:p>
            </p:txBody>
          </p:sp>
          <p:sp>
            <p:nvSpPr>
              <p:cNvPr id="24725" name="Text Box 10"/>
              <p:cNvSpPr txBox="1">
                <a:spLocks noChangeArrowheads="1"/>
              </p:cNvSpPr>
              <p:nvPr/>
            </p:nvSpPr>
            <p:spPr bwMode="auto">
              <a:xfrm>
                <a:off x="3794" y="1872"/>
                <a:ext cx="1966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767" tIns="47884" rIns="95767" bIns="47884">
                <a:spAutoFit/>
              </a:bodyPr>
              <a:lstStyle/>
              <a:p>
                <a:pPr defTabSz="957263" eaLnBrk="1" hangingPunct="1">
                  <a:spcBef>
                    <a:spcPct val="50000"/>
                  </a:spcBef>
                </a:pPr>
                <a:r>
                  <a:rPr lang="fr-FR" altLang="fr-FR" i="1">
                    <a:solidFill>
                      <a:schemeClr val="bg2"/>
                    </a:solidFill>
                  </a:rPr>
                  <a:t>h(t)</a:t>
                </a:r>
                <a:r>
                  <a:rPr lang="fr-FR" altLang="fr-FR">
                    <a:solidFill>
                      <a:schemeClr val="bg2"/>
                    </a:solidFill>
                  </a:rPr>
                  <a:t>  réponse impulsionnelle</a:t>
                </a:r>
              </a:p>
            </p:txBody>
          </p:sp>
          <p:sp>
            <p:nvSpPr>
              <p:cNvPr id="24726" name="Rectangle 11"/>
              <p:cNvSpPr>
                <a:spLocks noChangeArrowheads="1"/>
              </p:cNvSpPr>
              <p:nvPr/>
            </p:nvSpPr>
            <p:spPr bwMode="auto">
              <a:xfrm>
                <a:off x="2493" y="1892"/>
                <a:ext cx="1136" cy="53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lIns="95767" tIns="47884" rIns="95767" bIns="47884" anchor="ctr"/>
              <a:lstStyle/>
              <a:p>
                <a:pPr algn="ctr" defTabSz="957263" eaLnBrk="1" hangingPunct="1"/>
                <a:r>
                  <a:rPr lang="fr-FR" altLang="fr-FR"/>
                  <a:t>S.L.I</a:t>
                </a:r>
              </a:p>
            </p:txBody>
          </p:sp>
        </p:grpSp>
        <p:sp>
          <p:nvSpPr>
            <p:cNvPr id="24717" name="Line 12"/>
            <p:cNvSpPr>
              <a:spLocks noChangeShapeType="1"/>
            </p:cNvSpPr>
            <p:nvPr/>
          </p:nvSpPr>
          <p:spPr bwMode="auto">
            <a:xfrm flipV="1">
              <a:off x="205" y="429"/>
              <a:ext cx="0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18" name="Line 13"/>
            <p:cNvSpPr>
              <a:spLocks noChangeShapeType="1"/>
            </p:cNvSpPr>
            <p:nvPr/>
          </p:nvSpPr>
          <p:spPr bwMode="auto">
            <a:xfrm>
              <a:off x="205" y="718"/>
              <a:ext cx="126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19" name="Line 14"/>
            <p:cNvSpPr>
              <a:spLocks noChangeShapeType="1"/>
            </p:cNvSpPr>
            <p:nvPr/>
          </p:nvSpPr>
          <p:spPr bwMode="auto">
            <a:xfrm flipV="1">
              <a:off x="204" y="429"/>
              <a:ext cx="0" cy="288"/>
            </a:xfrm>
            <a:prstGeom prst="line">
              <a:avLst/>
            </a:prstGeom>
            <a:noFill/>
            <a:ln w="28575">
              <a:solidFill>
                <a:srgbClr val="03973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20" name="Text Box 15"/>
            <p:cNvSpPr txBox="1">
              <a:spLocks noChangeArrowheads="1"/>
            </p:cNvSpPr>
            <p:nvPr/>
          </p:nvSpPr>
          <p:spPr bwMode="auto">
            <a:xfrm>
              <a:off x="1371" y="726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t</a:t>
              </a:r>
            </a:p>
          </p:txBody>
        </p:sp>
        <p:sp>
          <p:nvSpPr>
            <p:cNvPr id="24721" name="Text Box 16"/>
            <p:cNvSpPr txBox="1">
              <a:spLocks noChangeArrowheads="1"/>
            </p:cNvSpPr>
            <p:nvPr/>
          </p:nvSpPr>
          <p:spPr bwMode="auto">
            <a:xfrm>
              <a:off x="108" y="684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0</a:t>
              </a:r>
            </a:p>
          </p:txBody>
        </p:sp>
      </p:grpSp>
      <p:grpSp>
        <p:nvGrpSpPr>
          <p:cNvPr id="281617" name="Group 17"/>
          <p:cNvGrpSpPr>
            <a:grpSpLocks/>
          </p:cNvGrpSpPr>
          <p:nvPr/>
        </p:nvGrpSpPr>
        <p:grpSpPr bwMode="auto">
          <a:xfrm>
            <a:off x="185738" y="1835150"/>
            <a:ext cx="7635875" cy="881063"/>
            <a:chOff x="108" y="1156"/>
            <a:chExt cx="4440" cy="556"/>
          </a:xfrm>
        </p:grpSpPr>
        <p:sp>
          <p:nvSpPr>
            <p:cNvPr id="24705" name="Line 18"/>
            <p:cNvSpPr>
              <a:spLocks noChangeShapeType="1"/>
            </p:cNvSpPr>
            <p:nvPr/>
          </p:nvSpPr>
          <p:spPr bwMode="auto">
            <a:xfrm>
              <a:off x="1657" y="1444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06" name="Line 19"/>
            <p:cNvSpPr>
              <a:spLocks noChangeShapeType="1"/>
            </p:cNvSpPr>
            <p:nvPr/>
          </p:nvSpPr>
          <p:spPr bwMode="auto">
            <a:xfrm>
              <a:off x="3636" y="1444"/>
              <a:ext cx="9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07" name="Text Box 20"/>
            <p:cNvSpPr txBox="1">
              <a:spLocks noChangeArrowheads="1"/>
            </p:cNvSpPr>
            <p:nvPr/>
          </p:nvSpPr>
          <p:spPr bwMode="auto">
            <a:xfrm>
              <a:off x="1945" y="1156"/>
              <a:ext cx="624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i="1">
                  <a:solidFill>
                    <a:schemeClr val="bg2"/>
                  </a:solidFill>
                  <a:latin typeface="Symbol" pitchFamily="18" charset="2"/>
                </a:rPr>
                <a:t>d</a:t>
              </a:r>
              <a:r>
                <a:rPr lang="fr-FR" altLang="fr-FR" i="1">
                  <a:solidFill>
                    <a:schemeClr val="bg2"/>
                  </a:solidFill>
                </a:rPr>
                <a:t>(t-t')</a:t>
              </a:r>
            </a:p>
          </p:txBody>
        </p:sp>
        <p:sp>
          <p:nvSpPr>
            <p:cNvPr id="24708" name="Text Box 21"/>
            <p:cNvSpPr txBox="1">
              <a:spLocks noChangeArrowheads="1"/>
            </p:cNvSpPr>
            <p:nvPr/>
          </p:nvSpPr>
          <p:spPr bwMode="auto">
            <a:xfrm>
              <a:off x="3794" y="1156"/>
              <a:ext cx="75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i="1">
                  <a:solidFill>
                    <a:schemeClr val="bg2"/>
                  </a:solidFill>
                </a:rPr>
                <a:t>h(t-t')</a:t>
              </a:r>
              <a:endParaRPr lang="fr-FR" altLang="fr-FR">
                <a:solidFill>
                  <a:schemeClr val="bg2"/>
                </a:solidFill>
              </a:endParaRPr>
            </a:p>
          </p:txBody>
        </p:sp>
        <p:sp>
          <p:nvSpPr>
            <p:cNvPr id="24709" name="Rectangle 22"/>
            <p:cNvSpPr>
              <a:spLocks noChangeArrowheads="1"/>
            </p:cNvSpPr>
            <p:nvPr/>
          </p:nvSpPr>
          <p:spPr bwMode="auto">
            <a:xfrm>
              <a:off x="2493" y="1176"/>
              <a:ext cx="1136" cy="53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95767" tIns="47884" rIns="95767" bIns="47884" anchor="ctr"/>
            <a:lstStyle/>
            <a:p>
              <a:pPr algn="ctr" defTabSz="957263" eaLnBrk="1" hangingPunct="1"/>
              <a:r>
                <a:rPr lang="fr-FR" altLang="fr-FR"/>
                <a:t>S.L.I</a:t>
              </a:r>
            </a:p>
          </p:txBody>
        </p:sp>
        <p:sp>
          <p:nvSpPr>
            <p:cNvPr id="24710" name="Line 23"/>
            <p:cNvSpPr>
              <a:spLocks noChangeShapeType="1"/>
            </p:cNvSpPr>
            <p:nvPr/>
          </p:nvSpPr>
          <p:spPr bwMode="auto">
            <a:xfrm flipV="1">
              <a:off x="205" y="1171"/>
              <a:ext cx="0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11" name="Line 24"/>
            <p:cNvSpPr>
              <a:spLocks noChangeShapeType="1"/>
            </p:cNvSpPr>
            <p:nvPr/>
          </p:nvSpPr>
          <p:spPr bwMode="auto">
            <a:xfrm>
              <a:off x="205" y="1460"/>
              <a:ext cx="126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12" name="Line 25"/>
            <p:cNvSpPr>
              <a:spLocks noChangeShapeType="1"/>
            </p:cNvSpPr>
            <p:nvPr/>
          </p:nvSpPr>
          <p:spPr bwMode="auto">
            <a:xfrm flipV="1">
              <a:off x="883" y="1171"/>
              <a:ext cx="0" cy="288"/>
            </a:xfrm>
            <a:prstGeom prst="line">
              <a:avLst/>
            </a:prstGeom>
            <a:noFill/>
            <a:ln w="28575">
              <a:solidFill>
                <a:srgbClr val="03973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713" name="Text Box 26"/>
            <p:cNvSpPr txBox="1">
              <a:spLocks noChangeArrowheads="1"/>
            </p:cNvSpPr>
            <p:nvPr/>
          </p:nvSpPr>
          <p:spPr bwMode="auto">
            <a:xfrm>
              <a:off x="1371" y="1468"/>
              <a:ext cx="51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t</a:t>
              </a:r>
            </a:p>
          </p:txBody>
        </p:sp>
        <p:sp>
          <p:nvSpPr>
            <p:cNvPr id="24714" name="Text Box 27"/>
            <p:cNvSpPr txBox="1">
              <a:spLocks noChangeArrowheads="1"/>
            </p:cNvSpPr>
            <p:nvPr/>
          </p:nvSpPr>
          <p:spPr bwMode="auto">
            <a:xfrm>
              <a:off x="785" y="1468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t'</a:t>
              </a:r>
            </a:p>
          </p:txBody>
        </p:sp>
        <p:sp>
          <p:nvSpPr>
            <p:cNvPr id="24715" name="Text Box 28"/>
            <p:cNvSpPr txBox="1">
              <a:spLocks noChangeArrowheads="1"/>
            </p:cNvSpPr>
            <p:nvPr/>
          </p:nvSpPr>
          <p:spPr bwMode="auto">
            <a:xfrm>
              <a:off x="108" y="1424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0</a:t>
              </a:r>
            </a:p>
          </p:txBody>
        </p:sp>
      </p:grpSp>
      <p:grpSp>
        <p:nvGrpSpPr>
          <p:cNvPr id="281629" name="Group 29"/>
          <p:cNvGrpSpPr>
            <a:grpSpLocks/>
          </p:cNvGrpSpPr>
          <p:nvPr/>
        </p:nvGrpSpPr>
        <p:grpSpPr bwMode="auto">
          <a:xfrm>
            <a:off x="185738" y="3001963"/>
            <a:ext cx="7635875" cy="873125"/>
            <a:chOff x="108" y="1891"/>
            <a:chExt cx="4440" cy="550"/>
          </a:xfrm>
        </p:grpSpPr>
        <p:sp>
          <p:nvSpPr>
            <p:cNvPr id="24692" name="Text Box 30"/>
            <p:cNvSpPr txBox="1">
              <a:spLocks noChangeArrowheads="1"/>
            </p:cNvSpPr>
            <p:nvPr/>
          </p:nvSpPr>
          <p:spPr bwMode="auto">
            <a:xfrm>
              <a:off x="1852" y="1895"/>
              <a:ext cx="37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i="1">
                  <a:solidFill>
                    <a:srgbClr val="FF0000"/>
                  </a:solidFill>
                </a:rPr>
                <a:t>e(t)</a:t>
              </a:r>
            </a:p>
          </p:txBody>
        </p:sp>
        <p:sp>
          <p:nvSpPr>
            <p:cNvPr id="24693" name="Freeform 31"/>
            <p:cNvSpPr>
              <a:spLocks/>
            </p:cNvSpPr>
            <p:nvPr/>
          </p:nvSpPr>
          <p:spPr bwMode="auto">
            <a:xfrm>
              <a:off x="216" y="1915"/>
              <a:ext cx="1029" cy="496"/>
            </a:xfrm>
            <a:custGeom>
              <a:avLst/>
              <a:gdLst>
                <a:gd name="T0" fmla="*/ 0 w 4656"/>
                <a:gd name="T1" fmla="*/ 114 h 1060"/>
                <a:gd name="T2" fmla="*/ 32 w 4656"/>
                <a:gd name="T3" fmla="*/ 114 h 1060"/>
                <a:gd name="T4" fmla="*/ 74 w 4656"/>
                <a:gd name="T5" fmla="*/ 226 h 1060"/>
                <a:gd name="T6" fmla="*/ 106 w 4656"/>
                <a:gd name="T7" fmla="*/ 339 h 1060"/>
                <a:gd name="T8" fmla="*/ 166 w 4656"/>
                <a:gd name="T9" fmla="*/ 337 h 1060"/>
                <a:gd name="T10" fmla="*/ 191 w 4656"/>
                <a:gd name="T11" fmla="*/ 310 h 1060"/>
                <a:gd name="T12" fmla="*/ 244 w 4656"/>
                <a:gd name="T13" fmla="*/ 361 h 1060"/>
                <a:gd name="T14" fmla="*/ 274 w 4656"/>
                <a:gd name="T15" fmla="*/ 472 h 1060"/>
                <a:gd name="T16" fmla="*/ 308 w 4656"/>
                <a:gd name="T17" fmla="*/ 361 h 1060"/>
                <a:gd name="T18" fmla="*/ 339 w 4656"/>
                <a:gd name="T19" fmla="*/ 226 h 1060"/>
                <a:gd name="T20" fmla="*/ 403 w 4656"/>
                <a:gd name="T21" fmla="*/ 182 h 1060"/>
                <a:gd name="T22" fmla="*/ 446 w 4656"/>
                <a:gd name="T23" fmla="*/ 226 h 1060"/>
                <a:gd name="T24" fmla="*/ 509 w 4656"/>
                <a:gd name="T25" fmla="*/ 316 h 1060"/>
                <a:gd name="T26" fmla="*/ 583 w 4656"/>
                <a:gd name="T27" fmla="*/ 204 h 1060"/>
                <a:gd name="T28" fmla="*/ 614 w 4656"/>
                <a:gd name="T29" fmla="*/ 0 h 1060"/>
                <a:gd name="T30" fmla="*/ 658 w 4656"/>
                <a:gd name="T31" fmla="*/ 204 h 1060"/>
                <a:gd name="T32" fmla="*/ 753 w 4656"/>
                <a:gd name="T33" fmla="*/ 384 h 1060"/>
                <a:gd name="T34" fmla="*/ 849 w 4656"/>
                <a:gd name="T35" fmla="*/ 384 h 1060"/>
                <a:gd name="T36" fmla="*/ 944 w 4656"/>
                <a:gd name="T37" fmla="*/ 316 h 1060"/>
                <a:gd name="T38" fmla="*/ 1008 w 4656"/>
                <a:gd name="T39" fmla="*/ 451 h 1060"/>
                <a:gd name="T40" fmla="*/ 1029 w 4656"/>
                <a:gd name="T41" fmla="*/ 496 h 10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56" h="1060">
                  <a:moveTo>
                    <a:pt x="0" y="244"/>
                  </a:moveTo>
                  <a:cubicBezTo>
                    <a:pt x="44" y="224"/>
                    <a:pt x="88" y="204"/>
                    <a:pt x="144" y="244"/>
                  </a:cubicBezTo>
                  <a:cubicBezTo>
                    <a:pt x="200" y="284"/>
                    <a:pt x="280" y="404"/>
                    <a:pt x="336" y="484"/>
                  </a:cubicBezTo>
                  <a:cubicBezTo>
                    <a:pt x="392" y="564"/>
                    <a:pt x="411" y="685"/>
                    <a:pt x="480" y="724"/>
                  </a:cubicBezTo>
                  <a:cubicBezTo>
                    <a:pt x="549" y="763"/>
                    <a:pt x="685" y="730"/>
                    <a:pt x="749" y="720"/>
                  </a:cubicBezTo>
                  <a:cubicBezTo>
                    <a:pt x="813" y="710"/>
                    <a:pt x="807" y="654"/>
                    <a:pt x="866" y="663"/>
                  </a:cubicBezTo>
                  <a:cubicBezTo>
                    <a:pt x="925" y="672"/>
                    <a:pt x="1042" y="715"/>
                    <a:pt x="1104" y="772"/>
                  </a:cubicBezTo>
                  <a:cubicBezTo>
                    <a:pt x="1166" y="829"/>
                    <a:pt x="1192" y="1008"/>
                    <a:pt x="1240" y="1008"/>
                  </a:cubicBezTo>
                  <a:cubicBezTo>
                    <a:pt x="1288" y="1008"/>
                    <a:pt x="1343" y="859"/>
                    <a:pt x="1392" y="772"/>
                  </a:cubicBezTo>
                  <a:cubicBezTo>
                    <a:pt x="1441" y="685"/>
                    <a:pt x="1464" y="548"/>
                    <a:pt x="1536" y="484"/>
                  </a:cubicBezTo>
                  <a:cubicBezTo>
                    <a:pt x="1608" y="420"/>
                    <a:pt x="1744" y="388"/>
                    <a:pt x="1824" y="388"/>
                  </a:cubicBezTo>
                  <a:cubicBezTo>
                    <a:pt x="1904" y="388"/>
                    <a:pt x="1936" y="436"/>
                    <a:pt x="2016" y="484"/>
                  </a:cubicBezTo>
                  <a:cubicBezTo>
                    <a:pt x="2096" y="532"/>
                    <a:pt x="2200" y="684"/>
                    <a:pt x="2304" y="676"/>
                  </a:cubicBezTo>
                  <a:cubicBezTo>
                    <a:pt x="2408" y="668"/>
                    <a:pt x="2561" y="549"/>
                    <a:pt x="2640" y="436"/>
                  </a:cubicBezTo>
                  <a:cubicBezTo>
                    <a:pt x="2719" y="323"/>
                    <a:pt x="2722" y="0"/>
                    <a:pt x="2778" y="0"/>
                  </a:cubicBezTo>
                  <a:cubicBezTo>
                    <a:pt x="2834" y="0"/>
                    <a:pt x="2871" y="299"/>
                    <a:pt x="2976" y="436"/>
                  </a:cubicBezTo>
                  <a:cubicBezTo>
                    <a:pt x="3081" y="573"/>
                    <a:pt x="3264" y="756"/>
                    <a:pt x="3408" y="820"/>
                  </a:cubicBezTo>
                  <a:cubicBezTo>
                    <a:pt x="3552" y="884"/>
                    <a:pt x="3696" y="844"/>
                    <a:pt x="3840" y="820"/>
                  </a:cubicBezTo>
                  <a:cubicBezTo>
                    <a:pt x="3984" y="796"/>
                    <a:pt x="4152" y="652"/>
                    <a:pt x="4272" y="676"/>
                  </a:cubicBezTo>
                  <a:cubicBezTo>
                    <a:pt x="4392" y="700"/>
                    <a:pt x="4496" y="900"/>
                    <a:pt x="4560" y="964"/>
                  </a:cubicBezTo>
                  <a:cubicBezTo>
                    <a:pt x="4624" y="1028"/>
                    <a:pt x="4640" y="1044"/>
                    <a:pt x="4656" y="10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24694" name="Group 32"/>
            <p:cNvGrpSpPr>
              <a:grpSpLocks/>
            </p:cNvGrpSpPr>
            <p:nvPr/>
          </p:nvGrpSpPr>
          <p:grpSpPr bwMode="auto">
            <a:xfrm>
              <a:off x="205" y="1891"/>
              <a:ext cx="1685" cy="501"/>
              <a:chOff x="205" y="1681"/>
              <a:chExt cx="1685" cy="501"/>
            </a:xfrm>
          </p:grpSpPr>
          <p:sp>
            <p:nvSpPr>
              <p:cNvPr id="24701" name="Text Box 33"/>
              <p:cNvSpPr txBox="1">
                <a:spLocks noChangeArrowheads="1"/>
              </p:cNvSpPr>
              <p:nvPr/>
            </p:nvSpPr>
            <p:spPr bwMode="auto">
              <a:xfrm>
                <a:off x="1371" y="1939"/>
                <a:ext cx="51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5767" tIns="47884" rIns="95767" bIns="47884">
                <a:spAutoFit/>
              </a:bodyPr>
              <a:lstStyle/>
              <a:p>
                <a:pPr defTabSz="957263" eaLnBrk="1" hangingPunct="1">
                  <a:spcBef>
                    <a:spcPct val="50000"/>
                  </a:spcBef>
                </a:pPr>
                <a:r>
                  <a:rPr lang="fr-FR" altLang="fr-FR" sz="1900">
                    <a:solidFill>
                      <a:schemeClr val="bg2"/>
                    </a:solidFill>
                  </a:rPr>
                  <a:t>t</a:t>
                </a:r>
              </a:p>
            </p:txBody>
          </p:sp>
          <p:grpSp>
            <p:nvGrpSpPr>
              <p:cNvPr id="24702" name="Group 34"/>
              <p:cNvGrpSpPr>
                <a:grpSpLocks/>
              </p:cNvGrpSpPr>
              <p:nvPr/>
            </p:nvGrpSpPr>
            <p:grpSpPr bwMode="auto">
              <a:xfrm>
                <a:off x="205" y="1681"/>
                <a:ext cx="1261" cy="289"/>
                <a:chOff x="205" y="1496"/>
                <a:chExt cx="1261" cy="289"/>
              </a:xfrm>
            </p:grpSpPr>
            <p:sp>
              <p:nvSpPr>
                <p:cNvPr id="24703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5" y="149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704" name="Line 36"/>
                <p:cNvSpPr>
                  <a:spLocks noChangeShapeType="1"/>
                </p:cNvSpPr>
                <p:nvPr/>
              </p:nvSpPr>
              <p:spPr bwMode="auto">
                <a:xfrm>
                  <a:off x="205" y="1785"/>
                  <a:ext cx="1261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4695" name="Group 37"/>
            <p:cNvGrpSpPr>
              <a:grpSpLocks/>
            </p:cNvGrpSpPr>
            <p:nvPr/>
          </p:nvGrpSpPr>
          <p:grpSpPr bwMode="auto">
            <a:xfrm>
              <a:off x="1657" y="1907"/>
              <a:ext cx="2891" cy="534"/>
              <a:chOff x="1657" y="2594"/>
              <a:chExt cx="2891" cy="534"/>
            </a:xfrm>
          </p:grpSpPr>
          <p:sp>
            <p:nvSpPr>
              <p:cNvPr id="24698" name="Line 38"/>
              <p:cNvSpPr>
                <a:spLocks noChangeShapeType="1"/>
              </p:cNvSpPr>
              <p:nvPr/>
            </p:nvSpPr>
            <p:spPr bwMode="auto">
              <a:xfrm>
                <a:off x="1657" y="286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99" name="Line 39"/>
              <p:cNvSpPr>
                <a:spLocks noChangeShapeType="1"/>
              </p:cNvSpPr>
              <p:nvPr/>
            </p:nvSpPr>
            <p:spPr bwMode="auto">
              <a:xfrm>
                <a:off x="3636" y="286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00" name="Rectangle 40"/>
              <p:cNvSpPr>
                <a:spLocks noChangeArrowheads="1"/>
              </p:cNvSpPr>
              <p:nvPr/>
            </p:nvSpPr>
            <p:spPr bwMode="auto">
              <a:xfrm>
                <a:off x="2493" y="2594"/>
                <a:ext cx="1136" cy="53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lIns="95767" tIns="47884" rIns="95767" bIns="47884" anchor="ctr"/>
              <a:lstStyle/>
              <a:p>
                <a:pPr algn="ctr" defTabSz="957263" eaLnBrk="1" hangingPunct="1"/>
                <a:r>
                  <a:rPr lang="fr-FR" altLang="fr-FR"/>
                  <a:t>S.L.I</a:t>
                </a:r>
              </a:p>
            </p:txBody>
          </p:sp>
        </p:grpSp>
        <p:sp>
          <p:nvSpPr>
            <p:cNvPr id="24696" name="Text Box 41"/>
            <p:cNvSpPr txBox="1">
              <a:spLocks noChangeArrowheads="1"/>
            </p:cNvSpPr>
            <p:nvPr/>
          </p:nvSpPr>
          <p:spPr bwMode="auto">
            <a:xfrm>
              <a:off x="3817" y="1895"/>
              <a:ext cx="37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i="1">
                  <a:solidFill>
                    <a:schemeClr val="bg2"/>
                  </a:solidFill>
                </a:rPr>
                <a:t>s(t)</a:t>
              </a:r>
            </a:p>
          </p:txBody>
        </p:sp>
        <p:sp>
          <p:nvSpPr>
            <p:cNvPr id="24697" name="Text Box 42"/>
            <p:cNvSpPr txBox="1">
              <a:spLocks noChangeArrowheads="1"/>
            </p:cNvSpPr>
            <p:nvPr/>
          </p:nvSpPr>
          <p:spPr bwMode="auto">
            <a:xfrm>
              <a:off x="108" y="2145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0</a:t>
              </a:r>
            </a:p>
          </p:txBody>
        </p:sp>
      </p:grpSp>
      <p:grpSp>
        <p:nvGrpSpPr>
          <p:cNvPr id="281643" name="Group 43"/>
          <p:cNvGrpSpPr>
            <a:grpSpLocks/>
          </p:cNvGrpSpPr>
          <p:nvPr/>
        </p:nvGrpSpPr>
        <p:grpSpPr bwMode="auto">
          <a:xfrm>
            <a:off x="185738" y="4121150"/>
            <a:ext cx="7635875" cy="895350"/>
            <a:chOff x="108" y="2596"/>
            <a:chExt cx="4440" cy="564"/>
          </a:xfrm>
        </p:grpSpPr>
        <p:sp>
          <p:nvSpPr>
            <p:cNvPr id="24587" name="Rectangle 44"/>
            <p:cNvSpPr>
              <a:spLocks noChangeArrowheads="1"/>
            </p:cNvSpPr>
            <p:nvPr/>
          </p:nvSpPr>
          <p:spPr bwMode="auto">
            <a:xfrm>
              <a:off x="210" y="2734"/>
              <a:ext cx="11" cy="15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88" name="Rectangle 45"/>
            <p:cNvSpPr>
              <a:spLocks noChangeArrowheads="1"/>
            </p:cNvSpPr>
            <p:nvPr/>
          </p:nvSpPr>
          <p:spPr bwMode="auto">
            <a:xfrm>
              <a:off x="221" y="2725"/>
              <a:ext cx="10" cy="1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89" name="Rectangle 46"/>
            <p:cNvSpPr>
              <a:spLocks noChangeArrowheads="1"/>
            </p:cNvSpPr>
            <p:nvPr/>
          </p:nvSpPr>
          <p:spPr bwMode="auto">
            <a:xfrm>
              <a:off x="231" y="2724"/>
              <a:ext cx="11" cy="16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0" name="Rectangle 47"/>
            <p:cNvSpPr>
              <a:spLocks noChangeArrowheads="1"/>
            </p:cNvSpPr>
            <p:nvPr/>
          </p:nvSpPr>
          <p:spPr bwMode="auto">
            <a:xfrm>
              <a:off x="242" y="2734"/>
              <a:ext cx="10" cy="15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1" name="Rectangle 48"/>
            <p:cNvSpPr>
              <a:spLocks noChangeArrowheads="1"/>
            </p:cNvSpPr>
            <p:nvPr/>
          </p:nvSpPr>
          <p:spPr bwMode="auto">
            <a:xfrm>
              <a:off x="252" y="2756"/>
              <a:ext cx="11" cy="1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2" name="Rectangle 49"/>
            <p:cNvSpPr>
              <a:spLocks noChangeArrowheads="1"/>
            </p:cNvSpPr>
            <p:nvPr/>
          </p:nvSpPr>
          <p:spPr bwMode="auto">
            <a:xfrm>
              <a:off x="539" y="2872"/>
              <a:ext cx="11" cy="1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3" name="Rectangle 50"/>
            <p:cNvSpPr>
              <a:spLocks noChangeArrowheads="1"/>
            </p:cNvSpPr>
            <p:nvPr/>
          </p:nvSpPr>
          <p:spPr bwMode="auto">
            <a:xfrm>
              <a:off x="263" y="2784"/>
              <a:ext cx="11" cy="10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4" name="Rectangle 51"/>
            <p:cNvSpPr>
              <a:spLocks noChangeArrowheads="1"/>
            </p:cNvSpPr>
            <p:nvPr/>
          </p:nvSpPr>
          <p:spPr bwMode="auto">
            <a:xfrm>
              <a:off x="273" y="2812"/>
              <a:ext cx="11" cy="7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5" name="Rectangle 52"/>
            <p:cNvSpPr>
              <a:spLocks noChangeArrowheads="1"/>
            </p:cNvSpPr>
            <p:nvPr/>
          </p:nvSpPr>
          <p:spPr bwMode="auto">
            <a:xfrm>
              <a:off x="284" y="2845"/>
              <a:ext cx="10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6" name="Rectangle 53"/>
            <p:cNvSpPr>
              <a:spLocks noChangeArrowheads="1"/>
            </p:cNvSpPr>
            <p:nvPr/>
          </p:nvSpPr>
          <p:spPr bwMode="auto">
            <a:xfrm>
              <a:off x="295" y="2891"/>
              <a:ext cx="11" cy="1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7" name="Rectangle 54"/>
            <p:cNvSpPr>
              <a:spLocks noChangeArrowheads="1"/>
            </p:cNvSpPr>
            <p:nvPr/>
          </p:nvSpPr>
          <p:spPr bwMode="auto">
            <a:xfrm>
              <a:off x="306" y="2891"/>
              <a:ext cx="10" cy="5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8" name="Rectangle 55"/>
            <p:cNvSpPr>
              <a:spLocks noChangeArrowheads="1"/>
            </p:cNvSpPr>
            <p:nvPr/>
          </p:nvSpPr>
          <p:spPr bwMode="auto">
            <a:xfrm>
              <a:off x="317" y="2891"/>
              <a:ext cx="10" cy="6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599" name="Rectangle 56"/>
            <p:cNvSpPr>
              <a:spLocks noChangeArrowheads="1"/>
            </p:cNvSpPr>
            <p:nvPr/>
          </p:nvSpPr>
          <p:spPr bwMode="auto">
            <a:xfrm>
              <a:off x="327" y="2891"/>
              <a:ext cx="11" cy="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0" name="Rectangle 57"/>
            <p:cNvSpPr>
              <a:spLocks noChangeArrowheads="1"/>
            </p:cNvSpPr>
            <p:nvPr/>
          </p:nvSpPr>
          <p:spPr bwMode="auto">
            <a:xfrm>
              <a:off x="338" y="2891"/>
              <a:ext cx="10" cy="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1" name="Rectangle 58"/>
            <p:cNvSpPr>
              <a:spLocks noChangeArrowheads="1"/>
            </p:cNvSpPr>
            <p:nvPr/>
          </p:nvSpPr>
          <p:spPr bwMode="auto">
            <a:xfrm>
              <a:off x="348" y="2891"/>
              <a:ext cx="11" cy="7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2" name="Rectangle 59"/>
            <p:cNvSpPr>
              <a:spLocks noChangeArrowheads="1"/>
            </p:cNvSpPr>
            <p:nvPr/>
          </p:nvSpPr>
          <p:spPr bwMode="auto">
            <a:xfrm>
              <a:off x="359" y="2891"/>
              <a:ext cx="11" cy="7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3" name="Rectangle 60"/>
            <p:cNvSpPr>
              <a:spLocks noChangeArrowheads="1"/>
            </p:cNvSpPr>
            <p:nvPr/>
          </p:nvSpPr>
          <p:spPr bwMode="auto">
            <a:xfrm>
              <a:off x="370" y="2891"/>
              <a:ext cx="10" cy="6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4" name="Rectangle 61"/>
            <p:cNvSpPr>
              <a:spLocks noChangeArrowheads="1"/>
            </p:cNvSpPr>
            <p:nvPr/>
          </p:nvSpPr>
          <p:spPr bwMode="auto">
            <a:xfrm>
              <a:off x="380" y="2891"/>
              <a:ext cx="11" cy="6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5" name="Rectangle 62"/>
            <p:cNvSpPr>
              <a:spLocks noChangeArrowheads="1"/>
            </p:cNvSpPr>
            <p:nvPr/>
          </p:nvSpPr>
          <p:spPr bwMode="auto">
            <a:xfrm>
              <a:off x="391" y="2891"/>
              <a:ext cx="10" cy="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6" name="Rectangle 63"/>
            <p:cNvSpPr>
              <a:spLocks noChangeArrowheads="1"/>
            </p:cNvSpPr>
            <p:nvPr/>
          </p:nvSpPr>
          <p:spPr bwMode="auto">
            <a:xfrm>
              <a:off x="401" y="2891"/>
              <a:ext cx="11" cy="3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7" name="Rectangle 64"/>
            <p:cNvSpPr>
              <a:spLocks noChangeArrowheads="1"/>
            </p:cNvSpPr>
            <p:nvPr/>
          </p:nvSpPr>
          <p:spPr bwMode="auto">
            <a:xfrm>
              <a:off x="412" y="2891"/>
              <a:ext cx="10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8" name="Rectangle 65"/>
            <p:cNvSpPr>
              <a:spLocks noChangeArrowheads="1"/>
            </p:cNvSpPr>
            <p:nvPr/>
          </p:nvSpPr>
          <p:spPr bwMode="auto">
            <a:xfrm>
              <a:off x="422" y="2891"/>
              <a:ext cx="11" cy="5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09" name="Rectangle 66"/>
            <p:cNvSpPr>
              <a:spLocks noChangeArrowheads="1"/>
            </p:cNvSpPr>
            <p:nvPr/>
          </p:nvSpPr>
          <p:spPr bwMode="auto">
            <a:xfrm>
              <a:off x="433" y="2891"/>
              <a:ext cx="11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0" name="Rectangle 67"/>
            <p:cNvSpPr>
              <a:spLocks noChangeArrowheads="1"/>
            </p:cNvSpPr>
            <p:nvPr/>
          </p:nvSpPr>
          <p:spPr bwMode="auto">
            <a:xfrm>
              <a:off x="444" y="2891"/>
              <a:ext cx="10" cy="7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1" name="Rectangle 68"/>
            <p:cNvSpPr>
              <a:spLocks noChangeArrowheads="1"/>
            </p:cNvSpPr>
            <p:nvPr/>
          </p:nvSpPr>
          <p:spPr bwMode="auto">
            <a:xfrm>
              <a:off x="454" y="2891"/>
              <a:ext cx="11" cy="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2" name="Rectangle 69"/>
            <p:cNvSpPr>
              <a:spLocks noChangeArrowheads="1"/>
            </p:cNvSpPr>
            <p:nvPr/>
          </p:nvSpPr>
          <p:spPr bwMode="auto">
            <a:xfrm>
              <a:off x="465" y="2891"/>
              <a:ext cx="11" cy="1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3" name="Rectangle 70"/>
            <p:cNvSpPr>
              <a:spLocks noChangeArrowheads="1"/>
            </p:cNvSpPr>
            <p:nvPr/>
          </p:nvSpPr>
          <p:spPr bwMode="auto">
            <a:xfrm>
              <a:off x="476" y="2891"/>
              <a:ext cx="10" cy="1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4" name="Rectangle 71"/>
            <p:cNvSpPr>
              <a:spLocks noChangeArrowheads="1"/>
            </p:cNvSpPr>
            <p:nvPr/>
          </p:nvSpPr>
          <p:spPr bwMode="auto">
            <a:xfrm>
              <a:off x="486" y="2891"/>
              <a:ext cx="11" cy="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5" name="Rectangle 72"/>
            <p:cNvSpPr>
              <a:spLocks noChangeArrowheads="1"/>
            </p:cNvSpPr>
            <p:nvPr/>
          </p:nvSpPr>
          <p:spPr bwMode="auto">
            <a:xfrm>
              <a:off x="497" y="2891"/>
              <a:ext cx="11" cy="1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6" name="Rectangle 73"/>
            <p:cNvSpPr>
              <a:spLocks noChangeArrowheads="1"/>
            </p:cNvSpPr>
            <p:nvPr/>
          </p:nvSpPr>
          <p:spPr bwMode="auto">
            <a:xfrm>
              <a:off x="508" y="2891"/>
              <a:ext cx="10" cy="1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7" name="Rectangle 74"/>
            <p:cNvSpPr>
              <a:spLocks noChangeArrowheads="1"/>
            </p:cNvSpPr>
            <p:nvPr/>
          </p:nvSpPr>
          <p:spPr bwMode="auto">
            <a:xfrm>
              <a:off x="518" y="2891"/>
              <a:ext cx="11" cy="9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8" name="Rectangle 75"/>
            <p:cNvSpPr>
              <a:spLocks noChangeArrowheads="1"/>
            </p:cNvSpPr>
            <p:nvPr/>
          </p:nvSpPr>
          <p:spPr bwMode="auto">
            <a:xfrm>
              <a:off x="529" y="2891"/>
              <a:ext cx="10" cy="3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19" name="Rectangle 76"/>
            <p:cNvSpPr>
              <a:spLocks noChangeArrowheads="1"/>
            </p:cNvSpPr>
            <p:nvPr/>
          </p:nvSpPr>
          <p:spPr bwMode="auto">
            <a:xfrm>
              <a:off x="551" y="2844"/>
              <a:ext cx="10" cy="4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0" name="Rectangle 77"/>
            <p:cNvSpPr>
              <a:spLocks noChangeArrowheads="1"/>
            </p:cNvSpPr>
            <p:nvPr/>
          </p:nvSpPr>
          <p:spPr bwMode="auto">
            <a:xfrm>
              <a:off x="561" y="2829"/>
              <a:ext cx="11" cy="6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1" name="Rectangle 78"/>
            <p:cNvSpPr>
              <a:spLocks noChangeArrowheads="1"/>
            </p:cNvSpPr>
            <p:nvPr/>
          </p:nvSpPr>
          <p:spPr bwMode="auto">
            <a:xfrm>
              <a:off x="572" y="2819"/>
              <a:ext cx="10" cy="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2" name="Rectangle 79"/>
            <p:cNvSpPr>
              <a:spLocks noChangeArrowheads="1"/>
            </p:cNvSpPr>
            <p:nvPr/>
          </p:nvSpPr>
          <p:spPr bwMode="auto">
            <a:xfrm>
              <a:off x="582" y="2811"/>
              <a:ext cx="11" cy="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3" name="Rectangle 80"/>
            <p:cNvSpPr>
              <a:spLocks noChangeArrowheads="1"/>
            </p:cNvSpPr>
            <p:nvPr/>
          </p:nvSpPr>
          <p:spPr bwMode="auto">
            <a:xfrm>
              <a:off x="593" y="2805"/>
              <a:ext cx="10" cy="8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4" name="Rectangle 81"/>
            <p:cNvSpPr>
              <a:spLocks noChangeArrowheads="1"/>
            </p:cNvSpPr>
            <p:nvPr/>
          </p:nvSpPr>
          <p:spPr bwMode="auto">
            <a:xfrm>
              <a:off x="603" y="2803"/>
              <a:ext cx="11" cy="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5" name="Rectangle 82"/>
            <p:cNvSpPr>
              <a:spLocks noChangeArrowheads="1"/>
            </p:cNvSpPr>
            <p:nvPr/>
          </p:nvSpPr>
          <p:spPr bwMode="auto">
            <a:xfrm>
              <a:off x="614" y="2802"/>
              <a:ext cx="11" cy="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6" name="Rectangle 83"/>
            <p:cNvSpPr>
              <a:spLocks noChangeArrowheads="1"/>
            </p:cNvSpPr>
            <p:nvPr/>
          </p:nvSpPr>
          <p:spPr bwMode="auto">
            <a:xfrm>
              <a:off x="625" y="2806"/>
              <a:ext cx="10" cy="8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7" name="Rectangle 84"/>
            <p:cNvSpPr>
              <a:spLocks noChangeArrowheads="1"/>
            </p:cNvSpPr>
            <p:nvPr/>
          </p:nvSpPr>
          <p:spPr bwMode="auto">
            <a:xfrm>
              <a:off x="636" y="2817"/>
              <a:ext cx="10" cy="7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8" name="Rectangle 85"/>
            <p:cNvSpPr>
              <a:spLocks noChangeArrowheads="1"/>
            </p:cNvSpPr>
            <p:nvPr/>
          </p:nvSpPr>
          <p:spPr bwMode="auto">
            <a:xfrm>
              <a:off x="646" y="2833"/>
              <a:ext cx="11" cy="5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29" name="Rectangle 86"/>
            <p:cNvSpPr>
              <a:spLocks noChangeArrowheads="1"/>
            </p:cNvSpPr>
            <p:nvPr/>
          </p:nvSpPr>
          <p:spPr bwMode="auto">
            <a:xfrm>
              <a:off x="657" y="2848"/>
              <a:ext cx="10" cy="4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0" name="Rectangle 87"/>
            <p:cNvSpPr>
              <a:spLocks noChangeArrowheads="1"/>
            </p:cNvSpPr>
            <p:nvPr/>
          </p:nvSpPr>
          <p:spPr bwMode="auto">
            <a:xfrm>
              <a:off x="667" y="2866"/>
              <a:ext cx="11" cy="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1" name="Rectangle 88"/>
            <p:cNvSpPr>
              <a:spLocks noChangeArrowheads="1"/>
            </p:cNvSpPr>
            <p:nvPr/>
          </p:nvSpPr>
          <p:spPr bwMode="auto">
            <a:xfrm flipV="1">
              <a:off x="689" y="2891"/>
              <a:ext cx="10" cy="1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2" name="Rectangle 89"/>
            <p:cNvSpPr>
              <a:spLocks noChangeArrowheads="1"/>
            </p:cNvSpPr>
            <p:nvPr/>
          </p:nvSpPr>
          <p:spPr bwMode="auto">
            <a:xfrm flipV="1">
              <a:off x="699" y="2891"/>
              <a:ext cx="11" cy="3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3" name="Rectangle 90"/>
            <p:cNvSpPr>
              <a:spLocks noChangeArrowheads="1"/>
            </p:cNvSpPr>
            <p:nvPr/>
          </p:nvSpPr>
          <p:spPr bwMode="auto">
            <a:xfrm flipV="1">
              <a:off x="710" y="2891"/>
              <a:ext cx="10" cy="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4" name="Rectangle 91"/>
            <p:cNvSpPr>
              <a:spLocks noChangeArrowheads="1"/>
            </p:cNvSpPr>
            <p:nvPr/>
          </p:nvSpPr>
          <p:spPr bwMode="auto">
            <a:xfrm flipV="1">
              <a:off x="720" y="2891"/>
              <a:ext cx="11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5" name="Rectangle 92"/>
            <p:cNvSpPr>
              <a:spLocks noChangeArrowheads="1"/>
            </p:cNvSpPr>
            <p:nvPr/>
          </p:nvSpPr>
          <p:spPr bwMode="auto">
            <a:xfrm flipV="1">
              <a:off x="731" y="2891"/>
              <a:ext cx="11" cy="3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6" name="Rectangle 93"/>
            <p:cNvSpPr>
              <a:spLocks noChangeArrowheads="1"/>
            </p:cNvSpPr>
            <p:nvPr/>
          </p:nvSpPr>
          <p:spPr bwMode="auto">
            <a:xfrm flipV="1">
              <a:off x="742" y="2891"/>
              <a:ext cx="10" cy="3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7" name="Rectangle 94"/>
            <p:cNvSpPr>
              <a:spLocks noChangeArrowheads="1"/>
            </p:cNvSpPr>
            <p:nvPr/>
          </p:nvSpPr>
          <p:spPr bwMode="auto">
            <a:xfrm flipV="1">
              <a:off x="752" y="2891"/>
              <a:ext cx="11" cy="1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8" name="Rectangle 95"/>
            <p:cNvSpPr>
              <a:spLocks noChangeArrowheads="1"/>
            </p:cNvSpPr>
            <p:nvPr/>
          </p:nvSpPr>
          <p:spPr bwMode="auto">
            <a:xfrm>
              <a:off x="773" y="2872"/>
              <a:ext cx="11" cy="1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39" name="Rectangle 96"/>
            <p:cNvSpPr>
              <a:spLocks noChangeArrowheads="1"/>
            </p:cNvSpPr>
            <p:nvPr/>
          </p:nvSpPr>
          <p:spPr bwMode="auto">
            <a:xfrm>
              <a:off x="784" y="2849"/>
              <a:ext cx="10" cy="4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0" name="Rectangle 97"/>
            <p:cNvSpPr>
              <a:spLocks noChangeArrowheads="1"/>
            </p:cNvSpPr>
            <p:nvPr/>
          </p:nvSpPr>
          <p:spPr bwMode="auto">
            <a:xfrm>
              <a:off x="795" y="2818"/>
              <a:ext cx="10" cy="7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1" name="Rectangle 98"/>
            <p:cNvSpPr>
              <a:spLocks noChangeArrowheads="1"/>
            </p:cNvSpPr>
            <p:nvPr/>
          </p:nvSpPr>
          <p:spPr bwMode="auto">
            <a:xfrm>
              <a:off x="805" y="2758"/>
              <a:ext cx="11" cy="13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2" name="Rectangle 99"/>
            <p:cNvSpPr>
              <a:spLocks noChangeArrowheads="1"/>
            </p:cNvSpPr>
            <p:nvPr/>
          </p:nvSpPr>
          <p:spPr bwMode="auto">
            <a:xfrm>
              <a:off x="816" y="2649"/>
              <a:ext cx="11" cy="24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3" name="Rectangle 100"/>
            <p:cNvSpPr>
              <a:spLocks noChangeArrowheads="1"/>
            </p:cNvSpPr>
            <p:nvPr/>
          </p:nvSpPr>
          <p:spPr bwMode="auto">
            <a:xfrm>
              <a:off x="827" y="2622"/>
              <a:ext cx="10" cy="26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4" name="Rectangle 101"/>
            <p:cNvSpPr>
              <a:spLocks noChangeArrowheads="1"/>
            </p:cNvSpPr>
            <p:nvPr/>
          </p:nvSpPr>
          <p:spPr bwMode="auto">
            <a:xfrm>
              <a:off x="837" y="2666"/>
              <a:ext cx="11" cy="2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5" name="Rectangle 102"/>
            <p:cNvSpPr>
              <a:spLocks noChangeArrowheads="1"/>
            </p:cNvSpPr>
            <p:nvPr/>
          </p:nvSpPr>
          <p:spPr bwMode="auto">
            <a:xfrm>
              <a:off x="848" y="2735"/>
              <a:ext cx="10" cy="15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6" name="Rectangle 103"/>
            <p:cNvSpPr>
              <a:spLocks noChangeArrowheads="1"/>
            </p:cNvSpPr>
            <p:nvPr/>
          </p:nvSpPr>
          <p:spPr bwMode="auto">
            <a:xfrm>
              <a:off x="858" y="2790"/>
              <a:ext cx="11" cy="10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7" name="Rectangle 104"/>
            <p:cNvSpPr>
              <a:spLocks noChangeArrowheads="1"/>
            </p:cNvSpPr>
            <p:nvPr/>
          </p:nvSpPr>
          <p:spPr bwMode="auto">
            <a:xfrm>
              <a:off x="869" y="2827"/>
              <a:ext cx="10" cy="6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8" name="Rectangle 105"/>
            <p:cNvSpPr>
              <a:spLocks noChangeArrowheads="1"/>
            </p:cNvSpPr>
            <p:nvPr/>
          </p:nvSpPr>
          <p:spPr bwMode="auto">
            <a:xfrm>
              <a:off x="879" y="2853"/>
              <a:ext cx="11" cy="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49" name="Rectangle 106"/>
            <p:cNvSpPr>
              <a:spLocks noChangeArrowheads="1"/>
            </p:cNvSpPr>
            <p:nvPr/>
          </p:nvSpPr>
          <p:spPr bwMode="auto">
            <a:xfrm>
              <a:off x="890" y="2879"/>
              <a:ext cx="11" cy="1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0" name="Rectangle 107"/>
            <p:cNvSpPr>
              <a:spLocks noChangeArrowheads="1"/>
            </p:cNvSpPr>
            <p:nvPr/>
          </p:nvSpPr>
          <p:spPr bwMode="auto">
            <a:xfrm flipV="1">
              <a:off x="901" y="2891"/>
              <a:ext cx="10" cy="1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1" name="Rectangle 108"/>
            <p:cNvSpPr>
              <a:spLocks noChangeArrowheads="1"/>
            </p:cNvSpPr>
            <p:nvPr/>
          </p:nvSpPr>
          <p:spPr bwMode="auto">
            <a:xfrm flipV="1">
              <a:off x="911" y="2891"/>
              <a:ext cx="11" cy="3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2" name="Rectangle 109"/>
            <p:cNvSpPr>
              <a:spLocks noChangeArrowheads="1"/>
            </p:cNvSpPr>
            <p:nvPr/>
          </p:nvSpPr>
          <p:spPr bwMode="auto">
            <a:xfrm flipV="1">
              <a:off x="922" y="2891"/>
              <a:ext cx="10" cy="5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3" name="Rectangle 110"/>
            <p:cNvSpPr>
              <a:spLocks noChangeArrowheads="1"/>
            </p:cNvSpPr>
            <p:nvPr/>
          </p:nvSpPr>
          <p:spPr bwMode="auto">
            <a:xfrm flipV="1">
              <a:off x="932" y="2891"/>
              <a:ext cx="11" cy="7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4" name="Rectangle 111"/>
            <p:cNvSpPr>
              <a:spLocks noChangeArrowheads="1"/>
            </p:cNvSpPr>
            <p:nvPr/>
          </p:nvSpPr>
          <p:spPr bwMode="auto">
            <a:xfrm flipV="1">
              <a:off x="943" y="2891"/>
              <a:ext cx="11" cy="8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5" name="Rectangle 112"/>
            <p:cNvSpPr>
              <a:spLocks noChangeArrowheads="1"/>
            </p:cNvSpPr>
            <p:nvPr/>
          </p:nvSpPr>
          <p:spPr bwMode="auto">
            <a:xfrm flipV="1">
              <a:off x="954" y="2891"/>
              <a:ext cx="10" cy="10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6" name="Rectangle 113"/>
            <p:cNvSpPr>
              <a:spLocks noChangeArrowheads="1"/>
            </p:cNvSpPr>
            <p:nvPr/>
          </p:nvSpPr>
          <p:spPr bwMode="auto">
            <a:xfrm flipV="1">
              <a:off x="964" y="2891"/>
              <a:ext cx="11" cy="11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7" name="Rectangle 114"/>
            <p:cNvSpPr>
              <a:spLocks noChangeArrowheads="1"/>
            </p:cNvSpPr>
            <p:nvPr/>
          </p:nvSpPr>
          <p:spPr bwMode="auto">
            <a:xfrm flipV="1">
              <a:off x="975" y="2891"/>
              <a:ext cx="11" cy="1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8" name="Rectangle 115"/>
            <p:cNvSpPr>
              <a:spLocks noChangeArrowheads="1"/>
            </p:cNvSpPr>
            <p:nvPr/>
          </p:nvSpPr>
          <p:spPr bwMode="auto">
            <a:xfrm flipV="1">
              <a:off x="986" y="2891"/>
              <a:ext cx="10" cy="1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59" name="Rectangle 116"/>
            <p:cNvSpPr>
              <a:spLocks noChangeArrowheads="1"/>
            </p:cNvSpPr>
            <p:nvPr/>
          </p:nvSpPr>
          <p:spPr bwMode="auto">
            <a:xfrm flipV="1">
              <a:off x="996" y="2891"/>
              <a:ext cx="11" cy="1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0" name="Rectangle 117"/>
            <p:cNvSpPr>
              <a:spLocks noChangeArrowheads="1"/>
            </p:cNvSpPr>
            <p:nvPr/>
          </p:nvSpPr>
          <p:spPr bwMode="auto">
            <a:xfrm flipV="1">
              <a:off x="1007" y="2891"/>
              <a:ext cx="11" cy="12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1" name="Rectangle 118"/>
            <p:cNvSpPr>
              <a:spLocks noChangeArrowheads="1"/>
            </p:cNvSpPr>
            <p:nvPr/>
          </p:nvSpPr>
          <p:spPr bwMode="auto">
            <a:xfrm flipV="1">
              <a:off x="1017" y="2891"/>
              <a:ext cx="11" cy="1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2" name="Rectangle 119"/>
            <p:cNvSpPr>
              <a:spLocks noChangeArrowheads="1"/>
            </p:cNvSpPr>
            <p:nvPr/>
          </p:nvSpPr>
          <p:spPr bwMode="auto">
            <a:xfrm flipV="1">
              <a:off x="1028" y="2891"/>
              <a:ext cx="11" cy="12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3" name="Rectangle 120"/>
            <p:cNvSpPr>
              <a:spLocks noChangeArrowheads="1"/>
            </p:cNvSpPr>
            <p:nvPr/>
          </p:nvSpPr>
          <p:spPr bwMode="auto">
            <a:xfrm flipV="1">
              <a:off x="1039" y="2891"/>
              <a:ext cx="10" cy="1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4" name="Rectangle 121"/>
            <p:cNvSpPr>
              <a:spLocks noChangeArrowheads="1"/>
            </p:cNvSpPr>
            <p:nvPr/>
          </p:nvSpPr>
          <p:spPr bwMode="auto">
            <a:xfrm flipV="1">
              <a:off x="1049" y="2891"/>
              <a:ext cx="11" cy="11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5" name="Rectangle 122"/>
            <p:cNvSpPr>
              <a:spLocks noChangeArrowheads="1"/>
            </p:cNvSpPr>
            <p:nvPr/>
          </p:nvSpPr>
          <p:spPr bwMode="auto">
            <a:xfrm flipV="1">
              <a:off x="1060" y="2891"/>
              <a:ext cx="11" cy="11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6" name="Rectangle 123"/>
            <p:cNvSpPr>
              <a:spLocks noChangeArrowheads="1"/>
            </p:cNvSpPr>
            <p:nvPr/>
          </p:nvSpPr>
          <p:spPr bwMode="auto">
            <a:xfrm flipV="1">
              <a:off x="1071" y="2891"/>
              <a:ext cx="10" cy="10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7" name="Rectangle 124"/>
            <p:cNvSpPr>
              <a:spLocks noChangeArrowheads="1"/>
            </p:cNvSpPr>
            <p:nvPr/>
          </p:nvSpPr>
          <p:spPr bwMode="auto">
            <a:xfrm flipV="1">
              <a:off x="1081" y="2891"/>
              <a:ext cx="11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8" name="Rectangle 125"/>
            <p:cNvSpPr>
              <a:spLocks noChangeArrowheads="1"/>
            </p:cNvSpPr>
            <p:nvPr/>
          </p:nvSpPr>
          <p:spPr bwMode="auto">
            <a:xfrm flipV="1">
              <a:off x="1092" y="2891"/>
              <a:ext cx="10" cy="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69" name="Rectangle 126"/>
            <p:cNvSpPr>
              <a:spLocks noChangeArrowheads="1"/>
            </p:cNvSpPr>
            <p:nvPr/>
          </p:nvSpPr>
          <p:spPr bwMode="auto">
            <a:xfrm flipV="1">
              <a:off x="1102" y="2891"/>
              <a:ext cx="11" cy="7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0" name="Rectangle 127"/>
            <p:cNvSpPr>
              <a:spLocks noChangeArrowheads="1"/>
            </p:cNvSpPr>
            <p:nvPr/>
          </p:nvSpPr>
          <p:spPr bwMode="auto">
            <a:xfrm flipV="1">
              <a:off x="1113" y="2891"/>
              <a:ext cx="11" cy="6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1" name="Rectangle 128"/>
            <p:cNvSpPr>
              <a:spLocks noChangeArrowheads="1"/>
            </p:cNvSpPr>
            <p:nvPr/>
          </p:nvSpPr>
          <p:spPr bwMode="auto">
            <a:xfrm flipV="1">
              <a:off x="1123" y="2891"/>
              <a:ext cx="11" cy="5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2" name="Rectangle 129"/>
            <p:cNvSpPr>
              <a:spLocks noChangeArrowheads="1"/>
            </p:cNvSpPr>
            <p:nvPr/>
          </p:nvSpPr>
          <p:spPr bwMode="auto">
            <a:xfrm flipV="1">
              <a:off x="1134" y="2891"/>
              <a:ext cx="11" cy="4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3" name="Rectangle 130"/>
            <p:cNvSpPr>
              <a:spLocks noChangeArrowheads="1"/>
            </p:cNvSpPr>
            <p:nvPr/>
          </p:nvSpPr>
          <p:spPr bwMode="auto">
            <a:xfrm flipV="1">
              <a:off x="1145" y="2891"/>
              <a:ext cx="10" cy="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4" name="Rectangle 131"/>
            <p:cNvSpPr>
              <a:spLocks noChangeArrowheads="1"/>
            </p:cNvSpPr>
            <p:nvPr/>
          </p:nvSpPr>
          <p:spPr bwMode="auto">
            <a:xfrm flipV="1">
              <a:off x="1155" y="2891"/>
              <a:ext cx="11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5" name="Rectangle 132"/>
            <p:cNvSpPr>
              <a:spLocks noChangeArrowheads="1"/>
            </p:cNvSpPr>
            <p:nvPr/>
          </p:nvSpPr>
          <p:spPr bwMode="auto">
            <a:xfrm flipV="1">
              <a:off x="1166" y="2891"/>
              <a:ext cx="11" cy="5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6" name="Rectangle 133"/>
            <p:cNvSpPr>
              <a:spLocks noChangeArrowheads="1"/>
            </p:cNvSpPr>
            <p:nvPr/>
          </p:nvSpPr>
          <p:spPr bwMode="auto">
            <a:xfrm flipV="1">
              <a:off x="1177" y="2891"/>
              <a:ext cx="10" cy="73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7" name="Rectangle 134"/>
            <p:cNvSpPr>
              <a:spLocks noChangeArrowheads="1"/>
            </p:cNvSpPr>
            <p:nvPr/>
          </p:nvSpPr>
          <p:spPr bwMode="auto">
            <a:xfrm flipV="1">
              <a:off x="1187" y="2891"/>
              <a:ext cx="11" cy="9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8" name="Rectangle 135"/>
            <p:cNvSpPr>
              <a:spLocks noChangeArrowheads="1"/>
            </p:cNvSpPr>
            <p:nvPr/>
          </p:nvSpPr>
          <p:spPr bwMode="auto">
            <a:xfrm flipV="1">
              <a:off x="1198" y="2891"/>
              <a:ext cx="11" cy="1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79" name="Rectangle 136"/>
            <p:cNvSpPr>
              <a:spLocks noChangeArrowheads="1"/>
            </p:cNvSpPr>
            <p:nvPr/>
          </p:nvSpPr>
          <p:spPr bwMode="auto">
            <a:xfrm flipV="1">
              <a:off x="1209" y="2891"/>
              <a:ext cx="10" cy="15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80" name="Rectangle 137"/>
            <p:cNvSpPr>
              <a:spLocks noChangeArrowheads="1"/>
            </p:cNvSpPr>
            <p:nvPr/>
          </p:nvSpPr>
          <p:spPr bwMode="auto">
            <a:xfrm flipV="1">
              <a:off x="1219" y="2891"/>
              <a:ext cx="11" cy="18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24681" name="Rectangle 138"/>
            <p:cNvSpPr>
              <a:spLocks noChangeArrowheads="1"/>
            </p:cNvSpPr>
            <p:nvPr/>
          </p:nvSpPr>
          <p:spPr bwMode="auto">
            <a:xfrm flipV="1">
              <a:off x="1230" y="2891"/>
              <a:ext cx="10" cy="20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grpSp>
          <p:nvGrpSpPr>
            <p:cNvPr id="24682" name="Group 139"/>
            <p:cNvGrpSpPr>
              <a:grpSpLocks/>
            </p:cNvGrpSpPr>
            <p:nvPr/>
          </p:nvGrpSpPr>
          <p:grpSpPr bwMode="auto">
            <a:xfrm>
              <a:off x="1657" y="2626"/>
              <a:ext cx="2891" cy="534"/>
              <a:chOff x="1657" y="2594"/>
              <a:chExt cx="2891" cy="534"/>
            </a:xfrm>
          </p:grpSpPr>
          <p:sp>
            <p:nvSpPr>
              <p:cNvPr id="24689" name="Line 140"/>
              <p:cNvSpPr>
                <a:spLocks noChangeShapeType="1"/>
              </p:cNvSpPr>
              <p:nvPr/>
            </p:nvSpPr>
            <p:spPr bwMode="auto">
              <a:xfrm>
                <a:off x="1657" y="286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90" name="Line 141"/>
              <p:cNvSpPr>
                <a:spLocks noChangeShapeType="1"/>
              </p:cNvSpPr>
              <p:nvPr/>
            </p:nvSpPr>
            <p:spPr bwMode="auto">
              <a:xfrm>
                <a:off x="3636" y="286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91" name="Rectangle 142"/>
              <p:cNvSpPr>
                <a:spLocks noChangeArrowheads="1"/>
              </p:cNvSpPr>
              <p:nvPr/>
            </p:nvSpPr>
            <p:spPr bwMode="auto">
              <a:xfrm>
                <a:off x="2493" y="2594"/>
                <a:ext cx="1136" cy="534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lIns="95767" tIns="47884" rIns="95767" bIns="47884" anchor="ctr"/>
              <a:lstStyle/>
              <a:p>
                <a:pPr algn="ctr" defTabSz="957263" eaLnBrk="1" hangingPunct="1"/>
                <a:r>
                  <a:rPr lang="fr-FR" altLang="fr-FR"/>
                  <a:t>S.L.I</a:t>
                </a:r>
              </a:p>
            </p:txBody>
          </p:sp>
        </p:grpSp>
        <p:sp>
          <p:nvSpPr>
            <p:cNvPr id="24683" name="Freeform 143"/>
            <p:cNvSpPr>
              <a:spLocks/>
            </p:cNvSpPr>
            <p:nvPr/>
          </p:nvSpPr>
          <p:spPr bwMode="auto">
            <a:xfrm>
              <a:off x="216" y="2620"/>
              <a:ext cx="1029" cy="496"/>
            </a:xfrm>
            <a:custGeom>
              <a:avLst/>
              <a:gdLst>
                <a:gd name="T0" fmla="*/ 0 w 4656"/>
                <a:gd name="T1" fmla="*/ 114 h 1060"/>
                <a:gd name="T2" fmla="*/ 32 w 4656"/>
                <a:gd name="T3" fmla="*/ 114 h 1060"/>
                <a:gd name="T4" fmla="*/ 74 w 4656"/>
                <a:gd name="T5" fmla="*/ 226 h 1060"/>
                <a:gd name="T6" fmla="*/ 106 w 4656"/>
                <a:gd name="T7" fmla="*/ 339 h 1060"/>
                <a:gd name="T8" fmla="*/ 166 w 4656"/>
                <a:gd name="T9" fmla="*/ 337 h 1060"/>
                <a:gd name="T10" fmla="*/ 191 w 4656"/>
                <a:gd name="T11" fmla="*/ 310 h 1060"/>
                <a:gd name="T12" fmla="*/ 244 w 4656"/>
                <a:gd name="T13" fmla="*/ 361 h 1060"/>
                <a:gd name="T14" fmla="*/ 274 w 4656"/>
                <a:gd name="T15" fmla="*/ 472 h 1060"/>
                <a:gd name="T16" fmla="*/ 308 w 4656"/>
                <a:gd name="T17" fmla="*/ 361 h 1060"/>
                <a:gd name="T18" fmla="*/ 339 w 4656"/>
                <a:gd name="T19" fmla="*/ 226 h 1060"/>
                <a:gd name="T20" fmla="*/ 403 w 4656"/>
                <a:gd name="T21" fmla="*/ 182 h 1060"/>
                <a:gd name="T22" fmla="*/ 446 w 4656"/>
                <a:gd name="T23" fmla="*/ 226 h 1060"/>
                <a:gd name="T24" fmla="*/ 509 w 4656"/>
                <a:gd name="T25" fmla="*/ 316 h 1060"/>
                <a:gd name="T26" fmla="*/ 583 w 4656"/>
                <a:gd name="T27" fmla="*/ 204 h 1060"/>
                <a:gd name="T28" fmla="*/ 614 w 4656"/>
                <a:gd name="T29" fmla="*/ 0 h 1060"/>
                <a:gd name="T30" fmla="*/ 658 w 4656"/>
                <a:gd name="T31" fmla="*/ 204 h 1060"/>
                <a:gd name="T32" fmla="*/ 753 w 4656"/>
                <a:gd name="T33" fmla="*/ 384 h 1060"/>
                <a:gd name="T34" fmla="*/ 849 w 4656"/>
                <a:gd name="T35" fmla="*/ 384 h 1060"/>
                <a:gd name="T36" fmla="*/ 944 w 4656"/>
                <a:gd name="T37" fmla="*/ 316 h 1060"/>
                <a:gd name="T38" fmla="*/ 1008 w 4656"/>
                <a:gd name="T39" fmla="*/ 451 h 1060"/>
                <a:gd name="T40" fmla="*/ 1029 w 4656"/>
                <a:gd name="T41" fmla="*/ 496 h 10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56" h="1060">
                  <a:moveTo>
                    <a:pt x="0" y="244"/>
                  </a:moveTo>
                  <a:cubicBezTo>
                    <a:pt x="44" y="224"/>
                    <a:pt x="88" y="204"/>
                    <a:pt x="144" y="244"/>
                  </a:cubicBezTo>
                  <a:cubicBezTo>
                    <a:pt x="200" y="284"/>
                    <a:pt x="280" y="404"/>
                    <a:pt x="336" y="484"/>
                  </a:cubicBezTo>
                  <a:cubicBezTo>
                    <a:pt x="392" y="564"/>
                    <a:pt x="411" y="685"/>
                    <a:pt x="480" y="724"/>
                  </a:cubicBezTo>
                  <a:cubicBezTo>
                    <a:pt x="549" y="763"/>
                    <a:pt x="685" y="730"/>
                    <a:pt x="749" y="720"/>
                  </a:cubicBezTo>
                  <a:cubicBezTo>
                    <a:pt x="813" y="710"/>
                    <a:pt x="807" y="654"/>
                    <a:pt x="866" y="663"/>
                  </a:cubicBezTo>
                  <a:cubicBezTo>
                    <a:pt x="925" y="672"/>
                    <a:pt x="1042" y="715"/>
                    <a:pt x="1104" y="772"/>
                  </a:cubicBezTo>
                  <a:cubicBezTo>
                    <a:pt x="1166" y="829"/>
                    <a:pt x="1192" y="1008"/>
                    <a:pt x="1240" y="1008"/>
                  </a:cubicBezTo>
                  <a:cubicBezTo>
                    <a:pt x="1288" y="1008"/>
                    <a:pt x="1343" y="859"/>
                    <a:pt x="1392" y="772"/>
                  </a:cubicBezTo>
                  <a:cubicBezTo>
                    <a:pt x="1441" y="685"/>
                    <a:pt x="1464" y="548"/>
                    <a:pt x="1536" y="484"/>
                  </a:cubicBezTo>
                  <a:cubicBezTo>
                    <a:pt x="1608" y="420"/>
                    <a:pt x="1744" y="388"/>
                    <a:pt x="1824" y="388"/>
                  </a:cubicBezTo>
                  <a:cubicBezTo>
                    <a:pt x="1904" y="388"/>
                    <a:pt x="1936" y="436"/>
                    <a:pt x="2016" y="484"/>
                  </a:cubicBezTo>
                  <a:cubicBezTo>
                    <a:pt x="2096" y="532"/>
                    <a:pt x="2200" y="684"/>
                    <a:pt x="2304" y="676"/>
                  </a:cubicBezTo>
                  <a:cubicBezTo>
                    <a:pt x="2408" y="668"/>
                    <a:pt x="2561" y="549"/>
                    <a:pt x="2640" y="436"/>
                  </a:cubicBezTo>
                  <a:cubicBezTo>
                    <a:pt x="2719" y="323"/>
                    <a:pt x="2722" y="0"/>
                    <a:pt x="2778" y="0"/>
                  </a:cubicBezTo>
                  <a:cubicBezTo>
                    <a:pt x="2834" y="0"/>
                    <a:pt x="2871" y="299"/>
                    <a:pt x="2976" y="436"/>
                  </a:cubicBezTo>
                  <a:cubicBezTo>
                    <a:pt x="3081" y="573"/>
                    <a:pt x="3264" y="756"/>
                    <a:pt x="3408" y="820"/>
                  </a:cubicBezTo>
                  <a:cubicBezTo>
                    <a:pt x="3552" y="884"/>
                    <a:pt x="3696" y="844"/>
                    <a:pt x="3840" y="820"/>
                  </a:cubicBezTo>
                  <a:cubicBezTo>
                    <a:pt x="3984" y="796"/>
                    <a:pt x="4152" y="652"/>
                    <a:pt x="4272" y="676"/>
                  </a:cubicBezTo>
                  <a:cubicBezTo>
                    <a:pt x="4392" y="700"/>
                    <a:pt x="4496" y="900"/>
                    <a:pt x="4560" y="964"/>
                  </a:cubicBezTo>
                  <a:cubicBezTo>
                    <a:pt x="4624" y="1028"/>
                    <a:pt x="4640" y="1044"/>
                    <a:pt x="4656" y="10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684" name="Text Box 144"/>
            <p:cNvSpPr txBox="1">
              <a:spLocks noChangeArrowheads="1"/>
            </p:cNvSpPr>
            <p:nvPr/>
          </p:nvSpPr>
          <p:spPr bwMode="auto">
            <a:xfrm>
              <a:off x="1371" y="2854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t</a:t>
              </a:r>
            </a:p>
          </p:txBody>
        </p:sp>
        <p:grpSp>
          <p:nvGrpSpPr>
            <p:cNvPr id="24685" name="Group 145"/>
            <p:cNvGrpSpPr>
              <a:grpSpLocks/>
            </p:cNvGrpSpPr>
            <p:nvPr/>
          </p:nvGrpSpPr>
          <p:grpSpPr bwMode="auto">
            <a:xfrm>
              <a:off x="205" y="2596"/>
              <a:ext cx="1261" cy="289"/>
              <a:chOff x="205" y="1496"/>
              <a:chExt cx="1261" cy="289"/>
            </a:xfrm>
          </p:grpSpPr>
          <p:sp>
            <p:nvSpPr>
              <p:cNvPr id="24687" name="Line 146"/>
              <p:cNvSpPr>
                <a:spLocks noChangeShapeType="1"/>
              </p:cNvSpPr>
              <p:nvPr/>
            </p:nvSpPr>
            <p:spPr bwMode="auto">
              <a:xfrm flipV="1">
                <a:off x="205" y="149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8" name="Line 147"/>
              <p:cNvSpPr>
                <a:spLocks noChangeShapeType="1"/>
              </p:cNvSpPr>
              <p:nvPr/>
            </p:nvSpPr>
            <p:spPr bwMode="auto">
              <a:xfrm>
                <a:off x="205" y="1785"/>
                <a:ext cx="1261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686" name="Text Box 148"/>
            <p:cNvSpPr txBox="1">
              <a:spLocks noChangeArrowheads="1"/>
            </p:cNvSpPr>
            <p:nvPr/>
          </p:nvSpPr>
          <p:spPr bwMode="auto">
            <a:xfrm>
              <a:off x="108" y="2865"/>
              <a:ext cx="51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67" tIns="47884" rIns="95767" bIns="47884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 sz="1900">
                  <a:solidFill>
                    <a:schemeClr val="bg2"/>
                  </a:solidFill>
                </a:rPr>
                <a:t>0</a:t>
              </a:r>
            </a:p>
          </p:txBody>
        </p:sp>
      </p:grpSp>
      <p:sp>
        <p:nvSpPr>
          <p:cNvPr id="24585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C813772-9C7D-4373-B1A4-66F109A6AD65}" type="slidenum">
              <a:rPr lang="fr-FR" altLang="fr-FR">
                <a:solidFill>
                  <a:schemeClr val="bg2"/>
                </a:solidFill>
              </a:rPr>
              <a:pPr algn="r" eaLnBrk="1" hangingPunct="1"/>
              <a:t>15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6723063" y="5305425"/>
          <a:ext cx="19716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1016000" imgH="203200" progId="">
                  <p:embed/>
                </p:oleObj>
              </mc:Choice>
              <mc:Fallback>
                <p:oleObj name="Equation" r:id="rId3" imgW="1016000" imgH="203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5305425"/>
                        <a:ext cx="1971675" cy="385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849563" y="1114425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4100" y="1114425"/>
            <a:ext cx="107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i="1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fr-FR" altLang="fr-FR" i="1">
                <a:solidFill>
                  <a:schemeClr val="bg2"/>
                </a:solidFill>
              </a:rPr>
              <a:t>(t)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524625" y="657225"/>
            <a:ext cx="3381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i="1">
                <a:solidFill>
                  <a:schemeClr val="bg2"/>
                </a:solidFill>
              </a:rPr>
              <a:t>h(t)</a:t>
            </a:r>
            <a:r>
              <a:rPr lang="fr-FR" altLang="fr-FR">
                <a:solidFill>
                  <a:schemeClr val="bg2"/>
                </a:solidFill>
              </a:rPr>
              <a:t>  réponse impulsionnelle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592513" y="617538"/>
            <a:ext cx="2525712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5767" tIns="47884" rIns="95767" bIns="47884" anchor="ctr"/>
          <a:lstStyle/>
          <a:p>
            <a:pPr algn="ctr" defTabSz="957263" eaLnBrk="1" hangingPunct="1"/>
            <a:endParaRPr lang="en-US" altLang="fr-FR">
              <a:solidFill>
                <a:schemeClr val="bg2"/>
              </a:solidFill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1863725" y="1230313"/>
            <a:ext cx="0" cy="10096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1390650" y="3730625"/>
            <a:ext cx="2171700" cy="1104900"/>
          </a:xfrm>
          <a:custGeom>
            <a:avLst/>
            <a:gdLst>
              <a:gd name="T0" fmla="*/ 0 w 2585"/>
              <a:gd name="T1" fmla="*/ 1104900 h 1318"/>
              <a:gd name="T2" fmla="*/ 466264 w 2585"/>
              <a:gd name="T3" fmla="*/ 1104900 h 1318"/>
              <a:gd name="T4" fmla="*/ 466264 w 2585"/>
              <a:gd name="T5" fmla="*/ 0 h 1318"/>
              <a:gd name="T6" fmla="*/ 1501287 w 2585"/>
              <a:gd name="T7" fmla="*/ 0 h 1318"/>
              <a:gd name="T8" fmla="*/ 1501287 w 2585"/>
              <a:gd name="T9" fmla="*/ 1090649 h 1318"/>
              <a:gd name="T10" fmla="*/ 2171700 w 2585"/>
              <a:gd name="T11" fmla="*/ 1090649 h 13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85" h="1318">
                <a:moveTo>
                  <a:pt x="0" y="1318"/>
                </a:moveTo>
                <a:lnTo>
                  <a:pt x="555" y="1318"/>
                </a:lnTo>
                <a:lnTo>
                  <a:pt x="555" y="0"/>
                </a:lnTo>
                <a:lnTo>
                  <a:pt x="1787" y="0"/>
                </a:lnTo>
                <a:lnTo>
                  <a:pt x="1787" y="1301"/>
                </a:lnTo>
                <a:lnTo>
                  <a:pt x="2585" y="1301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1863725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2033588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2205038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2376488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717800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2886075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2546350" y="3725863"/>
            <a:ext cx="0" cy="1090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6972300" y="3908425"/>
            <a:ext cx="1963738" cy="936625"/>
          </a:xfrm>
          <a:custGeom>
            <a:avLst/>
            <a:gdLst>
              <a:gd name="T0" fmla="*/ 0 w 3042"/>
              <a:gd name="T1" fmla="*/ 933642 h 1256"/>
              <a:gd name="T2" fmla="*/ 302114 w 3042"/>
              <a:gd name="T3" fmla="*/ 933642 h 1256"/>
              <a:gd name="T4" fmla="*/ 339555 w 3042"/>
              <a:gd name="T5" fmla="*/ 230428 h 1256"/>
              <a:gd name="T6" fmla="*/ 389262 w 3042"/>
              <a:gd name="T7" fmla="*/ 17897 h 1256"/>
              <a:gd name="T8" fmla="*/ 473182 w 3042"/>
              <a:gd name="T9" fmla="*/ 337066 h 1256"/>
              <a:gd name="T10" fmla="*/ 540318 w 3042"/>
              <a:gd name="T11" fmla="*/ 607762 h 1256"/>
              <a:gd name="T12" fmla="*/ 673946 w 3042"/>
              <a:gd name="T13" fmla="*/ 829987 h 1256"/>
              <a:gd name="T14" fmla="*/ 925707 w 3042"/>
              <a:gd name="T15" fmla="*/ 936625 h 1256"/>
              <a:gd name="T16" fmla="*/ 1963738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7070725" y="3908425"/>
            <a:ext cx="1963738" cy="936625"/>
          </a:xfrm>
          <a:custGeom>
            <a:avLst/>
            <a:gdLst>
              <a:gd name="T0" fmla="*/ 0 w 3042"/>
              <a:gd name="T1" fmla="*/ 933642 h 1256"/>
              <a:gd name="T2" fmla="*/ 302114 w 3042"/>
              <a:gd name="T3" fmla="*/ 933642 h 1256"/>
              <a:gd name="T4" fmla="*/ 339555 w 3042"/>
              <a:gd name="T5" fmla="*/ 230428 h 1256"/>
              <a:gd name="T6" fmla="*/ 389262 w 3042"/>
              <a:gd name="T7" fmla="*/ 17897 h 1256"/>
              <a:gd name="T8" fmla="*/ 473182 w 3042"/>
              <a:gd name="T9" fmla="*/ 337066 h 1256"/>
              <a:gd name="T10" fmla="*/ 540318 w 3042"/>
              <a:gd name="T11" fmla="*/ 607762 h 1256"/>
              <a:gd name="T12" fmla="*/ 673946 w 3042"/>
              <a:gd name="T13" fmla="*/ 829987 h 1256"/>
              <a:gd name="T14" fmla="*/ 925707 w 3042"/>
              <a:gd name="T15" fmla="*/ 936625 h 1256"/>
              <a:gd name="T16" fmla="*/ 1963738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7262813" y="3908425"/>
            <a:ext cx="1962150" cy="936625"/>
          </a:xfrm>
          <a:custGeom>
            <a:avLst/>
            <a:gdLst>
              <a:gd name="T0" fmla="*/ 0 w 3042"/>
              <a:gd name="T1" fmla="*/ 933642 h 1256"/>
              <a:gd name="T2" fmla="*/ 301869 w 3042"/>
              <a:gd name="T3" fmla="*/ 933642 h 1256"/>
              <a:gd name="T4" fmla="*/ 339280 w 3042"/>
              <a:gd name="T5" fmla="*/ 230428 h 1256"/>
              <a:gd name="T6" fmla="*/ 388947 w 3042"/>
              <a:gd name="T7" fmla="*/ 17897 h 1256"/>
              <a:gd name="T8" fmla="*/ 472799 w 3042"/>
              <a:gd name="T9" fmla="*/ 337066 h 1256"/>
              <a:gd name="T10" fmla="*/ 539882 w 3042"/>
              <a:gd name="T11" fmla="*/ 607762 h 1256"/>
              <a:gd name="T12" fmla="*/ 673401 w 3042"/>
              <a:gd name="T13" fmla="*/ 829987 h 1256"/>
              <a:gd name="T14" fmla="*/ 924958 w 3042"/>
              <a:gd name="T15" fmla="*/ 936625 h 1256"/>
              <a:gd name="T16" fmla="*/ 1962150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7453313" y="3908425"/>
            <a:ext cx="1965325" cy="936625"/>
          </a:xfrm>
          <a:custGeom>
            <a:avLst/>
            <a:gdLst>
              <a:gd name="T0" fmla="*/ 0 w 3042"/>
              <a:gd name="T1" fmla="*/ 933642 h 1256"/>
              <a:gd name="T2" fmla="*/ 302358 w 3042"/>
              <a:gd name="T3" fmla="*/ 933642 h 1256"/>
              <a:gd name="T4" fmla="*/ 339829 w 3042"/>
              <a:gd name="T5" fmla="*/ 230428 h 1256"/>
              <a:gd name="T6" fmla="*/ 389576 w 3042"/>
              <a:gd name="T7" fmla="*/ 17897 h 1256"/>
              <a:gd name="T8" fmla="*/ 473565 w 3042"/>
              <a:gd name="T9" fmla="*/ 337066 h 1256"/>
              <a:gd name="T10" fmla="*/ 540755 w 3042"/>
              <a:gd name="T11" fmla="*/ 607762 h 1256"/>
              <a:gd name="T12" fmla="*/ 674490 w 3042"/>
              <a:gd name="T13" fmla="*/ 829987 h 1256"/>
              <a:gd name="T14" fmla="*/ 926455 w 3042"/>
              <a:gd name="T15" fmla="*/ 936625 h 1256"/>
              <a:gd name="T16" fmla="*/ 1965325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7550150" y="3908425"/>
            <a:ext cx="1963738" cy="936625"/>
          </a:xfrm>
          <a:custGeom>
            <a:avLst/>
            <a:gdLst>
              <a:gd name="T0" fmla="*/ 0 w 3042"/>
              <a:gd name="T1" fmla="*/ 933642 h 1256"/>
              <a:gd name="T2" fmla="*/ 302114 w 3042"/>
              <a:gd name="T3" fmla="*/ 933642 h 1256"/>
              <a:gd name="T4" fmla="*/ 339555 w 3042"/>
              <a:gd name="T5" fmla="*/ 230428 h 1256"/>
              <a:gd name="T6" fmla="*/ 389262 w 3042"/>
              <a:gd name="T7" fmla="*/ 17897 h 1256"/>
              <a:gd name="T8" fmla="*/ 473182 w 3042"/>
              <a:gd name="T9" fmla="*/ 337066 h 1256"/>
              <a:gd name="T10" fmla="*/ 540318 w 3042"/>
              <a:gd name="T11" fmla="*/ 607762 h 1256"/>
              <a:gd name="T12" fmla="*/ 673946 w 3042"/>
              <a:gd name="T13" fmla="*/ 829987 h 1256"/>
              <a:gd name="T14" fmla="*/ 925707 w 3042"/>
              <a:gd name="T15" fmla="*/ 936625 h 1256"/>
              <a:gd name="T16" fmla="*/ 1963738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1" name="Freeform 21"/>
          <p:cNvSpPr>
            <a:spLocks/>
          </p:cNvSpPr>
          <p:nvPr/>
        </p:nvSpPr>
        <p:spPr bwMode="auto">
          <a:xfrm>
            <a:off x="7358063" y="3908425"/>
            <a:ext cx="1962150" cy="936625"/>
          </a:xfrm>
          <a:custGeom>
            <a:avLst/>
            <a:gdLst>
              <a:gd name="T0" fmla="*/ 0 w 3042"/>
              <a:gd name="T1" fmla="*/ 933642 h 1256"/>
              <a:gd name="T2" fmla="*/ 301869 w 3042"/>
              <a:gd name="T3" fmla="*/ 933642 h 1256"/>
              <a:gd name="T4" fmla="*/ 339280 w 3042"/>
              <a:gd name="T5" fmla="*/ 230428 h 1256"/>
              <a:gd name="T6" fmla="*/ 388947 w 3042"/>
              <a:gd name="T7" fmla="*/ 17897 h 1256"/>
              <a:gd name="T8" fmla="*/ 472799 w 3042"/>
              <a:gd name="T9" fmla="*/ 337066 h 1256"/>
              <a:gd name="T10" fmla="*/ 539882 w 3042"/>
              <a:gd name="T11" fmla="*/ 607762 h 1256"/>
              <a:gd name="T12" fmla="*/ 673401 w 3042"/>
              <a:gd name="T13" fmla="*/ 829987 h 1256"/>
              <a:gd name="T14" fmla="*/ 924958 w 3042"/>
              <a:gd name="T15" fmla="*/ 936625 h 1256"/>
              <a:gd name="T16" fmla="*/ 1962150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7165975" y="3908425"/>
            <a:ext cx="1962150" cy="936625"/>
          </a:xfrm>
          <a:custGeom>
            <a:avLst/>
            <a:gdLst>
              <a:gd name="T0" fmla="*/ 0 w 3042"/>
              <a:gd name="T1" fmla="*/ 933642 h 1256"/>
              <a:gd name="T2" fmla="*/ 301869 w 3042"/>
              <a:gd name="T3" fmla="*/ 933642 h 1256"/>
              <a:gd name="T4" fmla="*/ 339280 w 3042"/>
              <a:gd name="T5" fmla="*/ 230428 h 1256"/>
              <a:gd name="T6" fmla="*/ 388947 w 3042"/>
              <a:gd name="T7" fmla="*/ 17897 h 1256"/>
              <a:gd name="T8" fmla="*/ 472799 w 3042"/>
              <a:gd name="T9" fmla="*/ 337066 h 1256"/>
              <a:gd name="T10" fmla="*/ 539882 w 3042"/>
              <a:gd name="T11" fmla="*/ 607762 h 1256"/>
              <a:gd name="T12" fmla="*/ 673401 w 3042"/>
              <a:gd name="T13" fmla="*/ 829987 h 1256"/>
              <a:gd name="T14" fmla="*/ 924958 w 3042"/>
              <a:gd name="T15" fmla="*/ 936625 h 1256"/>
              <a:gd name="T16" fmla="*/ 1962150 w 3042"/>
              <a:gd name="T17" fmla="*/ 926931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6969125" y="1319213"/>
            <a:ext cx="1963738" cy="930275"/>
          </a:xfrm>
          <a:custGeom>
            <a:avLst/>
            <a:gdLst>
              <a:gd name="T0" fmla="*/ 0 w 3042"/>
              <a:gd name="T1" fmla="*/ 927312 h 1256"/>
              <a:gd name="T2" fmla="*/ 302114 w 3042"/>
              <a:gd name="T3" fmla="*/ 927312 h 1256"/>
              <a:gd name="T4" fmla="*/ 339555 w 3042"/>
              <a:gd name="T5" fmla="*/ 228865 h 1256"/>
              <a:gd name="T6" fmla="*/ 389262 w 3042"/>
              <a:gd name="T7" fmla="*/ 17776 h 1256"/>
              <a:gd name="T8" fmla="*/ 473182 w 3042"/>
              <a:gd name="T9" fmla="*/ 334780 h 1256"/>
              <a:gd name="T10" fmla="*/ 540318 w 3042"/>
              <a:gd name="T11" fmla="*/ 603642 h 1256"/>
              <a:gd name="T12" fmla="*/ 673946 w 3042"/>
              <a:gd name="T13" fmla="*/ 824360 h 1256"/>
              <a:gd name="T14" fmla="*/ 925707 w 3042"/>
              <a:gd name="T15" fmla="*/ 930275 h 1256"/>
              <a:gd name="T16" fmla="*/ 1963738 w 3042"/>
              <a:gd name="T17" fmla="*/ 920646 h 1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2" h="1256">
                <a:moveTo>
                  <a:pt x="0" y="1252"/>
                </a:moveTo>
                <a:lnTo>
                  <a:pt x="468" y="1252"/>
                </a:lnTo>
                <a:cubicBezTo>
                  <a:pt x="556" y="1095"/>
                  <a:pt x="504" y="514"/>
                  <a:pt x="526" y="309"/>
                </a:cubicBezTo>
                <a:cubicBezTo>
                  <a:pt x="548" y="104"/>
                  <a:pt x="569" y="0"/>
                  <a:pt x="603" y="24"/>
                </a:cubicBezTo>
                <a:cubicBezTo>
                  <a:pt x="637" y="48"/>
                  <a:pt x="694" y="320"/>
                  <a:pt x="733" y="452"/>
                </a:cubicBezTo>
                <a:cubicBezTo>
                  <a:pt x="772" y="584"/>
                  <a:pt x="785" y="705"/>
                  <a:pt x="837" y="815"/>
                </a:cubicBezTo>
                <a:cubicBezTo>
                  <a:pt x="889" y="925"/>
                  <a:pt x="945" y="1040"/>
                  <a:pt x="1044" y="1113"/>
                </a:cubicBezTo>
                <a:cubicBezTo>
                  <a:pt x="1143" y="1186"/>
                  <a:pt x="1101" y="1234"/>
                  <a:pt x="1434" y="1256"/>
                </a:cubicBezTo>
                <a:lnTo>
                  <a:pt x="3042" y="1243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969963" y="3813175"/>
            <a:ext cx="1073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i="1">
                <a:solidFill>
                  <a:srgbClr val="FF0000"/>
                </a:solidFill>
              </a:rPr>
              <a:t>e(t)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6129338" y="1114425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2849563" y="3082925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3592513" y="2586038"/>
            <a:ext cx="2525712" cy="10096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5767" tIns="47884" rIns="95767" bIns="47884" anchor="ctr"/>
          <a:lstStyle/>
          <a:p>
            <a:pPr algn="ctr" defTabSz="957263" eaLnBrk="1" hangingPunct="1"/>
            <a:endParaRPr lang="en-US" altLang="fr-FR">
              <a:solidFill>
                <a:schemeClr val="bg2"/>
              </a:solidFill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129338" y="3082925"/>
            <a:ext cx="71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4146550" y="815975"/>
            <a:ext cx="1408113" cy="493713"/>
            <a:chOff x="2279" y="508"/>
            <a:chExt cx="819" cy="311"/>
          </a:xfrm>
        </p:grpSpPr>
        <p:sp>
          <p:nvSpPr>
            <p:cNvPr id="25650" name="Freeform 30"/>
            <p:cNvSpPr>
              <a:spLocks/>
            </p:cNvSpPr>
            <p:nvPr/>
          </p:nvSpPr>
          <p:spPr bwMode="auto">
            <a:xfrm>
              <a:off x="2499" y="508"/>
              <a:ext cx="251" cy="72"/>
            </a:xfrm>
            <a:custGeom>
              <a:avLst/>
              <a:gdLst>
                <a:gd name="T0" fmla="*/ 0 w 3525"/>
                <a:gd name="T1" fmla="*/ 39 h 905"/>
                <a:gd name="T2" fmla="*/ 31 w 3525"/>
                <a:gd name="T3" fmla="*/ 38 h 905"/>
                <a:gd name="T4" fmla="*/ 45 w 3525"/>
                <a:gd name="T5" fmla="*/ 0 h 905"/>
                <a:gd name="T6" fmla="*/ 71 w 3525"/>
                <a:gd name="T7" fmla="*/ 72 h 905"/>
                <a:gd name="T8" fmla="*/ 96 w 3525"/>
                <a:gd name="T9" fmla="*/ 0 h 905"/>
                <a:gd name="T10" fmla="*/ 122 w 3525"/>
                <a:gd name="T11" fmla="*/ 72 h 905"/>
                <a:gd name="T12" fmla="*/ 148 w 3525"/>
                <a:gd name="T13" fmla="*/ 0 h 905"/>
                <a:gd name="T14" fmla="*/ 174 w 3525"/>
                <a:gd name="T15" fmla="*/ 72 h 905"/>
                <a:gd name="T16" fmla="*/ 199 w 3525"/>
                <a:gd name="T17" fmla="*/ 0 h 905"/>
                <a:gd name="T18" fmla="*/ 216 w 3525"/>
                <a:gd name="T19" fmla="*/ 36 h 905"/>
                <a:gd name="T20" fmla="*/ 251 w 3525"/>
                <a:gd name="T21" fmla="*/ 36 h 9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25" h="905">
                  <a:moveTo>
                    <a:pt x="0" y="485"/>
                  </a:moveTo>
                  <a:lnTo>
                    <a:pt x="435" y="483"/>
                  </a:lnTo>
                  <a:lnTo>
                    <a:pt x="629" y="0"/>
                  </a:lnTo>
                  <a:lnTo>
                    <a:pt x="991" y="905"/>
                  </a:lnTo>
                  <a:lnTo>
                    <a:pt x="1353" y="0"/>
                  </a:lnTo>
                  <a:lnTo>
                    <a:pt x="1715" y="905"/>
                  </a:lnTo>
                  <a:lnTo>
                    <a:pt x="2077" y="0"/>
                  </a:lnTo>
                  <a:lnTo>
                    <a:pt x="2439" y="905"/>
                  </a:lnTo>
                  <a:lnTo>
                    <a:pt x="2801" y="0"/>
                  </a:lnTo>
                  <a:lnTo>
                    <a:pt x="3030" y="455"/>
                  </a:lnTo>
                  <a:lnTo>
                    <a:pt x="3525" y="45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51" name="Line 31"/>
            <p:cNvSpPr>
              <a:spLocks noChangeShapeType="1"/>
            </p:cNvSpPr>
            <p:nvPr/>
          </p:nvSpPr>
          <p:spPr bwMode="auto">
            <a:xfrm>
              <a:off x="2848" y="653"/>
              <a:ext cx="2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52" name="Line 32"/>
            <p:cNvSpPr>
              <a:spLocks noChangeShapeType="1"/>
            </p:cNvSpPr>
            <p:nvPr/>
          </p:nvSpPr>
          <p:spPr bwMode="auto">
            <a:xfrm>
              <a:off x="2848" y="704"/>
              <a:ext cx="2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53" name="Line 33"/>
            <p:cNvSpPr>
              <a:spLocks noChangeShapeType="1"/>
            </p:cNvSpPr>
            <p:nvPr/>
          </p:nvSpPr>
          <p:spPr bwMode="auto">
            <a:xfrm>
              <a:off x="2279" y="546"/>
              <a:ext cx="21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54" name="Line 34"/>
            <p:cNvSpPr>
              <a:spLocks noChangeShapeType="1"/>
            </p:cNvSpPr>
            <p:nvPr/>
          </p:nvSpPr>
          <p:spPr bwMode="auto">
            <a:xfrm>
              <a:off x="2753" y="544"/>
              <a:ext cx="21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55" name="Line 35"/>
            <p:cNvSpPr>
              <a:spLocks noChangeShapeType="1"/>
            </p:cNvSpPr>
            <p:nvPr/>
          </p:nvSpPr>
          <p:spPr bwMode="auto">
            <a:xfrm>
              <a:off x="2970" y="544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56" name="Line 36"/>
            <p:cNvSpPr>
              <a:spLocks noChangeShapeType="1"/>
            </p:cNvSpPr>
            <p:nvPr/>
          </p:nvSpPr>
          <p:spPr bwMode="auto">
            <a:xfrm>
              <a:off x="2970" y="710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57" name="Line 37"/>
            <p:cNvSpPr>
              <a:spLocks noChangeShapeType="1"/>
            </p:cNvSpPr>
            <p:nvPr/>
          </p:nvSpPr>
          <p:spPr bwMode="auto">
            <a:xfrm>
              <a:off x="2281" y="819"/>
              <a:ext cx="68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630" name="Group 38"/>
          <p:cNvGrpSpPr>
            <a:grpSpLocks/>
          </p:cNvGrpSpPr>
          <p:nvPr/>
        </p:nvGrpSpPr>
        <p:grpSpPr bwMode="auto">
          <a:xfrm>
            <a:off x="4146550" y="2787650"/>
            <a:ext cx="1408113" cy="493713"/>
            <a:chOff x="2279" y="508"/>
            <a:chExt cx="819" cy="311"/>
          </a:xfrm>
        </p:grpSpPr>
        <p:sp>
          <p:nvSpPr>
            <p:cNvPr id="25642" name="Freeform 39"/>
            <p:cNvSpPr>
              <a:spLocks/>
            </p:cNvSpPr>
            <p:nvPr/>
          </p:nvSpPr>
          <p:spPr bwMode="auto">
            <a:xfrm>
              <a:off x="2499" y="508"/>
              <a:ext cx="251" cy="72"/>
            </a:xfrm>
            <a:custGeom>
              <a:avLst/>
              <a:gdLst>
                <a:gd name="T0" fmla="*/ 0 w 3525"/>
                <a:gd name="T1" fmla="*/ 39 h 905"/>
                <a:gd name="T2" fmla="*/ 31 w 3525"/>
                <a:gd name="T3" fmla="*/ 38 h 905"/>
                <a:gd name="T4" fmla="*/ 45 w 3525"/>
                <a:gd name="T5" fmla="*/ 0 h 905"/>
                <a:gd name="T6" fmla="*/ 71 w 3525"/>
                <a:gd name="T7" fmla="*/ 72 h 905"/>
                <a:gd name="T8" fmla="*/ 96 w 3525"/>
                <a:gd name="T9" fmla="*/ 0 h 905"/>
                <a:gd name="T10" fmla="*/ 122 w 3525"/>
                <a:gd name="T11" fmla="*/ 72 h 905"/>
                <a:gd name="T12" fmla="*/ 148 w 3525"/>
                <a:gd name="T13" fmla="*/ 0 h 905"/>
                <a:gd name="T14" fmla="*/ 174 w 3525"/>
                <a:gd name="T15" fmla="*/ 72 h 905"/>
                <a:gd name="T16" fmla="*/ 199 w 3525"/>
                <a:gd name="T17" fmla="*/ 0 h 905"/>
                <a:gd name="T18" fmla="*/ 216 w 3525"/>
                <a:gd name="T19" fmla="*/ 36 h 905"/>
                <a:gd name="T20" fmla="*/ 251 w 3525"/>
                <a:gd name="T21" fmla="*/ 36 h 9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25" h="905">
                  <a:moveTo>
                    <a:pt x="0" y="485"/>
                  </a:moveTo>
                  <a:lnTo>
                    <a:pt x="435" y="483"/>
                  </a:lnTo>
                  <a:lnTo>
                    <a:pt x="629" y="0"/>
                  </a:lnTo>
                  <a:lnTo>
                    <a:pt x="991" y="905"/>
                  </a:lnTo>
                  <a:lnTo>
                    <a:pt x="1353" y="0"/>
                  </a:lnTo>
                  <a:lnTo>
                    <a:pt x="1715" y="905"/>
                  </a:lnTo>
                  <a:lnTo>
                    <a:pt x="2077" y="0"/>
                  </a:lnTo>
                  <a:lnTo>
                    <a:pt x="2439" y="905"/>
                  </a:lnTo>
                  <a:lnTo>
                    <a:pt x="2801" y="0"/>
                  </a:lnTo>
                  <a:lnTo>
                    <a:pt x="3030" y="455"/>
                  </a:lnTo>
                  <a:lnTo>
                    <a:pt x="3525" y="455"/>
                  </a:lnTo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2848" y="653"/>
              <a:ext cx="2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2848" y="704"/>
              <a:ext cx="2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2279" y="546"/>
              <a:ext cx="21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2753" y="544"/>
              <a:ext cx="21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2970" y="544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2970" y="710"/>
              <a:ext cx="0" cy="10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2281" y="819"/>
              <a:ext cx="68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631" name="Line 47"/>
          <p:cNvSpPr>
            <a:spLocks noChangeShapeType="1"/>
          </p:cNvSpPr>
          <p:nvPr/>
        </p:nvSpPr>
        <p:spPr bwMode="auto">
          <a:xfrm flipV="1">
            <a:off x="6553200" y="4105275"/>
            <a:ext cx="0" cy="723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2" name="Line 48"/>
          <p:cNvSpPr>
            <a:spLocks noChangeShapeType="1"/>
          </p:cNvSpPr>
          <p:nvPr/>
        </p:nvSpPr>
        <p:spPr bwMode="auto">
          <a:xfrm flipV="1">
            <a:off x="1063625" y="4095750"/>
            <a:ext cx="0" cy="723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3" name="Line 49"/>
          <p:cNvSpPr>
            <a:spLocks noChangeShapeType="1"/>
          </p:cNvSpPr>
          <p:nvPr/>
        </p:nvSpPr>
        <p:spPr bwMode="auto">
          <a:xfrm flipV="1">
            <a:off x="1063625" y="1525588"/>
            <a:ext cx="0" cy="723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4" name="Line 50"/>
          <p:cNvSpPr>
            <a:spLocks noChangeShapeType="1"/>
          </p:cNvSpPr>
          <p:nvPr/>
        </p:nvSpPr>
        <p:spPr bwMode="auto">
          <a:xfrm>
            <a:off x="1063625" y="2249488"/>
            <a:ext cx="17637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5" name="Line 51"/>
          <p:cNvSpPr>
            <a:spLocks noChangeShapeType="1"/>
          </p:cNvSpPr>
          <p:nvPr/>
        </p:nvSpPr>
        <p:spPr bwMode="auto">
          <a:xfrm>
            <a:off x="1063625" y="4829175"/>
            <a:ext cx="27543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6" name="Line 52"/>
          <p:cNvSpPr>
            <a:spLocks noChangeShapeType="1"/>
          </p:cNvSpPr>
          <p:nvPr/>
        </p:nvSpPr>
        <p:spPr bwMode="auto">
          <a:xfrm flipV="1">
            <a:off x="6553200" y="1525588"/>
            <a:ext cx="0" cy="723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7" name="Line 53"/>
          <p:cNvSpPr>
            <a:spLocks noChangeShapeType="1"/>
          </p:cNvSpPr>
          <p:nvPr/>
        </p:nvSpPr>
        <p:spPr bwMode="auto">
          <a:xfrm>
            <a:off x="6553200" y="2249488"/>
            <a:ext cx="3157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8" name="Line 54"/>
          <p:cNvSpPr>
            <a:spLocks noChangeShapeType="1"/>
          </p:cNvSpPr>
          <p:nvPr/>
        </p:nvSpPr>
        <p:spPr bwMode="auto">
          <a:xfrm>
            <a:off x="6553200" y="4838700"/>
            <a:ext cx="3157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39" name="Freeform 55"/>
          <p:cNvSpPr>
            <a:spLocks/>
          </p:cNvSpPr>
          <p:nvPr/>
        </p:nvSpPr>
        <p:spPr bwMode="auto">
          <a:xfrm>
            <a:off x="6977063" y="3859213"/>
            <a:ext cx="1979612" cy="977900"/>
          </a:xfrm>
          <a:custGeom>
            <a:avLst/>
            <a:gdLst>
              <a:gd name="T0" fmla="*/ 0 w 3065"/>
              <a:gd name="T1" fmla="*/ 970441 h 1311"/>
              <a:gd name="T2" fmla="*/ 302270 w 3065"/>
              <a:gd name="T3" fmla="*/ 970441 h 1311"/>
              <a:gd name="T4" fmla="*/ 347482 w 3065"/>
              <a:gd name="T5" fmla="*/ 188718 h 1311"/>
              <a:gd name="T6" fmla="*/ 414653 w 3065"/>
              <a:gd name="T7" fmla="*/ 13427 h 1311"/>
              <a:gd name="T8" fmla="*/ 773114 w 3065"/>
              <a:gd name="T9" fmla="*/ 0 h 1311"/>
              <a:gd name="T10" fmla="*/ 982378 w 3065"/>
              <a:gd name="T11" fmla="*/ 10443 h 1311"/>
              <a:gd name="T12" fmla="*/ 1083135 w 3065"/>
              <a:gd name="T13" fmla="*/ 436363 h 1311"/>
              <a:gd name="T14" fmla="*/ 1208435 w 3065"/>
              <a:gd name="T15" fmla="*/ 813798 h 1311"/>
              <a:gd name="T16" fmla="*/ 1426742 w 3065"/>
              <a:gd name="T17" fmla="*/ 977900 h 1311"/>
              <a:gd name="T18" fmla="*/ 1979612 w 3065"/>
              <a:gd name="T19" fmla="*/ 968203 h 13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65" h="1311">
                <a:moveTo>
                  <a:pt x="0" y="1301"/>
                </a:moveTo>
                <a:lnTo>
                  <a:pt x="468" y="1301"/>
                </a:lnTo>
                <a:cubicBezTo>
                  <a:pt x="558" y="1126"/>
                  <a:pt x="509" y="467"/>
                  <a:pt x="538" y="253"/>
                </a:cubicBezTo>
                <a:cubicBezTo>
                  <a:pt x="567" y="40"/>
                  <a:pt x="532" y="60"/>
                  <a:pt x="642" y="18"/>
                </a:cubicBezTo>
                <a:lnTo>
                  <a:pt x="1197" y="0"/>
                </a:lnTo>
                <a:lnTo>
                  <a:pt x="1521" y="14"/>
                </a:lnTo>
                <a:cubicBezTo>
                  <a:pt x="1601" y="111"/>
                  <a:pt x="1619" y="405"/>
                  <a:pt x="1677" y="585"/>
                </a:cubicBezTo>
                <a:cubicBezTo>
                  <a:pt x="1735" y="765"/>
                  <a:pt x="1782" y="970"/>
                  <a:pt x="1871" y="1091"/>
                </a:cubicBezTo>
                <a:cubicBezTo>
                  <a:pt x="1960" y="1212"/>
                  <a:pt x="2010" y="1277"/>
                  <a:pt x="2209" y="1311"/>
                </a:cubicBezTo>
                <a:lnTo>
                  <a:pt x="3065" y="1298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4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3C12608-0AE9-4563-8DD4-0B4770BE69CA}" type="slidenum">
              <a:rPr lang="fr-FR" altLang="fr-FR">
                <a:solidFill>
                  <a:schemeClr val="bg2"/>
                </a:solidFill>
              </a:rPr>
              <a:pPr algn="r" eaLnBrk="1" hangingPunct="1"/>
              <a:t>16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5641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III. Les systèmes linéaires Par Transformée de Laplace et de Fourier</a:t>
            </a:r>
          </a:p>
        </p:txBody>
      </p:sp>
      <p:sp>
        <p:nvSpPr>
          <p:cNvPr id="29699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A5BF42-E738-4372-84EB-CD35351197AE}" type="slidenum">
              <a:rPr lang="fr-FR" altLang="fr-FR"/>
              <a:pPr/>
              <a:t>17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III.1  Les systèmes linéaires Par Transformée de Laplace</a:t>
            </a:r>
          </a:p>
        </p:txBody>
      </p:sp>
      <p:sp>
        <p:nvSpPr>
          <p:cNvPr id="3072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F6CB3CB-2EC2-4B59-9C23-A3216C41DD69}" type="slidenum">
              <a:rPr lang="fr-FR" altLang="fr-FR">
                <a:solidFill>
                  <a:schemeClr val="bg2"/>
                </a:solidFill>
              </a:rPr>
              <a:pPr algn="r" eaLnBrk="1" hangingPunct="1"/>
              <a:t>18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76338" y="2843213"/>
          <a:ext cx="8493125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Document" r:id="rId3" imgW="6728499" imgH="2021689" progId="Word.Document.8">
                  <p:embed/>
                </p:oleObj>
              </mc:Choice>
              <mc:Fallback>
                <p:oleObj name="Document" r:id="rId3" imgW="6728499" imgH="202168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0" t="-470" r="1274" b="8948"/>
                      <a:stretch>
                        <a:fillRect/>
                      </a:stretch>
                    </p:blipFill>
                    <p:spPr bwMode="auto">
                      <a:xfrm>
                        <a:off x="1176338" y="2843213"/>
                        <a:ext cx="8493125" cy="2357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4275" y="5167313"/>
          <a:ext cx="84867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Document" r:id="rId5" imgW="6591307" imgH="1108599" progId="Word.Document.8">
                  <p:embed/>
                </p:oleObj>
              </mc:Choice>
              <mc:Fallback>
                <p:oleObj name="Document" r:id="rId5" imgW="6591307" imgH="1108599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20" r="-708" b="16173"/>
                      <a:stretch>
                        <a:fillRect/>
                      </a:stretch>
                    </p:blipFill>
                    <p:spPr bwMode="auto">
                      <a:xfrm>
                        <a:off x="1184275" y="5167313"/>
                        <a:ext cx="8486775" cy="1117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graphicFrame>
        <p:nvGraphicFramePr>
          <p:cNvPr id="31752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30988" y="1217613"/>
          <a:ext cx="24860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7" imgW="1282700" imgH="330200" progId="">
                  <p:embed/>
                </p:oleObj>
              </mc:Choice>
              <mc:Fallback>
                <p:oleObj name="Equation" r:id="rId7" imgW="1282700" imgH="330200" progId="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1217613"/>
                        <a:ext cx="24860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309563" y="695325"/>
            <a:ext cx="7192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Transformée de Laplace unilatérale (signaux causaux)</a:t>
            </a:r>
          </a:p>
        </p:txBody>
      </p:sp>
      <p:graphicFrame>
        <p:nvGraphicFramePr>
          <p:cNvPr id="31754" name="Object 11"/>
          <p:cNvGraphicFramePr>
            <a:graphicFrameLocks noChangeAspect="1"/>
          </p:cNvGraphicFramePr>
          <p:nvPr/>
        </p:nvGraphicFramePr>
        <p:xfrm>
          <a:off x="165100" y="1909763"/>
          <a:ext cx="29924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9" imgW="1549400" imgH="419100" progId="">
                  <p:embed/>
                </p:oleObj>
              </mc:Choice>
              <mc:Fallback>
                <p:oleObj name="Equation" r:id="rId9" imgW="1549400" imgH="4191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909763"/>
                        <a:ext cx="29924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3384550" y="1533525"/>
            <a:ext cx="2962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7275513" y="2085975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S(p)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4519613" y="1171575"/>
            <a:ext cx="712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T.L</a:t>
            </a:r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3384550" y="2314575"/>
            <a:ext cx="2962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4427538" y="1952625"/>
            <a:ext cx="896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T.L</a:t>
            </a:r>
            <a:r>
              <a:rPr lang="fr-FR" altLang="fr-FR" sz="2000" baseline="30000">
                <a:solidFill>
                  <a:schemeClr val="bg2"/>
                </a:solidFill>
              </a:rPr>
              <a:t>-1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2617788" y="3351213"/>
            <a:ext cx="844550" cy="246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600" i="1">
                <a:solidFill>
                  <a:schemeClr val="bg1"/>
                </a:solidFill>
              </a:rPr>
              <a:t>s(t&lt;0)</a:t>
            </a:r>
            <a:r>
              <a:rPr lang="fr-FR" altLang="fr-FR" sz="1400" i="1">
                <a:solidFill>
                  <a:schemeClr val="bg1"/>
                </a:solidFill>
              </a:rPr>
              <a:t>= 0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1314450" y="1296988"/>
            <a:ext cx="71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s(t)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  <p:sp>
        <p:nvSpPr>
          <p:cNvPr id="31763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EDBE213-849B-4B0E-92D2-68C97AD4D94A}" type="slidenum">
              <a:rPr lang="fr-FR" altLang="fr-FR">
                <a:solidFill>
                  <a:schemeClr val="bg2"/>
                </a:solidFill>
              </a:rPr>
              <a:pPr algn="r" eaLnBrk="1" hangingPunct="1"/>
              <a:t>19</a:t>
            </a:fld>
            <a:endParaRPr lang="fr-FR" alt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DSP board</a:t>
            </a:r>
          </a:p>
        </p:txBody>
      </p:sp>
      <p:pic>
        <p:nvPicPr>
          <p:cNvPr id="50180" name="Picture 4" descr="dsp 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1231" y="1989139"/>
            <a:ext cx="7800975" cy="392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graphicFrame>
        <p:nvGraphicFramePr>
          <p:cNvPr id="32774" name="Object 6"/>
          <p:cNvGraphicFramePr>
            <a:graphicFrameLocks noGrp="1" noChangeAspect="1"/>
          </p:cNvGraphicFramePr>
          <p:nvPr>
            <p:ph/>
          </p:nvPr>
        </p:nvGraphicFramePr>
        <p:xfrm>
          <a:off x="965200" y="676275"/>
          <a:ext cx="80899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Document" r:id="rId3" imgW="5917953" imgH="4419993" progId="Word.Document.8">
                  <p:embed/>
                </p:oleObj>
              </mc:Choice>
              <mc:Fallback>
                <p:oleObj name="Document" r:id="rId3" imgW="5917953" imgH="4419993" progId="Word.Documen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5" b="4428"/>
                      <a:stretch>
                        <a:fillRect/>
                      </a:stretch>
                    </p:blipFill>
                    <p:spPr bwMode="auto">
                      <a:xfrm>
                        <a:off x="965200" y="676275"/>
                        <a:ext cx="8089900" cy="5343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169BB4C-497A-431B-89F4-11F6838F1941}" type="slidenum">
              <a:rPr lang="fr-FR" altLang="fr-FR">
                <a:solidFill>
                  <a:schemeClr val="bg2"/>
                </a:solidFill>
              </a:rPr>
              <a:pPr algn="r" eaLnBrk="1" hangingPunct="1"/>
              <a:t>20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32776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898650" y="742950"/>
            <a:ext cx="5943600" cy="800100"/>
            <a:chOff x="1344" y="624"/>
            <a:chExt cx="3456" cy="720"/>
          </a:xfrm>
        </p:grpSpPr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1344" y="1008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06" name="Line 4"/>
            <p:cNvSpPr>
              <a:spLocks noChangeShapeType="1"/>
            </p:cNvSpPr>
            <p:nvPr/>
          </p:nvSpPr>
          <p:spPr bwMode="auto">
            <a:xfrm>
              <a:off x="3888" y="1008"/>
              <a:ext cx="9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07" name="Text Box 5"/>
            <p:cNvSpPr txBox="1">
              <a:spLocks noChangeArrowheads="1"/>
            </p:cNvSpPr>
            <p:nvPr/>
          </p:nvSpPr>
          <p:spPr bwMode="auto">
            <a:xfrm>
              <a:off x="1632" y="720"/>
              <a:ext cx="62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e(t)</a:t>
              </a:r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>
              <a:off x="3936" y="720"/>
              <a:ext cx="62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s(t)</a:t>
              </a:r>
            </a:p>
          </p:txBody>
        </p:sp>
        <p:sp>
          <p:nvSpPr>
            <p:cNvPr id="33809" name="Rectangle 7"/>
            <p:cNvSpPr>
              <a:spLocks noChangeArrowheads="1"/>
            </p:cNvSpPr>
            <p:nvPr/>
          </p:nvSpPr>
          <p:spPr bwMode="auto">
            <a:xfrm>
              <a:off x="2160" y="624"/>
              <a:ext cx="1728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/>
                <a:t>Système</a:t>
              </a:r>
            </a:p>
          </p:txBody>
        </p:sp>
      </p:grpSp>
      <p:graphicFrame>
        <p:nvGraphicFramePr>
          <p:cNvPr id="33795" name="Object 8"/>
          <p:cNvGraphicFramePr>
            <a:graphicFrameLocks noChangeAspect="1"/>
          </p:cNvGraphicFramePr>
          <p:nvPr/>
        </p:nvGraphicFramePr>
        <p:xfrm>
          <a:off x="663575" y="1709738"/>
          <a:ext cx="8658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3" imgW="4508500" imgH="419100" progId="">
                  <p:embed/>
                </p:oleObj>
              </mc:Choice>
              <mc:Fallback>
                <p:oleObj name="Equation" r:id="rId3" imgW="4508500" imgH="4191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709738"/>
                        <a:ext cx="86582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371475" y="3886200"/>
            <a:ext cx="6459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Par Transformée de Laplace 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30363" y="4519613"/>
            <a:ext cx="6762750" cy="1373187"/>
            <a:chOff x="948" y="2847"/>
            <a:chExt cx="3932" cy="865"/>
          </a:xfrm>
        </p:grpSpPr>
        <p:sp>
          <p:nvSpPr>
            <p:cNvPr id="33803" name="AutoShape 11"/>
            <p:cNvSpPr>
              <a:spLocks noChangeArrowheads="1"/>
            </p:cNvSpPr>
            <p:nvPr/>
          </p:nvSpPr>
          <p:spPr bwMode="auto">
            <a:xfrm>
              <a:off x="948" y="2916"/>
              <a:ext cx="228" cy="456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0101D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/>
            </a:p>
          </p:txBody>
        </p:sp>
        <p:graphicFrame>
          <p:nvGraphicFramePr>
            <p:cNvPr id="33804" name="Object 12"/>
            <p:cNvGraphicFramePr>
              <a:graphicFrameLocks noChangeAspect="1"/>
            </p:cNvGraphicFramePr>
            <p:nvPr/>
          </p:nvGraphicFramePr>
          <p:xfrm>
            <a:off x="1548" y="2847"/>
            <a:ext cx="3332" cy="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2" name="Equation" r:id="rId5" imgW="2984500" imgH="774700" progId="">
                    <p:embed/>
                  </p:oleObj>
                </mc:Choice>
                <mc:Fallback>
                  <p:oleObj name="Equation" r:id="rId5" imgW="2984500" imgH="77470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8" y="2847"/>
                          <a:ext cx="3332" cy="8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8763" y="2590800"/>
            <a:ext cx="7912100" cy="1319213"/>
            <a:chOff x="150" y="1632"/>
            <a:chExt cx="4601" cy="831"/>
          </a:xfrm>
        </p:grpSpPr>
        <p:graphicFrame>
          <p:nvGraphicFramePr>
            <p:cNvPr id="33801" name="Object 14"/>
            <p:cNvGraphicFramePr>
              <a:graphicFrameLocks noChangeAspect="1"/>
            </p:cNvGraphicFramePr>
            <p:nvPr/>
          </p:nvGraphicFramePr>
          <p:xfrm>
            <a:off x="922" y="1995"/>
            <a:ext cx="3829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3" name="Equation" r:id="rId7" imgW="3429000" imgH="419100" progId="">
                    <p:embed/>
                  </p:oleObj>
                </mc:Choice>
                <mc:Fallback>
                  <p:oleObj name="Equation" r:id="rId7" imgW="3429000" imgH="41910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" y="1995"/>
                          <a:ext cx="3829" cy="4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2" name="Text Box 15"/>
            <p:cNvSpPr txBox="1">
              <a:spLocks noChangeArrowheads="1"/>
            </p:cNvSpPr>
            <p:nvPr/>
          </p:nvSpPr>
          <p:spPr bwMode="auto">
            <a:xfrm>
              <a:off x="150" y="1632"/>
              <a:ext cx="37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Dans le cas d’un système du 2</a:t>
              </a:r>
              <a:r>
                <a:rPr lang="fr-FR" altLang="fr-FR" sz="2000" baseline="30000">
                  <a:solidFill>
                    <a:schemeClr val="bg2"/>
                  </a:solidFill>
                </a:rPr>
                <a:t>nd</a:t>
              </a:r>
              <a:r>
                <a:rPr lang="fr-FR" altLang="fr-FR" sz="2000">
                  <a:solidFill>
                    <a:schemeClr val="bg2"/>
                  </a:solidFill>
                </a:rPr>
                <a:t> degré</a:t>
              </a:r>
            </a:p>
          </p:txBody>
        </p:sp>
      </p:grpSp>
      <p:sp>
        <p:nvSpPr>
          <p:cNvPr id="33799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43E8D47-AE2B-4EF4-B714-FA755AF5A5F7}" type="slidenum">
              <a:rPr lang="fr-FR" altLang="fr-FR">
                <a:solidFill>
                  <a:schemeClr val="bg2"/>
                </a:solidFill>
              </a:rPr>
              <a:pPr algn="r" eaLnBrk="1" hangingPunct="1"/>
              <a:t>21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74825" y="909638"/>
          <a:ext cx="573087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3" imgW="2984500" imgH="774700" progId="">
                  <p:embed/>
                </p:oleObj>
              </mc:Choice>
              <mc:Fallback>
                <p:oleObj name="Equation" r:id="rId3" imgW="2984500" imgH="7747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909638"/>
                        <a:ext cx="5730875" cy="137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71475" y="2638425"/>
            <a:ext cx="877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Si système au repos avant la première exitation s(0</a:t>
            </a:r>
            <a:r>
              <a:rPr lang="fr-FR" altLang="fr-FR" sz="2000" baseline="30000">
                <a:solidFill>
                  <a:schemeClr val="bg2"/>
                </a:solidFill>
              </a:rPr>
              <a:t>+</a:t>
            </a:r>
            <a:r>
              <a:rPr lang="fr-FR" altLang="fr-FR" sz="2000">
                <a:solidFill>
                  <a:schemeClr val="bg2"/>
                </a:solidFill>
              </a:rPr>
              <a:t>)=s(0</a:t>
            </a:r>
            <a:r>
              <a:rPr lang="fr-FR" altLang="fr-FR" sz="2000" baseline="30000">
                <a:solidFill>
                  <a:schemeClr val="bg2"/>
                </a:solidFill>
              </a:rPr>
              <a:t>-</a:t>
            </a:r>
            <a:r>
              <a:rPr lang="fr-FR" altLang="fr-FR" sz="2000">
                <a:solidFill>
                  <a:schemeClr val="bg2"/>
                </a:solidFill>
              </a:rPr>
              <a:t>)= e(0</a:t>
            </a:r>
            <a:r>
              <a:rPr lang="fr-FR" altLang="fr-FR" sz="2000" baseline="30000">
                <a:solidFill>
                  <a:schemeClr val="bg2"/>
                </a:solidFill>
              </a:rPr>
              <a:t>+</a:t>
            </a:r>
            <a:r>
              <a:rPr lang="fr-FR" altLang="fr-FR" sz="2000">
                <a:solidFill>
                  <a:schemeClr val="bg2"/>
                </a:solidFill>
              </a:rPr>
              <a:t>)=e(0</a:t>
            </a:r>
            <a:r>
              <a:rPr lang="fr-FR" altLang="fr-FR" sz="2000" baseline="30000">
                <a:solidFill>
                  <a:schemeClr val="bg2"/>
                </a:solidFill>
              </a:rPr>
              <a:t>-</a:t>
            </a:r>
            <a:r>
              <a:rPr lang="fr-FR" altLang="fr-FR" sz="2000">
                <a:solidFill>
                  <a:schemeClr val="bg2"/>
                </a:solidFill>
              </a:rPr>
              <a:t>)</a:t>
            </a:r>
            <a:endParaRPr lang="fr-FR" altLang="fr-FR" sz="2000" baseline="30000">
              <a:solidFill>
                <a:schemeClr val="bg2"/>
              </a:solidFill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2590800" y="3348038"/>
          <a:ext cx="5583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5" imgW="2908300" imgH="279400" progId="">
                  <p:embed/>
                </p:oleObj>
              </mc:Choice>
              <mc:Fallback>
                <p:oleObj name="Equation" r:id="rId5" imgW="2908300" imgH="279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48038"/>
                        <a:ext cx="55832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371475" y="4191000"/>
            <a:ext cx="1497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C'est-à-dire </a:t>
            </a:r>
            <a:endParaRPr lang="fr-FR" altLang="fr-FR" sz="2000" baseline="30000">
              <a:solidFill>
                <a:schemeClr val="bg2"/>
              </a:solidFill>
            </a:endParaRPr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3575050" y="4008438"/>
          <a:ext cx="30972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7" imgW="1612900" imgH="533400" progId="">
                  <p:embed/>
                </p:oleObj>
              </mc:Choice>
              <mc:Fallback>
                <p:oleObj name="Equation" r:id="rId7" imgW="1612900" imgH="5334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4008438"/>
                        <a:ext cx="309721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19325" y="5199063"/>
            <a:ext cx="6675438" cy="1520825"/>
            <a:chOff x="1290" y="3275"/>
            <a:chExt cx="3882" cy="958"/>
          </a:xfrm>
        </p:grpSpPr>
        <p:graphicFrame>
          <p:nvGraphicFramePr>
            <p:cNvPr id="34826" name="Object 8"/>
            <p:cNvGraphicFramePr>
              <a:graphicFrameLocks noChangeAspect="1"/>
            </p:cNvGraphicFramePr>
            <p:nvPr/>
          </p:nvGraphicFramePr>
          <p:xfrm>
            <a:off x="2079" y="3275"/>
            <a:ext cx="1801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8" name="Equation" r:id="rId9" imgW="1612900" imgH="533400" progId="">
                    <p:embed/>
                  </p:oleObj>
                </mc:Choice>
                <mc:Fallback>
                  <p:oleObj name="Equation" r:id="rId9" imgW="1612900" imgH="5334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" y="3275"/>
                          <a:ext cx="1801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7" name="Text Box 9"/>
            <p:cNvSpPr txBox="1">
              <a:spLocks noChangeArrowheads="1"/>
            </p:cNvSpPr>
            <p:nvPr/>
          </p:nvSpPr>
          <p:spPr bwMode="auto">
            <a:xfrm>
              <a:off x="1290" y="3444"/>
              <a:ext cx="8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noté </a:t>
              </a:r>
              <a:endParaRPr lang="fr-FR" altLang="fr-FR" sz="2000" baseline="30000">
                <a:solidFill>
                  <a:schemeClr val="bg2"/>
                </a:solidFill>
              </a:endParaRPr>
            </a:p>
          </p:txBody>
        </p:sp>
        <p:sp>
          <p:nvSpPr>
            <p:cNvPr id="34828" name="Text Box 10"/>
            <p:cNvSpPr txBox="1">
              <a:spLocks noChangeArrowheads="1"/>
            </p:cNvSpPr>
            <p:nvPr/>
          </p:nvSpPr>
          <p:spPr bwMode="auto">
            <a:xfrm>
              <a:off x="1986" y="3942"/>
              <a:ext cx="3186" cy="29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>
                  <a:solidFill>
                    <a:schemeClr val="bg2"/>
                  </a:solidFill>
                </a:rPr>
                <a:t>Fonction de Transfert (opérationnelle) </a:t>
              </a:r>
              <a:endParaRPr lang="fr-FR" altLang="fr-FR" sz="2400" baseline="30000">
                <a:solidFill>
                  <a:schemeClr val="bg2"/>
                </a:solidFill>
              </a:endParaRPr>
            </a:p>
          </p:txBody>
        </p:sp>
      </p:grpSp>
      <p:sp>
        <p:nvSpPr>
          <p:cNvPr id="34824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E48853E-36E3-46C8-A983-7A4985622C7F}" type="slidenum">
              <a:rPr lang="fr-FR" altLang="fr-FR">
                <a:solidFill>
                  <a:schemeClr val="bg2"/>
                </a:solidFill>
              </a:rPr>
              <a:pPr algn="r" eaLnBrk="1" hangingPunct="1"/>
              <a:t>22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34825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/>
      <p:bldP spid="2242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38125" y="971550"/>
            <a:ext cx="288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plus généralement </a:t>
            </a:r>
            <a:endParaRPr lang="fr-FR" altLang="fr-FR" sz="2000" baseline="30000">
              <a:solidFill>
                <a:schemeClr val="bg2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435225" y="1790700"/>
            <a:ext cx="5480050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Fonction de Transfert (opérationnelle) </a:t>
            </a:r>
            <a:endParaRPr lang="fr-FR" altLang="fr-FR" sz="2400" baseline="30000">
              <a:solidFill>
                <a:schemeClr val="bg2"/>
              </a:solidFill>
            </a:endParaRP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984500" y="728663"/>
          <a:ext cx="5118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3" imgW="2565400" imgH="457200" progId="">
                  <p:embed/>
                </p:oleObj>
              </mc:Choice>
              <mc:Fallback>
                <p:oleObj name="Equation" r:id="rId3" imgW="2565400" imgH="457200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728663"/>
                        <a:ext cx="51181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946150" y="2324100"/>
            <a:ext cx="784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Remarque : le dénominateur est l'équation caractéristique vue au chapitre II</a:t>
            </a:r>
            <a:endParaRPr lang="fr-FR" altLang="fr-FR" sz="2000" baseline="30000">
              <a:solidFill>
                <a:schemeClr val="bg2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98650" y="3078163"/>
            <a:ext cx="5943600" cy="817562"/>
            <a:chOff x="1104" y="1831"/>
            <a:chExt cx="3456" cy="515"/>
          </a:xfrm>
        </p:grpSpPr>
        <p:sp>
          <p:nvSpPr>
            <p:cNvPr id="35861" name="Line 7"/>
            <p:cNvSpPr>
              <a:spLocks noChangeShapeType="1"/>
            </p:cNvSpPr>
            <p:nvPr/>
          </p:nvSpPr>
          <p:spPr bwMode="auto">
            <a:xfrm>
              <a:off x="1104" y="2111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2" name="Line 8"/>
            <p:cNvSpPr>
              <a:spLocks noChangeShapeType="1"/>
            </p:cNvSpPr>
            <p:nvPr/>
          </p:nvSpPr>
          <p:spPr bwMode="auto">
            <a:xfrm>
              <a:off x="3648" y="2111"/>
              <a:ext cx="9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3" name="Text Box 9"/>
            <p:cNvSpPr txBox="1">
              <a:spLocks noChangeArrowheads="1"/>
            </p:cNvSpPr>
            <p:nvPr/>
          </p:nvSpPr>
          <p:spPr bwMode="auto">
            <a:xfrm>
              <a:off x="1266" y="1831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e(t)</a:t>
              </a:r>
            </a:p>
          </p:txBody>
        </p:sp>
        <p:sp>
          <p:nvSpPr>
            <p:cNvPr id="35864" name="Rectangle 10"/>
            <p:cNvSpPr>
              <a:spLocks noChangeArrowheads="1"/>
            </p:cNvSpPr>
            <p:nvPr/>
          </p:nvSpPr>
          <p:spPr bwMode="auto">
            <a:xfrm>
              <a:off x="1920" y="1842"/>
              <a:ext cx="1728" cy="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dirty="0">
                  <a:solidFill>
                    <a:srgbClr val="002060"/>
                  </a:solidFill>
                </a:rPr>
                <a:t>Système</a:t>
              </a:r>
            </a:p>
          </p:txBody>
        </p:sp>
      </p:grpSp>
      <p:graphicFrame>
        <p:nvGraphicFramePr>
          <p:cNvPr id="22529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559550" y="3090863"/>
          <a:ext cx="19462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5" imgW="1016000" imgH="203200" progId="">
                  <p:embed/>
                </p:oleObj>
              </mc:Choice>
              <mc:Fallback>
                <p:oleObj name="Equation" r:id="rId5" imgW="1016000" imgH="203200" progId="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090863"/>
                        <a:ext cx="19462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470650" y="3886200"/>
            <a:ext cx="2725738" cy="1287463"/>
            <a:chOff x="3762" y="2340"/>
            <a:chExt cx="1585" cy="811"/>
          </a:xfrm>
        </p:grpSpPr>
        <p:sp>
          <p:nvSpPr>
            <p:cNvPr id="35858" name="Line 13"/>
            <p:cNvSpPr>
              <a:spLocks noChangeShapeType="1"/>
            </p:cNvSpPr>
            <p:nvPr/>
          </p:nvSpPr>
          <p:spPr bwMode="auto">
            <a:xfrm>
              <a:off x="4062" y="2340"/>
              <a:ext cx="0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Text Box 14"/>
            <p:cNvSpPr txBox="1">
              <a:spLocks noChangeArrowheads="1"/>
            </p:cNvSpPr>
            <p:nvPr/>
          </p:nvSpPr>
          <p:spPr bwMode="auto">
            <a:xfrm>
              <a:off x="4074" y="2425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T.L</a:t>
              </a:r>
            </a:p>
          </p:txBody>
        </p:sp>
        <p:graphicFrame>
          <p:nvGraphicFramePr>
            <p:cNvPr id="35860" name="Object 15"/>
            <p:cNvGraphicFramePr>
              <a:graphicFrameLocks noChangeAspect="1"/>
            </p:cNvGraphicFramePr>
            <p:nvPr/>
          </p:nvGraphicFramePr>
          <p:xfrm>
            <a:off x="3762" y="2925"/>
            <a:ext cx="158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1" name="Equation" r:id="rId7" imgW="1422400" imgH="203200" progId="">
                    <p:embed/>
                  </p:oleObj>
                </mc:Choice>
                <mc:Fallback>
                  <p:oleObj name="Equation" r:id="rId7" imgW="1422400" imgH="20320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" y="2925"/>
                          <a:ext cx="1585" cy="226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74988" y="5691188"/>
            <a:ext cx="3395662" cy="403225"/>
            <a:chOff x="1788" y="3477"/>
            <a:chExt cx="1974" cy="254"/>
          </a:xfrm>
        </p:grpSpPr>
        <p:sp>
          <p:nvSpPr>
            <p:cNvPr id="35856" name="Text Box 17"/>
            <p:cNvSpPr txBox="1">
              <a:spLocks noChangeArrowheads="1"/>
            </p:cNvSpPr>
            <p:nvPr/>
          </p:nvSpPr>
          <p:spPr bwMode="auto">
            <a:xfrm>
              <a:off x="1788" y="3481"/>
              <a:ext cx="6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Donc </a:t>
              </a:r>
            </a:p>
          </p:txBody>
        </p:sp>
        <p:graphicFrame>
          <p:nvGraphicFramePr>
            <p:cNvPr id="35857" name="Object 18"/>
            <p:cNvGraphicFramePr>
              <a:graphicFrameLocks noChangeAspect="1"/>
            </p:cNvGraphicFramePr>
            <p:nvPr/>
          </p:nvGraphicFramePr>
          <p:xfrm>
            <a:off x="2587" y="3477"/>
            <a:ext cx="117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2" name="Equation" r:id="rId9" imgW="1054100" imgH="203200" progId="">
                    <p:embed/>
                  </p:oleObj>
                </mc:Choice>
                <mc:Fallback>
                  <p:oleObj name="Equation" r:id="rId9" imgW="1054100" imgH="20320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7" y="3477"/>
                          <a:ext cx="1175" cy="226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3170238" y="6088063"/>
            <a:ext cx="5753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la fonction de Transfert est la Transformée de Laplace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de la réponse impulsionnelle</a:t>
            </a:r>
          </a:p>
        </p:txBody>
      </p:sp>
      <p:sp>
        <p:nvSpPr>
          <p:cNvPr id="225301" name="Rectangle 21"/>
          <p:cNvSpPr>
            <a:spLocks noChangeArrowheads="1"/>
          </p:cNvSpPr>
          <p:nvPr/>
        </p:nvSpPr>
        <p:spPr bwMode="auto">
          <a:xfrm>
            <a:off x="2895600" y="623888"/>
            <a:ext cx="1830388" cy="993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225302" name="Freeform 22"/>
          <p:cNvSpPr>
            <a:spLocks/>
          </p:cNvSpPr>
          <p:nvPr/>
        </p:nvSpPr>
        <p:spPr bwMode="auto">
          <a:xfrm>
            <a:off x="3811588" y="1617663"/>
            <a:ext cx="1301750" cy="3979862"/>
          </a:xfrm>
          <a:custGeom>
            <a:avLst/>
            <a:gdLst>
              <a:gd name="T0" fmla="*/ 0 w 757"/>
              <a:gd name="T1" fmla="*/ 0 h 2507"/>
              <a:gd name="T2" fmla="*/ 0 w 757"/>
              <a:gd name="T3" fmla="*/ 2778125 h 2507"/>
              <a:gd name="T4" fmla="*/ 1301750 w 757"/>
              <a:gd name="T5" fmla="*/ 3979862 h 2507"/>
              <a:gd name="T6" fmla="*/ 0 60000 65536"/>
              <a:gd name="T7" fmla="*/ 0 60000 65536"/>
              <a:gd name="T8" fmla="*/ 0 60000 65536"/>
              <a:gd name="T9" fmla="*/ 0 w 757"/>
              <a:gd name="T10" fmla="*/ 0 h 2507"/>
              <a:gd name="T11" fmla="*/ 757 w 757"/>
              <a:gd name="T12" fmla="*/ 2507 h 25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7" h="2507">
                <a:moveTo>
                  <a:pt x="0" y="0"/>
                </a:moveTo>
                <a:lnTo>
                  <a:pt x="0" y="1750"/>
                </a:lnTo>
                <a:lnTo>
                  <a:pt x="757" y="2507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303" name="Line 23"/>
          <p:cNvSpPr>
            <a:spLocks noChangeShapeType="1"/>
          </p:cNvSpPr>
          <p:nvPr/>
        </p:nvSpPr>
        <p:spPr bwMode="auto">
          <a:xfrm flipH="1">
            <a:off x="6113463" y="5153025"/>
            <a:ext cx="104775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854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2BD8634-18ED-4442-85A5-F59B6C2670EA}" type="slidenum">
              <a:rPr lang="fr-FR" altLang="fr-FR">
                <a:solidFill>
                  <a:schemeClr val="bg2"/>
                </a:solidFill>
              </a:rPr>
              <a:pPr algn="r" eaLnBrk="1" hangingPunct="1"/>
              <a:t>23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2529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  <p:bldP spid="225299" grpId="0"/>
      <p:bldP spid="225299" grpId="1"/>
      <p:bldP spid="225301" grpId="0" animBg="1"/>
      <p:bldP spid="225302" grpId="0" animBg="1"/>
      <p:bldP spid="2253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61938" y="1847850"/>
            <a:ext cx="774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Calculons la fonction de transfert de ce système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887788" y="792163"/>
            <a:ext cx="1822450" cy="865187"/>
            <a:chOff x="2279" y="508"/>
            <a:chExt cx="819" cy="311"/>
          </a:xfrm>
        </p:grpSpPr>
        <p:sp>
          <p:nvSpPr>
            <p:cNvPr id="36889" name="Freeform 4"/>
            <p:cNvSpPr>
              <a:spLocks/>
            </p:cNvSpPr>
            <p:nvPr/>
          </p:nvSpPr>
          <p:spPr bwMode="auto">
            <a:xfrm>
              <a:off x="2499" y="508"/>
              <a:ext cx="251" cy="72"/>
            </a:xfrm>
            <a:custGeom>
              <a:avLst/>
              <a:gdLst>
                <a:gd name="T0" fmla="*/ 0 w 3525"/>
                <a:gd name="T1" fmla="*/ 39 h 905"/>
                <a:gd name="T2" fmla="*/ 31 w 3525"/>
                <a:gd name="T3" fmla="*/ 38 h 905"/>
                <a:gd name="T4" fmla="*/ 45 w 3525"/>
                <a:gd name="T5" fmla="*/ 0 h 905"/>
                <a:gd name="T6" fmla="*/ 71 w 3525"/>
                <a:gd name="T7" fmla="*/ 72 h 905"/>
                <a:gd name="T8" fmla="*/ 96 w 3525"/>
                <a:gd name="T9" fmla="*/ 0 h 905"/>
                <a:gd name="T10" fmla="*/ 122 w 3525"/>
                <a:gd name="T11" fmla="*/ 72 h 905"/>
                <a:gd name="T12" fmla="*/ 148 w 3525"/>
                <a:gd name="T13" fmla="*/ 0 h 905"/>
                <a:gd name="T14" fmla="*/ 174 w 3525"/>
                <a:gd name="T15" fmla="*/ 72 h 905"/>
                <a:gd name="T16" fmla="*/ 199 w 3525"/>
                <a:gd name="T17" fmla="*/ 0 h 905"/>
                <a:gd name="T18" fmla="*/ 216 w 3525"/>
                <a:gd name="T19" fmla="*/ 36 h 905"/>
                <a:gd name="T20" fmla="*/ 251 w 3525"/>
                <a:gd name="T21" fmla="*/ 36 h 9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25"/>
                <a:gd name="T34" fmla="*/ 0 h 905"/>
                <a:gd name="T35" fmla="*/ 3525 w 3525"/>
                <a:gd name="T36" fmla="*/ 905 h 9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25" h="905">
                  <a:moveTo>
                    <a:pt x="0" y="485"/>
                  </a:moveTo>
                  <a:lnTo>
                    <a:pt x="435" y="483"/>
                  </a:lnTo>
                  <a:lnTo>
                    <a:pt x="629" y="0"/>
                  </a:lnTo>
                  <a:lnTo>
                    <a:pt x="991" y="905"/>
                  </a:lnTo>
                  <a:lnTo>
                    <a:pt x="1353" y="0"/>
                  </a:lnTo>
                  <a:lnTo>
                    <a:pt x="1715" y="905"/>
                  </a:lnTo>
                  <a:lnTo>
                    <a:pt x="2077" y="0"/>
                  </a:lnTo>
                  <a:lnTo>
                    <a:pt x="2439" y="905"/>
                  </a:lnTo>
                  <a:lnTo>
                    <a:pt x="2801" y="0"/>
                  </a:lnTo>
                  <a:lnTo>
                    <a:pt x="3030" y="455"/>
                  </a:lnTo>
                  <a:lnTo>
                    <a:pt x="3525" y="455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0" name="Line 5"/>
            <p:cNvSpPr>
              <a:spLocks noChangeShapeType="1"/>
            </p:cNvSpPr>
            <p:nvPr/>
          </p:nvSpPr>
          <p:spPr bwMode="auto">
            <a:xfrm>
              <a:off x="2848" y="653"/>
              <a:ext cx="2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1" name="Line 6"/>
            <p:cNvSpPr>
              <a:spLocks noChangeShapeType="1"/>
            </p:cNvSpPr>
            <p:nvPr/>
          </p:nvSpPr>
          <p:spPr bwMode="auto">
            <a:xfrm>
              <a:off x="2848" y="704"/>
              <a:ext cx="2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2" name="Line 7"/>
            <p:cNvSpPr>
              <a:spLocks noChangeShapeType="1"/>
            </p:cNvSpPr>
            <p:nvPr/>
          </p:nvSpPr>
          <p:spPr bwMode="auto">
            <a:xfrm>
              <a:off x="2279" y="546"/>
              <a:ext cx="2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3" name="Line 8"/>
            <p:cNvSpPr>
              <a:spLocks noChangeShapeType="1"/>
            </p:cNvSpPr>
            <p:nvPr/>
          </p:nvSpPr>
          <p:spPr bwMode="auto">
            <a:xfrm>
              <a:off x="2753" y="544"/>
              <a:ext cx="2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4" name="Line 9"/>
            <p:cNvSpPr>
              <a:spLocks noChangeShapeType="1"/>
            </p:cNvSpPr>
            <p:nvPr/>
          </p:nvSpPr>
          <p:spPr bwMode="auto">
            <a:xfrm>
              <a:off x="2970" y="544"/>
              <a:ext cx="0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5" name="Line 10"/>
            <p:cNvSpPr>
              <a:spLocks noChangeShapeType="1"/>
            </p:cNvSpPr>
            <p:nvPr/>
          </p:nvSpPr>
          <p:spPr bwMode="auto">
            <a:xfrm>
              <a:off x="2970" y="710"/>
              <a:ext cx="0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6" name="Line 11"/>
            <p:cNvSpPr>
              <a:spLocks noChangeShapeType="1"/>
            </p:cNvSpPr>
            <p:nvPr/>
          </p:nvSpPr>
          <p:spPr bwMode="auto">
            <a:xfrm>
              <a:off x="2281" y="819"/>
              <a:ext cx="6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868" name="Text Box 12"/>
          <p:cNvSpPr txBox="1">
            <a:spLocks noChangeArrowheads="1"/>
          </p:cNvSpPr>
          <p:nvPr/>
        </p:nvSpPr>
        <p:spPr bwMode="auto">
          <a:xfrm>
            <a:off x="3078163" y="10001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e(t)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36869" name="Line 13"/>
          <p:cNvSpPr>
            <a:spLocks noChangeShapeType="1"/>
          </p:cNvSpPr>
          <p:nvPr/>
        </p:nvSpPr>
        <p:spPr bwMode="auto">
          <a:xfrm flipV="1">
            <a:off x="3776663" y="923925"/>
            <a:ext cx="0" cy="61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5884863" y="10001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s(t)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36871" name="Line 15"/>
          <p:cNvSpPr>
            <a:spLocks noChangeShapeType="1"/>
          </p:cNvSpPr>
          <p:nvPr/>
        </p:nvSpPr>
        <p:spPr bwMode="auto">
          <a:xfrm flipV="1">
            <a:off x="5851525" y="923925"/>
            <a:ext cx="0" cy="61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6320" name="Text Box 16"/>
          <p:cNvSpPr txBox="1">
            <a:spLocks noChangeArrowheads="1"/>
          </p:cNvSpPr>
          <p:nvPr/>
        </p:nvSpPr>
        <p:spPr bwMode="auto">
          <a:xfrm>
            <a:off x="3894138" y="3638550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T.L</a:t>
            </a:r>
          </a:p>
        </p:txBody>
      </p:sp>
      <p:graphicFrame>
        <p:nvGraphicFramePr>
          <p:cNvPr id="226321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1125538" y="3092450"/>
          <a:ext cx="18986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3" imgW="710891" imgH="177723" progId="">
                  <p:embed/>
                </p:oleObj>
              </mc:Choice>
              <mc:Fallback>
                <p:oleObj name="Equation" r:id="rId3" imgW="710891" imgH="177723" progId="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092450"/>
                        <a:ext cx="18986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22" name="Line 18"/>
          <p:cNvSpPr>
            <a:spLocks noChangeShapeType="1"/>
          </p:cNvSpPr>
          <p:nvPr/>
        </p:nvSpPr>
        <p:spPr bwMode="auto">
          <a:xfrm>
            <a:off x="3632200" y="3609975"/>
            <a:ext cx="13620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26323" name="Object 19"/>
          <p:cNvGraphicFramePr>
            <a:graphicFrameLocks noChangeAspect="1"/>
          </p:cNvGraphicFramePr>
          <p:nvPr/>
        </p:nvGraphicFramePr>
        <p:xfrm>
          <a:off x="5456238" y="3089275"/>
          <a:ext cx="2924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5" imgW="1371600" imgH="203200" progId="">
                  <p:embed/>
                </p:oleObj>
              </mc:Choice>
              <mc:Fallback>
                <p:oleObj name="Equation" r:id="rId5" imgW="1371600" imgH="2032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3089275"/>
                        <a:ext cx="2924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4" name="Object 20"/>
          <p:cNvGraphicFramePr>
            <a:graphicFrameLocks noChangeAspect="1"/>
          </p:cNvGraphicFramePr>
          <p:nvPr/>
        </p:nvGraphicFramePr>
        <p:xfrm>
          <a:off x="1411288" y="3538538"/>
          <a:ext cx="1209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7" imgW="507780" imgH="393529" progId="">
                  <p:embed/>
                </p:oleObj>
              </mc:Choice>
              <mc:Fallback>
                <p:oleObj name="Equation" r:id="rId7" imgW="507780" imgH="39352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538538"/>
                        <a:ext cx="12096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25" name="Object 21"/>
          <p:cNvGraphicFramePr>
            <a:graphicFrameLocks noChangeAspect="1"/>
          </p:cNvGraphicFramePr>
          <p:nvPr/>
        </p:nvGraphicFramePr>
        <p:xfrm>
          <a:off x="5505450" y="3644900"/>
          <a:ext cx="2249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9" imgW="1054100" imgH="203200" progId="">
                  <p:embed/>
                </p:oleObj>
              </mc:Choice>
              <mc:Fallback>
                <p:oleObj name="Equation" r:id="rId9" imgW="1054100" imgH="20320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3644900"/>
                        <a:ext cx="22494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Line 22"/>
          <p:cNvSpPr>
            <a:spLocks noChangeShapeType="1"/>
          </p:cNvSpPr>
          <p:nvPr/>
        </p:nvSpPr>
        <p:spPr bwMode="auto">
          <a:xfrm>
            <a:off x="3292475" y="2657475"/>
            <a:ext cx="0" cy="1476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5534025" y="4352925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d'où</a:t>
            </a:r>
          </a:p>
        </p:txBody>
      </p:sp>
      <p:graphicFrame>
        <p:nvGraphicFramePr>
          <p:cNvPr id="226328" name="Object 24"/>
          <p:cNvGraphicFramePr>
            <a:graphicFrameLocks noChangeAspect="1"/>
          </p:cNvGraphicFramePr>
          <p:nvPr/>
        </p:nvGraphicFramePr>
        <p:xfrm>
          <a:off x="6573838" y="4375150"/>
          <a:ext cx="22177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11" imgW="1040948" imgH="203112" progId="">
                  <p:embed/>
                </p:oleObj>
              </mc:Choice>
              <mc:Fallback>
                <p:oleObj name="Equation" r:id="rId11" imgW="1040948" imgH="203112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4375150"/>
                        <a:ext cx="22177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29" name="Text Box 25"/>
          <p:cNvSpPr txBox="1">
            <a:spLocks noChangeArrowheads="1"/>
          </p:cNvSpPr>
          <p:nvPr/>
        </p:nvSpPr>
        <p:spPr bwMode="auto">
          <a:xfrm>
            <a:off x="5534025" y="5038725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c.a.d</a:t>
            </a:r>
          </a:p>
        </p:txBody>
      </p:sp>
      <p:graphicFrame>
        <p:nvGraphicFramePr>
          <p:cNvPr id="226330" name="Object 26"/>
          <p:cNvGraphicFramePr>
            <a:graphicFrameLocks noChangeAspect="1"/>
          </p:cNvGraphicFramePr>
          <p:nvPr/>
        </p:nvGraphicFramePr>
        <p:xfrm>
          <a:off x="6308725" y="4881563"/>
          <a:ext cx="2622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Equation" r:id="rId13" imgW="1231366" imgH="431613" progId="">
                  <p:embed/>
                </p:oleObj>
              </mc:Choice>
              <mc:Fallback>
                <p:oleObj name="Equation" r:id="rId13" imgW="1231366" imgH="431613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4881563"/>
                        <a:ext cx="2622550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Text Box 27"/>
          <p:cNvSpPr txBox="1">
            <a:spLocks noChangeArrowheads="1"/>
          </p:cNvSpPr>
          <p:nvPr/>
        </p:nvSpPr>
        <p:spPr bwMode="auto">
          <a:xfrm>
            <a:off x="973138" y="2476500"/>
            <a:ext cx="232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Domaine temporel</a:t>
            </a:r>
          </a:p>
        </p:txBody>
      </p:sp>
      <p:sp>
        <p:nvSpPr>
          <p:cNvPr id="36884" name="Text Box 28"/>
          <p:cNvSpPr txBox="1">
            <a:spLocks noChangeArrowheads="1"/>
          </p:cNvSpPr>
          <p:nvPr/>
        </p:nvSpPr>
        <p:spPr bwMode="auto">
          <a:xfrm>
            <a:off x="5534025" y="2476500"/>
            <a:ext cx="277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Domaine de Laplace</a:t>
            </a:r>
          </a:p>
        </p:txBody>
      </p:sp>
      <p:sp>
        <p:nvSpPr>
          <p:cNvPr id="36885" name="Line 29"/>
          <p:cNvSpPr>
            <a:spLocks noChangeShapeType="1"/>
          </p:cNvSpPr>
          <p:nvPr/>
        </p:nvSpPr>
        <p:spPr bwMode="auto">
          <a:xfrm>
            <a:off x="5232400" y="2657475"/>
            <a:ext cx="0" cy="304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26334" name="Object 30"/>
          <p:cNvGraphicFramePr>
            <a:graphicFrameLocks noGrp="1" noChangeAspect="1"/>
          </p:cNvGraphicFramePr>
          <p:nvPr>
            <p:ph sz="half" idx="2"/>
          </p:nvPr>
        </p:nvGraphicFramePr>
        <p:xfrm>
          <a:off x="8081963" y="3530600"/>
          <a:ext cx="1390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Equation" r:id="rId15" imgW="710891" imgH="418918" progId="">
                  <p:embed/>
                </p:oleObj>
              </mc:Choice>
              <mc:Fallback>
                <p:oleObj name="Equation" r:id="rId15" imgW="710891" imgH="418918" progId="">
                  <p:embed/>
                  <p:pic>
                    <p:nvPicPr>
                      <p:cNvPr id="0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1963" y="3530600"/>
                        <a:ext cx="13906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7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5F54A05-2011-4181-A4E4-6DC764D96996}" type="slidenum">
              <a:rPr lang="fr-FR" altLang="fr-FR">
                <a:solidFill>
                  <a:schemeClr val="bg2"/>
                </a:solidFill>
              </a:rPr>
              <a:pPr algn="r" eaLnBrk="1" hangingPunct="1"/>
              <a:t>24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36888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0" grpId="0"/>
      <p:bldP spid="226322" grpId="0" animBg="1"/>
      <p:bldP spid="226327" grpId="0"/>
      <p:bldP spid="2263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61938" y="1530350"/>
            <a:ext cx="774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Calculons la réponse impulsionnelle h(t) de ce système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887788" y="635000"/>
            <a:ext cx="1822450" cy="865188"/>
            <a:chOff x="2279" y="508"/>
            <a:chExt cx="819" cy="311"/>
          </a:xfrm>
        </p:grpSpPr>
        <p:sp>
          <p:nvSpPr>
            <p:cNvPr id="37929" name="Freeform 4"/>
            <p:cNvSpPr>
              <a:spLocks/>
            </p:cNvSpPr>
            <p:nvPr/>
          </p:nvSpPr>
          <p:spPr bwMode="auto">
            <a:xfrm>
              <a:off x="2499" y="508"/>
              <a:ext cx="251" cy="72"/>
            </a:xfrm>
            <a:custGeom>
              <a:avLst/>
              <a:gdLst>
                <a:gd name="T0" fmla="*/ 0 w 3525"/>
                <a:gd name="T1" fmla="*/ 39 h 905"/>
                <a:gd name="T2" fmla="*/ 31 w 3525"/>
                <a:gd name="T3" fmla="*/ 38 h 905"/>
                <a:gd name="T4" fmla="*/ 45 w 3525"/>
                <a:gd name="T5" fmla="*/ 0 h 905"/>
                <a:gd name="T6" fmla="*/ 71 w 3525"/>
                <a:gd name="T7" fmla="*/ 72 h 905"/>
                <a:gd name="T8" fmla="*/ 96 w 3525"/>
                <a:gd name="T9" fmla="*/ 0 h 905"/>
                <a:gd name="T10" fmla="*/ 122 w 3525"/>
                <a:gd name="T11" fmla="*/ 72 h 905"/>
                <a:gd name="T12" fmla="*/ 148 w 3525"/>
                <a:gd name="T13" fmla="*/ 0 h 905"/>
                <a:gd name="T14" fmla="*/ 174 w 3525"/>
                <a:gd name="T15" fmla="*/ 72 h 905"/>
                <a:gd name="T16" fmla="*/ 199 w 3525"/>
                <a:gd name="T17" fmla="*/ 0 h 905"/>
                <a:gd name="T18" fmla="*/ 216 w 3525"/>
                <a:gd name="T19" fmla="*/ 36 h 905"/>
                <a:gd name="T20" fmla="*/ 251 w 3525"/>
                <a:gd name="T21" fmla="*/ 36 h 9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25"/>
                <a:gd name="T34" fmla="*/ 0 h 905"/>
                <a:gd name="T35" fmla="*/ 3525 w 3525"/>
                <a:gd name="T36" fmla="*/ 905 h 9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25" h="905">
                  <a:moveTo>
                    <a:pt x="0" y="485"/>
                  </a:moveTo>
                  <a:lnTo>
                    <a:pt x="435" y="483"/>
                  </a:lnTo>
                  <a:lnTo>
                    <a:pt x="629" y="0"/>
                  </a:lnTo>
                  <a:lnTo>
                    <a:pt x="991" y="905"/>
                  </a:lnTo>
                  <a:lnTo>
                    <a:pt x="1353" y="0"/>
                  </a:lnTo>
                  <a:lnTo>
                    <a:pt x="1715" y="905"/>
                  </a:lnTo>
                  <a:lnTo>
                    <a:pt x="2077" y="0"/>
                  </a:lnTo>
                  <a:lnTo>
                    <a:pt x="2439" y="905"/>
                  </a:lnTo>
                  <a:lnTo>
                    <a:pt x="2801" y="0"/>
                  </a:lnTo>
                  <a:lnTo>
                    <a:pt x="3030" y="455"/>
                  </a:lnTo>
                  <a:lnTo>
                    <a:pt x="3525" y="455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0" name="Line 5"/>
            <p:cNvSpPr>
              <a:spLocks noChangeShapeType="1"/>
            </p:cNvSpPr>
            <p:nvPr/>
          </p:nvSpPr>
          <p:spPr bwMode="auto">
            <a:xfrm>
              <a:off x="2848" y="653"/>
              <a:ext cx="2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1" name="Line 6"/>
            <p:cNvSpPr>
              <a:spLocks noChangeShapeType="1"/>
            </p:cNvSpPr>
            <p:nvPr/>
          </p:nvSpPr>
          <p:spPr bwMode="auto">
            <a:xfrm>
              <a:off x="2848" y="704"/>
              <a:ext cx="2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2" name="Line 7"/>
            <p:cNvSpPr>
              <a:spLocks noChangeShapeType="1"/>
            </p:cNvSpPr>
            <p:nvPr/>
          </p:nvSpPr>
          <p:spPr bwMode="auto">
            <a:xfrm>
              <a:off x="2279" y="546"/>
              <a:ext cx="2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3" name="Line 8"/>
            <p:cNvSpPr>
              <a:spLocks noChangeShapeType="1"/>
            </p:cNvSpPr>
            <p:nvPr/>
          </p:nvSpPr>
          <p:spPr bwMode="auto">
            <a:xfrm>
              <a:off x="2753" y="544"/>
              <a:ext cx="2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4" name="Line 9"/>
            <p:cNvSpPr>
              <a:spLocks noChangeShapeType="1"/>
            </p:cNvSpPr>
            <p:nvPr/>
          </p:nvSpPr>
          <p:spPr bwMode="auto">
            <a:xfrm>
              <a:off x="2970" y="544"/>
              <a:ext cx="0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5" name="Line 10"/>
            <p:cNvSpPr>
              <a:spLocks noChangeShapeType="1"/>
            </p:cNvSpPr>
            <p:nvPr/>
          </p:nvSpPr>
          <p:spPr bwMode="auto">
            <a:xfrm>
              <a:off x="2970" y="710"/>
              <a:ext cx="0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936" name="Line 11"/>
            <p:cNvSpPr>
              <a:spLocks noChangeShapeType="1"/>
            </p:cNvSpPr>
            <p:nvPr/>
          </p:nvSpPr>
          <p:spPr bwMode="auto">
            <a:xfrm>
              <a:off x="2281" y="819"/>
              <a:ext cx="6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3078163" y="8572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e(t)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37893" name="Line 13"/>
          <p:cNvSpPr>
            <a:spLocks noChangeShapeType="1"/>
          </p:cNvSpPr>
          <p:nvPr/>
        </p:nvSpPr>
        <p:spPr bwMode="auto">
          <a:xfrm flipV="1">
            <a:off x="3776663" y="781050"/>
            <a:ext cx="0" cy="61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5884863" y="8572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s(t)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37895" name="Line 15"/>
          <p:cNvSpPr>
            <a:spLocks noChangeShapeType="1"/>
          </p:cNvSpPr>
          <p:nvPr/>
        </p:nvSpPr>
        <p:spPr bwMode="auto">
          <a:xfrm flipV="1">
            <a:off x="5851525" y="781050"/>
            <a:ext cx="0" cy="61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76750" y="4606925"/>
            <a:ext cx="990600" cy="366713"/>
            <a:chOff x="2112" y="3102"/>
            <a:chExt cx="792" cy="231"/>
          </a:xfrm>
        </p:grpSpPr>
        <p:sp>
          <p:nvSpPr>
            <p:cNvPr id="37927" name="Text Box 17"/>
            <p:cNvSpPr txBox="1">
              <a:spLocks noChangeArrowheads="1"/>
            </p:cNvSpPr>
            <p:nvPr/>
          </p:nvSpPr>
          <p:spPr bwMode="auto">
            <a:xfrm>
              <a:off x="2265" y="3120"/>
              <a:ext cx="5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1600">
                  <a:solidFill>
                    <a:schemeClr val="bg2"/>
                  </a:solidFill>
                </a:rPr>
                <a:t>T.L</a:t>
              </a:r>
              <a:r>
                <a:rPr lang="fr-FR" altLang="fr-FR" sz="1600" baseline="30000">
                  <a:solidFill>
                    <a:schemeClr val="bg2"/>
                  </a:solidFill>
                </a:rPr>
                <a:t>-1</a:t>
              </a:r>
              <a:endParaRPr lang="fr-FR" altLang="fr-FR" sz="1600">
                <a:solidFill>
                  <a:schemeClr val="bg2"/>
                </a:solidFill>
              </a:endParaRPr>
            </a:p>
          </p:txBody>
        </p:sp>
        <p:sp>
          <p:nvSpPr>
            <p:cNvPr id="37928" name="Line 18"/>
            <p:cNvSpPr>
              <a:spLocks noChangeShapeType="1"/>
            </p:cNvSpPr>
            <p:nvPr/>
          </p:nvSpPr>
          <p:spPr bwMode="auto">
            <a:xfrm>
              <a:off x="2112" y="3102"/>
              <a:ext cx="7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227347" name="Object 19"/>
          <p:cNvGraphicFramePr>
            <a:graphicFrameLocks noChangeAspect="1"/>
          </p:cNvGraphicFramePr>
          <p:nvPr/>
        </p:nvGraphicFramePr>
        <p:xfrm>
          <a:off x="6254750" y="2581275"/>
          <a:ext cx="13255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3" imgW="622030" imgH="203112" progId="">
                  <p:embed/>
                </p:oleObj>
              </mc:Choice>
              <mc:Fallback>
                <p:oleObj name="Equation" r:id="rId3" imgW="622030" imgH="203112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2581275"/>
                        <a:ext cx="13255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Text Box 20"/>
          <p:cNvSpPr txBox="1">
            <a:spLocks noChangeArrowheads="1"/>
          </p:cNvSpPr>
          <p:nvPr/>
        </p:nvSpPr>
        <p:spPr bwMode="auto">
          <a:xfrm>
            <a:off x="2074863" y="2035175"/>
            <a:ext cx="232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Domaine temporel</a:t>
            </a:r>
          </a:p>
        </p:txBody>
      </p: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5534025" y="2035175"/>
            <a:ext cx="277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Domaine de Laplace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430838" y="4259263"/>
            <a:ext cx="4475162" cy="857250"/>
            <a:chOff x="3158" y="2883"/>
            <a:chExt cx="2602" cy="540"/>
          </a:xfrm>
        </p:grpSpPr>
        <p:sp>
          <p:nvSpPr>
            <p:cNvPr id="37925" name="Text Box 23"/>
            <p:cNvSpPr txBox="1">
              <a:spLocks noChangeArrowheads="1"/>
            </p:cNvSpPr>
            <p:nvPr/>
          </p:nvSpPr>
          <p:spPr bwMode="auto">
            <a:xfrm>
              <a:off x="3158" y="2992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c.a.d</a:t>
              </a:r>
            </a:p>
          </p:txBody>
        </p:sp>
        <p:graphicFrame>
          <p:nvGraphicFramePr>
            <p:cNvPr id="37926" name="Object 24"/>
            <p:cNvGraphicFramePr>
              <a:graphicFrameLocks noChangeAspect="1"/>
            </p:cNvGraphicFramePr>
            <p:nvPr/>
          </p:nvGraphicFramePr>
          <p:xfrm>
            <a:off x="3652" y="2883"/>
            <a:ext cx="2108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8" name="Equation" r:id="rId5" imgW="1701800" imgH="431800" progId="">
                    <p:embed/>
                  </p:oleObj>
                </mc:Choice>
                <mc:Fallback>
                  <p:oleObj name="Equation" r:id="rId5" imgW="1701800" imgH="431800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" y="2883"/>
                          <a:ext cx="2108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30838" y="3135313"/>
            <a:ext cx="2776537" cy="857250"/>
            <a:chOff x="3158" y="2085"/>
            <a:chExt cx="1614" cy="540"/>
          </a:xfrm>
        </p:grpSpPr>
        <p:graphicFrame>
          <p:nvGraphicFramePr>
            <p:cNvPr id="37923" name="Object 26"/>
            <p:cNvGraphicFramePr>
              <a:graphicFrameLocks noChangeAspect="1"/>
            </p:cNvGraphicFramePr>
            <p:nvPr/>
          </p:nvGraphicFramePr>
          <p:xfrm>
            <a:off x="3561" y="2085"/>
            <a:ext cx="1211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9" name="Equation" r:id="rId7" imgW="977900" imgH="431800" progId="">
                    <p:embed/>
                  </p:oleObj>
                </mc:Choice>
                <mc:Fallback>
                  <p:oleObj name="Equation" r:id="rId7" imgW="977900" imgH="431800" progId="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2085"/>
                          <a:ext cx="1211" cy="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24" name="Text Box 27"/>
            <p:cNvSpPr txBox="1">
              <a:spLocks noChangeArrowheads="1"/>
            </p:cNvSpPr>
            <p:nvPr/>
          </p:nvSpPr>
          <p:spPr bwMode="auto">
            <a:xfrm>
              <a:off x="3158" y="2232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or</a:t>
              </a:r>
            </a:p>
          </p:txBody>
        </p:sp>
      </p:grpSp>
      <p:sp>
        <p:nvSpPr>
          <p:cNvPr id="37902" name="Line 28"/>
          <p:cNvSpPr>
            <a:spLocks noChangeShapeType="1"/>
          </p:cNvSpPr>
          <p:nvPr/>
        </p:nvSpPr>
        <p:spPr bwMode="auto">
          <a:xfrm>
            <a:off x="4237038" y="2555875"/>
            <a:ext cx="0" cy="12604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3" name="Line 29"/>
          <p:cNvSpPr>
            <a:spLocks noChangeShapeType="1"/>
          </p:cNvSpPr>
          <p:nvPr/>
        </p:nvSpPr>
        <p:spPr bwMode="auto">
          <a:xfrm>
            <a:off x="5497513" y="2532063"/>
            <a:ext cx="0" cy="2865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429125" y="2959100"/>
            <a:ext cx="1038225" cy="366713"/>
            <a:chOff x="2112" y="1974"/>
            <a:chExt cx="792" cy="231"/>
          </a:xfrm>
        </p:grpSpPr>
        <p:sp>
          <p:nvSpPr>
            <p:cNvPr id="37921" name="Text Box 31"/>
            <p:cNvSpPr txBox="1">
              <a:spLocks noChangeArrowheads="1"/>
            </p:cNvSpPr>
            <p:nvPr/>
          </p:nvSpPr>
          <p:spPr bwMode="auto">
            <a:xfrm>
              <a:off x="2265" y="1992"/>
              <a:ext cx="4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1600">
                  <a:solidFill>
                    <a:schemeClr val="bg2"/>
                  </a:solidFill>
                </a:rPr>
                <a:t>T.L</a:t>
              </a:r>
            </a:p>
          </p:txBody>
        </p:sp>
        <p:sp>
          <p:nvSpPr>
            <p:cNvPr id="37922" name="Line 32"/>
            <p:cNvSpPr>
              <a:spLocks noChangeShapeType="1"/>
            </p:cNvSpPr>
            <p:nvPr/>
          </p:nvSpPr>
          <p:spPr bwMode="auto">
            <a:xfrm>
              <a:off x="2112" y="1974"/>
              <a:ext cx="7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905" name="Line 33"/>
          <p:cNvSpPr>
            <a:spLocks noChangeShapeType="1"/>
          </p:cNvSpPr>
          <p:nvPr/>
        </p:nvSpPr>
        <p:spPr bwMode="auto">
          <a:xfrm>
            <a:off x="4237038" y="3902075"/>
            <a:ext cx="0" cy="1476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1162050" y="3792538"/>
            <a:ext cx="2673350" cy="1309687"/>
            <a:chOff x="36" y="2589"/>
            <a:chExt cx="1554" cy="825"/>
          </a:xfrm>
        </p:grpSpPr>
        <p:graphicFrame>
          <p:nvGraphicFramePr>
            <p:cNvPr id="37916" name="Object 35"/>
            <p:cNvGraphicFramePr>
              <a:graphicFrameLocks noChangeAspect="1"/>
            </p:cNvGraphicFramePr>
            <p:nvPr/>
          </p:nvGraphicFramePr>
          <p:xfrm>
            <a:off x="366" y="2589"/>
            <a:ext cx="104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0" name="Equation" r:id="rId9" imgW="914400" imgH="393700" progId="">
                    <p:embed/>
                  </p:oleObj>
                </mc:Choice>
                <mc:Fallback>
                  <p:oleObj name="Equation" r:id="rId9" imgW="914400" imgH="393700" progId="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" y="2589"/>
                          <a:ext cx="104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17" name="Group 36"/>
            <p:cNvGrpSpPr>
              <a:grpSpLocks/>
            </p:cNvGrpSpPr>
            <p:nvPr/>
          </p:nvGrpSpPr>
          <p:grpSpPr bwMode="auto">
            <a:xfrm>
              <a:off x="36" y="2808"/>
              <a:ext cx="1554" cy="606"/>
              <a:chOff x="36" y="2808"/>
              <a:chExt cx="1554" cy="606"/>
            </a:xfrm>
          </p:grpSpPr>
          <p:sp>
            <p:nvSpPr>
              <p:cNvPr id="37918" name="Line 37"/>
              <p:cNvSpPr>
                <a:spLocks noChangeShapeType="1"/>
              </p:cNvSpPr>
              <p:nvPr/>
            </p:nvSpPr>
            <p:spPr bwMode="auto">
              <a:xfrm>
                <a:off x="318" y="2808"/>
                <a:ext cx="0" cy="60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9" name="Line 38"/>
              <p:cNvSpPr>
                <a:spLocks noChangeShapeType="1"/>
              </p:cNvSpPr>
              <p:nvPr/>
            </p:nvSpPr>
            <p:spPr bwMode="auto">
              <a:xfrm>
                <a:off x="318" y="3414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0" name="Freeform 39"/>
              <p:cNvSpPr>
                <a:spLocks/>
              </p:cNvSpPr>
              <p:nvPr/>
            </p:nvSpPr>
            <p:spPr bwMode="auto">
              <a:xfrm>
                <a:off x="36" y="2922"/>
                <a:ext cx="1416" cy="492"/>
              </a:xfrm>
              <a:custGeom>
                <a:avLst/>
                <a:gdLst>
                  <a:gd name="T0" fmla="*/ 0 w 1416"/>
                  <a:gd name="T1" fmla="*/ 492 h 492"/>
                  <a:gd name="T2" fmla="*/ 282 w 1416"/>
                  <a:gd name="T3" fmla="*/ 492 h 492"/>
                  <a:gd name="T4" fmla="*/ 282 w 1416"/>
                  <a:gd name="T5" fmla="*/ 66 h 492"/>
                  <a:gd name="T6" fmla="*/ 331 w 1416"/>
                  <a:gd name="T7" fmla="*/ 98 h 492"/>
                  <a:gd name="T8" fmla="*/ 444 w 1416"/>
                  <a:gd name="T9" fmla="*/ 258 h 492"/>
                  <a:gd name="T10" fmla="*/ 654 w 1416"/>
                  <a:gd name="T11" fmla="*/ 396 h 492"/>
                  <a:gd name="T12" fmla="*/ 936 w 1416"/>
                  <a:gd name="T13" fmla="*/ 456 h 492"/>
                  <a:gd name="T14" fmla="*/ 1416 w 1416"/>
                  <a:gd name="T15" fmla="*/ 474 h 4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6"/>
                  <a:gd name="T25" fmla="*/ 0 h 492"/>
                  <a:gd name="T26" fmla="*/ 1416 w 1416"/>
                  <a:gd name="T27" fmla="*/ 492 h 4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6" h="492">
                    <a:moveTo>
                      <a:pt x="0" y="492"/>
                    </a:moveTo>
                    <a:lnTo>
                      <a:pt x="282" y="492"/>
                    </a:lnTo>
                    <a:lnTo>
                      <a:pt x="282" y="66"/>
                    </a:lnTo>
                    <a:cubicBezTo>
                      <a:pt x="290" y="0"/>
                      <a:pt x="304" y="66"/>
                      <a:pt x="331" y="98"/>
                    </a:cubicBezTo>
                    <a:cubicBezTo>
                      <a:pt x="358" y="130"/>
                      <a:pt x="390" y="209"/>
                      <a:pt x="444" y="258"/>
                    </a:cubicBezTo>
                    <a:cubicBezTo>
                      <a:pt x="498" y="307"/>
                      <a:pt x="572" y="363"/>
                      <a:pt x="654" y="396"/>
                    </a:cubicBezTo>
                    <a:cubicBezTo>
                      <a:pt x="736" y="429"/>
                      <a:pt x="809" y="443"/>
                      <a:pt x="936" y="456"/>
                    </a:cubicBezTo>
                    <a:cubicBezTo>
                      <a:pt x="1063" y="469"/>
                      <a:pt x="1316" y="470"/>
                      <a:pt x="1416" y="474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7907" name="AutoShape 40"/>
          <p:cNvSpPr>
            <a:spLocks noChangeAspect="1" noChangeArrowheads="1" noTextEdit="1"/>
          </p:cNvSpPr>
          <p:nvPr/>
        </p:nvSpPr>
        <p:spPr bwMode="auto">
          <a:xfrm>
            <a:off x="1695450" y="2552700"/>
            <a:ext cx="102711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47825" y="2495550"/>
            <a:ext cx="2187575" cy="1073150"/>
            <a:chOff x="318" y="1682"/>
            <a:chExt cx="1272" cy="676"/>
          </a:xfrm>
        </p:grpSpPr>
        <p:grpSp>
          <p:nvGrpSpPr>
            <p:cNvPr id="37911" name="Group 42"/>
            <p:cNvGrpSpPr>
              <a:grpSpLocks/>
            </p:cNvGrpSpPr>
            <p:nvPr/>
          </p:nvGrpSpPr>
          <p:grpSpPr bwMode="auto">
            <a:xfrm>
              <a:off x="318" y="1752"/>
              <a:ext cx="1272" cy="606"/>
              <a:chOff x="318" y="1752"/>
              <a:chExt cx="1272" cy="606"/>
            </a:xfrm>
          </p:grpSpPr>
          <p:sp>
            <p:nvSpPr>
              <p:cNvPr id="37913" name="Line 43"/>
              <p:cNvSpPr>
                <a:spLocks noChangeShapeType="1"/>
              </p:cNvSpPr>
              <p:nvPr/>
            </p:nvSpPr>
            <p:spPr bwMode="auto">
              <a:xfrm>
                <a:off x="318" y="1752"/>
                <a:ext cx="0" cy="60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4" name="Line 44"/>
              <p:cNvSpPr>
                <a:spLocks noChangeShapeType="1"/>
              </p:cNvSpPr>
              <p:nvPr/>
            </p:nvSpPr>
            <p:spPr bwMode="auto">
              <a:xfrm>
                <a:off x="318" y="2358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5" name="Line 45"/>
              <p:cNvSpPr>
                <a:spLocks noChangeShapeType="1"/>
              </p:cNvSpPr>
              <p:nvPr/>
            </p:nvSpPr>
            <p:spPr bwMode="auto">
              <a:xfrm flipV="1">
                <a:off x="318" y="1998"/>
                <a:ext cx="0" cy="36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aphicFrame>
          <p:nvGraphicFramePr>
            <p:cNvPr id="37912" name="Object 46"/>
            <p:cNvGraphicFramePr>
              <a:graphicFrameLocks noChangeAspect="1"/>
            </p:cNvGraphicFramePr>
            <p:nvPr/>
          </p:nvGraphicFramePr>
          <p:xfrm>
            <a:off x="420" y="1682"/>
            <a:ext cx="845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1" name="Equation" r:id="rId11" imgW="710891" imgH="203112" progId="">
                    <p:embed/>
                  </p:oleObj>
                </mc:Choice>
                <mc:Fallback>
                  <p:oleObj name="Equation" r:id="rId11" imgW="710891" imgH="203112" progId="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" y="1682"/>
                          <a:ext cx="845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9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D15EF0A-7FFF-4121-85CB-57F662AC8ED2}" type="slidenum">
              <a:rPr lang="fr-FR" altLang="fr-FR">
                <a:solidFill>
                  <a:schemeClr val="bg2"/>
                </a:solidFill>
              </a:rPr>
              <a:pPr algn="r" eaLnBrk="1" hangingPunct="1"/>
              <a:t>25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37910" name="Text Box 19"/>
          <p:cNvSpPr txBox="1">
            <a:spLocks noChangeArrowheads="1"/>
          </p:cNvSpPr>
          <p:nvPr/>
        </p:nvSpPr>
        <p:spPr bwMode="auto">
          <a:xfrm>
            <a:off x="0" y="0"/>
            <a:ext cx="8435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III.1 Les systèmes linéaires par Transformée de Laplace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III.2  Les systèmes linéaires Par Transformée de Fourier</a:t>
            </a:r>
          </a:p>
        </p:txBody>
      </p:sp>
      <p:sp>
        <p:nvSpPr>
          <p:cNvPr id="38915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C7DA604-0CE7-466F-B9B8-9548B3C26437}" type="slidenum">
              <a:rPr lang="fr-FR" altLang="fr-FR">
                <a:solidFill>
                  <a:schemeClr val="bg2"/>
                </a:solidFill>
              </a:rPr>
              <a:pPr algn="r" eaLnBrk="1" hangingPunct="1"/>
              <a:t>26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609975" y="4048125"/>
            <a:ext cx="4900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</a:rPr>
              <a:t>Transformée de Fourier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2900" y="1487488"/>
            <a:ext cx="71755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800">
                <a:solidFill>
                  <a:schemeClr val="bg2"/>
                </a:solidFill>
              </a:rPr>
              <a:t>Etudions maintenant la réponse des systèmes à un signal d'entrée périodique</a:t>
            </a:r>
          </a:p>
        </p:txBody>
      </p:sp>
      <p:sp>
        <p:nvSpPr>
          <p:cNvPr id="39944" name="AutoShape 9"/>
          <p:cNvSpPr>
            <a:spLocks noChangeArrowheads="1"/>
          </p:cNvSpPr>
          <p:nvPr/>
        </p:nvSpPr>
        <p:spPr bwMode="auto">
          <a:xfrm>
            <a:off x="2554288" y="2701925"/>
            <a:ext cx="482600" cy="1828800"/>
          </a:xfrm>
          <a:prstGeom prst="curvedRightArrow">
            <a:avLst>
              <a:gd name="adj1" fmla="val 48544"/>
              <a:gd name="adj2" fmla="val 124333"/>
              <a:gd name="adj3" fmla="val 33333"/>
            </a:avLst>
          </a:prstGeom>
          <a:solidFill>
            <a:srgbClr val="010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3994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AD4674F-3E09-46C3-858D-EDED8A2B5FCF}" type="slidenum">
              <a:rPr lang="fr-FR" altLang="fr-FR">
                <a:solidFill>
                  <a:schemeClr val="bg2"/>
                </a:solidFill>
              </a:rPr>
              <a:pPr algn="r" eaLnBrk="1" hangingPunct="1"/>
              <a:t>27</a:t>
            </a:fld>
            <a:endParaRPr lang="fr-FR" alt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943600" y="695325"/>
            <a:ext cx="2084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Série de Fourier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74663" y="695325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signaux périodiques (T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 = 1/f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4354513" y="4286250"/>
            <a:ext cx="13938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40969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49500" y="1350963"/>
          <a:ext cx="25812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3" imgW="1104900" imgH="431800" progId="">
                  <p:embed/>
                </p:oleObj>
              </mc:Choice>
              <mc:Fallback>
                <p:oleObj name="Equation" r:id="rId3" imgW="1104900" imgH="431800" progId="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350963"/>
                        <a:ext cx="25812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592763" y="1695450"/>
            <a:ext cx="2084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où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i="1" baseline="-25000">
                <a:solidFill>
                  <a:schemeClr val="bg2"/>
                </a:solidFill>
              </a:rPr>
              <a:t>0</a:t>
            </a:r>
            <a:r>
              <a:rPr lang="fr-FR" altLang="fr-FR" sz="2000" i="1">
                <a:solidFill>
                  <a:schemeClr val="bg2"/>
                </a:solidFill>
              </a:rPr>
              <a:t> = 2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p</a:t>
            </a:r>
            <a:r>
              <a:rPr lang="fr-FR" altLang="fr-FR" sz="2000" i="1">
                <a:solidFill>
                  <a:schemeClr val="bg2"/>
                </a:solidFill>
              </a:rPr>
              <a:t> /T</a:t>
            </a:r>
            <a:r>
              <a:rPr lang="fr-FR" altLang="fr-FR" sz="2000" i="1" baseline="-25000">
                <a:solidFill>
                  <a:schemeClr val="bg2"/>
                </a:solidFill>
              </a:rPr>
              <a:t>0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384550" y="2486025"/>
            <a:ext cx="63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où 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4046538" y="2289175"/>
          <a:ext cx="350043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5" imgW="1497950" imgH="355446" progId="">
                  <p:embed/>
                </p:oleObj>
              </mc:Choice>
              <mc:Fallback>
                <p:oleObj name="Equation" r:id="rId5" imgW="1497950" imgH="355446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289175"/>
                        <a:ext cx="350043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474663" y="3162300"/>
            <a:ext cx="426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par exemple : créneau de périodeT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endParaRPr lang="fr-FR" altLang="fr-FR" sz="2000">
              <a:solidFill>
                <a:schemeClr val="bg2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6213" y="3676650"/>
            <a:ext cx="3765550" cy="1428750"/>
            <a:chOff x="102" y="2316"/>
            <a:chExt cx="2190" cy="900"/>
          </a:xfrm>
        </p:grpSpPr>
        <p:sp>
          <p:nvSpPr>
            <p:cNvPr id="40981" name="Line 15"/>
            <p:cNvSpPr>
              <a:spLocks noChangeShapeType="1"/>
            </p:cNvSpPr>
            <p:nvPr/>
          </p:nvSpPr>
          <p:spPr bwMode="auto">
            <a:xfrm flipV="1">
              <a:off x="788" y="2316"/>
              <a:ext cx="0" cy="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82" name="Line 16"/>
            <p:cNvSpPr>
              <a:spLocks noChangeShapeType="1"/>
            </p:cNvSpPr>
            <p:nvPr/>
          </p:nvSpPr>
          <p:spPr bwMode="auto">
            <a:xfrm>
              <a:off x="102" y="2928"/>
              <a:ext cx="20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83" name="Freeform 17"/>
            <p:cNvSpPr>
              <a:spLocks/>
            </p:cNvSpPr>
            <p:nvPr/>
          </p:nvSpPr>
          <p:spPr bwMode="auto">
            <a:xfrm>
              <a:off x="656" y="2556"/>
              <a:ext cx="265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5 w 384"/>
                <a:gd name="T5" fmla="*/ 0 h 378"/>
                <a:gd name="T6" fmla="*/ 265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84" name="Freeform 18"/>
            <p:cNvSpPr>
              <a:spLocks/>
            </p:cNvSpPr>
            <p:nvPr/>
          </p:nvSpPr>
          <p:spPr bwMode="auto">
            <a:xfrm>
              <a:off x="1185" y="2556"/>
              <a:ext cx="265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5 w 384"/>
                <a:gd name="T5" fmla="*/ 0 h 378"/>
                <a:gd name="T6" fmla="*/ 265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85" name="Freeform 19"/>
            <p:cNvSpPr>
              <a:spLocks/>
            </p:cNvSpPr>
            <p:nvPr/>
          </p:nvSpPr>
          <p:spPr bwMode="auto">
            <a:xfrm>
              <a:off x="127" y="2556"/>
              <a:ext cx="264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4 w 384"/>
                <a:gd name="T5" fmla="*/ 0 h 378"/>
                <a:gd name="T6" fmla="*/ 264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86" name="Freeform 20"/>
            <p:cNvSpPr>
              <a:spLocks/>
            </p:cNvSpPr>
            <p:nvPr/>
          </p:nvSpPr>
          <p:spPr bwMode="auto">
            <a:xfrm>
              <a:off x="1701" y="2556"/>
              <a:ext cx="265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5 w 384"/>
                <a:gd name="T5" fmla="*/ 0 h 378"/>
                <a:gd name="T6" fmla="*/ 265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87" name="Text Box 21"/>
            <p:cNvSpPr txBox="1">
              <a:spLocks noChangeArrowheads="1"/>
            </p:cNvSpPr>
            <p:nvPr/>
          </p:nvSpPr>
          <p:spPr bwMode="auto">
            <a:xfrm>
              <a:off x="708" y="2964"/>
              <a:ext cx="1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0988" name="Text Box 22"/>
            <p:cNvSpPr txBox="1">
              <a:spLocks noChangeArrowheads="1"/>
            </p:cNvSpPr>
            <p:nvPr/>
          </p:nvSpPr>
          <p:spPr bwMode="auto">
            <a:xfrm>
              <a:off x="1224" y="2964"/>
              <a:ext cx="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0989" name="Text Box 23"/>
            <p:cNvSpPr txBox="1">
              <a:spLocks noChangeArrowheads="1"/>
            </p:cNvSpPr>
            <p:nvPr/>
          </p:nvSpPr>
          <p:spPr bwMode="auto">
            <a:xfrm>
              <a:off x="1698" y="2964"/>
              <a:ext cx="3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2T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0990" name="Line 24"/>
            <p:cNvSpPr>
              <a:spLocks noChangeShapeType="1"/>
            </p:cNvSpPr>
            <p:nvPr/>
          </p:nvSpPr>
          <p:spPr bwMode="auto">
            <a:xfrm>
              <a:off x="1314" y="2898"/>
              <a:ext cx="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1" name="Line 25"/>
            <p:cNvSpPr>
              <a:spLocks noChangeShapeType="1"/>
            </p:cNvSpPr>
            <p:nvPr/>
          </p:nvSpPr>
          <p:spPr bwMode="auto">
            <a:xfrm>
              <a:off x="1830" y="2898"/>
              <a:ext cx="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2" name="Text Box 26"/>
            <p:cNvSpPr txBox="1">
              <a:spLocks noChangeArrowheads="1"/>
            </p:cNvSpPr>
            <p:nvPr/>
          </p:nvSpPr>
          <p:spPr bwMode="auto">
            <a:xfrm>
              <a:off x="2130" y="2802"/>
              <a:ext cx="1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229403" name="Object 27"/>
          <p:cNvGraphicFramePr>
            <a:graphicFrameLocks noChangeAspect="1"/>
          </p:cNvGraphicFramePr>
          <p:nvPr/>
        </p:nvGraphicFramePr>
        <p:xfrm>
          <a:off x="6478588" y="3508375"/>
          <a:ext cx="25781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Equation" r:id="rId7" imgW="1219200" imgH="1143000" progId="">
                  <p:embed/>
                </p:oleObj>
              </mc:Choice>
              <mc:Fallback>
                <p:oleObj name="Equation" r:id="rId7" imgW="1219200" imgH="11430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3508375"/>
                        <a:ext cx="2578100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6046788" y="3352800"/>
            <a:ext cx="0" cy="3257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7718425" y="5781675"/>
            <a:ext cx="0" cy="657225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>
            <a:off x="4354513" y="923925"/>
            <a:ext cx="13938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979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  <p:sp>
        <p:nvSpPr>
          <p:cNvPr id="40980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8AA83EC-DAA7-4F5F-A620-C9E901ABF872}" type="slidenum">
              <a:rPr lang="fr-FR" altLang="fr-FR">
                <a:solidFill>
                  <a:schemeClr val="bg2"/>
                </a:solidFill>
              </a:rPr>
              <a:pPr algn="r" eaLnBrk="1" hangingPunct="1"/>
              <a:t>28</a:t>
            </a:fld>
            <a:endParaRPr lang="fr-FR" alt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4" grpId="0" animBg="1"/>
      <p:bldP spid="229389" grpId="0"/>
      <p:bldP spid="229404" grpId="0" animBg="1"/>
      <p:bldP spid="2294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3088" y="887413"/>
            <a:ext cx="529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Série de Fourier d'un créneau de période T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endParaRPr lang="fr-FR" altLang="fr-FR" sz="2000">
              <a:solidFill>
                <a:schemeClr val="bg2"/>
              </a:solidFill>
            </a:endParaRP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560388" y="1471613"/>
            <a:ext cx="3767137" cy="1428750"/>
            <a:chOff x="102" y="2316"/>
            <a:chExt cx="2190" cy="900"/>
          </a:xfrm>
        </p:grpSpPr>
        <p:sp>
          <p:nvSpPr>
            <p:cNvPr id="42020" name="Line 8"/>
            <p:cNvSpPr>
              <a:spLocks noChangeShapeType="1"/>
            </p:cNvSpPr>
            <p:nvPr/>
          </p:nvSpPr>
          <p:spPr bwMode="auto">
            <a:xfrm flipV="1">
              <a:off x="788" y="2316"/>
              <a:ext cx="0" cy="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21" name="Line 9"/>
            <p:cNvSpPr>
              <a:spLocks noChangeShapeType="1"/>
            </p:cNvSpPr>
            <p:nvPr/>
          </p:nvSpPr>
          <p:spPr bwMode="auto">
            <a:xfrm>
              <a:off x="102" y="2928"/>
              <a:ext cx="20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22" name="Freeform 10"/>
            <p:cNvSpPr>
              <a:spLocks/>
            </p:cNvSpPr>
            <p:nvPr/>
          </p:nvSpPr>
          <p:spPr bwMode="auto">
            <a:xfrm>
              <a:off x="656" y="2556"/>
              <a:ext cx="265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5 w 384"/>
                <a:gd name="T5" fmla="*/ 0 h 378"/>
                <a:gd name="T6" fmla="*/ 265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23" name="Freeform 11"/>
            <p:cNvSpPr>
              <a:spLocks/>
            </p:cNvSpPr>
            <p:nvPr/>
          </p:nvSpPr>
          <p:spPr bwMode="auto">
            <a:xfrm>
              <a:off x="1185" y="2556"/>
              <a:ext cx="265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5 w 384"/>
                <a:gd name="T5" fmla="*/ 0 h 378"/>
                <a:gd name="T6" fmla="*/ 265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24" name="Freeform 12"/>
            <p:cNvSpPr>
              <a:spLocks/>
            </p:cNvSpPr>
            <p:nvPr/>
          </p:nvSpPr>
          <p:spPr bwMode="auto">
            <a:xfrm>
              <a:off x="127" y="2556"/>
              <a:ext cx="264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4 w 384"/>
                <a:gd name="T5" fmla="*/ 0 h 378"/>
                <a:gd name="T6" fmla="*/ 264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25" name="Freeform 13"/>
            <p:cNvSpPr>
              <a:spLocks/>
            </p:cNvSpPr>
            <p:nvPr/>
          </p:nvSpPr>
          <p:spPr bwMode="auto">
            <a:xfrm>
              <a:off x="1701" y="2556"/>
              <a:ext cx="265" cy="378"/>
            </a:xfrm>
            <a:custGeom>
              <a:avLst/>
              <a:gdLst>
                <a:gd name="T0" fmla="*/ 0 w 384"/>
                <a:gd name="T1" fmla="*/ 372 h 378"/>
                <a:gd name="T2" fmla="*/ 0 w 384"/>
                <a:gd name="T3" fmla="*/ 0 h 378"/>
                <a:gd name="T4" fmla="*/ 265 w 384"/>
                <a:gd name="T5" fmla="*/ 0 h 378"/>
                <a:gd name="T6" fmla="*/ 265 w 384"/>
                <a:gd name="T7" fmla="*/ 378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26" name="Text Box 14"/>
            <p:cNvSpPr txBox="1">
              <a:spLocks noChangeArrowheads="1"/>
            </p:cNvSpPr>
            <p:nvPr/>
          </p:nvSpPr>
          <p:spPr bwMode="auto">
            <a:xfrm>
              <a:off x="708" y="2964"/>
              <a:ext cx="1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2027" name="Text Box 15"/>
            <p:cNvSpPr txBox="1">
              <a:spLocks noChangeArrowheads="1"/>
            </p:cNvSpPr>
            <p:nvPr/>
          </p:nvSpPr>
          <p:spPr bwMode="auto">
            <a:xfrm>
              <a:off x="1224" y="2964"/>
              <a:ext cx="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2028" name="Text Box 16"/>
            <p:cNvSpPr txBox="1">
              <a:spLocks noChangeArrowheads="1"/>
            </p:cNvSpPr>
            <p:nvPr/>
          </p:nvSpPr>
          <p:spPr bwMode="auto">
            <a:xfrm>
              <a:off x="1698" y="2964"/>
              <a:ext cx="3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2T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2029" name="Line 17"/>
            <p:cNvSpPr>
              <a:spLocks noChangeShapeType="1"/>
            </p:cNvSpPr>
            <p:nvPr/>
          </p:nvSpPr>
          <p:spPr bwMode="auto">
            <a:xfrm>
              <a:off x="1314" y="2898"/>
              <a:ext cx="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30" name="Line 18"/>
            <p:cNvSpPr>
              <a:spLocks noChangeShapeType="1"/>
            </p:cNvSpPr>
            <p:nvPr/>
          </p:nvSpPr>
          <p:spPr bwMode="auto">
            <a:xfrm>
              <a:off x="1830" y="2898"/>
              <a:ext cx="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31" name="Text Box 19"/>
            <p:cNvSpPr txBox="1">
              <a:spLocks noChangeArrowheads="1"/>
            </p:cNvSpPr>
            <p:nvPr/>
          </p:nvSpPr>
          <p:spPr bwMode="auto">
            <a:xfrm>
              <a:off x="2130" y="2802"/>
              <a:ext cx="1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sp>
        <p:nvSpPr>
          <p:cNvPr id="41992" name="AutoShape 21"/>
          <p:cNvSpPr>
            <a:spLocks noChangeArrowheads="1"/>
          </p:cNvSpPr>
          <p:nvPr/>
        </p:nvSpPr>
        <p:spPr bwMode="auto">
          <a:xfrm>
            <a:off x="947738" y="3413125"/>
            <a:ext cx="528637" cy="1362075"/>
          </a:xfrm>
          <a:prstGeom prst="curvedRightArrow">
            <a:avLst>
              <a:gd name="adj1" fmla="val 51532"/>
              <a:gd name="adj2" fmla="val 103063"/>
              <a:gd name="adj3" fmla="val 33333"/>
            </a:avLst>
          </a:prstGeom>
          <a:solidFill>
            <a:srgbClr val="010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41993" name="Text Box 22"/>
          <p:cNvSpPr txBox="1">
            <a:spLocks noChangeArrowheads="1"/>
          </p:cNvSpPr>
          <p:nvPr/>
        </p:nvSpPr>
        <p:spPr bwMode="auto">
          <a:xfrm>
            <a:off x="9158288" y="4522788"/>
            <a:ext cx="52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pSp>
        <p:nvGrpSpPr>
          <p:cNvPr id="41994" name="Group 23"/>
          <p:cNvGrpSpPr>
            <a:grpSpLocks/>
          </p:cNvGrpSpPr>
          <p:nvPr/>
        </p:nvGrpSpPr>
        <p:grpSpPr bwMode="auto">
          <a:xfrm>
            <a:off x="2552700" y="3263900"/>
            <a:ext cx="6527800" cy="2954338"/>
            <a:chOff x="1484" y="2056"/>
            <a:chExt cx="3796" cy="1861"/>
          </a:xfrm>
        </p:grpSpPr>
        <p:sp>
          <p:nvSpPr>
            <p:cNvPr id="41997" name="Line 24"/>
            <p:cNvSpPr>
              <a:spLocks noChangeShapeType="1"/>
            </p:cNvSpPr>
            <p:nvPr/>
          </p:nvSpPr>
          <p:spPr bwMode="auto">
            <a:xfrm>
              <a:off x="1484" y="3128"/>
              <a:ext cx="379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8" name="Freeform 25"/>
            <p:cNvSpPr>
              <a:spLocks/>
            </p:cNvSpPr>
            <p:nvPr/>
          </p:nvSpPr>
          <p:spPr bwMode="auto">
            <a:xfrm>
              <a:off x="2533" y="2056"/>
              <a:ext cx="502" cy="1073"/>
            </a:xfrm>
            <a:custGeom>
              <a:avLst/>
              <a:gdLst>
                <a:gd name="T0" fmla="*/ 0 w 384"/>
                <a:gd name="T1" fmla="*/ 1056 h 378"/>
                <a:gd name="T2" fmla="*/ 0 w 384"/>
                <a:gd name="T3" fmla="*/ 0 h 378"/>
                <a:gd name="T4" fmla="*/ 502 w 384"/>
                <a:gd name="T5" fmla="*/ 0 h 378"/>
                <a:gd name="T6" fmla="*/ 502 w 384"/>
                <a:gd name="T7" fmla="*/ 1073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9" name="Freeform 26"/>
            <p:cNvSpPr>
              <a:spLocks/>
            </p:cNvSpPr>
            <p:nvPr/>
          </p:nvSpPr>
          <p:spPr bwMode="auto">
            <a:xfrm>
              <a:off x="3535" y="2056"/>
              <a:ext cx="502" cy="1073"/>
            </a:xfrm>
            <a:custGeom>
              <a:avLst/>
              <a:gdLst>
                <a:gd name="T0" fmla="*/ 0 w 384"/>
                <a:gd name="T1" fmla="*/ 1056 h 378"/>
                <a:gd name="T2" fmla="*/ 0 w 384"/>
                <a:gd name="T3" fmla="*/ 0 h 378"/>
                <a:gd name="T4" fmla="*/ 502 w 384"/>
                <a:gd name="T5" fmla="*/ 0 h 378"/>
                <a:gd name="T6" fmla="*/ 502 w 384"/>
                <a:gd name="T7" fmla="*/ 1073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0" name="Freeform 27"/>
            <p:cNvSpPr>
              <a:spLocks/>
            </p:cNvSpPr>
            <p:nvPr/>
          </p:nvSpPr>
          <p:spPr bwMode="auto">
            <a:xfrm>
              <a:off x="1531" y="2056"/>
              <a:ext cx="500" cy="1073"/>
            </a:xfrm>
            <a:custGeom>
              <a:avLst/>
              <a:gdLst>
                <a:gd name="T0" fmla="*/ 0 w 384"/>
                <a:gd name="T1" fmla="*/ 1056 h 378"/>
                <a:gd name="T2" fmla="*/ 0 w 384"/>
                <a:gd name="T3" fmla="*/ 0 h 378"/>
                <a:gd name="T4" fmla="*/ 500 w 384"/>
                <a:gd name="T5" fmla="*/ 0 h 378"/>
                <a:gd name="T6" fmla="*/ 500 w 384"/>
                <a:gd name="T7" fmla="*/ 1073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1" name="Freeform 28"/>
            <p:cNvSpPr>
              <a:spLocks/>
            </p:cNvSpPr>
            <p:nvPr/>
          </p:nvSpPr>
          <p:spPr bwMode="auto">
            <a:xfrm>
              <a:off x="4513" y="2056"/>
              <a:ext cx="502" cy="1073"/>
            </a:xfrm>
            <a:custGeom>
              <a:avLst/>
              <a:gdLst>
                <a:gd name="T0" fmla="*/ 0 w 384"/>
                <a:gd name="T1" fmla="*/ 1056 h 378"/>
                <a:gd name="T2" fmla="*/ 0 w 384"/>
                <a:gd name="T3" fmla="*/ 0 h 378"/>
                <a:gd name="T4" fmla="*/ 502 w 384"/>
                <a:gd name="T5" fmla="*/ 0 h 378"/>
                <a:gd name="T6" fmla="*/ 502 w 384"/>
                <a:gd name="T7" fmla="*/ 1073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78"/>
                <a:gd name="T14" fmla="*/ 384 w 384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78">
                  <a:moveTo>
                    <a:pt x="0" y="37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378"/>
                  </a:lnTo>
                </a:path>
              </a:pathLst>
            </a:custGeom>
            <a:noFill/>
            <a:ln w="9525" cap="flat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2" name="Freeform 29"/>
            <p:cNvSpPr>
              <a:spLocks/>
            </p:cNvSpPr>
            <p:nvPr/>
          </p:nvSpPr>
          <p:spPr bwMode="auto">
            <a:xfrm>
              <a:off x="1522" y="2208"/>
              <a:ext cx="3482" cy="1709"/>
            </a:xfrm>
            <a:custGeom>
              <a:avLst/>
              <a:gdLst>
                <a:gd name="T0" fmla="*/ 0 w 3494"/>
                <a:gd name="T1" fmla="*/ 907 h 1709"/>
                <a:gd name="T2" fmla="*/ 282 w 3494"/>
                <a:gd name="T3" fmla="*/ 134 h 1709"/>
                <a:gd name="T4" fmla="*/ 751 w 3494"/>
                <a:gd name="T5" fmla="*/ 1694 h 1709"/>
                <a:gd name="T6" fmla="*/ 1254 w 3494"/>
                <a:gd name="T7" fmla="*/ 114 h 1709"/>
                <a:gd name="T8" fmla="*/ 1756 w 3494"/>
                <a:gd name="T9" fmla="*/ 1702 h 1709"/>
                <a:gd name="T10" fmla="*/ 2250 w 3494"/>
                <a:gd name="T11" fmla="*/ 114 h 1709"/>
                <a:gd name="T12" fmla="*/ 2753 w 3494"/>
                <a:gd name="T13" fmla="*/ 1706 h 1709"/>
                <a:gd name="T14" fmla="*/ 3200 w 3494"/>
                <a:gd name="T15" fmla="*/ 134 h 1709"/>
                <a:gd name="T16" fmla="*/ 3482 w 3494"/>
                <a:gd name="T17" fmla="*/ 902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3" name="Freeform 30"/>
            <p:cNvSpPr>
              <a:spLocks/>
            </p:cNvSpPr>
            <p:nvPr/>
          </p:nvSpPr>
          <p:spPr bwMode="auto">
            <a:xfrm>
              <a:off x="1523" y="2942"/>
              <a:ext cx="705" cy="369"/>
            </a:xfrm>
            <a:custGeom>
              <a:avLst/>
              <a:gdLst>
                <a:gd name="T0" fmla="*/ 0 w 3494"/>
                <a:gd name="T1" fmla="*/ 196 h 1709"/>
                <a:gd name="T2" fmla="*/ 57 w 3494"/>
                <a:gd name="T3" fmla="*/ 29 h 1709"/>
                <a:gd name="T4" fmla="*/ 152 w 3494"/>
                <a:gd name="T5" fmla="*/ 366 h 1709"/>
                <a:gd name="T6" fmla="*/ 254 w 3494"/>
                <a:gd name="T7" fmla="*/ 25 h 1709"/>
                <a:gd name="T8" fmla="*/ 356 w 3494"/>
                <a:gd name="T9" fmla="*/ 367 h 1709"/>
                <a:gd name="T10" fmla="*/ 456 w 3494"/>
                <a:gd name="T11" fmla="*/ 25 h 1709"/>
                <a:gd name="T12" fmla="*/ 557 w 3494"/>
                <a:gd name="T13" fmla="*/ 368 h 1709"/>
                <a:gd name="T14" fmla="*/ 648 w 3494"/>
                <a:gd name="T15" fmla="*/ 29 h 1709"/>
                <a:gd name="T16" fmla="*/ 705 w 3494"/>
                <a:gd name="T17" fmla="*/ 1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4" name="Freeform 31"/>
            <p:cNvSpPr>
              <a:spLocks/>
            </p:cNvSpPr>
            <p:nvPr/>
          </p:nvSpPr>
          <p:spPr bwMode="auto">
            <a:xfrm flipV="1">
              <a:off x="2224" y="2963"/>
              <a:ext cx="705" cy="369"/>
            </a:xfrm>
            <a:custGeom>
              <a:avLst/>
              <a:gdLst>
                <a:gd name="T0" fmla="*/ 0 w 3494"/>
                <a:gd name="T1" fmla="*/ 196 h 1709"/>
                <a:gd name="T2" fmla="*/ 57 w 3494"/>
                <a:gd name="T3" fmla="*/ 29 h 1709"/>
                <a:gd name="T4" fmla="*/ 152 w 3494"/>
                <a:gd name="T5" fmla="*/ 366 h 1709"/>
                <a:gd name="T6" fmla="*/ 254 w 3494"/>
                <a:gd name="T7" fmla="*/ 25 h 1709"/>
                <a:gd name="T8" fmla="*/ 356 w 3494"/>
                <a:gd name="T9" fmla="*/ 367 h 1709"/>
                <a:gd name="T10" fmla="*/ 456 w 3494"/>
                <a:gd name="T11" fmla="*/ 25 h 1709"/>
                <a:gd name="T12" fmla="*/ 557 w 3494"/>
                <a:gd name="T13" fmla="*/ 368 h 1709"/>
                <a:gd name="T14" fmla="*/ 648 w 3494"/>
                <a:gd name="T15" fmla="*/ 29 h 1709"/>
                <a:gd name="T16" fmla="*/ 705 w 3494"/>
                <a:gd name="T17" fmla="*/ 1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5" name="Freeform 32"/>
            <p:cNvSpPr>
              <a:spLocks/>
            </p:cNvSpPr>
            <p:nvPr/>
          </p:nvSpPr>
          <p:spPr bwMode="auto">
            <a:xfrm>
              <a:off x="2926" y="2942"/>
              <a:ext cx="710" cy="369"/>
            </a:xfrm>
            <a:custGeom>
              <a:avLst/>
              <a:gdLst>
                <a:gd name="T0" fmla="*/ 0 w 3494"/>
                <a:gd name="T1" fmla="*/ 196 h 1709"/>
                <a:gd name="T2" fmla="*/ 58 w 3494"/>
                <a:gd name="T3" fmla="*/ 29 h 1709"/>
                <a:gd name="T4" fmla="*/ 153 w 3494"/>
                <a:gd name="T5" fmla="*/ 366 h 1709"/>
                <a:gd name="T6" fmla="*/ 256 w 3494"/>
                <a:gd name="T7" fmla="*/ 25 h 1709"/>
                <a:gd name="T8" fmla="*/ 358 w 3494"/>
                <a:gd name="T9" fmla="*/ 367 h 1709"/>
                <a:gd name="T10" fmla="*/ 459 w 3494"/>
                <a:gd name="T11" fmla="*/ 25 h 1709"/>
                <a:gd name="T12" fmla="*/ 561 w 3494"/>
                <a:gd name="T13" fmla="*/ 368 h 1709"/>
                <a:gd name="T14" fmla="*/ 652 w 3494"/>
                <a:gd name="T15" fmla="*/ 29 h 1709"/>
                <a:gd name="T16" fmla="*/ 710 w 3494"/>
                <a:gd name="T17" fmla="*/ 1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6" name="Freeform 33"/>
            <p:cNvSpPr>
              <a:spLocks/>
            </p:cNvSpPr>
            <p:nvPr/>
          </p:nvSpPr>
          <p:spPr bwMode="auto">
            <a:xfrm flipV="1">
              <a:off x="3634" y="2963"/>
              <a:ext cx="698" cy="369"/>
            </a:xfrm>
            <a:custGeom>
              <a:avLst/>
              <a:gdLst>
                <a:gd name="T0" fmla="*/ 0 w 3494"/>
                <a:gd name="T1" fmla="*/ 196 h 1709"/>
                <a:gd name="T2" fmla="*/ 57 w 3494"/>
                <a:gd name="T3" fmla="*/ 29 h 1709"/>
                <a:gd name="T4" fmla="*/ 151 w 3494"/>
                <a:gd name="T5" fmla="*/ 366 h 1709"/>
                <a:gd name="T6" fmla="*/ 251 w 3494"/>
                <a:gd name="T7" fmla="*/ 25 h 1709"/>
                <a:gd name="T8" fmla="*/ 352 w 3494"/>
                <a:gd name="T9" fmla="*/ 367 h 1709"/>
                <a:gd name="T10" fmla="*/ 451 w 3494"/>
                <a:gd name="T11" fmla="*/ 25 h 1709"/>
                <a:gd name="T12" fmla="*/ 552 w 3494"/>
                <a:gd name="T13" fmla="*/ 368 h 1709"/>
                <a:gd name="T14" fmla="*/ 641 w 3494"/>
                <a:gd name="T15" fmla="*/ 29 h 1709"/>
                <a:gd name="T16" fmla="*/ 698 w 3494"/>
                <a:gd name="T17" fmla="*/ 1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7" name="Freeform 34"/>
            <p:cNvSpPr>
              <a:spLocks/>
            </p:cNvSpPr>
            <p:nvPr/>
          </p:nvSpPr>
          <p:spPr bwMode="auto">
            <a:xfrm>
              <a:off x="4332" y="2942"/>
              <a:ext cx="681" cy="369"/>
            </a:xfrm>
            <a:custGeom>
              <a:avLst/>
              <a:gdLst>
                <a:gd name="T0" fmla="*/ 0 w 3494"/>
                <a:gd name="T1" fmla="*/ 196 h 1709"/>
                <a:gd name="T2" fmla="*/ 55 w 3494"/>
                <a:gd name="T3" fmla="*/ 29 h 1709"/>
                <a:gd name="T4" fmla="*/ 147 w 3494"/>
                <a:gd name="T5" fmla="*/ 366 h 1709"/>
                <a:gd name="T6" fmla="*/ 245 w 3494"/>
                <a:gd name="T7" fmla="*/ 25 h 1709"/>
                <a:gd name="T8" fmla="*/ 343 w 3494"/>
                <a:gd name="T9" fmla="*/ 367 h 1709"/>
                <a:gd name="T10" fmla="*/ 440 w 3494"/>
                <a:gd name="T11" fmla="*/ 25 h 1709"/>
                <a:gd name="T12" fmla="*/ 538 w 3494"/>
                <a:gd name="T13" fmla="*/ 368 h 1709"/>
                <a:gd name="T14" fmla="*/ 626 w 3494"/>
                <a:gd name="T15" fmla="*/ 29 h 1709"/>
                <a:gd name="T16" fmla="*/ 681 w 3494"/>
                <a:gd name="T17" fmla="*/ 1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8" name="Freeform 35"/>
            <p:cNvSpPr>
              <a:spLocks/>
            </p:cNvSpPr>
            <p:nvPr/>
          </p:nvSpPr>
          <p:spPr bwMode="auto">
            <a:xfrm>
              <a:off x="1524" y="2860"/>
              <a:ext cx="1164" cy="516"/>
            </a:xfrm>
            <a:custGeom>
              <a:avLst/>
              <a:gdLst>
                <a:gd name="T0" fmla="*/ 0 w 3494"/>
                <a:gd name="T1" fmla="*/ 274 h 1709"/>
                <a:gd name="T2" fmla="*/ 94 w 3494"/>
                <a:gd name="T3" fmla="*/ 40 h 1709"/>
                <a:gd name="T4" fmla="*/ 251 w 3494"/>
                <a:gd name="T5" fmla="*/ 511 h 1709"/>
                <a:gd name="T6" fmla="*/ 419 w 3494"/>
                <a:gd name="T7" fmla="*/ 34 h 1709"/>
                <a:gd name="T8" fmla="*/ 587 w 3494"/>
                <a:gd name="T9" fmla="*/ 514 h 1709"/>
                <a:gd name="T10" fmla="*/ 752 w 3494"/>
                <a:gd name="T11" fmla="*/ 34 h 1709"/>
                <a:gd name="T12" fmla="*/ 920 w 3494"/>
                <a:gd name="T13" fmla="*/ 515 h 1709"/>
                <a:gd name="T14" fmla="*/ 1070 w 3494"/>
                <a:gd name="T15" fmla="*/ 40 h 1709"/>
                <a:gd name="T16" fmla="*/ 1164 w 3494"/>
                <a:gd name="T17" fmla="*/ 272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09" name="Freeform 36"/>
            <p:cNvSpPr>
              <a:spLocks/>
            </p:cNvSpPr>
            <p:nvPr/>
          </p:nvSpPr>
          <p:spPr bwMode="auto">
            <a:xfrm flipV="1">
              <a:off x="2681" y="2890"/>
              <a:ext cx="1188" cy="516"/>
            </a:xfrm>
            <a:custGeom>
              <a:avLst/>
              <a:gdLst>
                <a:gd name="T0" fmla="*/ 0 w 3494"/>
                <a:gd name="T1" fmla="*/ 274 h 1709"/>
                <a:gd name="T2" fmla="*/ 96 w 3494"/>
                <a:gd name="T3" fmla="*/ 40 h 1709"/>
                <a:gd name="T4" fmla="*/ 256 w 3494"/>
                <a:gd name="T5" fmla="*/ 511 h 1709"/>
                <a:gd name="T6" fmla="*/ 428 w 3494"/>
                <a:gd name="T7" fmla="*/ 34 h 1709"/>
                <a:gd name="T8" fmla="*/ 599 w 3494"/>
                <a:gd name="T9" fmla="*/ 514 h 1709"/>
                <a:gd name="T10" fmla="*/ 768 w 3494"/>
                <a:gd name="T11" fmla="*/ 34 h 1709"/>
                <a:gd name="T12" fmla="*/ 939 w 3494"/>
                <a:gd name="T13" fmla="*/ 515 h 1709"/>
                <a:gd name="T14" fmla="*/ 1092 w 3494"/>
                <a:gd name="T15" fmla="*/ 40 h 1709"/>
                <a:gd name="T16" fmla="*/ 1188 w 3494"/>
                <a:gd name="T17" fmla="*/ 272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10" name="Freeform 37"/>
            <p:cNvSpPr>
              <a:spLocks/>
            </p:cNvSpPr>
            <p:nvPr/>
          </p:nvSpPr>
          <p:spPr bwMode="auto">
            <a:xfrm>
              <a:off x="3868" y="2865"/>
              <a:ext cx="1141" cy="516"/>
            </a:xfrm>
            <a:custGeom>
              <a:avLst/>
              <a:gdLst>
                <a:gd name="T0" fmla="*/ 0 w 3494"/>
                <a:gd name="T1" fmla="*/ 274 h 1709"/>
                <a:gd name="T2" fmla="*/ 92 w 3494"/>
                <a:gd name="T3" fmla="*/ 40 h 1709"/>
                <a:gd name="T4" fmla="*/ 246 w 3494"/>
                <a:gd name="T5" fmla="*/ 511 h 1709"/>
                <a:gd name="T6" fmla="*/ 411 w 3494"/>
                <a:gd name="T7" fmla="*/ 34 h 1709"/>
                <a:gd name="T8" fmla="*/ 575 w 3494"/>
                <a:gd name="T9" fmla="*/ 514 h 1709"/>
                <a:gd name="T10" fmla="*/ 737 w 3494"/>
                <a:gd name="T11" fmla="*/ 34 h 1709"/>
                <a:gd name="T12" fmla="*/ 902 w 3494"/>
                <a:gd name="T13" fmla="*/ 515 h 1709"/>
                <a:gd name="T14" fmla="*/ 1049 w 3494"/>
                <a:gd name="T15" fmla="*/ 40 h 1709"/>
                <a:gd name="T16" fmla="*/ 1141 w 3494"/>
                <a:gd name="T17" fmla="*/ 272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2011" name="Group 38"/>
            <p:cNvGrpSpPr>
              <a:grpSpLocks/>
            </p:cNvGrpSpPr>
            <p:nvPr/>
          </p:nvGrpSpPr>
          <p:grpSpPr bwMode="auto">
            <a:xfrm>
              <a:off x="1527" y="3021"/>
              <a:ext cx="1007" cy="234"/>
              <a:chOff x="1523" y="2749"/>
              <a:chExt cx="1415" cy="546"/>
            </a:xfrm>
          </p:grpSpPr>
          <p:sp>
            <p:nvSpPr>
              <p:cNvPr id="42018" name="Freeform 39"/>
              <p:cNvSpPr>
                <a:spLocks/>
              </p:cNvSpPr>
              <p:nvPr/>
            </p:nvSpPr>
            <p:spPr bwMode="auto">
              <a:xfrm>
                <a:off x="1523" y="274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9" name="Freeform 40"/>
              <p:cNvSpPr>
                <a:spLocks/>
              </p:cNvSpPr>
              <p:nvPr/>
            </p:nvSpPr>
            <p:spPr bwMode="auto">
              <a:xfrm flipV="1">
                <a:off x="2228" y="277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2012" name="Group 41"/>
            <p:cNvGrpSpPr>
              <a:grpSpLocks/>
            </p:cNvGrpSpPr>
            <p:nvPr/>
          </p:nvGrpSpPr>
          <p:grpSpPr bwMode="auto">
            <a:xfrm>
              <a:off x="2534" y="3031"/>
              <a:ext cx="1004" cy="234"/>
              <a:chOff x="1523" y="2749"/>
              <a:chExt cx="1415" cy="546"/>
            </a:xfrm>
          </p:grpSpPr>
          <p:sp>
            <p:nvSpPr>
              <p:cNvPr id="42016" name="Freeform 42"/>
              <p:cNvSpPr>
                <a:spLocks/>
              </p:cNvSpPr>
              <p:nvPr/>
            </p:nvSpPr>
            <p:spPr bwMode="auto">
              <a:xfrm>
                <a:off x="1523" y="274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7" name="Freeform 43"/>
              <p:cNvSpPr>
                <a:spLocks/>
              </p:cNvSpPr>
              <p:nvPr/>
            </p:nvSpPr>
            <p:spPr bwMode="auto">
              <a:xfrm flipV="1">
                <a:off x="2228" y="277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2013" name="Freeform 44"/>
            <p:cNvSpPr>
              <a:spLocks/>
            </p:cNvSpPr>
            <p:nvPr/>
          </p:nvSpPr>
          <p:spPr bwMode="auto">
            <a:xfrm>
              <a:off x="3542" y="3021"/>
              <a:ext cx="501" cy="221"/>
            </a:xfrm>
            <a:custGeom>
              <a:avLst/>
              <a:gdLst>
                <a:gd name="T0" fmla="*/ 0 w 3494"/>
                <a:gd name="T1" fmla="*/ 117 h 1709"/>
                <a:gd name="T2" fmla="*/ 41 w 3494"/>
                <a:gd name="T3" fmla="*/ 17 h 1709"/>
                <a:gd name="T4" fmla="*/ 108 w 3494"/>
                <a:gd name="T5" fmla="*/ 219 h 1709"/>
                <a:gd name="T6" fmla="*/ 180 w 3494"/>
                <a:gd name="T7" fmla="*/ 15 h 1709"/>
                <a:gd name="T8" fmla="*/ 253 w 3494"/>
                <a:gd name="T9" fmla="*/ 220 h 1709"/>
                <a:gd name="T10" fmla="*/ 324 w 3494"/>
                <a:gd name="T11" fmla="*/ 15 h 1709"/>
                <a:gd name="T12" fmla="*/ 396 w 3494"/>
                <a:gd name="T13" fmla="*/ 221 h 1709"/>
                <a:gd name="T14" fmla="*/ 460 w 3494"/>
                <a:gd name="T15" fmla="*/ 17 h 1709"/>
                <a:gd name="T16" fmla="*/ 501 w 3494"/>
                <a:gd name="T17" fmla="*/ 117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14" name="Freeform 45"/>
            <p:cNvSpPr>
              <a:spLocks/>
            </p:cNvSpPr>
            <p:nvPr/>
          </p:nvSpPr>
          <p:spPr bwMode="auto">
            <a:xfrm flipV="1">
              <a:off x="4044" y="3039"/>
              <a:ext cx="465" cy="221"/>
            </a:xfrm>
            <a:custGeom>
              <a:avLst/>
              <a:gdLst>
                <a:gd name="T0" fmla="*/ 0 w 3494"/>
                <a:gd name="T1" fmla="*/ 117 h 1709"/>
                <a:gd name="T2" fmla="*/ 38 w 3494"/>
                <a:gd name="T3" fmla="*/ 17 h 1709"/>
                <a:gd name="T4" fmla="*/ 100 w 3494"/>
                <a:gd name="T5" fmla="*/ 219 h 1709"/>
                <a:gd name="T6" fmla="*/ 167 w 3494"/>
                <a:gd name="T7" fmla="*/ 15 h 1709"/>
                <a:gd name="T8" fmla="*/ 234 w 3494"/>
                <a:gd name="T9" fmla="*/ 220 h 1709"/>
                <a:gd name="T10" fmla="*/ 301 w 3494"/>
                <a:gd name="T11" fmla="*/ 15 h 1709"/>
                <a:gd name="T12" fmla="*/ 368 w 3494"/>
                <a:gd name="T13" fmla="*/ 221 h 1709"/>
                <a:gd name="T14" fmla="*/ 427 w 3494"/>
                <a:gd name="T15" fmla="*/ 17 h 1709"/>
                <a:gd name="T16" fmla="*/ 465 w 3494"/>
                <a:gd name="T17" fmla="*/ 117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015" name="Freeform 46"/>
            <p:cNvSpPr>
              <a:spLocks/>
            </p:cNvSpPr>
            <p:nvPr/>
          </p:nvSpPr>
          <p:spPr bwMode="auto">
            <a:xfrm>
              <a:off x="4509" y="3029"/>
              <a:ext cx="513" cy="221"/>
            </a:xfrm>
            <a:custGeom>
              <a:avLst/>
              <a:gdLst>
                <a:gd name="T0" fmla="*/ 0 w 3494"/>
                <a:gd name="T1" fmla="*/ 117 h 1709"/>
                <a:gd name="T2" fmla="*/ 42 w 3494"/>
                <a:gd name="T3" fmla="*/ 17 h 1709"/>
                <a:gd name="T4" fmla="*/ 111 w 3494"/>
                <a:gd name="T5" fmla="*/ 219 h 1709"/>
                <a:gd name="T6" fmla="*/ 185 w 3494"/>
                <a:gd name="T7" fmla="*/ 15 h 1709"/>
                <a:gd name="T8" fmla="*/ 259 w 3494"/>
                <a:gd name="T9" fmla="*/ 220 h 1709"/>
                <a:gd name="T10" fmla="*/ 332 w 3494"/>
                <a:gd name="T11" fmla="*/ 15 h 1709"/>
                <a:gd name="T12" fmla="*/ 406 w 3494"/>
                <a:gd name="T13" fmla="*/ 221 h 1709"/>
                <a:gd name="T14" fmla="*/ 471 w 3494"/>
                <a:gd name="T15" fmla="*/ 17 h 1709"/>
                <a:gd name="T16" fmla="*/ 513 w 3494"/>
                <a:gd name="T17" fmla="*/ 117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99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9DE6DCC-3C22-4B34-8133-DBB027BBD993}" type="slidenum">
              <a:rPr lang="fr-FR" altLang="fr-FR">
                <a:solidFill>
                  <a:schemeClr val="bg2"/>
                </a:solidFill>
              </a:rPr>
              <a:pPr algn="r" eaLnBrk="1" hangingPunct="1"/>
              <a:t>29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1996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62163" y="2439988"/>
            <a:ext cx="5613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I. Introduction</a:t>
            </a:r>
          </a:p>
        </p:txBody>
      </p:sp>
      <p:sp>
        <p:nvSpPr>
          <p:cNvPr id="9219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F0BCEB-8207-4A9D-A0C0-BEBA805F36D1}" type="slidenum">
              <a:rPr lang="fr-FR" altLang="fr-FR"/>
              <a:pPr/>
              <a:t>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958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59363" y="1271588"/>
            <a:ext cx="484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Signaux non périodiques (période infinie)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4463" y="1219200"/>
            <a:ext cx="3887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signaux périodiques (période finie)</a:t>
            </a:r>
          </a:p>
        </p:txBody>
      </p:sp>
      <p:graphicFrame>
        <p:nvGraphicFramePr>
          <p:cNvPr id="4301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3563" y="2073275"/>
          <a:ext cx="25812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3" imgW="1104900" imgH="431800" progId="">
                  <p:embed/>
                </p:oleObj>
              </mc:Choice>
              <mc:Fallback>
                <p:oleObj name="Equation" r:id="rId3" imgW="1104900" imgH="431800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073275"/>
                        <a:ext cx="25812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25413" y="3021013"/>
          <a:ext cx="35004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5" imgW="1497950" imgH="355446" progId="">
                  <p:embed/>
                </p:oleObj>
              </mc:Choice>
              <mc:Fallback>
                <p:oleObj name="Equation" r:id="rId5" imgW="1497950" imgH="35544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3021013"/>
                        <a:ext cx="35004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097338" y="1476375"/>
            <a:ext cx="9413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98863" y="2182813"/>
            <a:ext cx="5314950" cy="711200"/>
            <a:chOff x="1884" y="920"/>
            <a:chExt cx="3090" cy="448"/>
          </a:xfrm>
        </p:grpSpPr>
        <p:sp>
          <p:nvSpPr>
            <p:cNvPr id="43026" name="Line 12"/>
            <p:cNvSpPr>
              <a:spLocks noChangeShapeType="1"/>
            </p:cNvSpPr>
            <p:nvPr/>
          </p:nvSpPr>
          <p:spPr bwMode="auto">
            <a:xfrm>
              <a:off x="1884" y="1182"/>
              <a:ext cx="109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3027" name="Object 13"/>
            <p:cNvGraphicFramePr>
              <a:graphicFrameLocks noChangeAspect="1"/>
            </p:cNvGraphicFramePr>
            <p:nvPr/>
          </p:nvGraphicFramePr>
          <p:xfrm>
            <a:off x="3111" y="920"/>
            <a:ext cx="1863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8" name="Equation" r:id="rId7" imgW="1371600" imgH="330200" progId="">
                    <p:embed/>
                  </p:oleObj>
                </mc:Choice>
                <mc:Fallback>
                  <p:oleObj name="Equation" r:id="rId7" imgW="1371600" imgH="330200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" y="920"/>
                          <a:ext cx="1863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438" name="Line 14"/>
          <p:cNvSpPr>
            <a:spLocks noChangeShapeType="1"/>
          </p:cNvSpPr>
          <p:nvPr/>
        </p:nvSpPr>
        <p:spPr bwMode="auto">
          <a:xfrm>
            <a:off x="3973513" y="3408363"/>
            <a:ext cx="11969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31439" name="Object 15"/>
          <p:cNvGraphicFramePr>
            <a:graphicFrameLocks noChangeAspect="1"/>
          </p:cNvGraphicFramePr>
          <p:nvPr/>
        </p:nvGraphicFramePr>
        <p:xfrm>
          <a:off x="5530850" y="3048000"/>
          <a:ext cx="34401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9" imgW="1473200" imgH="330200" progId="">
                  <p:embed/>
                </p:oleObj>
              </mc:Choice>
              <mc:Fallback>
                <p:oleObj name="Equation" r:id="rId9" imgW="1473200" imgH="3302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048000"/>
                        <a:ext cx="3440113" cy="712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40" name="Text Box 16"/>
          <p:cNvSpPr txBox="1">
            <a:spLocks noChangeArrowheads="1"/>
          </p:cNvSpPr>
          <p:nvPr/>
        </p:nvSpPr>
        <p:spPr bwMode="auto">
          <a:xfrm>
            <a:off x="5921375" y="4232275"/>
            <a:ext cx="2933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Transformée de Fourier</a:t>
            </a: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968375" y="42322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Série de Fourier</a:t>
            </a:r>
          </a:p>
        </p:txBody>
      </p:sp>
      <p:sp>
        <p:nvSpPr>
          <p:cNvPr id="43024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12D7455-C7F2-48E4-8066-5F539F6F95C8}" type="slidenum">
              <a:rPr lang="fr-FR" altLang="fr-FR">
                <a:solidFill>
                  <a:schemeClr val="bg2"/>
                </a:solidFill>
              </a:rPr>
              <a:pPr algn="r" eaLnBrk="1" hangingPunct="1"/>
              <a:t>30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3025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8" grpId="0" animBg="1"/>
      <p:bldP spid="231440" grpId="0"/>
      <p:bldP spid="2314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5000" y="4370388"/>
            <a:ext cx="630238" cy="419100"/>
            <a:chOff x="2394" y="912"/>
            <a:chExt cx="366" cy="264"/>
          </a:xfrm>
        </p:grpSpPr>
        <p:sp>
          <p:nvSpPr>
            <p:cNvPr id="44110" name="Line 3"/>
            <p:cNvSpPr>
              <a:spLocks noChangeShapeType="1"/>
            </p:cNvSpPr>
            <p:nvPr/>
          </p:nvSpPr>
          <p:spPr bwMode="auto">
            <a:xfrm>
              <a:off x="2412" y="1176"/>
              <a:ext cx="3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11" name="Text Box 4"/>
            <p:cNvSpPr txBox="1">
              <a:spLocks noChangeArrowheads="1"/>
            </p:cNvSpPr>
            <p:nvPr/>
          </p:nvSpPr>
          <p:spPr bwMode="auto">
            <a:xfrm>
              <a:off x="2394" y="912"/>
              <a:ext cx="3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T.F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8963" y="3535363"/>
            <a:ext cx="4260850" cy="1816100"/>
            <a:chOff x="342" y="2227"/>
            <a:chExt cx="2478" cy="1144"/>
          </a:xfrm>
        </p:grpSpPr>
        <p:sp>
          <p:nvSpPr>
            <p:cNvPr id="44104" name="Text Box 6"/>
            <p:cNvSpPr txBox="1">
              <a:spLocks noChangeArrowheads="1"/>
            </p:cNvSpPr>
            <p:nvPr/>
          </p:nvSpPr>
          <p:spPr bwMode="auto">
            <a:xfrm>
              <a:off x="342" y="2227"/>
              <a:ext cx="24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par exemple : porte de largeur T</a:t>
              </a:r>
            </a:p>
          </p:txBody>
        </p:sp>
        <p:sp>
          <p:nvSpPr>
            <p:cNvPr id="44105" name="Line 7"/>
            <p:cNvSpPr>
              <a:spLocks noChangeShapeType="1"/>
            </p:cNvSpPr>
            <p:nvPr/>
          </p:nvSpPr>
          <p:spPr bwMode="auto">
            <a:xfrm flipV="1">
              <a:off x="1057" y="2633"/>
              <a:ext cx="0" cy="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06" name="Line 8"/>
            <p:cNvSpPr>
              <a:spLocks noChangeShapeType="1"/>
            </p:cNvSpPr>
            <p:nvPr/>
          </p:nvSpPr>
          <p:spPr bwMode="auto">
            <a:xfrm>
              <a:off x="371" y="3245"/>
              <a:ext cx="200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07" name="Text Box 9"/>
            <p:cNvSpPr txBox="1">
              <a:spLocks noChangeArrowheads="1"/>
            </p:cNvSpPr>
            <p:nvPr/>
          </p:nvSpPr>
          <p:spPr bwMode="auto">
            <a:xfrm>
              <a:off x="2399" y="3119"/>
              <a:ext cx="1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108" name="Text Box 10"/>
            <p:cNvSpPr txBox="1">
              <a:spLocks noChangeArrowheads="1"/>
            </p:cNvSpPr>
            <p:nvPr/>
          </p:nvSpPr>
          <p:spPr bwMode="auto">
            <a:xfrm>
              <a:off x="1097" y="2519"/>
              <a:ext cx="3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s(t)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109" name="Freeform 11"/>
            <p:cNvSpPr>
              <a:spLocks/>
            </p:cNvSpPr>
            <p:nvPr/>
          </p:nvSpPr>
          <p:spPr bwMode="auto">
            <a:xfrm>
              <a:off x="785" y="2831"/>
              <a:ext cx="528" cy="420"/>
            </a:xfrm>
            <a:custGeom>
              <a:avLst/>
              <a:gdLst>
                <a:gd name="T0" fmla="*/ 0 w 528"/>
                <a:gd name="T1" fmla="*/ 414 h 420"/>
                <a:gd name="T2" fmla="*/ 0 w 528"/>
                <a:gd name="T3" fmla="*/ 0 h 420"/>
                <a:gd name="T4" fmla="*/ 528 w 528"/>
                <a:gd name="T5" fmla="*/ 0 h 420"/>
                <a:gd name="T6" fmla="*/ 528 w 528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20"/>
                <a:gd name="T14" fmla="*/ 528 w 528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20">
                  <a:moveTo>
                    <a:pt x="0" y="414"/>
                  </a:moveTo>
                  <a:lnTo>
                    <a:pt x="0" y="0"/>
                  </a:lnTo>
                  <a:lnTo>
                    <a:pt x="528" y="0"/>
                  </a:lnTo>
                  <a:lnTo>
                    <a:pt x="528" y="42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064125" y="3703638"/>
            <a:ext cx="4643438" cy="1914525"/>
            <a:chOff x="2754" y="492"/>
            <a:chExt cx="2700" cy="1206"/>
          </a:xfrm>
        </p:grpSpPr>
        <p:sp>
          <p:nvSpPr>
            <p:cNvPr id="44097" name="Line 13"/>
            <p:cNvSpPr>
              <a:spLocks noChangeShapeType="1"/>
            </p:cNvSpPr>
            <p:nvPr/>
          </p:nvSpPr>
          <p:spPr bwMode="auto">
            <a:xfrm flipV="1">
              <a:off x="3902" y="564"/>
              <a:ext cx="0" cy="8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98" name="Line 14"/>
            <p:cNvSpPr>
              <a:spLocks noChangeShapeType="1"/>
            </p:cNvSpPr>
            <p:nvPr/>
          </p:nvSpPr>
          <p:spPr bwMode="auto">
            <a:xfrm>
              <a:off x="2754" y="1410"/>
              <a:ext cx="246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99" name="Text Box 15"/>
            <p:cNvSpPr txBox="1">
              <a:spLocks noChangeArrowheads="1"/>
            </p:cNvSpPr>
            <p:nvPr/>
          </p:nvSpPr>
          <p:spPr bwMode="auto">
            <a:xfrm>
              <a:off x="5244" y="1284"/>
              <a:ext cx="2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f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100" name="Text Box 16"/>
            <p:cNvSpPr txBox="1">
              <a:spLocks noChangeArrowheads="1"/>
            </p:cNvSpPr>
            <p:nvPr/>
          </p:nvSpPr>
          <p:spPr bwMode="auto">
            <a:xfrm>
              <a:off x="3798" y="1446"/>
              <a:ext cx="1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101" name="Text Box 17"/>
            <p:cNvSpPr txBox="1">
              <a:spLocks noChangeArrowheads="1"/>
            </p:cNvSpPr>
            <p:nvPr/>
          </p:nvSpPr>
          <p:spPr bwMode="auto">
            <a:xfrm>
              <a:off x="3918" y="492"/>
              <a:ext cx="1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|S(f)|=T sinc(</a:t>
              </a:r>
              <a:r>
                <a:rPr lang="fr-FR" altLang="fr-FR" sz="2000">
                  <a:solidFill>
                    <a:schemeClr val="bg2"/>
                  </a:solidFill>
                  <a:latin typeface="Symbol" pitchFamily="18" charset="2"/>
                </a:rPr>
                <a:t>p</a:t>
              </a:r>
              <a:r>
                <a:rPr lang="fr-FR" altLang="fr-FR" sz="2000">
                  <a:solidFill>
                    <a:schemeClr val="bg2"/>
                  </a:solidFill>
                </a:rPr>
                <a:t> f t)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102" name="Freeform 18"/>
            <p:cNvSpPr>
              <a:spLocks/>
            </p:cNvSpPr>
            <p:nvPr/>
          </p:nvSpPr>
          <p:spPr bwMode="auto">
            <a:xfrm>
              <a:off x="3902" y="852"/>
              <a:ext cx="1146" cy="740"/>
            </a:xfrm>
            <a:custGeom>
              <a:avLst/>
              <a:gdLst>
                <a:gd name="T0" fmla="*/ 0 w 1146"/>
                <a:gd name="T1" fmla="*/ 0 h 740"/>
                <a:gd name="T2" fmla="*/ 61 w 1146"/>
                <a:gd name="T3" fmla="*/ 27 h 740"/>
                <a:gd name="T4" fmla="*/ 136 w 1146"/>
                <a:gd name="T5" fmla="*/ 162 h 740"/>
                <a:gd name="T6" fmla="*/ 214 w 1146"/>
                <a:gd name="T7" fmla="*/ 375 h 740"/>
                <a:gd name="T8" fmla="*/ 277 w 1146"/>
                <a:gd name="T9" fmla="*/ 570 h 740"/>
                <a:gd name="T10" fmla="*/ 341 w 1146"/>
                <a:gd name="T11" fmla="*/ 702 h 740"/>
                <a:gd name="T12" fmla="*/ 425 w 1146"/>
                <a:gd name="T13" fmla="*/ 702 h 740"/>
                <a:gd name="T14" fmla="*/ 577 w 1146"/>
                <a:gd name="T15" fmla="*/ 473 h 740"/>
                <a:gd name="T16" fmla="*/ 653 w 1146"/>
                <a:gd name="T17" fmla="*/ 446 h 740"/>
                <a:gd name="T18" fmla="*/ 757 w 1146"/>
                <a:gd name="T19" fmla="*/ 594 h 740"/>
                <a:gd name="T20" fmla="*/ 831 w 1146"/>
                <a:gd name="T21" fmla="*/ 629 h 740"/>
                <a:gd name="T22" fmla="*/ 889 w 1146"/>
                <a:gd name="T23" fmla="*/ 612 h 740"/>
                <a:gd name="T24" fmla="*/ 1002 w 1146"/>
                <a:gd name="T25" fmla="*/ 521 h 740"/>
                <a:gd name="T26" fmla="*/ 1081 w 1146"/>
                <a:gd name="T27" fmla="*/ 506 h 740"/>
                <a:gd name="T28" fmla="*/ 1146 w 1146"/>
                <a:gd name="T29" fmla="*/ 554 h 7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6"/>
                <a:gd name="T46" fmla="*/ 0 h 740"/>
                <a:gd name="T47" fmla="*/ 1146 w 1146"/>
                <a:gd name="T48" fmla="*/ 740 h 7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6" h="740">
                  <a:moveTo>
                    <a:pt x="0" y="0"/>
                  </a:moveTo>
                  <a:cubicBezTo>
                    <a:pt x="10" y="4"/>
                    <a:pt x="38" y="0"/>
                    <a:pt x="61" y="27"/>
                  </a:cubicBezTo>
                  <a:cubicBezTo>
                    <a:pt x="84" y="54"/>
                    <a:pt x="111" y="104"/>
                    <a:pt x="136" y="162"/>
                  </a:cubicBezTo>
                  <a:cubicBezTo>
                    <a:pt x="161" y="220"/>
                    <a:pt x="191" y="307"/>
                    <a:pt x="214" y="375"/>
                  </a:cubicBezTo>
                  <a:cubicBezTo>
                    <a:pt x="237" y="443"/>
                    <a:pt x="256" y="516"/>
                    <a:pt x="277" y="570"/>
                  </a:cubicBezTo>
                  <a:cubicBezTo>
                    <a:pt x="298" y="624"/>
                    <a:pt x="316" y="680"/>
                    <a:pt x="341" y="702"/>
                  </a:cubicBezTo>
                  <a:cubicBezTo>
                    <a:pt x="365" y="724"/>
                    <a:pt x="385" y="740"/>
                    <a:pt x="425" y="702"/>
                  </a:cubicBezTo>
                  <a:cubicBezTo>
                    <a:pt x="464" y="664"/>
                    <a:pt x="539" y="516"/>
                    <a:pt x="577" y="473"/>
                  </a:cubicBezTo>
                  <a:cubicBezTo>
                    <a:pt x="615" y="430"/>
                    <a:pt x="623" y="426"/>
                    <a:pt x="653" y="446"/>
                  </a:cubicBezTo>
                  <a:cubicBezTo>
                    <a:pt x="683" y="466"/>
                    <a:pt x="727" y="564"/>
                    <a:pt x="757" y="594"/>
                  </a:cubicBezTo>
                  <a:cubicBezTo>
                    <a:pt x="787" y="624"/>
                    <a:pt x="809" y="626"/>
                    <a:pt x="831" y="629"/>
                  </a:cubicBezTo>
                  <a:cubicBezTo>
                    <a:pt x="853" y="632"/>
                    <a:pt x="861" y="630"/>
                    <a:pt x="889" y="612"/>
                  </a:cubicBezTo>
                  <a:cubicBezTo>
                    <a:pt x="917" y="594"/>
                    <a:pt x="970" y="539"/>
                    <a:pt x="1002" y="521"/>
                  </a:cubicBezTo>
                  <a:cubicBezTo>
                    <a:pt x="1034" y="503"/>
                    <a:pt x="1057" y="501"/>
                    <a:pt x="1081" y="506"/>
                  </a:cubicBezTo>
                  <a:cubicBezTo>
                    <a:pt x="1105" y="511"/>
                    <a:pt x="1133" y="544"/>
                    <a:pt x="1146" y="55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03" name="Freeform 19"/>
            <p:cNvSpPr>
              <a:spLocks/>
            </p:cNvSpPr>
            <p:nvPr/>
          </p:nvSpPr>
          <p:spPr bwMode="auto">
            <a:xfrm flipH="1">
              <a:off x="2754" y="852"/>
              <a:ext cx="1146" cy="740"/>
            </a:xfrm>
            <a:custGeom>
              <a:avLst/>
              <a:gdLst>
                <a:gd name="T0" fmla="*/ 0 w 1146"/>
                <a:gd name="T1" fmla="*/ 0 h 740"/>
                <a:gd name="T2" fmla="*/ 61 w 1146"/>
                <a:gd name="T3" fmla="*/ 27 h 740"/>
                <a:gd name="T4" fmla="*/ 136 w 1146"/>
                <a:gd name="T5" fmla="*/ 162 h 740"/>
                <a:gd name="T6" fmla="*/ 214 w 1146"/>
                <a:gd name="T7" fmla="*/ 375 h 740"/>
                <a:gd name="T8" fmla="*/ 277 w 1146"/>
                <a:gd name="T9" fmla="*/ 570 h 740"/>
                <a:gd name="T10" fmla="*/ 341 w 1146"/>
                <a:gd name="T11" fmla="*/ 702 h 740"/>
                <a:gd name="T12" fmla="*/ 425 w 1146"/>
                <a:gd name="T13" fmla="*/ 702 h 740"/>
                <a:gd name="T14" fmla="*/ 577 w 1146"/>
                <a:gd name="T15" fmla="*/ 473 h 740"/>
                <a:gd name="T16" fmla="*/ 653 w 1146"/>
                <a:gd name="T17" fmla="*/ 446 h 740"/>
                <a:gd name="T18" fmla="*/ 757 w 1146"/>
                <a:gd name="T19" fmla="*/ 594 h 740"/>
                <a:gd name="T20" fmla="*/ 831 w 1146"/>
                <a:gd name="T21" fmla="*/ 629 h 740"/>
                <a:gd name="T22" fmla="*/ 889 w 1146"/>
                <a:gd name="T23" fmla="*/ 612 h 740"/>
                <a:gd name="T24" fmla="*/ 1002 w 1146"/>
                <a:gd name="T25" fmla="*/ 521 h 740"/>
                <a:gd name="T26" fmla="*/ 1081 w 1146"/>
                <a:gd name="T27" fmla="*/ 506 h 740"/>
                <a:gd name="T28" fmla="*/ 1146 w 1146"/>
                <a:gd name="T29" fmla="*/ 554 h 7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6"/>
                <a:gd name="T46" fmla="*/ 0 h 740"/>
                <a:gd name="T47" fmla="*/ 1146 w 1146"/>
                <a:gd name="T48" fmla="*/ 740 h 7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6" h="740">
                  <a:moveTo>
                    <a:pt x="0" y="0"/>
                  </a:moveTo>
                  <a:cubicBezTo>
                    <a:pt x="10" y="4"/>
                    <a:pt x="38" y="0"/>
                    <a:pt x="61" y="27"/>
                  </a:cubicBezTo>
                  <a:cubicBezTo>
                    <a:pt x="84" y="54"/>
                    <a:pt x="111" y="104"/>
                    <a:pt x="136" y="162"/>
                  </a:cubicBezTo>
                  <a:cubicBezTo>
                    <a:pt x="161" y="220"/>
                    <a:pt x="191" y="307"/>
                    <a:pt x="214" y="375"/>
                  </a:cubicBezTo>
                  <a:cubicBezTo>
                    <a:pt x="237" y="443"/>
                    <a:pt x="256" y="516"/>
                    <a:pt x="277" y="570"/>
                  </a:cubicBezTo>
                  <a:cubicBezTo>
                    <a:pt x="298" y="624"/>
                    <a:pt x="316" y="680"/>
                    <a:pt x="341" y="702"/>
                  </a:cubicBezTo>
                  <a:cubicBezTo>
                    <a:pt x="365" y="724"/>
                    <a:pt x="385" y="740"/>
                    <a:pt x="425" y="702"/>
                  </a:cubicBezTo>
                  <a:cubicBezTo>
                    <a:pt x="464" y="664"/>
                    <a:pt x="539" y="516"/>
                    <a:pt x="577" y="473"/>
                  </a:cubicBezTo>
                  <a:cubicBezTo>
                    <a:pt x="615" y="430"/>
                    <a:pt x="623" y="426"/>
                    <a:pt x="653" y="446"/>
                  </a:cubicBezTo>
                  <a:cubicBezTo>
                    <a:pt x="683" y="466"/>
                    <a:pt x="727" y="564"/>
                    <a:pt x="757" y="594"/>
                  </a:cubicBezTo>
                  <a:cubicBezTo>
                    <a:pt x="787" y="624"/>
                    <a:pt x="809" y="626"/>
                    <a:pt x="831" y="629"/>
                  </a:cubicBezTo>
                  <a:cubicBezTo>
                    <a:pt x="853" y="632"/>
                    <a:pt x="861" y="630"/>
                    <a:pt x="889" y="612"/>
                  </a:cubicBezTo>
                  <a:cubicBezTo>
                    <a:pt x="917" y="594"/>
                    <a:pt x="970" y="539"/>
                    <a:pt x="1002" y="521"/>
                  </a:cubicBezTo>
                  <a:cubicBezTo>
                    <a:pt x="1034" y="503"/>
                    <a:pt x="1057" y="501"/>
                    <a:pt x="1081" y="506"/>
                  </a:cubicBezTo>
                  <a:cubicBezTo>
                    <a:pt x="1105" y="511"/>
                    <a:pt x="1133" y="544"/>
                    <a:pt x="1146" y="55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69913" y="863600"/>
            <a:ext cx="4560887" cy="2166938"/>
            <a:chOff x="234" y="2334"/>
            <a:chExt cx="2652" cy="1192"/>
          </a:xfrm>
        </p:grpSpPr>
        <p:sp>
          <p:nvSpPr>
            <p:cNvPr id="44082" name="Text Box 22"/>
            <p:cNvSpPr txBox="1">
              <a:spLocks noChangeArrowheads="1"/>
            </p:cNvSpPr>
            <p:nvPr/>
          </p:nvSpPr>
          <p:spPr bwMode="auto">
            <a:xfrm>
              <a:off x="840" y="3306"/>
              <a:ext cx="16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83" name="Text Box 23"/>
            <p:cNvSpPr txBox="1">
              <a:spLocks noChangeArrowheads="1"/>
            </p:cNvSpPr>
            <p:nvPr/>
          </p:nvSpPr>
          <p:spPr bwMode="auto">
            <a:xfrm>
              <a:off x="1356" y="3306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84" name="Text Box 24"/>
            <p:cNvSpPr txBox="1">
              <a:spLocks noChangeArrowheads="1"/>
            </p:cNvSpPr>
            <p:nvPr/>
          </p:nvSpPr>
          <p:spPr bwMode="auto">
            <a:xfrm>
              <a:off x="1830" y="3306"/>
              <a:ext cx="36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2T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grpSp>
          <p:nvGrpSpPr>
            <p:cNvPr id="44085" name="Group 25"/>
            <p:cNvGrpSpPr>
              <a:grpSpLocks/>
            </p:cNvGrpSpPr>
            <p:nvPr/>
          </p:nvGrpSpPr>
          <p:grpSpPr bwMode="auto">
            <a:xfrm>
              <a:off x="234" y="2334"/>
              <a:ext cx="2652" cy="1030"/>
              <a:chOff x="234" y="2334"/>
              <a:chExt cx="2652" cy="1030"/>
            </a:xfrm>
          </p:grpSpPr>
          <p:sp>
            <p:nvSpPr>
              <p:cNvPr id="44086" name="Text Box 26"/>
              <p:cNvSpPr txBox="1">
                <a:spLocks noChangeArrowheads="1"/>
              </p:cNvSpPr>
              <p:nvPr/>
            </p:nvSpPr>
            <p:spPr bwMode="auto">
              <a:xfrm>
                <a:off x="408" y="2334"/>
                <a:ext cx="2478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2000">
                    <a:solidFill>
                      <a:schemeClr val="bg2"/>
                    </a:solidFill>
                  </a:rPr>
                  <a:t>par exemple : créneau de périodeT</a:t>
                </a:r>
                <a:r>
                  <a:rPr lang="fr-FR" altLang="fr-FR" sz="2000" baseline="-25000">
                    <a:solidFill>
                      <a:schemeClr val="bg2"/>
                    </a:solidFill>
                  </a:rPr>
                  <a:t>0</a:t>
                </a:r>
                <a:endParaRPr lang="fr-FR" altLang="fr-FR" sz="2000">
                  <a:solidFill>
                    <a:schemeClr val="bg2"/>
                  </a:solidFill>
                </a:endParaRPr>
              </a:p>
            </p:txBody>
          </p:sp>
          <p:sp>
            <p:nvSpPr>
              <p:cNvPr id="44087" name="Line 27"/>
              <p:cNvSpPr>
                <a:spLocks noChangeShapeType="1"/>
              </p:cNvSpPr>
              <p:nvPr/>
            </p:nvSpPr>
            <p:spPr bwMode="auto">
              <a:xfrm flipV="1">
                <a:off x="920" y="2658"/>
                <a:ext cx="0" cy="61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8" name="Line 28"/>
              <p:cNvSpPr>
                <a:spLocks noChangeShapeType="1"/>
              </p:cNvSpPr>
              <p:nvPr/>
            </p:nvSpPr>
            <p:spPr bwMode="auto">
              <a:xfrm>
                <a:off x="234" y="3270"/>
                <a:ext cx="20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9" name="Freeform 29"/>
              <p:cNvSpPr>
                <a:spLocks/>
              </p:cNvSpPr>
              <p:nvPr/>
            </p:nvSpPr>
            <p:spPr bwMode="auto">
              <a:xfrm>
                <a:off x="788" y="2898"/>
                <a:ext cx="265" cy="378"/>
              </a:xfrm>
              <a:custGeom>
                <a:avLst/>
                <a:gdLst>
                  <a:gd name="T0" fmla="*/ 0 w 384"/>
                  <a:gd name="T1" fmla="*/ 372 h 378"/>
                  <a:gd name="T2" fmla="*/ 0 w 384"/>
                  <a:gd name="T3" fmla="*/ 0 h 378"/>
                  <a:gd name="T4" fmla="*/ 265 w 384"/>
                  <a:gd name="T5" fmla="*/ 0 h 378"/>
                  <a:gd name="T6" fmla="*/ 265 w 384"/>
                  <a:gd name="T7" fmla="*/ 378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78"/>
                  <a:gd name="T14" fmla="*/ 384 w 384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78">
                    <a:moveTo>
                      <a:pt x="0" y="372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384" y="37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0" name="Freeform 30"/>
              <p:cNvSpPr>
                <a:spLocks/>
              </p:cNvSpPr>
              <p:nvPr/>
            </p:nvSpPr>
            <p:spPr bwMode="auto">
              <a:xfrm>
                <a:off x="1317" y="2898"/>
                <a:ext cx="265" cy="378"/>
              </a:xfrm>
              <a:custGeom>
                <a:avLst/>
                <a:gdLst>
                  <a:gd name="T0" fmla="*/ 0 w 384"/>
                  <a:gd name="T1" fmla="*/ 372 h 378"/>
                  <a:gd name="T2" fmla="*/ 0 w 384"/>
                  <a:gd name="T3" fmla="*/ 0 h 378"/>
                  <a:gd name="T4" fmla="*/ 265 w 384"/>
                  <a:gd name="T5" fmla="*/ 0 h 378"/>
                  <a:gd name="T6" fmla="*/ 265 w 384"/>
                  <a:gd name="T7" fmla="*/ 378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78"/>
                  <a:gd name="T14" fmla="*/ 384 w 384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78">
                    <a:moveTo>
                      <a:pt x="0" y="372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384" y="37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1" name="Freeform 31"/>
              <p:cNvSpPr>
                <a:spLocks/>
              </p:cNvSpPr>
              <p:nvPr/>
            </p:nvSpPr>
            <p:spPr bwMode="auto">
              <a:xfrm>
                <a:off x="259" y="2898"/>
                <a:ext cx="264" cy="378"/>
              </a:xfrm>
              <a:custGeom>
                <a:avLst/>
                <a:gdLst>
                  <a:gd name="T0" fmla="*/ 0 w 384"/>
                  <a:gd name="T1" fmla="*/ 372 h 378"/>
                  <a:gd name="T2" fmla="*/ 0 w 384"/>
                  <a:gd name="T3" fmla="*/ 0 h 378"/>
                  <a:gd name="T4" fmla="*/ 264 w 384"/>
                  <a:gd name="T5" fmla="*/ 0 h 378"/>
                  <a:gd name="T6" fmla="*/ 264 w 384"/>
                  <a:gd name="T7" fmla="*/ 378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78"/>
                  <a:gd name="T14" fmla="*/ 384 w 384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78">
                    <a:moveTo>
                      <a:pt x="0" y="372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384" y="37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2" name="Freeform 32"/>
              <p:cNvSpPr>
                <a:spLocks/>
              </p:cNvSpPr>
              <p:nvPr/>
            </p:nvSpPr>
            <p:spPr bwMode="auto">
              <a:xfrm>
                <a:off x="1833" y="2898"/>
                <a:ext cx="265" cy="378"/>
              </a:xfrm>
              <a:custGeom>
                <a:avLst/>
                <a:gdLst>
                  <a:gd name="T0" fmla="*/ 0 w 384"/>
                  <a:gd name="T1" fmla="*/ 372 h 378"/>
                  <a:gd name="T2" fmla="*/ 0 w 384"/>
                  <a:gd name="T3" fmla="*/ 0 h 378"/>
                  <a:gd name="T4" fmla="*/ 265 w 384"/>
                  <a:gd name="T5" fmla="*/ 0 h 378"/>
                  <a:gd name="T6" fmla="*/ 265 w 384"/>
                  <a:gd name="T7" fmla="*/ 378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78"/>
                  <a:gd name="T14" fmla="*/ 384 w 384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78">
                    <a:moveTo>
                      <a:pt x="0" y="372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384" y="37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3" name="Line 33"/>
              <p:cNvSpPr>
                <a:spLocks noChangeShapeType="1"/>
              </p:cNvSpPr>
              <p:nvPr/>
            </p:nvSpPr>
            <p:spPr bwMode="auto">
              <a:xfrm>
                <a:off x="1446" y="3240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4" name="Line 34"/>
              <p:cNvSpPr>
                <a:spLocks noChangeShapeType="1"/>
              </p:cNvSpPr>
              <p:nvPr/>
            </p:nvSpPr>
            <p:spPr bwMode="auto">
              <a:xfrm>
                <a:off x="1962" y="3240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5" name="Text Box 35"/>
              <p:cNvSpPr txBox="1">
                <a:spLocks noChangeArrowheads="1"/>
              </p:cNvSpPr>
              <p:nvPr/>
            </p:nvSpPr>
            <p:spPr bwMode="auto">
              <a:xfrm>
                <a:off x="2262" y="3144"/>
                <a:ext cx="162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2000">
                    <a:solidFill>
                      <a:schemeClr val="bg2"/>
                    </a:solidFill>
                  </a:rPr>
                  <a:t>t</a:t>
                </a:r>
                <a:endParaRPr lang="fr-FR" altLang="fr-FR" sz="2000" i="1">
                  <a:solidFill>
                    <a:schemeClr val="bg2"/>
                  </a:solidFill>
                </a:endParaRPr>
              </a:p>
            </p:txBody>
          </p:sp>
          <p:sp>
            <p:nvSpPr>
              <p:cNvPr id="44096" name="Text Box 36"/>
              <p:cNvSpPr txBox="1">
                <a:spLocks noChangeArrowheads="1"/>
              </p:cNvSpPr>
              <p:nvPr/>
            </p:nvSpPr>
            <p:spPr bwMode="auto">
              <a:xfrm>
                <a:off x="960" y="2544"/>
                <a:ext cx="36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2000">
                    <a:solidFill>
                      <a:schemeClr val="bg2"/>
                    </a:solidFill>
                  </a:rPr>
                  <a:t>s(t)</a:t>
                </a:r>
                <a:endParaRPr lang="fr-FR" altLang="fr-FR" sz="2000" i="1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059238" y="1803400"/>
            <a:ext cx="628650" cy="419100"/>
            <a:chOff x="2448" y="2778"/>
            <a:chExt cx="366" cy="264"/>
          </a:xfrm>
        </p:grpSpPr>
        <p:sp>
          <p:nvSpPr>
            <p:cNvPr id="44080" name="Line 38"/>
            <p:cNvSpPr>
              <a:spLocks noChangeShapeType="1"/>
            </p:cNvSpPr>
            <p:nvPr/>
          </p:nvSpPr>
          <p:spPr bwMode="auto">
            <a:xfrm>
              <a:off x="2466" y="3042"/>
              <a:ext cx="3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81" name="Text Box 39"/>
            <p:cNvSpPr txBox="1">
              <a:spLocks noChangeArrowheads="1"/>
            </p:cNvSpPr>
            <p:nvPr/>
          </p:nvSpPr>
          <p:spPr bwMode="auto">
            <a:xfrm>
              <a:off x="2448" y="2778"/>
              <a:ext cx="3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T.F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663" y="1793875"/>
            <a:ext cx="3179762" cy="1403350"/>
            <a:chOff x="2119" y="3626"/>
            <a:chExt cx="1850" cy="596"/>
          </a:xfrm>
        </p:grpSpPr>
        <p:sp>
          <p:nvSpPr>
            <p:cNvPr id="44062" name="Freeform 41"/>
            <p:cNvSpPr>
              <a:spLocks/>
            </p:cNvSpPr>
            <p:nvPr/>
          </p:nvSpPr>
          <p:spPr bwMode="auto">
            <a:xfrm>
              <a:off x="2119" y="3626"/>
              <a:ext cx="1840" cy="596"/>
            </a:xfrm>
            <a:custGeom>
              <a:avLst/>
              <a:gdLst>
                <a:gd name="T0" fmla="*/ 0 w 3494"/>
                <a:gd name="T1" fmla="*/ 316 h 1709"/>
                <a:gd name="T2" fmla="*/ 149 w 3494"/>
                <a:gd name="T3" fmla="*/ 47 h 1709"/>
                <a:gd name="T4" fmla="*/ 397 w 3494"/>
                <a:gd name="T5" fmla="*/ 591 h 1709"/>
                <a:gd name="T6" fmla="*/ 662 w 3494"/>
                <a:gd name="T7" fmla="*/ 40 h 1709"/>
                <a:gd name="T8" fmla="*/ 928 w 3494"/>
                <a:gd name="T9" fmla="*/ 594 h 1709"/>
                <a:gd name="T10" fmla="*/ 1189 w 3494"/>
                <a:gd name="T11" fmla="*/ 40 h 1709"/>
                <a:gd name="T12" fmla="*/ 1455 w 3494"/>
                <a:gd name="T13" fmla="*/ 595 h 1709"/>
                <a:gd name="T14" fmla="*/ 1691 w 3494"/>
                <a:gd name="T15" fmla="*/ 47 h 1709"/>
                <a:gd name="T16" fmla="*/ 1840 w 3494"/>
                <a:gd name="T17" fmla="*/ 31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3" name="Freeform 42"/>
            <p:cNvSpPr>
              <a:spLocks/>
            </p:cNvSpPr>
            <p:nvPr/>
          </p:nvSpPr>
          <p:spPr bwMode="auto">
            <a:xfrm>
              <a:off x="2120" y="3882"/>
              <a:ext cx="372" cy="129"/>
            </a:xfrm>
            <a:custGeom>
              <a:avLst/>
              <a:gdLst>
                <a:gd name="T0" fmla="*/ 0 w 3494"/>
                <a:gd name="T1" fmla="*/ 68 h 1709"/>
                <a:gd name="T2" fmla="*/ 30 w 3494"/>
                <a:gd name="T3" fmla="*/ 10 h 1709"/>
                <a:gd name="T4" fmla="*/ 80 w 3494"/>
                <a:gd name="T5" fmla="*/ 128 h 1709"/>
                <a:gd name="T6" fmla="*/ 134 w 3494"/>
                <a:gd name="T7" fmla="*/ 9 h 1709"/>
                <a:gd name="T8" fmla="*/ 188 w 3494"/>
                <a:gd name="T9" fmla="*/ 128 h 1709"/>
                <a:gd name="T10" fmla="*/ 240 w 3494"/>
                <a:gd name="T11" fmla="*/ 9 h 1709"/>
                <a:gd name="T12" fmla="*/ 294 w 3494"/>
                <a:gd name="T13" fmla="*/ 129 h 1709"/>
                <a:gd name="T14" fmla="*/ 342 w 3494"/>
                <a:gd name="T15" fmla="*/ 10 h 1709"/>
                <a:gd name="T16" fmla="*/ 372 w 3494"/>
                <a:gd name="T17" fmla="*/ 68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4" name="Freeform 43"/>
            <p:cNvSpPr>
              <a:spLocks/>
            </p:cNvSpPr>
            <p:nvPr/>
          </p:nvSpPr>
          <p:spPr bwMode="auto">
            <a:xfrm flipV="1">
              <a:off x="2490" y="3889"/>
              <a:ext cx="373" cy="129"/>
            </a:xfrm>
            <a:custGeom>
              <a:avLst/>
              <a:gdLst>
                <a:gd name="T0" fmla="*/ 0 w 3494"/>
                <a:gd name="T1" fmla="*/ 68 h 1709"/>
                <a:gd name="T2" fmla="*/ 30 w 3494"/>
                <a:gd name="T3" fmla="*/ 10 h 1709"/>
                <a:gd name="T4" fmla="*/ 80 w 3494"/>
                <a:gd name="T5" fmla="*/ 128 h 1709"/>
                <a:gd name="T6" fmla="*/ 134 w 3494"/>
                <a:gd name="T7" fmla="*/ 9 h 1709"/>
                <a:gd name="T8" fmla="*/ 188 w 3494"/>
                <a:gd name="T9" fmla="*/ 128 h 1709"/>
                <a:gd name="T10" fmla="*/ 241 w 3494"/>
                <a:gd name="T11" fmla="*/ 9 h 1709"/>
                <a:gd name="T12" fmla="*/ 295 w 3494"/>
                <a:gd name="T13" fmla="*/ 129 h 1709"/>
                <a:gd name="T14" fmla="*/ 343 w 3494"/>
                <a:gd name="T15" fmla="*/ 10 h 1709"/>
                <a:gd name="T16" fmla="*/ 373 w 3494"/>
                <a:gd name="T17" fmla="*/ 68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5" name="Freeform 44"/>
            <p:cNvSpPr>
              <a:spLocks/>
            </p:cNvSpPr>
            <p:nvPr/>
          </p:nvSpPr>
          <p:spPr bwMode="auto">
            <a:xfrm>
              <a:off x="2861" y="3882"/>
              <a:ext cx="375" cy="129"/>
            </a:xfrm>
            <a:custGeom>
              <a:avLst/>
              <a:gdLst>
                <a:gd name="T0" fmla="*/ 0 w 3494"/>
                <a:gd name="T1" fmla="*/ 68 h 1709"/>
                <a:gd name="T2" fmla="*/ 30 w 3494"/>
                <a:gd name="T3" fmla="*/ 10 h 1709"/>
                <a:gd name="T4" fmla="*/ 81 w 3494"/>
                <a:gd name="T5" fmla="*/ 128 h 1709"/>
                <a:gd name="T6" fmla="*/ 135 w 3494"/>
                <a:gd name="T7" fmla="*/ 9 h 1709"/>
                <a:gd name="T8" fmla="*/ 189 w 3494"/>
                <a:gd name="T9" fmla="*/ 128 h 1709"/>
                <a:gd name="T10" fmla="*/ 242 w 3494"/>
                <a:gd name="T11" fmla="*/ 9 h 1709"/>
                <a:gd name="T12" fmla="*/ 296 w 3494"/>
                <a:gd name="T13" fmla="*/ 129 h 1709"/>
                <a:gd name="T14" fmla="*/ 345 w 3494"/>
                <a:gd name="T15" fmla="*/ 10 h 1709"/>
                <a:gd name="T16" fmla="*/ 375 w 3494"/>
                <a:gd name="T17" fmla="*/ 68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6" name="Freeform 45"/>
            <p:cNvSpPr>
              <a:spLocks/>
            </p:cNvSpPr>
            <p:nvPr/>
          </p:nvSpPr>
          <p:spPr bwMode="auto">
            <a:xfrm flipV="1">
              <a:off x="3235" y="3889"/>
              <a:ext cx="369" cy="129"/>
            </a:xfrm>
            <a:custGeom>
              <a:avLst/>
              <a:gdLst>
                <a:gd name="T0" fmla="*/ 0 w 3494"/>
                <a:gd name="T1" fmla="*/ 68 h 1709"/>
                <a:gd name="T2" fmla="*/ 30 w 3494"/>
                <a:gd name="T3" fmla="*/ 10 h 1709"/>
                <a:gd name="T4" fmla="*/ 80 w 3494"/>
                <a:gd name="T5" fmla="*/ 128 h 1709"/>
                <a:gd name="T6" fmla="*/ 133 w 3494"/>
                <a:gd name="T7" fmla="*/ 9 h 1709"/>
                <a:gd name="T8" fmla="*/ 186 w 3494"/>
                <a:gd name="T9" fmla="*/ 128 h 1709"/>
                <a:gd name="T10" fmla="*/ 238 w 3494"/>
                <a:gd name="T11" fmla="*/ 9 h 1709"/>
                <a:gd name="T12" fmla="*/ 292 w 3494"/>
                <a:gd name="T13" fmla="*/ 129 h 1709"/>
                <a:gd name="T14" fmla="*/ 339 w 3494"/>
                <a:gd name="T15" fmla="*/ 10 h 1709"/>
                <a:gd name="T16" fmla="*/ 369 w 3494"/>
                <a:gd name="T17" fmla="*/ 68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7" name="Freeform 46"/>
            <p:cNvSpPr>
              <a:spLocks/>
            </p:cNvSpPr>
            <p:nvPr/>
          </p:nvSpPr>
          <p:spPr bwMode="auto">
            <a:xfrm>
              <a:off x="3604" y="3882"/>
              <a:ext cx="360" cy="129"/>
            </a:xfrm>
            <a:custGeom>
              <a:avLst/>
              <a:gdLst>
                <a:gd name="T0" fmla="*/ 0 w 3494"/>
                <a:gd name="T1" fmla="*/ 68 h 1709"/>
                <a:gd name="T2" fmla="*/ 29 w 3494"/>
                <a:gd name="T3" fmla="*/ 10 h 1709"/>
                <a:gd name="T4" fmla="*/ 78 w 3494"/>
                <a:gd name="T5" fmla="*/ 128 h 1709"/>
                <a:gd name="T6" fmla="*/ 130 w 3494"/>
                <a:gd name="T7" fmla="*/ 9 h 1709"/>
                <a:gd name="T8" fmla="*/ 182 w 3494"/>
                <a:gd name="T9" fmla="*/ 128 h 1709"/>
                <a:gd name="T10" fmla="*/ 233 w 3494"/>
                <a:gd name="T11" fmla="*/ 9 h 1709"/>
                <a:gd name="T12" fmla="*/ 285 w 3494"/>
                <a:gd name="T13" fmla="*/ 129 h 1709"/>
                <a:gd name="T14" fmla="*/ 331 w 3494"/>
                <a:gd name="T15" fmla="*/ 10 h 1709"/>
                <a:gd name="T16" fmla="*/ 360 w 3494"/>
                <a:gd name="T17" fmla="*/ 68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8" name="Freeform 47"/>
            <p:cNvSpPr>
              <a:spLocks/>
            </p:cNvSpPr>
            <p:nvPr/>
          </p:nvSpPr>
          <p:spPr bwMode="auto">
            <a:xfrm>
              <a:off x="2120" y="3853"/>
              <a:ext cx="615" cy="180"/>
            </a:xfrm>
            <a:custGeom>
              <a:avLst/>
              <a:gdLst>
                <a:gd name="T0" fmla="*/ 0 w 3494"/>
                <a:gd name="T1" fmla="*/ 96 h 1709"/>
                <a:gd name="T2" fmla="*/ 50 w 3494"/>
                <a:gd name="T3" fmla="*/ 14 h 1709"/>
                <a:gd name="T4" fmla="*/ 133 w 3494"/>
                <a:gd name="T5" fmla="*/ 178 h 1709"/>
                <a:gd name="T6" fmla="*/ 221 w 3494"/>
                <a:gd name="T7" fmla="*/ 12 h 1709"/>
                <a:gd name="T8" fmla="*/ 310 w 3494"/>
                <a:gd name="T9" fmla="*/ 179 h 1709"/>
                <a:gd name="T10" fmla="*/ 397 w 3494"/>
                <a:gd name="T11" fmla="*/ 12 h 1709"/>
                <a:gd name="T12" fmla="*/ 486 w 3494"/>
                <a:gd name="T13" fmla="*/ 180 h 1709"/>
                <a:gd name="T14" fmla="*/ 565 w 3494"/>
                <a:gd name="T15" fmla="*/ 14 h 1709"/>
                <a:gd name="T16" fmla="*/ 615 w 3494"/>
                <a:gd name="T17" fmla="*/ 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69" name="Freeform 48"/>
            <p:cNvSpPr>
              <a:spLocks/>
            </p:cNvSpPr>
            <p:nvPr/>
          </p:nvSpPr>
          <p:spPr bwMode="auto">
            <a:xfrm flipV="1">
              <a:off x="2732" y="3864"/>
              <a:ext cx="627" cy="180"/>
            </a:xfrm>
            <a:custGeom>
              <a:avLst/>
              <a:gdLst>
                <a:gd name="T0" fmla="*/ 0 w 3494"/>
                <a:gd name="T1" fmla="*/ 96 h 1709"/>
                <a:gd name="T2" fmla="*/ 51 w 3494"/>
                <a:gd name="T3" fmla="*/ 14 h 1709"/>
                <a:gd name="T4" fmla="*/ 135 w 3494"/>
                <a:gd name="T5" fmla="*/ 178 h 1709"/>
                <a:gd name="T6" fmla="*/ 226 w 3494"/>
                <a:gd name="T7" fmla="*/ 12 h 1709"/>
                <a:gd name="T8" fmla="*/ 316 w 3494"/>
                <a:gd name="T9" fmla="*/ 179 h 1709"/>
                <a:gd name="T10" fmla="*/ 405 w 3494"/>
                <a:gd name="T11" fmla="*/ 12 h 1709"/>
                <a:gd name="T12" fmla="*/ 496 w 3494"/>
                <a:gd name="T13" fmla="*/ 180 h 1709"/>
                <a:gd name="T14" fmla="*/ 576 w 3494"/>
                <a:gd name="T15" fmla="*/ 14 h 1709"/>
                <a:gd name="T16" fmla="*/ 627 w 3494"/>
                <a:gd name="T17" fmla="*/ 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70" name="Freeform 49"/>
            <p:cNvSpPr>
              <a:spLocks/>
            </p:cNvSpPr>
            <p:nvPr/>
          </p:nvSpPr>
          <p:spPr bwMode="auto">
            <a:xfrm>
              <a:off x="3359" y="3855"/>
              <a:ext cx="603" cy="180"/>
            </a:xfrm>
            <a:custGeom>
              <a:avLst/>
              <a:gdLst>
                <a:gd name="T0" fmla="*/ 0 w 3494"/>
                <a:gd name="T1" fmla="*/ 96 h 1709"/>
                <a:gd name="T2" fmla="*/ 49 w 3494"/>
                <a:gd name="T3" fmla="*/ 14 h 1709"/>
                <a:gd name="T4" fmla="*/ 130 w 3494"/>
                <a:gd name="T5" fmla="*/ 178 h 1709"/>
                <a:gd name="T6" fmla="*/ 217 w 3494"/>
                <a:gd name="T7" fmla="*/ 12 h 1709"/>
                <a:gd name="T8" fmla="*/ 304 w 3494"/>
                <a:gd name="T9" fmla="*/ 179 h 1709"/>
                <a:gd name="T10" fmla="*/ 390 w 3494"/>
                <a:gd name="T11" fmla="*/ 12 h 1709"/>
                <a:gd name="T12" fmla="*/ 477 w 3494"/>
                <a:gd name="T13" fmla="*/ 180 h 1709"/>
                <a:gd name="T14" fmla="*/ 554 w 3494"/>
                <a:gd name="T15" fmla="*/ 14 h 1709"/>
                <a:gd name="T16" fmla="*/ 603 w 3494"/>
                <a:gd name="T17" fmla="*/ 95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4071" name="Group 50"/>
            <p:cNvGrpSpPr>
              <a:grpSpLocks/>
            </p:cNvGrpSpPr>
            <p:nvPr/>
          </p:nvGrpSpPr>
          <p:grpSpPr bwMode="auto">
            <a:xfrm>
              <a:off x="2122" y="3910"/>
              <a:ext cx="532" cy="81"/>
              <a:chOff x="1523" y="2749"/>
              <a:chExt cx="1415" cy="546"/>
            </a:xfrm>
          </p:grpSpPr>
          <p:sp>
            <p:nvSpPr>
              <p:cNvPr id="44078" name="Freeform 51"/>
              <p:cNvSpPr>
                <a:spLocks/>
              </p:cNvSpPr>
              <p:nvPr/>
            </p:nvSpPr>
            <p:spPr bwMode="auto">
              <a:xfrm>
                <a:off x="1523" y="274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9" name="Freeform 52"/>
              <p:cNvSpPr>
                <a:spLocks/>
              </p:cNvSpPr>
              <p:nvPr/>
            </p:nvSpPr>
            <p:spPr bwMode="auto">
              <a:xfrm flipV="1">
                <a:off x="2228" y="277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4072" name="Group 53"/>
            <p:cNvGrpSpPr>
              <a:grpSpLocks/>
            </p:cNvGrpSpPr>
            <p:nvPr/>
          </p:nvGrpSpPr>
          <p:grpSpPr bwMode="auto">
            <a:xfrm>
              <a:off x="2654" y="3913"/>
              <a:ext cx="530" cy="82"/>
              <a:chOff x="1523" y="2749"/>
              <a:chExt cx="1415" cy="546"/>
            </a:xfrm>
          </p:grpSpPr>
          <p:sp>
            <p:nvSpPr>
              <p:cNvPr id="44076" name="Freeform 54"/>
              <p:cNvSpPr>
                <a:spLocks/>
              </p:cNvSpPr>
              <p:nvPr/>
            </p:nvSpPr>
            <p:spPr bwMode="auto">
              <a:xfrm>
                <a:off x="1523" y="274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77" name="Freeform 55"/>
              <p:cNvSpPr>
                <a:spLocks/>
              </p:cNvSpPr>
              <p:nvPr/>
            </p:nvSpPr>
            <p:spPr bwMode="auto">
              <a:xfrm flipV="1">
                <a:off x="2228" y="2779"/>
                <a:ext cx="710" cy="516"/>
              </a:xfrm>
              <a:custGeom>
                <a:avLst/>
                <a:gdLst>
                  <a:gd name="T0" fmla="*/ 0 w 3494"/>
                  <a:gd name="T1" fmla="*/ 274 h 1709"/>
                  <a:gd name="T2" fmla="*/ 58 w 3494"/>
                  <a:gd name="T3" fmla="*/ 40 h 1709"/>
                  <a:gd name="T4" fmla="*/ 153 w 3494"/>
                  <a:gd name="T5" fmla="*/ 511 h 1709"/>
                  <a:gd name="T6" fmla="*/ 256 w 3494"/>
                  <a:gd name="T7" fmla="*/ 34 h 1709"/>
                  <a:gd name="T8" fmla="*/ 358 w 3494"/>
                  <a:gd name="T9" fmla="*/ 514 h 1709"/>
                  <a:gd name="T10" fmla="*/ 459 w 3494"/>
                  <a:gd name="T11" fmla="*/ 34 h 1709"/>
                  <a:gd name="T12" fmla="*/ 561 w 3494"/>
                  <a:gd name="T13" fmla="*/ 515 h 1709"/>
                  <a:gd name="T14" fmla="*/ 652 w 3494"/>
                  <a:gd name="T15" fmla="*/ 40 h 1709"/>
                  <a:gd name="T16" fmla="*/ 710 w 3494"/>
                  <a:gd name="T17" fmla="*/ 272 h 17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94"/>
                  <a:gd name="T28" fmla="*/ 0 h 1709"/>
                  <a:gd name="T29" fmla="*/ 3494 w 3494"/>
                  <a:gd name="T30" fmla="*/ 1709 h 17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94" h="1709">
                    <a:moveTo>
                      <a:pt x="0" y="907"/>
                    </a:moveTo>
                    <a:cubicBezTo>
                      <a:pt x="47" y="778"/>
                      <a:pt x="157" y="3"/>
                      <a:pt x="283" y="134"/>
                    </a:cubicBezTo>
                    <a:cubicBezTo>
                      <a:pt x="409" y="265"/>
                      <a:pt x="592" y="1697"/>
                      <a:pt x="754" y="1694"/>
                    </a:cubicBezTo>
                    <a:cubicBezTo>
                      <a:pt x="916" y="1691"/>
                      <a:pt x="1090" y="113"/>
                      <a:pt x="1258" y="114"/>
                    </a:cubicBezTo>
                    <a:cubicBezTo>
                      <a:pt x="1426" y="115"/>
                      <a:pt x="1595" y="1702"/>
                      <a:pt x="1762" y="1702"/>
                    </a:cubicBezTo>
                    <a:cubicBezTo>
                      <a:pt x="1929" y="1702"/>
                      <a:pt x="2091" y="113"/>
                      <a:pt x="2258" y="114"/>
                    </a:cubicBezTo>
                    <a:cubicBezTo>
                      <a:pt x="2425" y="115"/>
                      <a:pt x="2603" y="1703"/>
                      <a:pt x="2762" y="1706"/>
                    </a:cubicBezTo>
                    <a:cubicBezTo>
                      <a:pt x="2921" y="1709"/>
                      <a:pt x="3089" y="268"/>
                      <a:pt x="3211" y="134"/>
                    </a:cubicBezTo>
                    <a:cubicBezTo>
                      <a:pt x="3333" y="0"/>
                      <a:pt x="3435" y="742"/>
                      <a:pt x="3494" y="902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4073" name="Freeform 56"/>
            <p:cNvSpPr>
              <a:spLocks/>
            </p:cNvSpPr>
            <p:nvPr/>
          </p:nvSpPr>
          <p:spPr bwMode="auto">
            <a:xfrm>
              <a:off x="3187" y="3910"/>
              <a:ext cx="264" cy="77"/>
            </a:xfrm>
            <a:custGeom>
              <a:avLst/>
              <a:gdLst>
                <a:gd name="T0" fmla="*/ 0 w 3494"/>
                <a:gd name="T1" fmla="*/ 41 h 1709"/>
                <a:gd name="T2" fmla="*/ 21 w 3494"/>
                <a:gd name="T3" fmla="*/ 6 h 1709"/>
                <a:gd name="T4" fmla="*/ 57 w 3494"/>
                <a:gd name="T5" fmla="*/ 76 h 1709"/>
                <a:gd name="T6" fmla="*/ 95 w 3494"/>
                <a:gd name="T7" fmla="*/ 5 h 1709"/>
                <a:gd name="T8" fmla="*/ 133 w 3494"/>
                <a:gd name="T9" fmla="*/ 77 h 1709"/>
                <a:gd name="T10" fmla="*/ 171 w 3494"/>
                <a:gd name="T11" fmla="*/ 5 h 1709"/>
                <a:gd name="T12" fmla="*/ 209 w 3494"/>
                <a:gd name="T13" fmla="*/ 77 h 1709"/>
                <a:gd name="T14" fmla="*/ 243 w 3494"/>
                <a:gd name="T15" fmla="*/ 6 h 1709"/>
                <a:gd name="T16" fmla="*/ 264 w 3494"/>
                <a:gd name="T17" fmla="*/ 41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74" name="Freeform 57"/>
            <p:cNvSpPr>
              <a:spLocks/>
            </p:cNvSpPr>
            <p:nvPr/>
          </p:nvSpPr>
          <p:spPr bwMode="auto">
            <a:xfrm flipV="1">
              <a:off x="3452" y="3916"/>
              <a:ext cx="246" cy="77"/>
            </a:xfrm>
            <a:custGeom>
              <a:avLst/>
              <a:gdLst>
                <a:gd name="T0" fmla="*/ 0 w 3494"/>
                <a:gd name="T1" fmla="*/ 41 h 1709"/>
                <a:gd name="T2" fmla="*/ 20 w 3494"/>
                <a:gd name="T3" fmla="*/ 6 h 1709"/>
                <a:gd name="T4" fmla="*/ 53 w 3494"/>
                <a:gd name="T5" fmla="*/ 76 h 1709"/>
                <a:gd name="T6" fmla="*/ 89 w 3494"/>
                <a:gd name="T7" fmla="*/ 5 h 1709"/>
                <a:gd name="T8" fmla="*/ 124 w 3494"/>
                <a:gd name="T9" fmla="*/ 77 h 1709"/>
                <a:gd name="T10" fmla="*/ 159 w 3494"/>
                <a:gd name="T11" fmla="*/ 5 h 1709"/>
                <a:gd name="T12" fmla="*/ 194 w 3494"/>
                <a:gd name="T13" fmla="*/ 77 h 1709"/>
                <a:gd name="T14" fmla="*/ 226 w 3494"/>
                <a:gd name="T15" fmla="*/ 6 h 1709"/>
                <a:gd name="T16" fmla="*/ 246 w 3494"/>
                <a:gd name="T17" fmla="*/ 41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75" name="Freeform 58"/>
            <p:cNvSpPr>
              <a:spLocks/>
            </p:cNvSpPr>
            <p:nvPr/>
          </p:nvSpPr>
          <p:spPr bwMode="auto">
            <a:xfrm>
              <a:off x="3698" y="3912"/>
              <a:ext cx="271" cy="77"/>
            </a:xfrm>
            <a:custGeom>
              <a:avLst/>
              <a:gdLst>
                <a:gd name="T0" fmla="*/ 0 w 3494"/>
                <a:gd name="T1" fmla="*/ 41 h 1709"/>
                <a:gd name="T2" fmla="*/ 22 w 3494"/>
                <a:gd name="T3" fmla="*/ 6 h 1709"/>
                <a:gd name="T4" fmla="*/ 58 w 3494"/>
                <a:gd name="T5" fmla="*/ 76 h 1709"/>
                <a:gd name="T6" fmla="*/ 98 w 3494"/>
                <a:gd name="T7" fmla="*/ 5 h 1709"/>
                <a:gd name="T8" fmla="*/ 137 w 3494"/>
                <a:gd name="T9" fmla="*/ 77 h 1709"/>
                <a:gd name="T10" fmla="*/ 175 w 3494"/>
                <a:gd name="T11" fmla="*/ 5 h 1709"/>
                <a:gd name="T12" fmla="*/ 214 w 3494"/>
                <a:gd name="T13" fmla="*/ 77 h 1709"/>
                <a:gd name="T14" fmla="*/ 249 w 3494"/>
                <a:gd name="T15" fmla="*/ 6 h 1709"/>
                <a:gd name="T16" fmla="*/ 271 w 3494"/>
                <a:gd name="T17" fmla="*/ 41 h 17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94"/>
                <a:gd name="T28" fmla="*/ 0 h 1709"/>
                <a:gd name="T29" fmla="*/ 3494 w 3494"/>
                <a:gd name="T30" fmla="*/ 1709 h 17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94" h="1709">
                  <a:moveTo>
                    <a:pt x="0" y="907"/>
                  </a:moveTo>
                  <a:cubicBezTo>
                    <a:pt x="47" y="778"/>
                    <a:pt x="157" y="3"/>
                    <a:pt x="283" y="134"/>
                  </a:cubicBezTo>
                  <a:cubicBezTo>
                    <a:pt x="409" y="265"/>
                    <a:pt x="592" y="1697"/>
                    <a:pt x="754" y="1694"/>
                  </a:cubicBezTo>
                  <a:cubicBezTo>
                    <a:pt x="916" y="1691"/>
                    <a:pt x="1090" y="113"/>
                    <a:pt x="1258" y="114"/>
                  </a:cubicBezTo>
                  <a:cubicBezTo>
                    <a:pt x="1426" y="115"/>
                    <a:pt x="1595" y="1702"/>
                    <a:pt x="1762" y="1702"/>
                  </a:cubicBezTo>
                  <a:cubicBezTo>
                    <a:pt x="1929" y="1702"/>
                    <a:pt x="2091" y="113"/>
                    <a:pt x="2258" y="114"/>
                  </a:cubicBezTo>
                  <a:cubicBezTo>
                    <a:pt x="2425" y="115"/>
                    <a:pt x="2603" y="1703"/>
                    <a:pt x="2762" y="1706"/>
                  </a:cubicBezTo>
                  <a:cubicBezTo>
                    <a:pt x="2921" y="1709"/>
                    <a:pt x="3089" y="268"/>
                    <a:pt x="3211" y="134"/>
                  </a:cubicBezTo>
                  <a:cubicBezTo>
                    <a:pt x="3333" y="0"/>
                    <a:pt x="3435" y="742"/>
                    <a:pt x="3494" y="902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4867275" y="1127125"/>
            <a:ext cx="4279900" cy="1914525"/>
            <a:chOff x="3223" y="2352"/>
            <a:chExt cx="2489" cy="1206"/>
          </a:xfrm>
        </p:grpSpPr>
        <p:sp>
          <p:nvSpPr>
            <p:cNvPr id="44043" name="Line 60"/>
            <p:cNvSpPr>
              <a:spLocks noChangeShapeType="1"/>
            </p:cNvSpPr>
            <p:nvPr/>
          </p:nvSpPr>
          <p:spPr bwMode="auto">
            <a:xfrm flipV="1">
              <a:off x="4410" y="2424"/>
              <a:ext cx="0" cy="8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44" name="Line 61"/>
            <p:cNvSpPr>
              <a:spLocks noChangeShapeType="1"/>
            </p:cNvSpPr>
            <p:nvPr/>
          </p:nvSpPr>
          <p:spPr bwMode="auto">
            <a:xfrm>
              <a:off x="3223" y="3270"/>
              <a:ext cx="238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45" name="Text Box 62"/>
            <p:cNvSpPr txBox="1">
              <a:spLocks noChangeArrowheads="1"/>
            </p:cNvSpPr>
            <p:nvPr/>
          </p:nvSpPr>
          <p:spPr bwMode="auto">
            <a:xfrm>
              <a:off x="5540" y="3240"/>
              <a:ext cx="1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f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46" name="Text Box 63"/>
            <p:cNvSpPr txBox="1">
              <a:spLocks noChangeArrowheads="1"/>
            </p:cNvSpPr>
            <p:nvPr/>
          </p:nvSpPr>
          <p:spPr bwMode="auto">
            <a:xfrm>
              <a:off x="4325" y="3306"/>
              <a:ext cx="13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47" name="Text Box 64"/>
            <p:cNvSpPr txBox="1">
              <a:spLocks noChangeArrowheads="1"/>
            </p:cNvSpPr>
            <p:nvPr/>
          </p:nvSpPr>
          <p:spPr bwMode="auto">
            <a:xfrm>
              <a:off x="4494" y="3306"/>
              <a:ext cx="2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f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48" name="Text Box 65"/>
            <p:cNvSpPr txBox="1">
              <a:spLocks noChangeArrowheads="1"/>
            </p:cNvSpPr>
            <p:nvPr/>
          </p:nvSpPr>
          <p:spPr bwMode="auto">
            <a:xfrm>
              <a:off x="4791" y="3306"/>
              <a:ext cx="3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3f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49" name="Text Box 66"/>
            <p:cNvSpPr txBox="1">
              <a:spLocks noChangeArrowheads="1"/>
            </p:cNvSpPr>
            <p:nvPr/>
          </p:nvSpPr>
          <p:spPr bwMode="auto">
            <a:xfrm>
              <a:off x="5144" y="3306"/>
              <a:ext cx="3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5f</a:t>
              </a:r>
              <a:r>
                <a:rPr lang="fr-FR" altLang="fr-FR" sz="2000" baseline="-25000">
                  <a:solidFill>
                    <a:schemeClr val="bg2"/>
                  </a:solidFill>
                </a:rPr>
                <a:t>0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50" name="Text Box 67"/>
            <p:cNvSpPr txBox="1">
              <a:spLocks noChangeArrowheads="1"/>
            </p:cNvSpPr>
            <p:nvPr/>
          </p:nvSpPr>
          <p:spPr bwMode="auto">
            <a:xfrm>
              <a:off x="4424" y="2352"/>
              <a:ext cx="43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|S(f)|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44051" name="Line 68"/>
            <p:cNvSpPr>
              <a:spLocks noChangeShapeType="1"/>
            </p:cNvSpPr>
            <p:nvPr/>
          </p:nvSpPr>
          <p:spPr bwMode="auto">
            <a:xfrm flipV="1">
              <a:off x="4408" y="2598"/>
              <a:ext cx="0" cy="6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4052" name="Group 69"/>
            <p:cNvGrpSpPr>
              <a:grpSpLocks/>
            </p:cNvGrpSpPr>
            <p:nvPr/>
          </p:nvGrpSpPr>
          <p:grpSpPr bwMode="auto">
            <a:xfrm>
              <a:off x="4579" y="2841"/>
              <a:ext cx="960" cy="430"/>
              <a:chOff x="4474" y="2841"/>
              <a:chExt cx="1174" cy="430"/>
            </a:xfrm>
          </p:grpSpPr>
          <p:sp>
            <p:nvSpPr>
              <p:cNvPr id="44058" name="Line 70"/>
              <p:cNvSpPr>
                <a:spLocks noChangeShapeType="1"/>
              </p:cNvSpPr>
              <p:nvPr/>
            </p:nvSpPr>
            <p:spPr bwMode="auto">
              <a:xfrm flipV="1">
                <a:off x="4880" y="3143"/>
                <a:ext cx="1" cy="126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9" name="Line 71"/>
              <p:cNvSpPr>
                <a:spLocks noChangeShapeType="1"/>
              </p:cNvSpPr>
              <p:nvPr/>
            </p:nvSpPr>
            <p:spPr bwMode="auto">
              <a:xfrm flipV="1">
                <a:off x="5293" y="3185"/>
                <a:ext cx="1" cy="8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0" name="Line 72"/>
              <p:cNvSpPr>
                <a:spLocks noChangeShapeType="1"/>
              </p:cNvSpPr>
              <p:nvPr/>
            </p:nvSpPr>
            <p:spPr bwMode="auto">
              <a:xfrm flipV="1">
                <a:off x="5647" y="3215"/>
                <a:ext cx="1" cy="54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61" name="Line 73"/>
              <p:cNvSpPr>
                <a:spLocks noChangeShapeType="1"/>
              </p:cNvSpPr>
              <p:nvPr/>
            </p:nvSpPr>
            <p:spPr bwMode="auto">
              <a:xfrm flipV="1">
                <a:off x="4474" y="2841"/>
                <a:ext cx="1" cy="4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4053" name="Group 74"/>
            <p:cNvGrpSpPr>
              <a:grpSpLocks/>
            </p:cNvGrpSpPr>
            <p:nvPr/>
          </p:nvGrpSpPr>
          <p:grpSpPr bwMode="auto">
            <a:xfrm flipH="1">
              <a:off x="3274" y="2841"/>
              <a:ext cx="960" cy="430"/>
              <a:chOff x="4474" y="2841"/>
              <a:chExt cx="1174" cy="430"/>
            </a:xfrm>
          </p:grpSpPr>
          <p:sp>
            <p:nvSpPr>
              <p:cNvPr id="44054" name="Line 75"/>
              <p:cNvSpPr>
                <a:spLocks noChangeShapeType="1"/>
              </p:cNvSpPr>
              <p:nvPr/>
            </p:nvSpPr>
            <p:spPr bwMode="auto">
              <a:xfrm flipV="1">
                <a:off x="4880" y="3143"/>
                <a:ext cx="1" cy="126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5" name="Line 76"/>
              <p:cNvSpPr>
                <a:spLocks noChangeShapeType="1"/>
              </p:cNvSpPr>
              <p:nvPr/>
            </p:nvSpPr>
            <p:spPr bwMode="auto">
              <a:xfrm flipV="1">
                <a:off x="5293" y="3185"/>
                <a:ext cx="1" cy="8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6" name="Line 77"/>
              <p:cNvSpPr>
                <a:spLocks noChangeShapeType="1"/>
              </p:cNvSpPr>
              <p:nvPr/>
            </p:nvSpPr>
            <p:spPr bwMode="auto">
              <a:xfrm flipV="1">
                <a:off x="5647" y="3215"/>
                <a:ext cx="1" cy="54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7" name="Line 78"/>
              <p:cNvSpPr>
                <a:spLocks noChangeShapeType="1"/>
              </p:cNvSpPr>
              <p:nvPr/>
            </p:nvSpPr>
            <p:spPr bwMode="auto">
              <a:xfrm flipV="1">
                <a:off x="4474" y="2841"/>
                <a:ext cx="1" cy="42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4041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E5B3D78-54AA-4697-A603-303B8808EFDE}" type="slidenum">
              <a:rPr lang="fr-FR" altLang="fr-FR">
                <a:solidFill>
                  <a:schemeClr val="bg2"/>
                </a:solidFill>
              </a:rPr>
              <a:pPr algn="r" eaLnBrk="1" hangingPunct="1"/>
              <a:t>31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4042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Grp="1" noChangeAspect="1"/>
          </p:cNvGraphicFramePr>
          <p:nvPr>
            <p:ph/>
          </p:nvPr>
        </p:nvGraphicFramePr>
        <p:xfrm>
          <a:off x="314325" y="863600"/>
          <a:ext cx="941228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Document" r:id="rId3" imgW="6728499" imgH="3053237" progId="Word.Document.8">
                  <p:embed/>
                </p:oleObj>
              </mc:Choice>
              <mc:Fallback>
                <p:oleObj name="Document" r:id="rId3" imgW="6728499" imgH="3053237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0" b="5948"/>
                      <a:stretch>
                        <a:fillRect/>
                      </a:stretch>
                    </p:blipFill>
                    <p:spPr bwMode="auto">
                      <a:xfrm>
                        <a:off x="314325" y="863600"/>
                        <a:ext cx="9412288" cy="3714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22263" y="4564063"/>
            <a:ext cx="9396412" cy="57308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330200" y="4562475"/>
            <a:ext cx="1254125" cy="573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6707188" y="4562475"/>
            <a:ext cx="3009900" cy="573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fr-FR" sz="200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576388" y="4562475"/>
            <a:ext cx="5127625" cy="573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fr-FR" sz="1800" i="1">
                <a:solidFill>
                  <a:schemeClr val="bg1"/>
                </a:solidFill>
              </a:rPr>
              <a:t>s(t-t</a:t>
            </a:r>
            <a:r>
              <a:rPr lang="en-US" altLang="fr-FR" sz="1800" i="1" baseline="-25000">
                <a:solidFill>
                  <a:schemeClr val="bg1"/>
                </a:solidFill>
              </a:rPr>
              <a:t>0</a:t>
            </a:r>
            <a:r>
              <a:rPr lang="en-US" altLang="fr-FR" sz="1800" i="1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45063" name="Object 8"/>
          <p:cNvGraphicFramePr>
            <a:graphicFrameLocks noChangeAspect="1"/>
          </p:cNvGraphicFramePr>
          <p:nvPr/>
        </p:nvGraphicFramePr>
        <p:xfrm>
          <a:off x="7667625" y="4705350"/>
          <a:ext cx="11064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5" imgW="736600" imgH="228600" progId="">
                  <p:embed/>
                </p:oleObj>
              </mc:Choice>
              <mc:Fallback>
                <p:oleObj name="Equation" r:id="rId5" imgW="736600" imgH="2286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705350"/>
                        <a:ext cx="1106488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322263" y="5137150"/>
            <a:ext cx="9396412" cy="57308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330200" y="5135563"/>
            <a:ext cx="1254125" cy="573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6707188" y="5135563"/>
            <a:ext cx="3009900" cy="573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fr-FR" sz="2000"/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1576388" y="5135563"/>
            <a:ext cx="5127625" cy="5730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fr-FR" sz="1800" i="1">
              <a:solidFill>
                <a:schemeClr val="bg1"/>
              </a:solidFill>
            </a:endParaRPr>
          </a:p>
        </p:txBody>
      </p:sp>
      <p:graphicFrame>
        <p:nvGraphicFramePr>
          <p:cNvPr id="45068" name="Object 13"/>
          <p:cNvGraphicFramePr>
            <a:graphicFrameLocks noChangeAspect="1"/>
          </p:cNvGraphicFramePr>
          <p:nvPr/>
        </p:nvGraphicFramePr>
        <p:xfrm>
          <a:off x="7753350" y="5278438"/>
          <a:ext cx="9350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7" imgW="622030" imgH="228501" progId="">
                  <p:embed/>
                </p:oleObj>
              </mc:Choice>
              <mc:Fallback>
                <p:oleObj name="Equation" r:id="rId7" imgW="622030" imgH="228501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5278438"/>
                        <a:ext cx="93503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4"/>
          <p:cNvGraphicFramePr>
            <a:graphicFrameLocks noChangeAspect="1"/>
          </p:cNvGraphicFramePr>
          <p:nvPr/>
        </p:nvGraphicFramePr>
        <p:xfrm>
          <a:off x="3771900" y="5249863"/>
          <a:ext cx="9048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9" imgW="596900" imgH="228600" progId="">
                  <p:embed/>
                </p:oleObj>
              </mc:Choice>
              <mc:Fallback>
                <p:oleObj name="Equation" r:id="rId9" imgW="596900" imgH="2286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249863"/>
                        <a:ext cx="9048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097FA0-353F-4918-A026-F937EEEA2093}" type="slidenum">
              <a:rPr lang="fr-FR" altLang="fr-FR">
                <a:solidFill>
                  <a:schemeClr val="bg2"/>
                </a:solidFill>
              </a:rPr>
              <a:pPr algn="r" eaLnBrk="1" hangingPunct="1"/>
              <a:t>32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5071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1898650" y="1169988"/>
            <a:ext cx="14033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6273800" y="1169988"/>
            <a:ext cx="15684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93950" y="849313"/>
            <a:ext cx="107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e(t)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356350" y="849313"/>
            <a:ext cx="107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s(t)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302000" y="742950"/>
            <a:ext cx="2971800" cy="800100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altLang="fr-FR" sz="2000"/>
              <a:t>Système</a:t>
            </a:r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663575" y="1709738"/>
          <a:ext cx="8658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3" imgW="4508500" imgH="419100" progId="">
                  <p:embed/>
                </p:oleObj>
              </mc:Choice>
              <mc:Fallback>
                <p:oleObj name="Equation" r:id="rId3" imgW="4508500" imgH="4191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709738"/>
                        <a:ext cx="86582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7313613" y="4429125"/>
            <a:ext cx="2363787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Réponse fréquentielle </a:t>
            </a:r>
            <a:endParaRPr lang="fr-FR" altLang="fr-FR" sz="2400" baseline="30000">
              <a:solidFill>
                <a:schemeClr val="bg2"/>
              </a:solidFill>
            </a:endParaRPr>
          </a:p>
        </p:txBody>
      </p:sp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1169988" y="4259263"/>
          <a:ext cx="59039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5" imgW="2959100" imgH="457200" progId="">
                  <p:embed/>
                </p:oleObj>
              </mc:Choice>
              <mc:Fallback>
                <p:oleObj name="Equation" r:id="rId5" imgW="2959100" imgH="4572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259263"/>
                        <a:ext cx="590391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93663" y="2555875"/>
            <a:ext cx="351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Par Transformée de Fourier :</a:t>
            </a:r>
          </a:p>
        </p:txBody>
      </p:sp>
      <p:graphicFrame>
        <p:nvGraphicFramePr>
          <p:cNvPr id="234507" name="Object 11"/>
          <p:cNvGraphicFramePr>
            <a:graphicFrameLocks noChangeAspect="1"/>
          </p:cNvGraphicFramePr>
          <p:nvPr/>
        </p:nvGraphicFramePr>
        <p:xfrm>
          <a:off x="1285875" y="3106738"/>
          <a:ext cx="74152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7" imgW="3860800" imgH="482600" progId="">
                  <p:embed/>
                </p:oleObj>
              </mc:Choice>
              <mc:Fallback>
                <p:oleObj name="Equation" r:id="rId7" imgW="3860800" imgH="482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106738"/>
                        <a:ext cx="741521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3246438" y="5562600"/>
            <a:ext cx="61214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Obtenue en remplaçant p par j</a:t>
            </a:r>
            <a:r>
              <a:rPr lang="fr-FR" altLang="fr-FR" sz="2400">
                <a:solidFill>
                  <a:schemeClr val="bg2"/>
                </a:solidFill>
                <a:latin typeface="Symbol" pitchFamily="18" charset="2"/>
              </a:rPr>
              <a:t>w</a:t>
            </a:r>
            <a:endParaRPr lang="fr-FR" altLang="fr-FR" sz="2400">
              <a:solidFill>
                <a:schemeClr val="bg2"/>
              </a:solidFill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           dans la fct de transfert opérationnelle</a:t>
            </a:r>
            <a:endParaRPr lang="fr-FR" altLang="fr-FR" sz="2400" baseline="30000">
              <a:solidFill>
                <a:schemeClr val="bg2"/>
              </a:solidFill>
            </a:endParaRPr>
          </a:p>
        </p:txBody>
      </p:sp>
      <p:sp>
        <p:nvSpPr>
          <p:cNvPr id="46093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3002C4D-29E8-47B8-A07A-823BF6D5096B}" type="slidenum">
              <a:rPr lang="fr-FR" altLang="fr-FR">
                <a:solidFill>
                  <a:schemeClr val="bg2"/>
                </a:solidFill>
              </a:rPr>
              <a:pPr algn="r" eaLnBrk="1" hangingPunct="1"/>
              <a:t>33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6094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4" grpId="0" animBg="1"/>
      <p:bldP spid="234506" grpId="0"/>
      <p:bldP spid="2345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678238" y="1579563"/>
            <a:ext cx="5480050" cy="461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Réponse fréquentielle</a:t>
            </a:r>
            <a:endParaRPr lang="fr-FR" altLang="fr-FR" sz="2400" baseline="30000">
              <a:solidFill>
                <a:schemeClr val="bg2"/>
              </a:solidFill>
            </a:endParaRPr>
          </a:p>
        </p:txBody>
      </p:sp>
      <p:graphicFrame>
        <p:nvGraphicFramePr>
          <p:cNvPr id="23552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96050" y="2805113"/>
          <a:ext cx="21717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3" imgW="1016000" imgH="203200" progId="">
                  <p:embed/>
                </p:oleObj>
              </mc:Choice>
              <mc:Fallback>
                <p:oleObj name="Equation" r:id="rId3" imgW="1016000" imgH="2032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2805113"/>
                        <a:ext cx="21717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98650" y="2906713"/>
            <a:ext cx="5943600" cy="817562"/>
            <a:chOff x="1104" y="1831"/>
            <a:chExt cx="3456" cy="515"/>
          </a:xfrm>
        </p:grpSpPr>
        <p:sp>
          <p:nvSpPr>
            <p:cNvPr id="47123" name="Line 5"/>
            <p:cNvSpPr>
              <a:spLocks noChangeShapeType="1"/>
            </p:cNvSpPr>
            <p:nvPr/>
          </p:nvSpPr>
          <p:spPr bwMode="auto">
            <a:xfrm>
              <a:off x="1104" y="2111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4" name="Line 6"/>
            <p:cNvSpPr>
              <a:spLocks noChangeShapeType="1"/>
            </p:cNvSpPr>
            <p:nvPr/>
          </p:nvSpPr>
          <p:spPr bwMode="auto">
            <a:xfrm>
              <a:off x="3648" y="2111"/>
              <a:ext cx="9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5" name="Text Box 7"/>
            <p:cNvSpPr txBox="1">
              <a:spLocks noChangeArrowheads="1"/>
            </p:cNvSpPr>
            <p:nvPr/>
          </p:nvSpPr>
          <p:spPr bwMode="auto">
            <a:xfrm>
              <a:off x="1266" y="1831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e(t)</a:t>
              </a:r>
            </a:p>
          </p:txBody>
        </p:sp>
        <p:sp>
          <p:nvSpPr>
            <p:cNvPr id="47126" name="Rectangle 8"/>
            <p:cNvSpPr>
              <a:spLocks noChangeArrowheads="1"/>
            </p:cNvSpPr>
            <p:nvPr/>
          </p:nvSpPr>
          <p:spPr bwMode="auto">
            <a:xfrm>
              <a:off x="1920" y="1842"/>
              <a:ext cx="1728" cy="50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/>
                <a:t>Système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434138" y="3714750"/>
            <a:ext cx="2797175" cy="1287463"/>
            <a:chOff x="3741" y="2340"/>
            <a:chExt cx="1627" cy="811"/>
          </a:xfrm>
        </p:grpSpPr>
        <p:sp>
          <p:nvSpPr>
            <p:cNvPr id="47120" name="Line 10"/>
            <p:cNvSpPr>
              <a:spLocks noChangeShapeType="1"/>
            </p:cNvSpPr>
            <p:nvPr/>
          </p:nvSpPr>
          <p:spPr bwMode="auto">
            <a:xfrm>
              <a:off x="4062" y="2340"/>
              <a:ext cx="0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21" name="Text Box 11"/>
            <p:cNvSpPr txBox="1">
              <a:spLocks noChangeArrowheads="1"/>
            </p:cNvSpPr>
            <p:nvPr/>
          </p:nvSpPr>
          <p:spPr bwMode="auto">
            <a:xfrm>
              <a:off x="4074" y="2425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T.F</a:t>
              </a:r>
            </a:p>
          </p:txBody>
        </p:sp>
        <p:graphicFrame>
          <p:nvGraphicFramePr>
            <p:cNvPr id="47122" name="Object 12"/>
            <p:cNvGraphicFramePr>
              <a:graphicFrameLocks noChangeAspect="1"/>
            </p:cNvGraphicFramePr>
            <p:nvPr/>
          </p:nvGraphicFramePr>
          <p:xfrm>
            <a:off x="3741" y="2925"/>
            <a:ext cx="162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2" name="Equation" r:id="rId5" imgW="1459866" imgH="203112" progId="">
                    <p:embed/>
                  </p:oleObj>
                </mc:Choice>
                <mc:Fallback>
                  <p:oleObj name="Equation" r:id="rId5" imgW="1459866" imgH="203112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" y="2925"/>
                          <a:ext cx="162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74988" y="5316538"/>
            <a:ext cx="3430587" cy="406400"/>
            <a:chOff x="1788" y="3477"/>
            <a:chExt cx="1995" cy="256"/>
          </a:xfrm>
        </p:grpSpPr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788" y="3481"/>
              <a:ext cx="66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Donc </a:t>
              </a:r>
            </a:p>
          </p:txBody>
        </p:sp>
        <p:graphicFrame>
          <p:nvGraphicFramePr>
            <p:cNvPr id="47119" name="Object 15"/>
            <p:cNvGraphicFramePr>
              <a:graphicFrameLocks noChangeAspect="1"/>
            </p:cNvGraphicFramePr>
            <p:nvPr/>
          </p:nvGraphicFramePr>
          <p:xfrm>
            <a:off x="2566" y="3477"/>
            <a:ext cx="121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3" name="Equation" r:id="rId7" imgW="1091726" imgH="203112" progId="">
                    <p:embed/>
                  </p:oleObj>
                </mc:Choice>
                <mc:Fallback>
                  <p:oleObj name="Equation" r:id="rId7" imgW="1091726" imgH="203112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6" y="3477"/>
                          <a:ext cx="1217" cy="226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bg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801813" y="5964238"/>
            <a:ext cx="679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la réponse fréquentielle est la Transformée de Fourier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de la réponse impulsionnelle</a:t>
            </a:r>
          </a:p>
        </p:txBody>
      </p:sp>
      <p:graphicFrame>
        <p:nvGraphicFramePr>
          <p:cNvPr id="47112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20788" y="598488"/>
          <a:ext cx="64706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Equation" r:id="rId9" imgW="2959100" imgH="457200" progId="">
                  <p:embed/>
                </p:oleObj>
              </mc:Choice>
              <mc:Fallback>
                <p:oleObj name="Equation" r:id="rId9" imgW="2959100" imgH="457200" progId="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598488"/>
                        <a:ext cx="647065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Rectangle 19"/>
          <p:cNvSpPr>
            <a:spLocks noChangeArrowheads="1"/>
          </p:cNvSpPr>
          <p:nvPr/>
        </p:nvSpPr>
        <p:spPr bwMode="auto">
          <a:xfrm>
            <a:off x="1276350" y="547688"/>
            <a:ext cx="1901825" cy="993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235540" name="Freeform 20"/>
          <p:cNvSpPr>
            <a:spLocks/>
          </p:cNvSpPr>
          <p:nvPr/>
        </p:nvSpPr>
        <p:spPr bwMode="auto">
          <a:xfrm>
            <a:off x="2201863" y="1541463"/>
            <a:ext cx="2725737" cy="3598862"/>
          </a:xfrm>
          <a:custGeom>
            <a:avLst/>
            <a:gdLst>
              <a:gd name="T0" fmla="*/ 0 w 757"/>
              <a:gd name="T1" fmla="*/ 0 h 2507"/>
              <a:gd name="T2" fmla="*/ 0 w 757"/>
              <a:gd name="T3" fmla="*/ 2512169 h 2507"/>
              <a:gd name="T4" fmla="*/ 2725737 w 757"/>
              <a:gd name="T5" fmla="*/ 3598862 h 2507"/>
              <a:gd name="T6" fmla="*/ 0 60000 65536"/>
              <a:gd name="T7" fmla="*/ 0 60000 65536"/>
              <a:gd name="T8" fmla="*/ 0 60000 65536"/>
              <a:gd name="T9" fmla="*/ 0 w 757"/>
              <a:gd name="T10" fmla="*/ 0 h 2507"/>
              <a:gd name="T11" fmla="*/ 757 w 757"/>
              <a:gd name="T12" fmla="*/ 2507 h 25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7" h="2507">
                <a:moveTo>
                  <a:pt x="0" y="0"/>
                </a:moveTo>
                <a:lnTo>
                  <a:pt x="0" y="1750"/>
                </a:lnTo>
                <a:lnTo>
                  <a:pt x="757" y="2507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541" name="Line 21"/>
          <p:cNvSpPr>
            <a:spLocks noChangeShapeType="1"/>
          </p:cNvSpPr>
          <p:nvPr/>
        </p:nvSpPr>
        <p:spPr bwMode="auto">
          <a:xfrm flipH="1">
            <a:off x="5948363" y="4914900"/>
            <a:ext cx="593725" cy="27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16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7A10F9A-3A48-4E13-98DC-FA3C83AEEC89}" type="slidenum">
              <a:rPr lang="fr-FR" altLang="fr-FR">
                <a:solidFill>
                  <a:schemeClr val="bg2"/>
                </a:solidFill>
              </a:rPr>
              <a:pPr algn="r" eaLnBrk="1" hangingPunct="1"/>
              <a:t>34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7117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355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6" grpId="0"/>
      <p:bldP spid="235536" grpId="1"/>
      <p:bldP spid="235539" grpId="0" animBg="1"/>
      <p:bldP spid="235540" grpId="0" animBg="1"/>
      <p:bldP spid="2355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61938" y="1704975"/>
            <a:ext cx="774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Calculons la réponse fréquentielle de ce système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887788" y="635000"/>
            <a:ext cx="1822450" cy="865188"/>
            <a:chOff x="2279" y="508"/>
            <a:chExt cx="819" cy="311"/>
          </a:xfrm>
        </p:grpSpPr>
        <p:sp>
          <p:nvSpPr>
            <p:cNvPr id="48153" name="Freeform 4"/>
            <p:cNvSpPr>
              <a:spLocks/>
            </p:cNvSpPr>
            <p:nvPr/>
          </p:nvSpPr>
          <p:spPr bwMode="auto">
            <a:xfrm>
              <a:off x="2499" y="508"/>
              <a:ext cx="251" cy="72"/>
            </a:xfrm>
            <a:custGeom>
              <a:avLst/>
              <a:gdLst>
                <a:gd name="T0" fmla="*/ 0 w 3525"/>
                <a:gd name="T1" fmla="*/ 39 h 905"/>
                <a:gd name="T2" fmla="*/ 31 w 3525"/>
                <a:gd name="T3" fmla="*/ 38 h 905"/>
                <a:gd name="T4" fmla="*/ 45 w 3525"/>
                <a:gd name="T5" fmla="*/ 0 h 905"/>
                <a:gd name="T6" fmla="*/ 71 w 3525"/>
                <a:gd name="T7" fmla="*/ 72 h 905"/>
                <a:gd name="T8" fmla="*/ 96 w 3525"/>
                <a:gd name="T9" fmla="*/ 0 h 905"/>
                <a:gd name="T10" fmla="*/ 122 w 3525"/>
                <a:gd name="T11" fmla="*/ 72 h 905"/>
                <a:gd name="T12" fmla="*/ 148 w 3525"/>
                <a:gd name="T13" fmla="*/ 0 h 905"/>
                <a:gd name="T14" fmla="*/ 174 w 3525"/>
                <a:gd name="T15" fmla="*/ 72 h 905"/>
                <a:gd name="T16" fmla="*/ 199 w 3525"/>
                <a:gd name="T17" fmla="*/ 0 h 905"/>
                <a:gd name="T18" fmla="*/ 216 w 3525"/>
                <a:gd name="T19" fmla="*/ 36 h 905"/>
                <a:gd name="T20" fmla="*/ 251 w 3525"/>
                <a:gd name="T21" fmla="*/ 36 h 9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25"/>
                <a:gd name="T34" fmla="*/ 0 h 905"/>
                <a:gd name="T35" fmla="*/ 3525 w 3525"/>
                <a:gd name="T36" fmla="*/ 905 h 9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25" h="905">
                  <a:moveTo>
                    <a:pt x="0" y="485"/>
                  </a:moveTo>
                  <a:lnTo>
                    <a:pt x="435" y="483"/>
                  </a:lnTo>
                  <a:lnTo>
                    <a:pt x="629" y="0"/>
                  </a:lnTo>
                  <a:lnTo>
                    <a:pt x="991" y="905"/>
                  </a:lnTo>
                  <a:lnTo>
                    <a:pt x="1353" y="0"/>
                  </a:lnTo>
                  <a:lnTo>
                    <a:pt x="1715" y="905"/>
                  </a:lnTo>
                  <a:lnTo>
                    <a:pt x="2077" y="0"/>
                  </a:lnTo>
                  <a:lnTo>
                    <a:pt x="2439" y="905"/>
                  </a:lnTo>
                  <a:lnTo>
                    <a:pt x="2801" y="0"/>
                  </a:lnTo>
                  <a:lnTo>
                    <a:pt x="3030" y="455"/>
                  </a:lnTo>
                  <a:lnTo>
                    <a:pt x="3525" y="455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4" name="Line 5"/>
            <p:cNvSpPr>
              <a:spLocks noChangeShapeType="1"/>
            </p:cNvSpPr>
            <p:nvPr/>
          </p:nvSpPr>
          <p:spPr bwMode="auto">
            <a:xfrm>
              <a:off x="2848" y="653"/>
              <a:ext cx="2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5" name="Line 6"/>
            <p:cNvSpPr>
              <a:spLocks noChangeShapeType="1"/>
            </p:cNvSpPr>
            <p:nvPr/>
          </p:nvSpPr>
          <p:spPr bwMode="auto">
            <a:xfrm>
              <a:off x="2848" y="704"/>
              <a:ext cx="2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6" name="Line 7"/>
            <p:cNvSpPr>
              <a:spLocks noChangeShapeType="1"/>
            </p:cNvSpPr>
            <p:nvPr/>
          </p:nvSpPr>
          <p:spPr bwMode="auto">
            <a:xfrm>
              <a:off x="2279" y="546"/>
              <a:ext cx="21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7" name="Line 8"/>
            <p:cNvSpPr>
              <a:spLocks noChangeShapeType="1"/>
            </p:cNvSpPr>
            <p:nvPr/>
          </p:nvSpPr>
          <p:spPr bwMode="auto">
            <a:xfrm>
              <a:off x="2753" y="544"/>
              <a:ext cx="2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8" name="Line 9"/>
            <p:cNvSpPr>
              <a:spLocks noChangeShapeType="1"/>
            </p:cNvSpPr>
            <p:nvPr/>
          </p:nvSpPr>
          <p:spPr bwMode="auto">
            <a:xfrm>
              <a:off x="2970" y="544"/>
              <a:ext cx="0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59" name="Line 10"/>
            <p:cNvSpPr>
              <a:spLocks noChangeShapeType="1"/>
            </p:cNvSpPr>
            <p:nvPr/>
          </p:nvSpPr>
          <p:spPr bwMode="auto">
            <a:xfrm>
              <a:off x="2970" y="710"/>
              <a:ext cx="0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60" name="Line 11"/>
            <p:cNvSpPr>
              <a:spLocks noChangeShapeType="1"/>
            </p:cNvSpPr>
            <p:nvPr/>
          </p:nvSpPr>
          <p:spPr bwMode="auto">
            <a:xfrm>
              <a:off x="2281" y="819"/>
              <a:ext cx="68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3078163" y="8572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e(t)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48133" name="Line 13"/>
          <p:cNvSpPr>
            <a:spLocks noChangeShapeType="1"/>
          </p:cNvSpPr>
          <p:nvPr/>
        </p:nvSpPr>
        <p:spPr bwMode="auto">
          <a:xfrm flipV="1">
            <a:off x="3776663" y="781050"/>
            <a:ext cx="0" cy="61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5884863" y="857250"/>
            <a:ext cx="65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s(t)</a:t>
            </a:r>
            <a:endParaRPr lang="fr-FR" altLang="fr-FR" sz="2000">
              <a:solidFill>
                <a:schemeClr val="bg2"/>
              </a:solidFill>
            </a:endParaRPr>
          </a:p>
        </p:txBody>
      </p:sp>
      <p:sp>
        <p:nvSpPr>
          <p:cNvPr id="48135" name="Line 15"/>
          <p:cNvSpPr>
            <a:spLocks noChangeShapeType="1"/>
          </p:cNvSpPr>
          <p:nvPr/>
        </p:nvSpPr>
        <p:spPr bwMode="auto">
          <a:xfrm flipV="1">
            <a:off x="5851525" y="781050"/>
            <a:ext cx="0" cy="6191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3894138" y="349567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T.F</a:t>
            </a:r>
          </a:p>
        </p:txBody>
      </p:sp>
      <p:graphicFrame>
        <p:nvGraphicFramePr>
          <p:cNvPr id="236561" name="Object 17"/>
          <p:cNvGraphicFramePr>
            <a:graphicFrameLocks noGrp="1" noChangeAspect="1"/>
          </p:cNvGraphicFramePr>
          <p:nvPr>
            <p:ph/>
          </p:nvPr>
        </p:nvGraphicFramePr>
        <p:xfrm>
          <a:off x="1651000" y="2971800"/>
          <a:ext cx="1517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3" imgW="710891" imgH="177723" progId="">
                  <p:embed/>
                </p:oleObj>
              </mc:Choice>
              <mc:Fallback>
                <p:oleObj name="Equation" r:id="rId3" imgW="710891" imgH="177723" progId="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971800"/>
                        <a:ext cx="15176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62" name="Line 18"/>
          <p:cNvSpPr>
            <a:spLocks noChangeShapeType="1"/>
          </p:cNvSpPr>
          <p:nvPr/>
        </p:nvSpPr>
        <p:spPr bwMode="auto">
          <a:xfrm>
            <a:off x="3632200" y="3467100"/>
            <a:ext cx="13620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36563" name="Object 19"/>
          <p:cNvGraphicFramePr>
            <a:graphicFrameLocks noChangeAspect="1"/>
          </p:cNvGraphicFramePr>
          <p:nvPr/>
        </p:nvGraphicFramePr>
        <p:xfrm>
          <a:off x="5443538" y="2946400"/>
          <a:ext cx="29511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5" imgW="1384300" imgH="203200" progId="">
                  <p:embed/>
                </p:oleObj>
              </mc:Choice>
              <mc:Fallback>
                <p:oleObj name="Equation" r:id="rId5" imgW="1384300" imgH="2032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2946400"/>
                        <a:ext cx="29511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4" name="Object 20"/>
          <p:cNvGraphicFramePr>
            <a:graphicFrameLocks noChangeAspect="1"/>
          </p:cNvGraphicFramePr>
          <p:nvPr/>
        </p:nvGraphicFramePr>
        <p:xfrm>
          <a:off x="1868488" y="3313113"/>
          <a:ext cx="10826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7" imgW="507780" imgH="393529" progId="">
                  <p:embed/>
                </p:oleObj>
              </mc:Choice>
              <mc:Fallback>
                <p:oleObj name="Equation" r:id="rId7" imgW="507780" imgH="39352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3313113"/>
                        <a:ext cx="10826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5" name="Object 21"/>
          <p:cNvGraphicFramePr>
            <a:graphicFrameLocks noChangeAspect="1"/>
          </p:cNvGraphicFramePr>
          <p:nvPr/>
        </p:nvGraphicFramePr>
        <p:xfrm>
          <a:off x="5397500" y="3502025"/>
          <a:ext cx="24653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9" imgW="1155700" imgH="203200" progId="">
                  <p:embed/>
                </p:oleObj>
              </mc:Choice>
              <mc:Fallback>
                <p:oleObj name="Equation" r:id="rId9" imgW="1155700" imgH="20320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502025"/>
                        <a:ext cx="246538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2" name="Line 22"/>
          <p:cNvSpPr>
            <a:spLocks noChangeShapeType="1"/>
          </p:cNvSpPr>
          <p:nvPr/>
        </p:nvSpPr>
        <p:spPr bwMode="auto">
          <a:xfrm>
            <a:off x="3292475" y="2514600"/>
            <a:ext cx="0" cy="1476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5534025" y="421005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d'où</a:t>
            </a:r>
          </a:p>
        </p:txBody>
      </p:sp>
      <p:graphicFrame>
        <p:nvGraphicFramePr>
          <p:cNvPr id="236568" name="Object 24"/>
          <p:cNvGraphicFramePr>
            <a:graphicFrameLocks noChangeAspect="1"/>
          </p:cNvGraphicFramePr>
          <p:nvPr/>
        </p:nvGraphicFramePr>
        <p:xfrm>
          <a:off x="6478588" y="4232275"/>
          <a:ext cx="24082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Equation" r:id="rId11" imgW="1129810" imgH="203112" progId="">
                  <p:embed/>
                </p:oleObj>
              </mc:Choice>
              <mc:Fallback>
                <p:oleObj name="Equation" r:id="rId11" imgW="1129810" imgH="203112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4232275"/>
                        <a:ext cx="24082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69" name="Text Box 25"/>
          <p:cNvSpPr txBox="1">
            <a:spLocks noChangeArrowheads="1"/>
          </p:cNvSpPr>
          <p:nvPr/>
        </p:nvSpPr>
        <p:spPr bwMode="auto">
          <a:xfrm>
            <a:off x="5534025" y="489585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c.a.d</a:t>
            </a:r>
          </a:p>
        </p:txBody>
      </p:sp>
      <p:graphicFrame>
        <p:nvGraphicFramePr>
          <p:cNvPr id="236570" name="Object 26"/>
          <p:cNvGraphicFramePr>
            <a:graphicFrameLocks noChangeAspect="1"/>
          </p:cNvGraphicFramePr>
          <p:nvPr/>
        </p:nvGraphicFramePr>
        <p:xfrm>
          <a:off x="6280150" y="4738688"/>
          <a:ext cx="26781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13" imgW="1257300" imgH="431800" progId="">
                  <p:embed/>
                </p:oleObj>
              </mc:Choice>
              <mc:Fallback>
                <p:oleObj name="Equation" r:id="rId13" imgW="1257300" imgH="4318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4738688"/>
                        <a:ext cx="2678113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Text Box 27"/>
          <p:cNvSpPr txBox="1">
            <a:spLocks noChangeArrowheads="1"/>
          </p:cNvSpPr>
          <p:nvPr/>
        </p:nvSpPr>
        <p:spPr bwMode="auto">
          <a:xfrm>
            <a:off x="973138" y="2333625"/>
            <a:ext cx="2328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Domaine temporel</a:t>
            </a:r>
          </a:p>
        </p:txBody>
      </p:sp>
      <p:sp>
        <p:nvSpPr>
          <p:cNvPr id="48148" name="Text Box 28"/>
          <p:cNvSpPr txBox="1">
            <a:spLocks noChangeArrowheads="1"/>
          </p:cNvSpPr>
          <p:nvPr/>
        </p:nvSpPr>
        <p:spPr bwMode="auto">
          <a:xfrm>
            <a:off x="5534025" y="2333625"/>
            <a:ext cx="277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Domaine de Fourier</a:t>
            </a:r>
          </a:p>
        </p:txBody>
      </p:sp>
      <p:sp>
        <p:nvSpPr>
          <p:cNvPr id="48149" name="Line 29"/>
          <p:cNvSpPr>
            <a:spLocks noChangeShapeType="1"/>
          </p:cNvSpPr>
          <p:nvPr/>
        </p:nvSpPr>
        <p:spPr bwMode="auto">
          <a:xfrm>
            <a:off x="5232400" y="2514600"/>
            <a:ext cx="0" cy="304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36574" name="Object 30"/>
          <p:cNvGraphicFramePr>
            <a:graphicFrameLocks noChangeAspect="1"/>
          </p:cNvGraphicFramePr>
          <p:nvPr/>
        </p:nvGraphicFramePr>
        <p:xfrm>
          <a:off x="8115300" y="3290888"/>
          <a:ext cx="17621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Equation" r:id="rId15" imgW="825500" imgH="419100" progId="">
                  <p:embed/>
                </p:oleObj>
              </mc:Choice>
              <mc:Fallback>
                <p:oleObj name="Equation" r:id="rId15" imgW="825500" imgH="41910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3290888"/>
                        <a:ext cx="176212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1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751C4F1-3B99-41C2-8A46-5BAE1CB7970D}" type="slidenum">
              <a:rPr lang="fr-FR" altLang="fr-FR">
                <a:solidFill>
                  <a:schemeClr val="bg2"/>
                </a:solidFill>
              </a:rPr>
              <a:pPr algn="r" eaLnBrk="1" hangingPunct="1"/>
              <a:t>35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8152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0" grpId="0"/>
      <p:bldP spid="236562" grpId="0" animBg="1"/>
      <p:bldP spid="236567" grpId="0"/>
      <p:bldP spid="2365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200025" y="771525"/>
            <a:ext cx="375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Prenons une entrée sinusoïdale :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974725" y="425767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or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52513" y="1377950"/>
          <a:ext cx="22463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Equation" r:id="rId3" imgW="1054100" imgH="228600" progId="">
                  <p:embed/>
                </p:oleObj>
              </mc:Choice>
              <mc:Fallback>
                <p:oleObj name="Equation" r:id="rId3" imgW="105410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377950"/>
                        <a:ext cx="22463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3333750" y="1609725"/>
            <a:ext cx="1651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3873500" y="1219200"/>
            <a:ext cx="67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T.F</a:t>
            </a:r>
          </a:p>
        </p:txBody>
      </p:sp>
      <p:graphicFrame>
        <p:nvGraphicFramePr>
          <p:cNvPr id="237576" name="Object 8"/>
          <p:cNvGraphicFramePr>
            <a:graphicFrameLocks noChangeAspect="1"/>
          </p:cNvGraphicFramePr>
          <p:nvPr/>
        </p:nvGraphicFramePr>
        <p:xfrm>
          <a:off x="5111750" y="1214438"/>
          <a:ext cx="45434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5" imgW="2133600" imgH="393700" progId="">
                  <p:embed/>
                </p:oleObj>
              </mc:Choice>
              <mc:Fallback>
                <p:oleObj name="Equation" r:id="rId5" imgW="2133600" imgH="3937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1214438"/>
                        <a:ext cx="45434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200025" y="2114550"/>
            <a:ext cx="375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La réponse à cette entrée vaut :</a:t>
            </a:r>
          </a:p>
        </p:txBody>
      </p:sp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1973263" y="2614613"/>
          <a:ext cx="7140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Equation" r:id="rId7" imgW="3352800" imgH="393700" progId="">
                  <p:embed/>
                </p:oleObj>
              </mc:Choice>
              <mc:Fallback>
                <p:oleObj name="Equation" r:id="rId7" imgW="3352800" imgH="3937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2614613"/>
                        <a:ext cx="71405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9" name="Object 11"/>
          <p:cNvGraphicFramePr>
            <a:graphicFrameLocks noChangeAspect="1"/>
          </p:cNvGraphicFramePr>
          <p:nvPr/>
        </p:nvGraphicFramePr>
        <p:xfrm>
          <a:off x="1973263" y="3328988"/>
          <a:ext cx="64627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Equation" r:id="rId9" imgW="3035300" imgH="393700" progId="">
                  <p:embed/>
                </p:oleObj>
              </mc:Choice>
              <mc:Fallback>
                <p:oleObj name="Equation" r:id="rId9" imgW="3035300" imgH="3937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3328988"/>
                        <a:ext cx="64627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80" name="Object 12"/>
          <p:cNvGraphicFramePr>
            <a:graphicFrameLocks noChangeAspect="1"/>
          </p:cNvGraphicFramePr>
          <p:nvPr/>
        </p:nvGraphicFramePr>
        <p:xfrm>
          <a:off x="1973263" y="4251325"/>
          <a:ext cx="33258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11" imgW="1562100" imgH="241300" progId="">
                  <p:embed/>
                </p:oleObj>
              </mc:Choice>
              <mc:Fallback>
                <p:oleObj name="Equation" r:id="rId11" imgW="1562100" imgH="2413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251325"/>
                        <a:ext cx="33258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81" name="Object 13"/>
          <p:cNvGraphicFramePr>
            <a:graphicFrameLocks noChangeAspect="1"/>
          </p:cNvGraphicFramePr>
          <p:nvPr/>
        </p:nvGraphicFramePr>
        <p:xfrm>
          <a:off x="1924050" y="4986338"/>
          <a:ext cx="76517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Equation" r:id="rId13" imgW="3594100" imgH="393700" progId="">
                  <p:embed/>
                </p:oleObj>
              </mc:Choice>
              <mc:Fallback>
                <p:oleObj name="Equation" r:id="rId13" imgW="3594100" imgH="3937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4986338"/>
                        <a:ext cx="76517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5381625" y="425767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et</a:t>
            </a:r>
          </a:p>
        </p:txBody>
      </p:sp>
      <p:graphicFrame>
        <p:nvGraphicFramePr>
          <p:cNvPr id="237583" name="Object 15"/>
          <p:cNvGraphicFramePr>
            <a:graphicFrameLocks noChangeAspect="1"/>
          </p:cNvGraphicFramePr>
          <p:nvPr/>
        </p:nvGraphicFramePr>
        <p:xfrm>
          <a:off x="5972175" y="4251325"/>
          <a:ext cx="36242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Equation" r:id="rId15" imgW="1701800" imgH="241300" progId="">
                  <p:embed/>
                </p:oleObj>
              </mc:Choice>
              <mc:Fallback>
                <p:oleObj name="Equation" r:id="rId15" imgW="1701800" imgH="2413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4251325"/>
                        <a:ext cx="36242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974725" y="5143500"/>
            <a:ext cx="7397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donc</a:t>
            </a:r>
          </a:p>
        </p:txBody>
      </p:sp>
      <p:sp>
        <p:nvSpPr>
          <p:cNvPr id="49168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6C45982-8DF0-4397-B562-092E42F30449}" type="slidenum">
              <a:rPr lang="fr-FR" altLang="fr-FR">
                <a:solidFill>
                  <a:schemeClr val="bg2"/>
                </a:solidFill>
              </a:rPr>
              <a:pPr algn="r" eaLnBrk="1" hangingPunct="1"/>
              <a:t>36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9169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1" grpId="0"/>
      <p:bldP spid="237574" grpId="0" animBg="1"/>
      <p:bldP spid="237575" grpId="0"/>
      <p:bldP spid="237575" grpId="1"/>
      <p:bldP spid="237577" grpId="0"/>
      <p:bldP spid="237582" grpId="0"/>
      <p:bldP spid="2375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263775" y="2238375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T.F</a:t>
            </a:r>
            <a:r>
              <a:rPr lang="fr-FR" altLang="fr-FR" sz="2000" baseline="30000">
                <a:solidFill>
                  <a:schemeClr val="bg2"/>
                </a:solidFill>
              </a:rPr>
              <a:t>-1</a:t>
            </a:r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3213100" y="2233613"/>
          <a:ext cx="63833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3" imgW="2997200" imgH="393700" progId="">
                  <p:embed/>
                </p:oleObj>
              </mc:Choice>
              <mc:Fallback>
                <p:oleObj name="Equation" r:id="rId3" imgW="2997200" imgH="3937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233613"/>
                        <a:ext cx="63833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5"/>
          <p:cNvGraphicFramePr>
            <a:graphicFrameLocks noChangeAspect="1"/>
          </p:cNvGraphicFramePr>
          <p:nvPr/>
        </p:nvGraphicFramePr>
        <p:xfrm>
          <a:off x="200025" y="1052513"/>
          <a:ext cx="76501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5" imgW="3594100" imgH="393700" progId="">
                  <p:embed/>
                </p:oleObj>
              </mc:Choice>
              <mc:Fallback>
                <p:oleObj name="Equation" r:id="rId5" imgW="3594100" imgH="3937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052513"/>
                        <a:ext cx="76501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742950" y="4198938"/>
            <a:ext cx="97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donc</a:t>
            </a:r>
          </a:p>
        </p:txBody>
      </p:sp>
      <p:sp>
        <p:nvSpPr>
          <p:cNvPr id="238599" name="Freeform 7"/>
          <p:cNvSpPr>
            <a:spLocks/>
          </p:cNvSpPr>
          <p:nvPr/>
        </p:nvSpPr>
        <p:spPr bwMode="auto">
          <a:xfrm>
            <a:off x="2198688" y="1828800"/>
            <a:ext cx="917575" cy="800100"/>
          </a:xfrm>
          <a:custGeom>
            <a:avLst/>
            <a:gdLst>
              <a:gd name="T0" fmla="*/ 0 w 534"/>
              <a:gd name="T1" fmla="*/ 0 h 504"/>
              <a:gd name="T2" fmla="*/ 0 w 534"/>
              <a:gd name="T3" fmla="*/ 800100 h 504"/>
              <a:gd name="T4" fmla="*/ 917575 w 534"/>
              <a:gd name="T5" fmla="*/ 800100 h 504"/>
              <a:gd name="T6" fmla="*/ 0 60000 65536"/>
              <a:gd name="T7" fmla="*/ 0 60000 65536"/>
              <a:gd name="T8" fmla="*/ 0 60000 65536"/>
              <a:gd name="T9" fmla="*/ 0 w 534"/>
              <a:gd name="T10" fmla="*/ 0 h 504"/>
              <a:gd name="T11" fmla="*/ 534 w 534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504">
                <a:moveTo>
                  <a:pt x="0" y="0"/>
                </a:moveTo>
                <a:lnTo>
                  <a:pt x="0" y="504"/>
                </a:lnTo>
                <a:lnTo>
                  <a:pt x="534" y="504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38600" name="Object 8"/>
          <p:cNvGraphicFramePr>
            <a:graphicFrameLocks noGrp="1" noChangeAspect="1"/>
          </p:cNvGraphicFramePr>
          <p:nvPr>
            <p:ph/>
          </p:nvPr>
        </p:nvGraphicFramePr>
        <p:xfrm>
          <a:off x="3225800" y="3386138"/>
          <a:ext cx="5145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7" imgW="2260600" imgH="254000" progId="">
                  <p:embed/>
                </p:oleObj>
              </mc:Choice>
              <mc:Fallback>
                <p:oleObj name="Equation" r:id="rId7" imgW="2260600" imgH="254000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3386138"/>
                        <a:ext cx="51450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657350" y="4260850"/>
            <a:ext cx="800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tabLst>
                <a:tab pos="5111750" algn="l"/>
              </a:tabLst>
            </a:pPr>
            <a:r>
              <a:rPr lang="fr-FR" altLang="fr-FR" sz="2000">
                <a:solidFill>
                  <a:schemeClr val="bg2"/>
                </a:solidFill>
              </a:rPr>
              <a:t>Le gain G(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du système e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/s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 à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 </a:t>
            </a:r>
            <a:r>
              <a:rPr lang="fr-FR" altLang="fr-FR" sz="2000">
                <a:solidFill>
                  <a:schemeClr val="bg2"/>
                </a:solidFill>
              </a:rPr>
              <a:t> 	= |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|</a:t>
            </a: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1657350" y="4718050"/>
            <a:ext cx="824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tabLst>
                <a:tab pos="5111750" algn="l"/>
              </a:tabLst>
            </a:pPr>
            <a:r>
              <a:rPr lang="fr-FR" altLang="fr-FR" sz="2000">
                <a:solidFill>
                  <a:schemeClr val="bg2"/>
                </a:solidFill>
              </a:rPr>
              <a:t>Le déphasage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j</a:t>
            </a:r>
            <a:r>
              <a:rPr lang="fr-FR" altLang="fr-FR" sz="2000">
                <a:solidFill>
                  <a:schemeClr val="bg2"/>
                </a:solidFill>
              </a:rPr>
              <a:t>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de s(t) par rapport à e(t) à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	</a:t>
            </a:r>
            <a:r>
              <a:rPr lang="fr-FR" altLang="fr-FR" sz="2000">
                <a:solidFill>
                  <a:schemeClr val="bg2"/>
                </a:solidFill>
              </a:rPr>
              <a:t>=  argument(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)</a:t>
            </a:r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1600200" y="4202113"/>
            <a:ext cx="8128000" cy="1008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2705100" y="5959475"/>
            <a:ext cx="693261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Diagramme de Bode = représentation de |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| et de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j</a:t>
            </a:r>
            <a:r>
              <a:rPr lang="fr-FR" altLang="fr-FR" sz="2000">
                <a:solidFill>
                  <a:schemeClr val="bg2"/>
                </a:solidFill>
              </a:rPr>
              <a:t>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238605" name="AutoShape 13"/>
          <p:cNvSpPr>
            <a:spLocks noChangeArrowheads="1"/>
          </p:cNvSpPr>
          <p:nvPr/>
        </p:nvSpPr>
        <p:spPr bwMode="auto">
          <a:xfrm>
            <a:off x="2244725" y="5300663"/>
            <a:ext cx="360363" cy="1095375"/>
          </a:xfrm>
          <a:prstGeom prst="curvedRightArrow">
            <a:avLst>
              <a:gd name="adj1" fmla="val 60793"/>
              <a:gd name="adj2" fmla="val 121586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33800" y="1577975"/>
            <a:ext cx="5068888" cy="801688"/>
            <a:chOff x="2171" y="994"/>
            <a:chExt cx="2947" cy="505"/>
          </a:xfrm>
        </p:grpSpPr>
        <p:grpSp>
          <p:nvGrpSpPr>
            <p:cNvPr id="50192" name="Group 15"/>
            <p:cNvGrpSpPr>
              <a:grpSpLocks/>
            </p:cNvGrpSpPr>
            <p:nvPr/>
          </p:nvGrpSpPr>
          <p:grpSpPr bwMode="auto">
            <a:xfrm>
              <a:off x="2171" y="994"/>
              <a:ext cx="1828" cy="505"/>
              <a:chOff x="2171" y="994"/>
              <a:chExt cx="1828" cy="505"/>
            </a:xfrm>
          </p:grpSpPr>
          <p:sp>
            <p:nvSpPr>
              <p:cNvPr id="50196" name="Freeform 16"/>
              <p:cNvSpPr>
                <a:spLocks/>
              </p:cNvSpPr>
              <p:nvPr/>
            </p:nvSpPr>
            <p:spPr bwMode="auto">
              <a:xfrm>
                <a:off x="2534" y="1072"/>
                <a:ext cx="1465" cy="427"/>
              </a:xfrm>
              <a:custGeom>
                <a:avLst/>
                <a:gdLst>
                  <a:gd name="T0" fmla="*/ 0 w 1540"/>
                  <a:gd name="T1" fmla="*/ 0 h 427"/>
                  <a:gd name="T2" fmla="*/ 0 w 1540"/>
                  <a:gd name="T3" fmla="*/ 80 h 427"/>
                  <a:gd name="T4" fmla="*/ 1465 w 1540"/>
                  <a:gd name="T5" fmla="*/ 295 h 427"/>
                  <a:gd name="T6" fmla="*/ 1465 w 1540"/>
                  <a:gd name="T7" fmla="*/ 427 h 4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0"/>
                  <a:gd name="T13" fmla="*/ 0 h 427"/>
                  <a:gd name="T14" fmla="*/ 1540 w 1540"/>
                  <a:gd name="T15" fmla="*/ 427 h 4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0" h="427">
                    <a:moveTo>
                      <a:pt x="0" y="0"/>
                    </a:moveTo>
                    <a:lnTo>
                      <a:pt x="0" y="80"/>
                    </a:lnTo>
                    <a:lnTo>
                      <a:pt x="1540" y="295"/>
                    </a:lnTo>
                    <a:lnTo>
                      <a:pt x="1540" y="427"/>
                    </a:lnTo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7" name="AutoShape 17"/>
              <p:cNvSpPr>
                <a:spLocks/>
              </p:cNvSpPr>
              <p:nvPr/>
            </p:nvSpPr>
            <p:spPr bwMode="auto">
              <a:xfrm rot="-5400000">
                <a:off x="2498" y="667"/>
                <a:ext cx="74" cy="727"/>
              </a:xfrm>
              <a:prstGeom prst="leftBrace">
                <a:avLst>
                  <a:gd name="adj1" fmla="val 81869"/>
                  <a:gd name="adj2" fmla="val 50000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50193" name="Group 18"/>
            <p:cNvGrpSpPr>
              <a:grpSpLocks/>
            </p:cNvGrpSpPr>
            <p:nvPr/>
          </p:nvGrpSpPr>
          <p:grpSpPr bwMode="auto">
            <a:xfrm>
              <a:off x="3646" y="994"/>
              <a:ext cx="1472" cy="505"/>
              <a:chOff x="3646" y="994"/>
              <a:chExt cx="1472" cy="505"/>
            </a:xfrm>
          </p:grpSpPr>
          <p:sp>
            <p:nvSpPr>
              <p:cNvPr id="50194" name="Freeform 19"/>
              <p:cNvSpPr>
                <a:spLocks/>
              </p:cNvSpPr>
              <p:nvPr/>
            </p:nvSpPr>
            <p:spPr bwMode="auto">
              <a:xfrm>
                <a:off x="4009" y="1072"/>
                <a:ext cx="1109" cy="427"/>
              </a:xfrm>
              <a:custGeom>
                <a:avLst/>
                <a:gdLst>
                  <a:gd name="T0" fmla="*/ 0 w 1540"/>
                  <a:gd name="T1" fmla="*/ 0 h 427"/>
                  <a:gd name="T2" fmla="*/ 0 w 1540"/>
                  <a:gd name="T3" fmla="*/ 80 h 427"/>
                  <a:gd name="T4" fmla="*/ 1109 w 1540"/>
                  <a:gd name="T5" fmla="*/ 295 h 427"/>
                  <a:gd name="T6" fmla="*/ 1109 w 1540"/>
                  <a:gd name="T7" fmla="*/ 427 h 4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0"/>
                  <a:gd name="T13" fmla="*/ 0 h 427"/>
                  <a:gd name="T14" fmla="*/ 1540 w 1540"/>
                  <a:gd name="T15" fmla="*/ 427 h 4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0" h="427">
                    <a:moveTo>
                      <a:pt x="0" y="0"/>
                    </a:moveTo>
                    <a:lnTo>
                      <a:pt x="0" y="80"/>
                    </a:lnTo>
                    <a:lnTo>
                      <a:pt x="1540" y="295"/>
                    </a:lnTo>
                    <a:lnTo>
                      <a:pt x="1540" y="427"/>
                    </a:lnTo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5" name="AutoShape 20"/>
              <p:cNvSpPr>
                <a:spLocks/>
              </p:cNvSpPr>
              <p:nvPr/>
            </p:nvSpPr>
            <p:spPr bwMode="auto">
              <a:xfrm rot="-5400000">
                <a:off x="3973" y="667"/>
                <a:ext cx="74" cy="727"/>
              </a:xfrm>
              <a:prstGeom prst="leftBrace">
                <a:avLst>
                  <a:gd name="adj1" fmla="val 81869"/>
                  <a:gd name="adj2" fmla="val 50000"/>
                </a:avLst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50190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02BCB8C-552D-423B-A9BF-9CE035B5D78D}" type="slidenum">
              <a:rPr lang="fr-FR" altLang="fr-FR">
                <a:solidFill>
                  <a:schemeClr val="bg2"/>
                </a:solidFill>
              </a:rPr>
              <a:pPr algn="r" eaLnBrk="1" hangingPunct="1"/>
              <a:t>37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50191" name="Text Box 32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III.2 Transformée de Fourier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238598" grpId="0"/>
      <p:bldP spid="238599" grpId="0" animBg="1"/>
      <p:bldP spid="238601" grpId="0"/>
      <p:bldP spid="238602" grpId="0"/>
      <p:bldP spid="238603" grpId="0" animBg="1"/>
      <p:bldP spid="238604" grpId="0" animBg="1"/>
      <p:bldP spid="2386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III.3 Diagramme de Bode</a:t>
            </a:r>
          </a:p>
        </p:txBody>
      </p:sp>
      <p:sp>
        <p:nvSpPr>
          <p:cNvPr id="54275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A6B7D6-FD25-4B1E-949B-9BCE06AD15C3}" type="slidenum">
              <a:rPr lang="fr-FR" altLang="fr-FR"/>
              <a:pPr/>
              <a:t>38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58763" y="3452813"/>
            <a:ext cx="97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Cad </a:t>
            </a:r>
          </a:p>
        </p:txBody>
      </p:sp>
      <p:graphicFrame>
        <p:nvGraphicFramePr>
          <p:cNvPr id="25395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805488" y="2109788"/>
          <a:ext cx="41005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3" imgW="1892300" imgH="254000" progId="">
                  <p:embed/>
                </p:oleObj>
              </mc:Choice>
              <mc:Fallback>
                <p:oleObj name="Equation" r:id="rId3" imgW="1892300" imgH="254000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2109788"/>
                        <a:ext cx="41005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492250" y="3244850"/>
            <a:ext cx="800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tabLst>
                <a:tab pos="5111750" algn="l"/>
              </a:tabLst>
            </a:pPr>
            <a:r>
              <a:rPr lang="fr-FR" altLang="fr-FR" sz="2000">
                <a:solidFill>
                  <a:schemeClr val="bg2"/>
                </a:solidFill>
              </a:rPr>
              <a:t>Le gain 	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492250" y="3770313"/>
            <a:ext cx="824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tabLst>
                <a:tab pos="5111750" algn="l"/>
              </a:tabLst>
            </a:pPr>
            <a:r>
              <a:rPr lang="fr-FR" altLang="fr-FR" sz="2000">
                <a:solidFill>
                  <a:schemeClr val="bg2"/>
                </a:solidFill>
              </a:rPr>
              <a:t>Le déphasage de s(t) par rapport à e(t) =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j</a:t>
            </a:r>
            <a:r>
              <a:rPr lang="fr-FR" altLang="fr-FR" sz="2000">
                <a:solidFill>
                  <a:schemeClr val="bg2"/>
                </a:solidFill>
              </a:rPr>
              <a:t>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  <a:latin typeface="Symbol" pitchFamily="18" charset="2"/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=argument(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0</a:t>
            </a:r>
            <a:r>
              <a:rPr lang="fr-FR" altLang="fr-FR" sz="2000">
                <a:solidFill>
                  <a:schemeClr val="bg2"/>
                </a:solidFill>
              </a:rPr>
              <a:t>) )</a:t>
            </a: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1498600" y="3230563"/>
            <a:ext cx="8129588" cy="1008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2200275" y="5070475"/>
            <a:ext cx="74549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Diagramme de Bode = représentation de log</a:t>
            </a:r>
            <a:r>
              <a:rPr lang="fr-FR" altLang="fr-FR" sz="2000" baseline="-25000">
                <a:solidFill>
                  <a:schemeClr val="bg2"/>
                </a:solidFill>
              </a:rPr>
              <a:t>10</a:t>
            </a:r>
            <a:r>
              <a:rPr lang="fr-FR" altLang="fr-FR" sz="2000">
                <a:solidFill>
                  <a:schemeClr val="bg2"/>
                </a:solidFill>
              </a:rPr>
              <a:t>|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) | et de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j</a:t>
            </a:r>
            <a:r>
              <a:rPr lang="fr-FR" altLang="fr-FR" sz="2000">
                <a:solidFill>
                  <a:schemeClr val="bg2"/>
                </a:solidFill>
              </a:rPr>
              <a:t>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) </a:t>
            </a: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>
            <a:off x="1638300" y="4376738"/>
            <a:ext cx="361950" cy="1095375"/>
          </a:xfrm>
          <a:prstGeom prst="curvedRightArrow">
            <a:avLst>
              <a:gd name="adj1" fmla="val 60526"/>
              <a:gd name="adj2" fmla="val 12105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55306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81075" y="2135188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5" imgW="685800" imgH="228600" progId="">
                  <p:embed/>
                </p:oleObj>
              </mc:Choice>
              <mc:Fallback>
                <p:oleObj name="Equation" r:id="rId5" imgW="685800" imgH="228600" progId="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135188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15950" y="871538"/>
            <a:ext cx="322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On a montré que :</a:t>
            </a:r>
          </a:p>
        </p:txBody>
      </p:sp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1249363" y="1543050"/>
            <a:ext cx="5943600" cy="800100"/>
            <a:chOff x="1173" y="951"/>
            <a:chExt cx="3456" cy="504"/>
          </a:xfrm>
        </p:grpSpPr>
        <p:sp>
          <p:nvSpPr>
            <p:cNvPr id="55311" name="Line 13"/>
            <p:cNvSpPr>
              <a:spLocks noChangeShapeType="1"/>
            </p:cNvSpPr>
            <p:nvPr/>
          </p:nvSpPr>
          <p:spPr bwMode="auto">
            <a:xfrm>
              <a:off x="1173" y="1220"/>
              <a:ext cx="81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312" name="Line 14"/>
            <p:cNvSpPr>
              <a:spLocks noChangeShapeType="1"/>
            </p:cNvSpPr>
            <p:nvPr/>
          </p:nvSpPr>
          <p:spPr bwMode="auto">
            <a:xfrm>
              <a:off x="3717" y="1220"/>
              <a:ext cx="91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313" name="Rectangle 15"/>
            <p:cNvSpPr>
              <a:spLocks noChangeArrowheads="1"/>
            </p:cNvSpPr>
            <p:nvPr/>
          </p:nvSpPr>
          <p:spPr bwMode="auto">
            <a:xfrm>
              <a:off x="1989" y="951"/>
              <a:ext cx="1728" cy="50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/>
                <a:t>Système</a:t>
              </a:r>
            </a:p>
          </p:txBody>
        </p:sp>
      </p:grpSp>
      <p:graphicFrame>
        <p:nvGraphicFramePr>
          <p:cNvPr id="253968" name="Object 16"/>
          <p:cNvGraphicFramePr>
            <a:graphicFrameLocks noChangeAspect="1"/>
          </p:cNvGraphicFramePr>
          <p:nvPr/>
        </p:nvGraphicFramePr>
        <p:xfrm>
          <a:off x="3368675" y="3206750"/>
          <a:ext cx="21447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7" imgW="990170" imgH="253890" progId="">
                  <p:embed/>
                </p:oleObj>
              </mc:Choice>
              <mc:Fallback>
                <p:oleObj name="Equation" r:id="rId7" imgW="990170" imgH="25389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3206750"/>
                        <a:ext cx="21447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AFAD7F2-CEC0-4068-8FD8-17E180ED2EE6}" type="slidenum">
              <a:rPr lang="fr-FR" altLang="fr-FR">
                <a:solidFill>
                  <a:schemeClr val="bg2"/>
                </a:solidFill>
              </a:rPr>
              <a:pPr algn="r" eaLnBrk="1" hangingPunct="1"/>
              <a:t>39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39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  <p:bldP spid="253957" grpId="0"/>
      <p:bldP spid="253958" grpId="0"/>
      <p:bldP spid="253959" grpId="0" animBg="1"/>
      <p:bldP spid="253960" grpId="0" animBg="1"/>
      <p:bldP spid="2539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2573338" y="1643063"/>
            <a:ext cx="15668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55575" y="1433513"/>
            <a:ext cx="3679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Filtrage analogique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268788" y="1433513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élimination d'une partie du spectre d'un signal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433888" y="1854200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- Radiocommunication : sélection du canal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433888" y="2276475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- élimination d'un bruit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433888" y="2698750"/>
            <a:ext cx="5295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- sélection de fréquence à la sortie d'un circuit non linéaire ( mélangeur, oscillateur…)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4433888" y="3438525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- analyse spectrale</a:t>
            </a:r>
          </a:p>
        </p:txBody>
      </p:sp>
      <p:sp>
        <p:nvSpPr>
          <p:cNvPr id="183305" name="Line 9"/>
          <p:cNvSpPr>
            <a:spLocks noChangeShapeType="1"/>
          </p:cNvSpPr>
          <p:nvPr/>
        </p:nvSpPr>
        <p:spPr bwMode="auto">
          <a:xfrm>
            <a:off x="2573338" y="4259263"/>
            <a:ext cx="156686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155575" y="4051300"/>
            <a:ext cx="3679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Filtrage numérique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4268788" y="4051300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même application que le filtrage analogique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4268788" y="4484688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+ transformation de signaux 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268788" y="4945063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   - apparition d'échos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268788" y="5397500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   - modification d'une voix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433888" y="3740150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- ….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268788" y="5861050"/>
            <a:ext cx="529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   - ….</a:t>
            </a:r>
          </a:p>
        </p:txBody>
      </p:sp>
      <p:sp>
        <p:nvSpPr>
          <p:cNvPr id="11281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3D9EAE5-BE11-4E13-95F6-A77DE72876C2}" type="slidenum">
              <a:rPr lang="fr-FR" altLang="fr-FR">
                <a:solidFill>
                  <a:schemeClr val="bg2"/>
                </a:solidFill>
              </a:rPr>
              <a:pPr algn="r" eaLnBrk="1" hangingPunct="1"/>
              <a:t>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282" name="Text Box 11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I. 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299" grpId="0"/>
      <p:bldP spid="183300" grpId="0"/>
      <p:bldP spid="183301" grpId="0"/>
      <p:bldP spid="183302" grpId="0"/>
      <p:bldP spid="183303" grpId="0"/>
      <p:bldP spid="183304" grpId="0"/>
      <p:bldP spid="183305" grpId="0" animBg="1"/>
      <p:bldP spid="183306" grpId="0"/>
      <p:bldP spid="183307" grpId="0"/>
      <p:bldP spid="183308" grpId="0"/>
      <p:bldP spid="183309" grpId="0"/>
      <p:bldP spid="183310" grpId="0"/>
      <p:bldP spid="183311" grpId="0"/>
      <p:bldP spid="1833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615950" y="871538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Exemple : soit un filtre du 1</a:t>
            </a:r>
            <a:r>
              <a:rPr lang="fr-FR" altLang="fr-FR" sz="2000" baseline="30000">
                <a:solidFill>
                  <a:schemeClr val="bg2"/>
                </a:solidFill>
              </a:rPr>
              <a:t>er</a:t>
            </a:r>
            <a:r>
              <a:rPr lang="fr-FR" altLang="fr-FR" sz="2000">
                <a:solidFill>
                  <a:schemeClr val="bg2"/>
                </a:solidFill>
              </a:rPr>
              <a:t> ordre  </a:t>
            </a:r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5145088" y="701675"/>
          <a:ext cx="2203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Equation" r:id="rId3" imgW="1016000" imgH="419100" progId="">
                  <p:embed/>
                </p:oleObj>
              </mc:Choice>
              <mc:Fallback>
                <p:oleObj name="Equation" r:id="rId3" imgW="1016000" imgH="4191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701675"/>
                        <a:ext cx="22034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700088" y="2916238"/>
          <a:ext cx="850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Equation" r:id="rId5" imgW="3924300" imgH="457200" progId="">
                  <p:embed/>
                </p:oleObj>
              </mc:Choice>
              <mc:Fallback>
                <p:oleObj name="Equation" r:id="rId5" imgW="3924300" imgH="457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916238"/>
                        <a:ext cx="8509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5429250" y="1809750"/>
          <a:ext cx="2698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7" imgW="1244600" imgH="393700" progId="">
                  <p:embed/>
                </p:oleObj>
              </mc:Choice>
              <mc:Fallback>
                <p:oleObj name="Equation" r:id="rId7" imgW="1244600" imgH="3937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809750"/>
                        <a:ext cx="26987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4367213" y="2005013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et   </a:t>
            </a:r>
          </a:p>
        </p:txBody>
      </p:sp>
      <p:graphicFrame>
        <p:nvGraphicFramePr>
          <p:cNvPr id="254984" name="Object 8"/>
          <p:cNvGraphicFramePr>
            <a:graphicFrameLocks noChangeAspect="1"/>
          </p:cNvGraphicFramePr>
          <p:nvPr/>
        </p:nvGraphicFramePr>
        <p:xfrm>
          <a:off x="700088" y="1949450"/>
          <a:ext cx="32781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9" imgW="1511300" imgH="254000" progId="">
                  <p:embed/>
                </p:oleObj>
              </mc:Choice>
              <mc:Fallback>
                <p:oleObj name="Equation" r:id="rId9" imgW="1511300" imgH="2540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949450"/>
                        <a:ext cx="32781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5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4065588" y="4843463"/>
          <a:ext cx="40116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11" imgW="1854200" imgH="279400" progId="">
                  <p:embed/>
                </p:oleObj>
              </mc:Choice>
              <mc:Fallback>
                <p:oleObj name="Equation" r:id="rId11" imgW="1854200" imgH="279400" progId="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4843463"/>
                        <a:ext cx="40116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6" name="AutoShape 10"/>
          <p:cNvSpPr>
            <a:spLocks noChangeArrowheads="1"/>
          </p:cNvSpPr>
          <p:nvPr/>
        </p:nvSpPr>
        <p:spPr bwMode="auto">
          <a:xfrm>
            <a:off x="3536950" y="4224338"/>
            <a:ext cx="361950" cy="1095375"/>
          </a:xfrm>
          <a:prstGeom prst="curvedRightArrow">
            <a:avLst>
              <a:gd name="adj1" fmla="val 60526"/>
              <a:gd name="adj2" fmla="val 12105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5633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84AF3CB-1C82-4571-A387-1CACFE5A38B1}" type="slidenum">
              <a:rPr lang="fr-FR" altLang="fr-FR">
                <a:solidFill>
                  <a:schemeClr val="bg2"/>
                </a:solidFill>
              </a:rPr>
              <a:pPr algn="r" eaLnBrk="1" hangingPunct="1"/>
              <a:t>40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40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/>
      <p:bldP spid="254983" grpId="0"/>
      <p:bldP spid="2549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0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051050" y="3457575"/>
          <a:ext cx="69707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3" imgW="3225800" imgH="317500" progId="">
                  <p:embed/>
                </p:oleObj>
              </mc:Choice>
              <mc:Fallback>
                <p:oleObj name="Equation" r:id="rId3" imgW="3225800" imgH="3175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457575"/>
                        <a:ext cx="697071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28588" y="904875"/>
            <a:ext cx="356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Comportement asymptotique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914525" y="1647825"/>
            <a:ext cx="74183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comportement du système à certaines fréquences caractéristiques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	par ex qd  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0   ou   qd  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∞</a:t>
            </a:r>
            <a:r>
              <a:rPr lang="fr-FR" altLang="fr-FR" sz="2000">
                <a:solidFill>
                  <a:schemeClr val="bg2"/>
                </a:solidFill>
              </a:rPr>
              <a:t>   </a:t>
            </a:r>
          </a:p>
        </p:txBody>
      </p:sp>
      <p:sp>
        <p:nvSpPr>
          <p:cNvPr id="256006" name="AutoShape 6"/>
          <p:cNvSpPr>
            <a:spLocks noChangeArrowheads="1"/>
          </p:cNvSpPr>
          <p:nvPr/>
        </p:nvSpPr>
        <p:spPr bwMode="auto">
          <a:xfrm>
            <a:off x="1520825" y="1304925"/>
            <a:ext cx="269875" cy="704850"/>
          </a:xfrm>
          <a:prstGeom prst="curvedRightArrow">
            <a:avLst>
              <a:gd name="adj1" fmla="val 43058"/>
              <a:gd name="adj2" fmla="val 9529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4579938" y="4943475"/>
            <a:ext cx="330517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Droite horizontale  0 dB</a:t>
            </a:r>
          </a:p>
        </p:txBody>
      </p:sp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1589088" y="3698875"/>
            <a:ext cx="1651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6009" name="AutoShape 9"/>
          <p:cNvSpPr>
            <a:spLocks noChangeArrowheads="1"/>
          </p:cNvSpPr>
          <p:nvPr/>
        </p:nvSpPr>
        <p:spPr bwMode="auto">
          <a:xfrm>
            <a:off x="3960813" y="4257675"/>
            <a:ext cx="360362" cy="1095375"/>
          </a:xfrm>
          <a:prstGeom prst="curvedRightArrow">
            <a:avLst>
              <a:gd name="adj1" fmla="val 60793"/>
              <a:gd name="adj2" fmla="val 121586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769938" y="2997200"/>
            <a:ext cx="171767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Quand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0</a:t>
            </a:r>
            <a:r>
              <a:rPr lang="fr-FR" altLang="fr-FR" sz="20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7354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19C4887-9028-4E54-8698-98345F881CB2}" type="slidenum">
              <a:rPr lang="fr-FR" altLang="fr-FR">
                <a:solidFill>
                  <a:schemeClr val="bg2"/>
                </a:solidFill>
              </a:rPr>
              <a:pPr algn="r" eaLnBrk="1" hangingPunct="1"/>
              <a:t>41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41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/>
      <p:bldP spid="256006" grpId="0" animBg="1"/>
      <p:bldP spid="256007" grpId="0" animBg="1"/>
      <p:bldP spid="256008" grpId="0" animBg="1"/>
      <p:bldP spid="256009" grpId="0" animBg="1"/>
      <p:bldP spid="2560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28588" y="904875"/>
            <a:ext cx="356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Comportement asymptotique</a:t>
            </a:r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1552575" y="2022475"/>
          <a:ext cx="81724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3" imgW="3784600" imgH="317500" progId="">
                  <p:embed/>
                </p:oleObj>
              </mc:Choice>
              <mc:Fallback>
                <p:oleObj name="Equation" r:id="rId3" imgW="3784600" imgH="317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2022475"/>
                        <a:ext cx="81724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1552575" y="2728913"/>
          <a:ext cx="46085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Equation" r:id="rId5" imgW="2133600" imgH="292100" progId="">
                  <p:embed/>
                </p:oleObj>
              </mc:Choice>
              <mc:Fallback>
                <p:oleObj name="Equation" r:id="rId5" imgW="2133600" imgH="2921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2728913"/>
                        <a:ext cx="46085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3387725" y="4938713"/>
            <a:ext cx="6337300" cy="86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Droite 	de pente  -20 dB/décade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	d’ordonnée à l’origine</a:t>
            </a:r>
          </a:p>
        </p:txBody>
      </p:sp>
      <p:graphicFrame>
        <p:nvGraphicFramePr>
          <p:cNvPr id="257031" name="Object 7"/>
          <p:cNvGraphicFramePr>
            <a:graphicFrameLocks noChangeAspect="1"/>
          </p:cNvGraphicFramePr>
          <p:nvPr/>
        </p:nvGraphicFramePr>
        <p:xfrm>
          <a:off x="7107238" y="5419725"/>
          <a:ext cx="14541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7" imgW="672808" imgH="203112" progId="">
                  <p:embed/>
                </p:oleObj>
              </mc:Choice>
              <mc:Fallback>
                <p:oleObj name="Equation" r:id="rId7" imgW="672808" imgH="20311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419725"/>
                        <a:ext cx="14541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2" name="AutoShape 8"/>
          <p:cNvSpPr>
            <a:spLocks noChangeArrowheads="1"/>
          </p:cNvSpPr>
          <p:nvPr/>
        </p:nvSpPr>
        <p:spPr bwMode="auto">
          <a:xfrm>
            <a:off x="2732088" y="4422775"/>
            <a:ext cx="361950" cy="1095375"/>
          </a:xfrm>
          <a:prstGeom prst="curvedRightArrow">
            <a:avLst>
              <a:gd name="adj1" fmla="val 60526"/>
              <a:gd name="adj2" fmla="val 12105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2232025" y="3549650"/>
            <a:ext cx="749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</a:rPr>
              <a:t>quand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 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fr-FR" altLang="fr-FR" sz="2000">
                <a:solidFill>
                  <a:schemeClr val="bg2"/>
                </a:solidFill>
              </a:rPr>
              <a:t>10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	alors  -20 log(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) 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fr-FR" altLang="fr-FR" sz="2000">
                <a:solidFill>
                  <a:schemeClr val="bg2"/>
                </a:solidFill>
              </a:rPr>
              <a:t> -20 log(10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)=-20log(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)-20</a:t>
            </a:r>
          </a:p>
        </p:txBody>
      </p:sp>
      <p:sp>
        <p:nvSpPr>
          <p:cNvPr id="257034" name="Oval 10"/>
          <p:cNvSpPr>
            <a:spLocks noChangeArrowheads="1"/>
          </p:cNvSpPr>
          <p:nvPr/>
        </p:nvSpPr>
        <p:spPr bwMode="auto">
          <a:xfrm>
            <a:off x="1279525" y="2246313"/>
            <a:ext cx="1651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769938" y="1473200"/>
            <a:ext cx="171767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Quand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fr-FR" altLang="fr-FR" sz="2000">
                <a:solidFill>
                  <a:schemeClr val="bg2"/>
                </a:solidFill>
                <a:cs typeface="Times New Roman" pitchFamily="18" charset="0"/>
                <a:sym typeface="Wingdings" pitchFamily="2" charset="2"/>
              </a:rPr>
              <a:t>∞</a:t>
            </a:r>
            <a:r>
              <a:rPr lang="fr-FR" altLang="fr-FR" sz="20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8379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ECDFD2B-2B73-4ACD-A7E4-CDB63D41D342}" type="slidenum">
              <a:rPr lang="fr-FR" altLang="fr-FR">
                <a:solidFill>
                  <a:schemeClr val="bg2"/>
                </a:solidFill>
              </a:rPr>
              <a:pPr algn="r" eaLnBrk="1" hangingPunct="1"/>
              <a:t>42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42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 animBg="1"/>
      <p:bldP spid="257032" grpId="0" animBg="1"/>
      <p:bldP spid="257033" grpId="0"/>
      <p:bldP spid="257034" grpId="0" animBg="1"/>
      <p:bldP spid="2570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Line 2"/>
          <p:cNvSpPr>
            <a:spLocks noChangeShapeType="1"/>
          </p:cNvSpPr>
          <p:nvPr/>
        </p:nvSpPr>
        <p:spPr bwMode="auto">
          <a:xfrm>
            <a:off x="6048375" y="3232150"/>
            <a:ext cx="2900363" cy="23002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0" y="642938"/>
            <a:ext cx="356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Comportement asymptotique</a:t>
            </a:r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641350" y="1784350"/>
          <a:ext cx="14811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3" imgW="685800" imgH="292100" progId="">
                  <p:embed/>
                </p:oleObj>
              </mc:Choice>
              <mc:Fallback>
                <p:oleObj name="Equation" r:id="rId3" imgW="685800" imgH="2921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784350"/>
                        <a:ext cx="148113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670175" y="1158875"/>
            <a:ext cx="3265488" cy="415925"/>
          </a:xfrm>
          <a:prstGeom prst="rect">
            <a:avLst/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Droite</a:t>
            </a:r>
            <a:r>
              <a:rPr lang="fr-FR" altLang="fr-FR" sz="2000"/>
              <a:t>  </a:t>
            </a:r>
            <a:r>
              <a:rPr lang="fr-FR" altLang="fr-FR" sz="2000">
                <a:solidFill>
                  <a:schemeClr val="bg2"/>
                </a:solidFill>
              </a:rPr>
              <a:t>horizontale  0dB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2662238" y="1870075"/>
            <a:ext cx="5529262" cy="87312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Droite	de pente    -20 dB/decade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	d’ordonnée à l’origine</a:t>
            </a:r>
          </a:p>
        </p:txBody>
      </p:sp>
      <p:graphicFrame>
        <p:nvGraphicFramePr>
          <p:cNvPr id="258056" name="Object 8"/>
          <p:cNvGraphicFramePr>
            <a:graphicFrameLocks noChangeAspect="1"/>
          </p:cNvGraphicFramePr>
          <p:nvPr/>
        </p:nvGraphicFramePr>
        <p:xfrm>
          <a:off x="6343650" y="2366963"/>
          <a:ext cx="14541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Equation" r:id="rId5" imgW="672808" imgH="203112" progId="">
                  <p:embed/>
                </p:oleObj>
              </mc:Choice>
              <mc:Fallback>
                <p:oleObj name="Equation" r:id="rId5" imgW="672808" imgH="20311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2366963"/>
                        <a:ext cx="14541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7" name="Oval 9"/>
          <p:cNvSpPr>
            <a:spLocks noChangeArrowheads="1"/>
          </p:cNvSpPr>
          <p:nvPr/>
        </p:nvSpPr>
        <p:spPr bwMode="auto">
          <a:xfrm>
            <a:off x="182563" y="1277938"/>
            <a:ext cx="1651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8058" name="Oval 10"/>
          <p:cNvSpPr>
            <a:spLocks noChangeArrowheads="1"/>
          </p:cNvSpPr>
          <p:nvPr/>
        </p:nvSpPr>
        <p:spPr bwMode="auto">
          <a:xfrm>
            <a:off x="165100" y="1966913"/>
            <a:ext cx="1651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258059" name="Object 11"/>
          <p:cNvGraphicFramePr>
            <a:graphicFrameLocks noChangeAspect="1"/>
          </p:cNvGraphicFramePr>
          <p:nvPr/>
        </p:nvGraphicFramePr>
        <p:xfrm>
          <a:off x="641350" y="1108075"/>
          <a:ext cx="1371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7" imgW="634725" imgH="291973" progId="">
                  <p:embed/>
                </p:oleObj>
              </mc:Choice>
              <mc:Fallback>
                <p:oleObj name="Equation" r:id="rId7" imgW="634725" imgH="291973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108075"/>
                        <a:ext cx="13716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0" y="19907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pSp>
        <p:nvGrpSpPr>
          <p:cNvPr id="258061" name="Group 13"/>
          <p:cNvGrpSpPr>
            <a:grpSpLocks/>
          </p:cNvGrpSpPr>
          <p:nvPr/>
        </p:nvGrpSpPr>
        <p:grpSpPr bwMode="auto">
          <a:xfrm>
            <a:off x="2098675" y="3098800"/>
            <a:ext cx="7035800" cy="3449638"/>
            <a:chOff x="1220" y="1952"/>
            <a:chExt cx="4091" cy="2173"/>
          </a:xfrm>
        </p:grpSpPr>
        <p:grpSp>
          <p:nvGrpSpPr>
            <p:cNvPr id="59410" name="Group 14"/>
            <p:cNvGrpSpPr>
              <a:grpSpLocks/>
            </p:cNvGrpSpPr>
            <p:nvPr/>
          </p:nvGrpSpPr>
          <p:grpSpPr bwMode="auto">
            <a:xfrm>
              <a:off x="1220" y="1952"/>
              <a:ext cx="4091" cy="2173"/>
              <a:chOff x="1220" y="1952"/>
              <a:chExt cx="4091" cy="2173"/>
            </a:xfrm>
          </p:grpSpPr>
          <p:grpSp>
            <p:nvGrpSpPr>
              <p:cNvPr id="59414" name="Group 15"/>
              <p:cNvGrpSpPr>
                <a:grpSpLocks/>
              </p:cNvGrpSpPr>
              <p:nvPr/>
            </p:nvGrpSpPr>
            <p:grpSpPr bwMode="auto">
              <a:xfrm>
                <a:off x="1527" y="1952"/>
                <a:ext cx="3784" cy="2151"/>
                <a:chOff x="1536" y="1928"/>
                <a:chExt cx="3784" cy="2151"/>
              </a:xfrm>
            </p:grpSpPr>
            <p:sp>
              <p:nvSpPr>
                <p:cNvPr id="5945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338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5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635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5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50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5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013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146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257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356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443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519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030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327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536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705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839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949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5048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5135" y="2009"/>
                  <a:ext cx="0" cy="181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32" y="2009"/>
                  <a:ext cx="0" cy="19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4" name="Line 34"/>
                <p:cNvSpPr>
                  <a:spLocks noChangeShapeType="1"/>
                </p:cNvSpPr>
                <p:nvPr/>
              </p:nvSpPr>
              <p:spPr bwMode="auto">
                <a:xfrm>
                  <a:off x="3519" y="3819"/>
                  <a:ext cx="0" cy="1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5211" y="2009"/>
                  <a:ext cx="0" cy="19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76" name="Rectangle 36"/>
                <p:cNvSpPr>
                  <a:spLocks noChangeArrowheads="1"/>
                </p:cNvSpPr>
                <p:nvPr/>
              </p:nvSpPr>
              <p:spPr bwMode="auto">
                <a:xfrm>
                  <a:off x="3414" y="3935"/>
                  <a:ext cx="21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1E4</a:t>
                  </a:r>
                  <a:endParaRPr lang="fr-FR" altLang="fr-FR" sz="2000"/>
                </a:p>
              </p:txBody>
            </p:sp>
            <p:sp>
              <p:nvSpPr>
                <p:cNvPr id="594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722" y="3935"/>
                  <a:ext cx="21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1E3</a:t>
                  </a:r>
                  <a:endParaRPr lang="fr-FR" altLang="fr-FR" sz="2000"/>
                </a:p>
              </p:txBody>
            </p:sp>
            <p:sp>
              <p:nvSpPr>
                <p:cNvPr id="59478" name="Rectangle 38"/>
                <p:cNvSpPr>
                  <a:spLocks noChangeArrowheads="1"/>
                </p:cNvSpPr>
                <p:nvPr/>
              </p:nvSpPr>
              <p:spPr bwMode="auto">
                <a:xfrm>
                  <a:off x="5106" y="3935"/>
                  <a:ext cx="21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1E5</a:t>
                  </a:r>
                  <a:endParaRPr lang="fr-FR" altLang="fr-FR" sz="2000"/>
                </a:p>
              </p:txBody>
            </p:sp>
            <p:sp>
              <p:nvSpPr>
                <p:cNvPr id="59479" name="Line 39"/>
                <p:cNvSpPr>
                  <a:spLocks noChangeShapeType="1"/>
                </p:cNvSpPr>
                <p:nvPr/>
              </p:nvSpPr>
              <p:spPr bwMode="auto">
                <a:xfrm>
                  <a:off x="1832" y="3459"/>
                  <a:ext cx="3379" cy="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0" name="Line 40"/>
                <p:cNvSpPr>
                  <a:spLocks noChangeShapeType="1"/>
                </p:cNvSpPr>
                <p:nvPr/>
              </p:nvSpPr>
              <p:spPr bwMode="auto">
                <a:xfrm>
                  <a:off x="1832" y="3094"/>
                  <a:ext cx="3379" cy="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1" name="Line 41"/>
                <p:cNvSpPr>
                  <a:spLocks noChangeShapeType="1"/>
                </p:cNvSpPr>
                <p:nvPr/>
              </p:nvSpPr>
              <p:spPr bwMode="auto">
                <a:xfrm>
                  <a:off x="1832" y="2734"/>
                  <a:ext cx="3379" cy="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2" name="Line 42"/>
                <p:cNvSpPr>
                  <a:spLocks noChangeShapeType="1"/>
                </p:cNvSpPr>
                <p:nvPr/>
              </p:nvSpPr>
              <p:spPr bwMode="auto">
                <a:xfrm>
                  <a:off x="1832" y="2368"/>
                  <a:ext cx="3379" cy="0"/>
                </a:xfrm>
                <a:prstGeom prst="line">
                  <a:avLst/>
                </a:prstGeom>
                <a:noFill/>
                <a:ln w="9525">
                  <a:solidFill>
                    <a:srgbClr val="B8B8B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3" name="Line 43"/>
                <p:cNvSpPr>
                  <a:spLocks noChangeShapeType="1"/>
                </p:cNvSpPr>
                <p:nvPr/>
              </p:nvSpPr>
              <p:spPr bwMode="auto">
                <a:xfrm>
                  <a:off x="1722" y="3819"/>
                  <a:ext cx="3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4" name="Line 44"/>
                <p:cNvSpPr>
                  <a:spLocks noChangeShapeType="1"/>
                </p:cNvSpPr>
                <p:nvPr/>
              </p:nvSpPr>
              <p:spPr bwMode="auto">
                <a:xfrm>
                  <a:off x="1722" y="3459"/>
                  <a:ext cx="1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5" name="Line 45"/>
                <p:cNvSpPr>
                  <a:spLocks noChangeShapeType="1"/>
                </p:cNvSpPr>
                <p:nvPr/>
              </p:nvSpPr>
              <p:spPr bwMode="auto">
                <a:xfrm>
                  <a:off x="1722" y="3094"/>
                  <a:ext cx="1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6" name="Line 46"/>
                <p:cNvSpPr>
                  <a:spLocks noChangeShapeType="1"/>
                </p:cNvSpPr>
                <p:nvPr/>
              </p:nvSpPr>
              <p:spPr bwMode="auto">
                <a:xfrm>
                  <a:off x="1722" y="2734"/>
                  <a:ext cx="1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7" name="Line 47"/>
                <p:cNvSpPr>
                  <a:spLocks noChangeShapeType="1"/>
                </p:cNvSpPr>
                <p:nvPr/>
              </p:nvSpPr>
              <p:spPr bwMode="auto">
                <a:xfrm>
                  <a:off x="1722" y="2368"/>
                  <a:ext cx="1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8" name="Line 48"/>
                <p:cNvSpPr>
                  <a:spLocks noChangeShapeType="1"/>
                </p:cNvSpPr>
                <p:nvPr/>
              </p:nvSpPr>
              <p:spPr bwMode="auto">
                <a:xfrm>
                  <a:off x="1722" y="2009"/>
                  <a:ext cx="3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89" name="Rectangle 49"/>
                <p:cNvSpPr>
                  <a:spLocks noChangeArrowheads="1"/>
                </p:cNvSpPr>
                <p:nvPr/>
              </p:nvSpPr>
              <p:spPr bwMode="auto">
                <a:xfrm>
                  <a:off x="1536" y="3378"/>
                  <a:ext cx="17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-20</a:t>
                  </a:r>
                  <a:endParaRPr lang="fr-FR" altLang="fr-FR" sz="2000"/>
                </a:p>
              </p:txBody>
            </p:sp>
            <p:sp>
              <p:nvSpPr>
                <p:cNvPr id="59490" name="Rectangle 50"/>
                <p:cNvSpPr>
                  <a:spLocks noChangeArrowheads="1"/>
                </p:cNvSpPr>
                <p:nvPr/>
              </p:nvSpPr>
              <p:spPr bwMode="auto">
                <a:xfrm>
                  <a:off x="1536" y="3018"/>
                  <a:ext cx="17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-15</a:t>
                  </a:r>
                  <a:endParaRPr lang="fr-FR" altLang="fr-FR" sz="2000"/>
                </a:p>
              </p:txBody>
            </p:sp>
            <p:sp>
              <p:nvSpPr>
                <p:cNvPr id="59491" name="Rectangle 51"/>
                <p:cNvSpPr>
                  <a:spLocks noChangeArrowheads="1"/>
                </p:cNvSpPr>
                <p:nvPr/>
              </p:nvSpPr>
              <p:spPr bwMode="auto">
                <a:xfrm>
                  <a:off x="1536" y="2653"/>
                  <a:ext cx="17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-10</a:t>
                  </a:r>
                  <a:endParaRPr lang="fr-FR" altLang="fr-FR" sz="2000"/>
                </a:p>
              </p:txBody>
            </p:sp>
            <p:sp>
              <p:nvSpPr>
                <p:cNvPr id="59492" name="Rectangle 52"/>
                <p:cNvSpPr>
                  <a:spLocks noChangeArrowheads="1"/>
                </p:cNvSpPr>
                <p:nvPr/>
              </p:nvSpPr>
              <p:spPr bwMode="auto">
                <a:xfrm>
                  <a:off x="1606" y="2293"/>
                  <a:ext cx="107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-5</a:t>
                  </a:r>
                  <a:endParaRPr lang="fr-FR" altLang="fr-FR" sz="2000"/>
                </a:p>
              </p:txBody>
            </p:sp>
            <p:sp>
              <p:nvSpPr>
                <p:cNvPr id="59493" name="Rectangle 53"/>
                <p:cNvSpPr>
                  <a:spLocks noChangeArrowheads="1"/>
                </p:cNvSpPr>
                <p:nvPr/>
              </p:nvSpPr>
              <p:spPr bwMode="auto">
                <a:xfrm>
                  <a:off x="1536" y="3738"/>
                  <a:ext cx="17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-25</a:t>
                  </a:r>
                  <a:endParaRPr lang="fr-FR" altLang="fr-FR" sz="2000"/>
                </a:p>
              </p:txBody>
            </p:sp>
            <p:sp>
              <p:nvSpPr>
                <p:cNvPr id="59494" name="Rectangle 54"/>
                <p:cNvSpPr>
                  <a:spLocks noChangeArrowheads="1"/>
                </p:cNvSpPr>
                <p:nvPr/>
              </p:nvSpPr>
              <p:spPr bwMode="auto">
                <a:xfrm>
                  <a:off x="1640" y="1928"/>
                  <a:ext cx="67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/>
                  <a:r>
                    <a:rPr lang="fr-FR" altLang="fr-FR" sz="1500">
                      <a:solidFill>
                        <a:srgbClr val="000000"/>
                      </a:solidFill>
                      <a:latin typeface="Arial For CAE" pitchFamily="34" charset="0"/>
                    </a:rPr>
                    <a:t>0</a:t>
                  </a:r>
                  <a:endParaRPr lang="fr-FR" altLang="fr-FR" sz="2000"/>
                </a:p>
              </p:txBody>
            </p:sp>
            <p:sp>
              <p:nvSpPr>
                <p:cNvPr id="59495" name="Line 55"/>
                <p:cNvSpPr>
                  <a:spLocks noChangeShapeType="1"/>
                </p:cNvSpPr>
                <p:nvPr/>
              </p:nvSpPr>
              <p:spPr bwMode="auto">
                <a:xfrm>
                  <a:off x="1832" y="2014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96" name="Line 56"/>
                <p:cNvSpPr>
                  <a:spLocks noChangeShapeType="1"/>
                </p:cNvSpPr>
                <p:nvPr/>
              </p:nvSpPr>
              <p:spPr bwMode="auto">
                <a:xfrm>
                  <a:off x="1850" y="2014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97" name="Line 57"/>
                <p:cNvSpPr>
                  <a:spLocks noChangeShapeType="1"/>
                </p:cNvSpPr>
                <p:nvPr/>
              </p:nvSpPr>
              <p:spPr bwMode="auto">
                <a:xfrm>
                  <a:off x="1867" y="2014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98" name="Line 58"/>
                <p:cNvSpPr>
                  <a:spLocks noChangeShapeType="1"/>
                </p:cNvSpPr>
                <p:nvPr/>
              </p:nvSpPr>
              <p:spPr bwMode="auto">
                <a:xfrm>
                  <a:off x="1879" y="2014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499" name="Line 59"/>
                <p:cNvSpPr>
                  <a:spLocks noChangeShapeType="1"/>
                </p:cNvSpPr>
                <p:nvPr/>
              </p:nvSpPr>
              <p:spPr bwMode="auto">
                <a:xfrm>
                  <a:off x="1896" y="2014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0" name="Line 60"/>
                <p:cNvSpPr>
                  <a:spLocks noChangeShapeType="1"/>
                </p:cNvSpPr>
                <p:nvPr/>
              </p:nvSpPr>
              <p:spPr bwMode="auto">
                <a:xfrm>
                  <a:off x="1914" y="2014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1" name="Line 61"/>
                <p:cNvSpPr>
                  <a:spLocks noChangeShapeType="1"/>
                </p:cNvSpPr>
                <p:nvPr/>
              </p:nvSpPr>
              <p:spPr bwMode="auto">
                <a:xfrm>
                  <a:off x="1931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2" name="Line 62"/>
                <p:cNvSpPr>
                  <a:spLocks noChangeShapeType="1"/>
                </p:cNvSpPr>
                <p:nvPr/>
              </p:nvSpPr>
              <p:spPr bwMode="auto">
                <a:xfrm>
                  <a:off x="1949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3" name="Line 63"/>
                <p:cNvSpPr>
                  <a:spLocks noChangeShapeType="1"/>
                </p:cNvSpPr>
                <p:nvPr/>
              </p:nvSpPr>
              <p:spPr bwMode="auto">
                <a:xfrm>
                  <a:off x="1966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4" name="Line 64"/>
                <p:cNvSpPr>
                  <a:spLocks noChangeShapeType="1"/>
                </p:cNvSpPr>
                <p:nvPr/>
              </p:nvSpPr>
              <p:spPr bwMode="auto">
                <a:xfrm>
                  <a:off x="1984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5" name="Line 65"/>
                <p:cNvSpPr>
                  <a:spLocks noChangeShapeType="1"/>
                </p:cNvSpPr>
                <p:nvPr/>
              </p:nvSpPr>
              <p:spPr bwMode="auto">
                <a:xfrm>
                  <a:off x="2001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6" name="Line 66"/>
                <p:cNvSpPr>
                  <a:spLocks noChangeShapeType="1"/>
                </p:cNvSpPr>
                <p:nvPr/>
              </p:nvSpPr>
              <p:spPr bwMode="auto">
                <a:xfrm>
                  <a:off x="2018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7" name="Line 67"/>
                <p:cNvSpPr>
                  <a:spLocks noChangeShapeType="1"/>
                </p:cNvSpPr>
                <p:nvPr/>
              </p:nvSpPr>
              <p:spPr bwMode="auto">
                <a:xfrm>
                  <a:off x="2036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8" name="Line 68"/>
                <p:cNvSpPr>
                  <a:spLocks noChangeShapeType="1"/>
                </p:cNvSpPr>
                <p:nvPr/>
              </p:nvSpPr>
              <p:spPr bwMode="auto">
                <a:xfrm>
                  <a:off x="2053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09" name="Line 69"/>
                <p:cNvSpPr>
                  <a:spLocks noChangeShapeType="1"/>
                </p:cNvSpPr>
                <p:nvPr/>
              </p:nvSpPr>
              <p:spPr bwMode="auto">
                <a:xfrm>
                  <a:off x="2071" y="2020"/>
                  <a:ext cx="1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0" name="Line 70"/>
                <p:cNvSpPr>
                  <a:spLocks noChangeShapeType="1"/>
                </p:cNvSpPr>
                <p:nvPr/>
              </p:nvSpPr>
              <p:spPr bwMode="auto">
                <a:xfrm>
                  <a:off x="2082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1" name="Line 71"/>
                <p:cNvSpPr>
                  <a:spLocks noChangeShapeType="1"/>
                </p:cNvSpPr>
                <p:nvPr/>
              </p:nvSpPr>
              <p:spPr bwMode="auto">
                <a:xfrm>
                  <a:off x="2100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2" name="Line 72"/>
                <p:cNvSpPr>
                  <a:spLocks noChangeShapeType="1"/>
                </p:cNvSpPr>
                <p:nvPr/>
              </p:nvSpPr>
              <p:spPr bwMode="auto">
                <a:xfrm>
                  <a:off x="2117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3" name="Line 73"/>
                <p:cNvSpPr>
                  <a:spLocks noChangeShapeType="1"/>
                </p:cNvSpPr>
                <p:nvPr/>
              </p:nvSpPr>
              <p:spPr bwMode="auto">
                <a:xfrm>
                  <a:off x="2135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4" name="Line 74"/>
                <p:cNvSpPr>
                  <a:spLocks noChangeShapeType="1"/>
                </p:cNvSpPr>
                <p:nvPr/>
              </p:nvSpPr>
              <p:spPr bwMode="auto">
                <a:xfrm>
                  <a:off x="2152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5" name="Line 75"/>
                <p:cNvSpPr>
                  <a:spLocks noChangeShapeType="1"/>
                </p:cNvSpPr>
                <p:nvPr/>
              </p:nvSpPr>
              <p:spPr bwMode="auto">
                <a:xfrm>
                  <a:off x="2170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6" name="Line 76"/>
                <p:cNvSpPr>
                  <a:spLocks noChangeShapeType="1"/>
                </p:cNvSpPr>
                <p:nvPr/>
              </p:nvSpPr>
              <p:spPr bwMode="auto">
                <a:xfrm>
                  <a:off x="2187" y="2020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7" name="Line 77"/>
                <p:cNvSpPr>
                  <a:spLocks noChangeShapeType="1"/>
                </p:cNvSpPr>
                <p:nvPr/>
              </p:nvSpPr>
              <p:spPr bwMode="auto">
                <a:xfrm>
                  <a:off x="2204" y="2020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8" name="Line 78"/>
                <p:cNvSpPr>
                  <a:spLocks noChangeShapeType="1"/>
                </p:cNvSpPr>
                <p:nvPr/>
              </p:nvSpPr>
              <p:spPr bwMode="auto">
                <a:xfrm>
                  <a:off x="2222" y="2020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19" name="Line 79"/>
                <p:cNvSpPr>
                  <a:spLocks noChangeShapeType="1"/>
                </p:cNvSpPr>
                <p:nvPr/>
              </p:nvSpPr>
              <p:spPr bwMode="auto">
                <a:xfrm>
                  <a:off x="2239" y="2026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0" name="Line 80"/>
                <p:cNvSpPr>
                  <a:spLocks noChangeShapeType="1"/>
                </p:cNvSpPr>
                <p:nvPr/>
              </p:nvSpPr>
              <p:spPr bwMode="auto">
                <a:xfrm>
                  <a:off x="2251" y="2026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1" name="Line 81"/>
                <p:cNvSpPr>
                  <a:spLocks noChangeShapeType="1"/>
                </p:cNvSpPr>
                <p:nvPr/>
              </p:nvSpPr>
              <p:spPr bwMode="auto">
                <a:xfrm>
                  <a:off x="2268" y="2026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2" name="Line 82"/>
                <p:cNvSpPr>
                  <a:spLocks noChangeShapeType="1"/>
                </p:cNvSpPr>
                <p:nvPr/>
              </p:nvSpPr>
              <p:spPr bwMode="auto">
                <a:xfrm>
                  <a:off x="2286" y="2026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3" name="Line 83"/>
                <p:cNvSpPr>
                  <a:spLocks noChangeShapeType="1"/>
                </p:cNvSpPr>
                <p:nvPr/>
              </p:nvSpPr>
              <p:spPr bwMode="auto">
                <a:xfrm>
                  <a:off x="2303" y="2026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4" name="Line 84"/>
                <p:cNvSpPr>
                  <a:spLocks noChangeShapeType="1"/>
                </p:cNvSpPr>
                <p:nvPr/>
              </p:nvSpPr>
              <p:spPr bwMode="auto">
                <a:xfrm>
                  <a:off x="2321" y="2026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5" name="Line 85"/>
                <p:cNvSpPr>
                  <a:spLocks noChangeShapeType="1"/>
                </p:cNvSpPr>
                <p:nvPr/>
              </p:nvSpPr>
              <p:spPr bwMode="auto">
                <a:xfrm>
                  <a:off x="2338" y="2026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6" name="Line 86"/>
                <p:cNvSpPr>
                  <a:spLocks noChangeShapeType="1"/>
                </p:cNvSpPr>
                <p:nvPr/>
              </p:nvSpPr>
              <p:spPr bwMode="auto">
                <a:xfrm>
                  <a:off x="2356" y="2026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7" name="Line 87"/>
                <p:cNvSpPr>
                  <a:spLocks noChangeShapeType="1"/>
                </p:cNvSpPr>
                <p:nvPr/>
              </p:nvSpPr>
              <p:spPr bwMode="auto">
                <a:xfrm>
                  <a:off x="2373" y="2026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8" name="Line 88"/>
                <p:cNvSpPr>
                  <a:spLocks noChangeShapeType="1"/>
                </p:cNvSpPr>
                <p:nvPr/>
              </p:nvSpPr>
              <p:spPr bwMode="auto">
                <a:xfrm>
                  <a:off x="2391" y="2026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29" name="Line 89"/>
                <p:cNvSpPr>
                  <a:spLocks noChangeShapeType="1"/>
                </p:cNvSpPr>
                <p:nvPr/>
              </p:nvSpPr>
              <p:spPr bwMode="auto">
                <a:xfrm>
                  <a:off x="2408" y="2026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0" name="Line 90"/>
                <p:cNvSpPr>
                  <a:spLocks noChangeShapeType="1"/>
                </p:cNvSpPr>
                <p:nvPr/>
              </p:nvSpPr>
              <p:spPr bwMode="auto">
                <a:xfrm>
                  <a:off x="2420" y="2026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1" name="Line 91"/>
                <p:cNvSpPr>
                  <a:spLocks noChangeShapeType="1"/>
                </p:cNvSpPr>
                <p:nvPr/>
              </p:nvSpPr>
              <p:spPr bwMode="auto">
                <a:xfrm>
                  <a:off x="2437" y="2032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2" name="Line 92"/>
                <p:cNvSpPr>
                  <a:spLocks noChangeShapeType="1"/>
                </p:cNvSpPr>
                <p:nvPr/>
              </p:nvSpPr>
              <p:spPr bwMode="auto">
                <a:xfrm>
                  <a:off x="2455" y="2032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3" name="Line 93"/>
                <p:cNvSpPr>
                  <a:spLocks noChangeShapeType="1"/>
                </p:cNvSpPr>
                <p:nvPr/>
              </p:nvSpPr>
              <p:spPr bwMode="auto">
                <a:xfrm>
                  <a:off x="2472" y="2032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4" name="Line 94"/>
                <p:cNvSpPr>
                  <a:spLocks noChangeShapeType="1"/>
                </p:cNvSpPr>
                <p:nvPr/>
              </p:nvSpPr>
              <p:spPr bwMode="auto">
                <a:xfrm>
                  <a:off x="2489" y="2032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5" name="Line 95"/>
                <p:cNvSpPr>
                  <a:spLocks noChangeShapeType="1"/>
                </p:cNvSpPr>
                <p:nvPr/>
              </p:nvSpPr>
              <p:spPr bwMode="auto">
                <a:xfrm>
                  <a:off x="2507" y="2032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6" name="Line 96"/>
                <p:cNvSpPr>
                  <a:spLocks noChangeShapeType="1"/>
                </p:cNvSpPr>
                <p:nvPr/>
              </p:nvSpPr>
              <p:spPr bwMode="auto">
                <a:xfrm>
                  <a:off x="2524" y="2032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7" name="Line 97"/>
                <p:cNvSpPr>
                  <a:spLocks noChangeShapeType="1"/>
                </p:cNvSpPr>
                <p:nvPr/>
              </p:nvSpPr>
              <p:spPr bwMode="auto">
                <a:xfrm>
                  <a:off x="2542" y="2032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8" name="Line 98"/>
                <p:cNvSpPr>
                  <a:spLocks noChangeShapeType="1"/>
                </p:cNvSpPr>
                <p:nvPr/>
              </p:nvSpPr>
              <p:spPr bwMode="auto">
                <a:xfrm>
                  <a:off x="2559" y="2038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39" name="Line 99"/>
                <p:cNvSpPr>
                  <a:spLocks noChangeShapeType="1"/>
                </p:cNvSpPr>
                <p:nvPr/>
              </p:nvSpPr>
              <p:spPr bwMode="auto">
                <a:xfrm>
                  <a:off x="2577" y="2038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0" name="Line 100"/>
                <p:cNvSpPr>
                  <a:spLocks noChangeShapeType="1"/>
                </p:cNvSpPr>
                <p:nvPr/>
              </p:nvSpPr>
              <p:spPr bwMode="auto">
                <a:xfrm>
                  <a:off x="2594" y="2038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1" name="Line 101"/>
                <p:cNvSpPr>
                  <a:spLocks noChangeShapeType="1"/>
                </p:cNvSpPr>
                <p:nvPr/>
              </p:nvSpPr>
              <p:spPr bwMode="auto">
                <a:xfrm>
                  <a:off x="2612" y="2038"/>
                  <a:ext cx="1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2" name="Line 102"/>
                <p:cNvSpPr>
                  <a:spLocks noChangeShapeType="1"/>
                </p:cNvSpPr>
                <p:nvPr/>
              </p:nvSpPr>
              <p:spPr bwMode="auto">
                <a:xfrm>
                  <a:off x="2623" y="2038"/>
                  <a:ext cx="18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3" name="Line 103"/>
                <p:cNvSpPr>
                  <a:spLocks noChangeShapeType="1"/>
                </p:cNvSpPr>
                <p:nvPr/>
              </p:nvSpPr>
              <p:spPr bwMode="auto">
                <a:xfrm>
                  <a:off x="2641" y="2043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4" name="Line 104"/>
                <p:cNvSpPr>
                  <a:spLocks noChangeShapeType="1"/>
                </p:cNvSpPr>
                <p:nvPr/>
              </p:nvSpPr>
              <p:spPr bwMode="auto">
                <a:xfrm>
                  <a:off x="2658" y="2043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5" name="Line 105"/>
                <p:cNvSpPr>
                  <a:spLocks noChangeShapeType="1"/>
                </p:cNvSpPr>
                <p:nvPr/>
              </p:nvSpPr>
              <p:spPr bwMode="auto">
                <a:xfrm>
                  <a:off x="2675" y="2043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6" name="Line 106"/>
                <p:cNvSpPr>
                  <a:spLocks noChangeShapeType="1"/>
                </p:cNvSpPr>
                <p:nvPr/>
              </p:nvSpPr>
              <p:spPr bwMode="auto">
                <a:xfrm>
                  <a:off x="2693" y="2043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7" name="Line 107"/>
                <p:cNvSpPr>
                  <a:spLocks noChangeShapeType="1"/>
                </p:cNvSpPr>
                <p:nvPr/>
              </p:nvSpPr>
              <p:spPr bwMode="auto">
                <a:xfrm>
                  <a:off x="2710" y="2043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8" name="Line 108"/>
                <p:cNvSpPr>
                  <a:spLocks noChangeShapeType="1"/>
                </p:cNvSpPr>
                <p:nvPr/>
              </p:nvSpPr>
              <p:spPr bwMode="auto">
                <a:xfrm>
                  <a:off x="2728" y="2049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49" name="Line 109"/>
                <p:cNvSpPr>
                  <a:spLocks noChangeShapeType="1"/>
                </p:cNvSpPr>
                <p:nvPr/>
              </p:nvSpPr>
              <p:spPr bwMode="auto">
                <a:xfrm>
                  <a:off x="2745" y="2049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0" name="Line 110"/>
                <p:cNvSpPr>
                  <a:spLocks noChangeShapeType="1"/>
                </p:cNvSpPr>
                <p:nvPr/>
              </p:nvSpPr>
              <p:spPr bwMode="auto">
                <a:xfrm>
                  <a:off x="2763" y="2049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1" name="Line 111"/>
                <p:cNvSpPr>
                  <a:spLocks noChangeShapeType="1"/>
                </p:cNvSpPr>
                <p:nvPr/>
              </p:nvSpPr>
              <p:spPr bwMode="auto">
                <a:xfrm>
                  <a:off x="2780" y="2055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2" name="Line 112"/>
                <p:cNvSpPr>
                  <a:spLocks noChangeShapeType="1"/>
                </p:cNvSpPr>
                <p:nvPr/>
              </p:nvSpPr>
              <p:spPr bwMode="auto">
                <a:xfrm>
                  <a:off x="2798" y="2055"/>
                  <a:ext cx="1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3" name="Line 113"/>
                <p:cNvSpPr>
                  <a:spLocks noChangeShapeType="1"/>
                </p:cNvSpPr>
                <p:nvPr/>
              </p:nvSpPr>
              <p:spPr bwMode="auto">
                <a:xfrm>
                  <a:off x="2809" y="2055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4" name="Line 114"/>
                <p:cNvSpPr>
                  <a:spLocks noChangeShapeType="1"/>
                </p:cNvSpPr>
                <p:nvPr/>
              </p:nvSpPr>
              <p:spPr bwMode="auto">
                <a:xfrm>
                  <a:off x="2827" y="2055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5" name="Line 115"/>
                <p:cNvSpPr>
                  <a:spLocks noChangeShapeType="1"/>
                </p:cNvSpPr>
                <p:nvPr/>
              </p:nvSpPr>
              <p:spPr bwMode="auto">
                <a:xfrm>
                  <a:off x="2844" y="2061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6" name="Line 116"/>
                <p:cNvSpPr>
                  <a:spLocks noChangeShapeType="1"/>
                </p:cNvSpPr>
                <p:nvPr/>
              </p:nvSpPr>
              <p:spPr bwMode="auto">
                <a:xfrm>
                  <a:off x="2862" y="2061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7" name="Line 117"/>
                <p:cNvSpPr>
                  <a:spLocks noChangeShapeType="1"/>
                </p:cNvSpPr>
                <p:nvPr/>
              </p:nvSpPr>
              <p:spPr bwMode="auto">
                <a:xfrm>
                  <a:off x="2879" y="2067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8" name="Line 118"/>
                <p:cNvSpPr>
                  <a:spLocks noChangeShapeType="1"/>
                </p:cNvSpPr>
                <p:nvPr/>
              </p:nvSpPr>
              <p:spPr bwMode="auto">
                <a:xfrm>
                  <a:off x="2896" y="2067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59" name="Line 119"/>
                <p:cNvSpPr>
                  <a:spLocks noChangeShapeType="1"/>
                </p:cNvSpPr>
                <p:nvPr/>
              </p:nvSpPr>
              <p:spPr bwMode="auto">
                <a:xfrm>
                  <a:off x="2914" y="2067"/>
                  <a:ext cx="17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0" name="Line 120"/>
                <p:cNvSpPr>
                  <a:spLocks noChangeShapeType="1"/>
                </p:cNvSpPr>
                <p:nvPr/>
              </p:nvSpPr>
              <p:spPr bwMode="auto">
                <a:xfrm>
                  <a:off x="2931" y="2072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1" name="Line 121"/>
                <p:cNvSpPr>
                  <a:spLocks noChangeShapeType="1"/>
                </p:cNvSpPr>
                <p:nvPr/>
              </p:nvSpPr>
              <p:spPr bwMode="auto">
                <a:xfrm>
                  <a:off x="2949" y="2072"/>
                  <a:ext cx="11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2" name="Line 122"/>
                <p:cNvSpPr>
                  <a:spLocks noChangeShapeType="1"/>
                </p:cNvSpPr>
                <p:nvPr/>
              </p:nvSpPr>
              <p:spPr bwMode="auto">
                <a:xfrm>
                  <a:off x="2960" y="2078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3" name="Line 123"/>
                <p:cNvSpPr>
                  <a:spLocks noChangeShapeType="1"/>
                </p:cNvSpPr>
                <p:nvPr/>
              </p:nvSpPr>
              <p:spPr bwMode="auto">
                <a:xfrm>
                  <a:off x="2978" y="2078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4" name="Line 124"/>
                <p:cNvSpPr>
                  <a:spLocks noChangeShapeType="1"/>
                </p:cNvSpPr>
                <p:nvPr/>
              </p:nvSpPr>
              <p:spPr bwMode="auto">
                <a:xfrm>
                  <a:off x="2995" y="2084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5" name="Line 125"/>
                <p:cNvSpPr>
                  <a:spLocks noChangeShapeType="1"/>
                </p:cNvSpPr>
                <p:nvPr/>
              </p:nvSpPr>
              <p:spPr bwMode="auto">
                <a:xfrm>
                  <a:off x="3013" y="2084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6" name="Line 126"/>
                <p:cNvSpPr>
                  <a:spLocks noChangeShapeType="1"/>
                </p:cNvSpPr>
                <p:nvPr/>
              </p:nvSpPr>
              <p:spPr bwMode="auto">
                <a:xfrm>
                  <a:off x="3030" y="2084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7" name="Line 127"/>
                <p:cNvSpPr>
                  <a:spLocks noChangeShapeType="1"/>
                </p:cNvSpPr>
                <p:nvPr/>
              </p:nvSpPr>
              <p:spPr bwMode="auto">
                <a:xfrm>
                  <a:off x="3048" y="2090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8" name="Line 128"/>
                <p:cNvSpPr>
                  <a:spLocks noChangeShapeType="1"/>
                </p:cNvSpPr>
                <p:nvPr/>
              </p:nvSpPr>
              <p:spPr bwMode="auto">
                <a:xfrm>
                  <a:off x="3065" y="2096"/>
                  <a:ext cx="18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69" name="Line 129"/>
                <p:cNvSpPr>
                  <a:spLocks noChangeShapeType="1"/>
                </p:cNvSpPr>
                <p:nvPr/>
              </p:nvSpPr>
              <p:spPr bwMode="auto">
                <a:xfrm>
                  <a:off x="3083" y="2096"/>
                  <a:ext cx="17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0" name="Line 130"/>
                <p:cNvSpPr>
                  <a:spLocks noChangeShapeType="1"/>
                </p:cNvSpPr>
                <p:nvPr/>
              </p:nvSpPr>
              <p:spPr bwMode="auto">
                <a:xfrm>
                  <a:off x="3100" y="2101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1" name="Line 131"/>
                <p:cNvSpPr>
                  <a:spLocks noChangeShapeType="1"/>
                </p:cNvSpPr>
                <p:nvPr/>
              </p:nvSpPr>
              <p:spPr bwMode="auto">
                <a:xfrm>
                  <a:off x="3117" y="2101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2" name="Line 132"/>
                <p:cNvSpPr>
                  <a:spLocks noChangeShapeType="1"/>
                </p:cNvSpPr>
                <p:nvPr/>
              </p:nvSpPr>
              <p:spPr bwMode="auto">
                <a:xfrm>
                  <a:off x="3135" y="2107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3" name="Line 133"/>
                <p:cNvSpPr>
                  <a:spLocks noChangeShapeType="1"/>
                </p:cNvSpPr>
                <p:nvPr/>
              </p:nvSpPr>
              <p:spPr bwMode="auto">
                <a:xfrm>
                  <a:off x="3152" y="2113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4" name="Line 134"/>
                <p:cNvSpPr>
                  <a:spLocks noChangeShapeType="1"/>
                </p:cNvSpPr>
                <p:nvPr/>
              </p:nvSpPr>
              <p:spPr bwMode="auto">
                <a:xfrm>
                  <a:off x="3164" y="2113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5" name="Line 135"/>
                <p:cNvSpPr>
                  <a:spLocks noChangeShapeType="1"/>
                </p:cNvSpPr>
                <p:nvPr/>
              </p:nvSpPr>
              <p:spPr bwMode="auto">
                <a:xfrm>
                  <a:off x="3181" y="2119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6" name="Line 136"/>
                <p:cNvSpPr>
                  <a:spLocks noChangeShapeType="1"/>
                </p:cNvSpPr>
                <p:nvPr/>
              </p:nvSpPr>
              <p:spPr bwMode="auto">
                <a:xfrm>
                  <a:off x="3199" y="2125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7" name="Line 137"/>
                <p:cNvSpPr>
                  <a:spLocks noChangeShapeType="1"/>
                </p:cNvSpPr>
                <p:nvPr/>
              </p:nvSpPr>
              <p:spPr bwMode="auto">
                <a:xfrm>
                  <a:off x="3216" y="2125"/>
                  <a:ext cx="18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8" name="Line 138"/>
                <p:cNvSpPr>
                  <a:spLocks noChangeShapeType="1"/>
                </p:cNvSpPr>
                <p:nvPr/>
              </p:nvSpPr>
              <p:spPr bwMode="auto">
                <a:xfrm>
                  <a:off x="3234" y="2130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79" name="Line 139"/>
                <p:cNvSpPr>
                  <a:spLocks noChangeShapeType="1"/>
                </p:cNvSpPr>
                <p:nvPr/>
              </p:nvSpPr>
              <p:spPr bwMode="auto">
                <a:xfrm>
                  <a:off x="3251" y="2136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0" name="Line 140"/>
                <p:cNvSpPr>
                  <a:spLocks noChangeShapeType="1"/>
                </p:cNvSpPr>
                <p:nvPr/>
              </p:nvSpPr>
              <p:spPr bwMode="auto">
                <a:xfrm>
                  <a:off x="3269" y="2142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1" name="Line 141"/>
                <p:cNvSpPr>
                  <a:spLocks noChangeShapeType="1"/>
                </p:cNvSpPr>
                <p:nvPr/>
              </p:nvSpPr>
              <p:spPr bwMode="auto">
                <a:xfrm>
                  <a:off x="3286" y="2148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2" name="Line 142"/>
                <p:cNvSpPr>
                  <a:spLocks noChangeShapeType="1"/>
                </p:cNvSpPr>
                <p:nvPr/>
              </p:nvSpPr>
              <p:spPr bwMode="auto">
                <a:xfrm>
                  <a:off x="3304" y="2154"/>
                  <a:ext cx="1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3" name="Line 143"/>
                <p:cNvSpPr>
                  <a:spLocks noChangeShapeType="1"/>
                </p:cNvSpPr>
                <p:nvPr/>
              </p:nvSpPr>
              <p:spPr bwMode="auto">
                <a:xfrm>
                  <a:off x="3321" y="2154"/>
                  <a:ext cx="17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4" name="Line 144"/>
                <p:cNvSpPr>
                  <a:spLocks noChangeShapeType="1"/>
                </p:cNvSpPr>
                <p:nvPr/>
              </p:nvSpPr>
              <p:spPr bwMode="auto">
                <a:xfrm>
                  <a:off x="3338" y="2159"/>
                  <a:ext cx="12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5" name="Line 145"/>
                <p:cNvSpPr>
                  <a:spLocks noChangeShapeType="1"/>
                </p:cNvSpPr>
                <p:nvPr/>
              </p:nvSpPr>
              <p:spPr bwMode="auto">
                <a:xfrm>
                  <a:off x="3350" y="2165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6" name="Line 146"/>
                <p:cNvSpPr>
                  <a:spLocks noChangeShapeType="1"/>
                </p:cNvSpPr>
                <p:nvPr/>
              </p:nvSpPr>
              <p:spPr bwMode="auto">
                <a:xfrm>
                  <a:off x="3367" y="2171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7" name="Line 147"/>
                <p:cNvSpPr>
                  <a:spLocks noChangeShapeType="1"/>
                </p:cNvSpPr>
                <p:nvPr/>
              </p:nvSpPr>
              <p:spPr bwMode="auto">
                <a:xfrm>
                  <a:off x="3385" y="2177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8" name="Line 148"/>
                <p:cNvSpPr>
                  <a:spLocks noChangeShapeType="1"/>
                </p:cNvSpPr>
                <p:nvPr/>
              </p:nvSpPr>
              <p:spPr bwMode="auto">
                <a:xfrm>
                  <a:off x="3402" y="2183"/>
                  <a:ext cx="18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89" name="Line 149"/>
                <p:cNvSpPr>
                  <a:spLocks noChangeShapeType="1"/>
                </p:cNvSpPr>
                <p:nvPr/>
              </p:nvSpPr>
              <p:spPr bwMode="auto">
                <a:xfrm>
                  <a:off x="3420" y="2188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0" name="Line 150"/>
                <p:cNvSpPr>
                  <a:spLocks noChangeShapeType="1"/>
                </p:cNvSpPr>
                <p:nvPr/>
              </p:nvSpPr>
              <p:spPr bwMode="auto">
                <a:xfrm>
                  <a:off x="3437" y="2194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1" name="Line 151"/>
                <p:cNvSpPr>
                  <a:spLocks noChangeShapeType="1"/>
                </p:cNvSpPr>
                <p:nvPr/>
              </p:nvSpPr>
              <p:spPr bwMode="auto">
                <a:xfrm>
                  <a:off x="3455" y="2206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2" name="Line 152"/>
                <p:cNvSpPr>
                  <a:spLocks noChangeShapeType="1"/>
                </p:cNvSpPr>
                <p:nvPr/>
              </p:nvSpPr>
              <p:spPr bwMode="auto">
                <a:xfrm>
                  <a:off x="3472" y="2212"/>
                  <a:ext cx="18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3" name="Line 153"/>
                <p:cNvSpPr>
                  <a:spLocks noChangeShapeType="1"/>
                </p:cNvSpPr>
                <p:nvPr/>
              </p:nvSpPr>
              <p:spPr bwMode="auto">
                <a:xfrm>
                  <a:off x="3490" y="2217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4" name="Line 154"/>
                <p:cNvSpPr>
                  <a:spLocks noChangeShapeType="1"/>
                </p:cNvSpPr>
                <p:nvPr/>
              </p:nvSpPr>
              <p:spPr bwMode="auto">
                <a:xfrm>
                  <a:off x="3507" y="2223"/>
                  <a:ext cx="12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5" name="Line 155"/>
                <p:cNvSpPr>
                  <a:spLocks noChangeShapeType="1"/>
                </p:cNvSpPr>
                <p:nvPr/>
              </p:nvSpPr>
              <p:spPr bwMode="auto">
                <a:xfrm>
                  <a:off x="3519" y="2229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6" name="Line 156"/>
                <p:cNvSpPr>
                  <a:spLocks noChangeShapeType="1"/>
                </p:cNvSpPr>
                <p:nvPr/>
              </p:nvSpPr>
              <p:spPr bwMode="auto">
                <a:xfrm>
                  <a:off x="3536" y="2235"/>
                  <a:ext cx="1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7" name="Line 157"/>
                <p:cNvSpPr>
                  <a:spLocks noChangeShapeType="1"/>
                </p:cNvSpPr>
                <p:nvPr/>
              </p:nvSpPr>
              <p:spPr bwMode="auto">
                <a:xfrm>
                  <a:off x="3554" y="2246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8" name="Line 158"/>
                <p:cNvSpPr>
                  <a:spLocks noChangeShapeType="1"/>
                </p:cNvSpPr>
                <p:nvPr/>
              </p:nvSpPr>
              <p:spPr bwMode="auto">
                <a:xfrm>
                  <a:off x="3571" y="2252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99" name="Line 159"/>
                <p:cNvSpPr>
                  <a:spLocks noChangeShapeType="1"/>
                </p:cNvSpPr>
                <p:nvPr/>
              </p:nvSpPr>
              <p:spPr bwMode="auto">
                <a:xfrm>
                  <a:off x="3588" y="2264"/>
                  <a:ext cx="18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0" name="Line 160"/>
                <p:cNvSpPr>
                  <a:spLocks noChangeShapeType="1"/>
                </p:cNvSpPr>
                <p:nvPr/>
              </p:nvSpPr>
              <p:spPr bwMode="auto">
                <a:xfrm>
                  <a:off x="3606" y="2270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1" name="Line 161"/>
                <p:cNvSpPr>
                  <a:spLocks noChangeShapeType="1"/>
                </p:cNvSpPr>
                <p:nvPr/>
              </p:nvSpPr>
              <p:spPr bwMode="auto">
                <a:xfrm>
                  <a:off x="3623" y="2276"/>
                  <a:ext cx="1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2" name="Line 162"/>
                <p:cNvSpPr>
                  <a:spLocks noChangeShapeType="1"/>
                </p:cNvSpPr>
                <p:nvPr/>
              </p:nvSpPr>
              <p:spPr bwMode="auto">
                <a:xfrm>
                  <a:off x="3641" y="2287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3" name="Line 163"/>
                <p:cNvSpPr>
                  <a:spLocks noChangeShapeType="1"/>
                </p:cNvSpPr>
                <p:nvPr/>
              </p:nvSpPr>
              <p:spPr bwMode="auto">
                <a:xfrm>
                  <a:off x="3658" y="2293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4" name="Line 164"/>
                <p:cNvSpPr>
                  <a:spLocks noChangeShapeType="1"/>
                </p:cNvSpPr>
                <p:nvPr/>
              </p:nvSpPr>
              <p:spPr bwMode="auto">
                <a:xfrm>
                  <a:off x="3676" y="2305"/>
                  <a:ext cx="17" cy="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5" name="Line 165"/>
                <p:cNvSpPr>
                  <a:spLocks noChangeShapeType="1"/>
                </p:cNvSpPr>
                <p:nvPr/>
              </p:nvSpPr>
              <p:spPr bwMode="auto">
                <a:xfrm>
                  <a:off x="3693" y="2310"/>
                  <a:ext cx="12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6" name="Line 166"/>
                <p:cNvSpPr>
                  <a:spLocks noChangeShapeType="1"/>
                </p:cNvSpPr>
                <p:nvPr/>
              </p:nvSpPr>
              <p:spPr bwMode="auto">
                <a:xfrm>
                  <a:off x="3705" y="2322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7" name="Line 167"/>
                <p:cNvSpPr>
                  <a:spLocks noChangeShapeType="1"/>
                </p:cNvSpPr>
                <p:nvPr/>
              </p:nvSpPr>
              <p:spPr bwMode="auto">
                <a:xfrm>
                  <a:off x="3722" y="2328"/>
                  <a:ext cx="1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8" name="Line 168"/>
                <p:cNvSpPr>
                  <a:spLocks noChangeShapeType="1"/>
                </p:cNvSpPr>
                <p:nvPr/>
              </p:nvSpPr>
              <p:spPr bwMode="auto">
                <a:xfrm>
                  <a:off x="3740" y="2339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09" name="Line 169"/>
                <p:cNvSpPr>
                  <a:spLocks noChangeShapeType="1"/>
                </p:cNvSpPr>
                <p:nvPr/>
              </p:nvSpPr>
              <p:spPr bwMode="auto">
                <a:xfrm>
                  <a:off x="3757" y="2345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0" name="Line 170"/>
                <p:cNvSpPr>
                  <a:spLocks noChangeShapeType="1"/>
                </p:cNvSpPr>
                <p:nvPr/>
              </p:nvSpPr>
              <p:spPr bwMode="auto">
                <a:xfrm>
                  <a:off x="3775" y="2357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1" name="Line 171"/>
                <p:cNvSpPr>
                  <a:spLocks noChangeShapeType="1"/>
                </p:cNvSpPr>
                <p:nvPr/>
              </p:nvSpPr>
              <p:spPr bwMode="auto">
                <a:xfrm>
                  <a:off x="3792" y="2368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2" name="Line 172"/>
                <p:cNvSpPr>
                  <a:spLocks noChangeShapeType="1"/>
                </p:cNvSpPr>
                <p:nvPr/>
              </p:nvSpPr>
              <p:spPr bwMode="auto">
                <a:xfrm>
                  <a:off x="3809" y="2374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3" name="Line 173"/>
                <p:cNvSpPr>
                  <a:spLocks noChangeShapeType="1"/>
                </p:cNvSpPr>
                <p:nvPr/>
              </p:nvSpPr>
              <p:spPr bwMode="auto">
                <a:xfrm>
                  <a:off x="3827" y="2386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4" name="Line 174"/>
                <p:cNvSpPr>
                  <a:spLocks noChangeShapeType="1"/>
                </p:cNvSpPr>
                <p:nvPr/>
              </p:nvSpPr>
              <p:spPr bwMode="auto">
                <a:xfrm>
                  <a:off x="3844" y="2397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5" name="Line 175"/>
                <p:cNvSpPr>
                  <a:spLocks noChangeShapeType="1"/>
                </p:cNvSpPr>
                <p:nvPr/>
              </p:nvSpPr>
              <p:spPr bwMode="auto">
                <a:xfrm>
                  <a:off x="3862" y="2409"/>
                  <a:ext cx="17" cy="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6" name="Line 176"/>
                <p:cNvSpPr>
                  <a:spLocks noChangeShapeType="1"/>
                </p:cNvSpPr>
                <p:nvPr/>
              </p:nvSpPr>
              <p:spPr bwMode="auto">
                <a:xfrm>
                  <a:off x="3879" y="2415"/>
                  <a:ext cx="1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7" name="Line 177"/>
                <p:cNvSpPr>
                  <a:spLocks noChangeShapeType="1"/>
                </p:cNvSpPr>
                <p:nvPr/>
              </p:nvSpPr>
              <p:spPr bwMode="auto">
                <a:xfrm>
                  <a:off x="3897" y="2426"/>
                  <a:ext cx="11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8" name="Line 178"/>
                <p:cNvSpPr>
                  <a:spLocks noChangeShapeType="1"/>
                </p:cNvSpPr>
                <p:nvPr/>
              </p:nvSpPr>
              <p:spPr bwMode="auto">
                <a:xfrm>
                  <a:off x="3908" y="2438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19" name="Line 179"/>
                <p:cNvSpPr>
                  <a:spLocks noChangeShapeType="1"/>
                </p:cNvSpPr>
                <p:nvPr/>
              </p:nvSpPr>
              <p:spPr bwMode="auto">
                <a:xfrm>
                  <a:off x="3926" y="2450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0" name="Line 180"/>
                <p:cNvSpPr>
                  <a:spLocks noChangeShapeType="1"/>
                </p:cNvSpPr>
                <p:nvPr/>
              </p:nvSpPr>
              <p:spPr bwMode="auto">
                <a:xfrm>
                  <a:off x="3943" y="2461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1" name="Line 181"/>
                <p:cNvSpPr>
                  <a:spLocks noChangeShapeType="1"/>
                </p:cNvSpPr>
                <p:nvPr/>
              </p:nvSpPr>
              <p:spPr bwMode="auto">
                <a:xfrm>
                  <a:off x="3961" y="2473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2" name="Line 182"/>
                <p:cNvSpPr>
                  <a:spLocks noChangeShapeType="1"/>
                </p:cNvSpPr>
                <p:nvPr/>
              </p:nvSpPr>
              <p:spPr bwMode="auto">
                <a:xfrm>
                  <a:off x="3978" y="2484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3" name="Line 183"/>
                <p:cNvSpPr>
                  <a:spLocks noChangeShapeType="1"/>
                </p:cNvSpPr>
                <p:nvPr/>
              </p:nvSpPr>
              <p:spPr bwMode="auto">
                <a:xfrm>
                  <a:off x="3995" y="2496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4" name="Line 184"/>
                <p:cNvSpPr>
                  <a:spLocks noChangeShapeType="1"/>
                </p:cNvSpPr>
                <p:nvPr/>
              </p:nvSpPr>
              <p:spPr bwMode="auto">
                <a:xfrm>
                  <a:off x="4013" y="2508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5" name="Line 185"/>
                <p:cNvSpPr>
                  <a:spLocks noChangeShapeType="1"/>
                </p:cNvSpPr>
                <p:nvPr/>
              </p:nvSpPr>
              <p:spPr bwMode="auto">
                <a:xfrm>
                  <a:off x="4030" y="2519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6" name="Line 186"/>
                <p:cNvSpPr>
                  <a:spLocks noChangeShapeType="1"/>
                </p:cNvSpPr>
                <p:nvPr/>
              </p:nvSpPr>
              <p:spPr bwMode="auto">
                <a:xfrm>
                  <a:off x="4048" y="2531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7" name="Line 187"/>
                <p:cNvSpPr>
                  <a:spLocks noChangeShapeType="1"/>
                </p:cNvSpPr>
                <p:nvPr/>
              </p:nvSpPr>
              <p:spPr bwMode="auto">
                <a:xfrm>
                  <a:off x="4065" y="2542"/>
                  <a:ext cx="12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8" name="Line 188"/>
                <p:cNvSpPr>
                  <a:spLocks noChangeShapeType="1"/>
                </p:cNvSpPr>
                <p:nvPr/>
              </p:nvSpPr>
              <p:spPr bwMode="auto">
                <a:xfrm>
                  <a:off x="4077" y="2554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29" name="Line 189"/>
                <p:cNvSpPr>
                  <a:spLocks noChangeShapeType="1"/>
                </p:cNvSpPr>
                <p:nvPr/>
              </p:nvSpPr>
              <p:spPr bwMode="auto">
                <a:xfrm>
                  <a:off x="4094" y="2566"/>
                  <a:ext cx="1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0" name="Line 190"/>
                <p:cNvSpPr>
                  <a:spLocks noChangeShapeType="1"/>
                </p:cNvSpPr>
                <p:nvPr/>
              </p:nvSpPr>
              <p:spPr bwMode="auto">
                <a:xfrm>
                  <a:off x="4112" y="2577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1" name="Line 191"/>
                <p:cNvSpPr>
                  <a:spLocks noChangeShapeType="1"/>
                </p:cNvSpPr>
                <p:nvPr/>
              </p:nvSpPr>
              <p:spPr bwMode="auto">
                <a:xfrm>
                  <a:off x="4129" y="2589"/>
                  <a:ext cx="18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2" name="Line 192"/>
                <p:cNvSpPr>
                  <a:spLocks noChangeShapeType="1"/>
                </p:cNvSpPr>
                <p:nvPr/>
              </p:nvSpPr>
              <p:spPr bwMode="auto">
                <a:xfrm>
                  <a:off x="4147" y="2600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3" name="Line 193"/>
                <p:cNvSpPr>
                  <a:spLocks noChangeShapeType="1"/>
                </p:cNvSpPr>
                <p:nvPr/>
              </p:nvSpPr>
              <p:spPr bwMode="auto">
                <a:xfrm>
                  <a:off x="4164" y="2612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4" name="Line 194"/>
                <p:cNvSpPr>
                  <a:spLocks noChangeShapeType="1"/>
                </p:cNvSpPr>
                <p:nvPr/>
              </p:nvSpPr>
              <p:spPr bwMode="auto">
                <a:xfrm>
                  <a:off x="4182" y="2624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5" name="Line 195"/>
                <p:cNvSpPr>
                  <a:spLocks noChangeShapeType="1"/>
                </p:cNvSpPr>
                <p:nvPr/>
              </p:nvSpPr>
              <p:spPr bwMode="auto">
                <a:xfrm>
                  <a:off x="4199" y="2635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6" name="Line 196"/>
                <p:cNvSpPr>
                  <a:spLocks noChangeShapeType="1"/>
                </p:cNvSpPr>
                <p:nvPr/>
              </p:nvSpPr>
              <p:spPr bwMode="auto">
                <a:xfrm>
                  <a:off x="4216" y="2647"/>
                  <a:ext cx="18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7" name="Line 197"/>
                <p:cNvSpPr>
                  <a:spLocks noChangeShapeType="1"/>
                </p:cNvSpPr>
                <p:nvPr/>
              </p:nvSpPr>
              <p:spPr bwMode="auto">
                <a:xfrm>
                  <a:off x="4234" y="2664"/>
                  <a:ext cx="12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8" name="Line 198"/>
                <p:cNvSpPr>
                  <a:spLocks noChangeShapeType="1"/>
                </p:cNvSpPr>
                <p:nvPr/>
              </p:nvSpPr>
              <p:spPr bwMode="auto">
                <a:xfrm>
                  <a:off x="4246" y="2676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39" name="Line 199"/>
                <p:cNvSpPr>
                  <a:spLocks noChangeShapeType="1"/>
                </p:cNvSpPr>
                <p:nvPr/>
              </p:nvSpPr>
              <p:spPr bwMode="auto">
                <a:xfrm>
                  <a:off x="4263" y="2687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0" name="Line 200"/>
                <p:cNvSpPr>
                  <a:spLocks noChangeShapeType="1"/>
                </p:cNvSpPr>
                <p:nvPr/>
              </p:nvSpPr>
              <p:spPr bwMode="auto">
                <a:xfrm>
                  <a:off x="4280" y="2699"/>
                  <a:ext cx="18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1" name="Line 201"/>
                <p:cNvSpPr>
                  <a:spLocks noChangeShapeType="1"/>
                </p:cNvSpPr>
                <p:nvPr/>
              </p:nvSpPr>
              <p:spPr bwMode="auto">
                <a:xfrm>
                  <a:off x="4298" y="2716"/>
                  <a:ext cx="17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2" name="Line 202"/>
                <p:cNvSpPr>
                  <a:spLocks noChangeShapeType="1"/>
                </p:cNvSpPr>
                <p:nvPr/>
              </p:nvSpPr>
              <p:spPr bwMode="auto">
                <a:xfrm>
                  <a:off x="4315" y="2728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3" name="Line 203"/>
                <p:cNvSpPr>
                  <a:spLocks noChangeShapeType="1"/>
                </p:cNvSpPr>
                <p:nvPr/>
              </p:nvSpPr>
              <p:spPr bwMode="auto">
                <a:xfrm>
                  <a:off x="4333" y="2740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4" name="Line 204"/>
                <p:cNvSpPr>
                  <a:spLocks noChangeShapeType="1"/>
                </p:cNvSpPr>
                <p:nvPr/>
              </p:nvSpPr>
              <p:spPr bwMode="auto">
                <a:xfrm>
                  <a:off x="4350" y="2751"/>
                  <a:ext cx="18" cy="1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5" name="Line 205"/>
                <p:cNvSpPr>
                  <a:spLocks noChangeShapeType="1"/>
                </p:cNvSpPr>
                <p:nvPr/>
              </p:nvSpPr>
              <p:spPr bwMode="auto">
                <a:xfrm>
                  <a:off x="4368" y="2769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6" name="Line 206"/>
                <p:cNvSpPr>
                  <a:spLocks noChangeShapeType="1"/>
                </p:cNvSpPr>
                <p:nvPr/>
              </p:nvSpPr>
              <p:spPr bwMode="auto">
                <a:xfrm>
                  <a:off x="4385" y="2780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7" name="Line 207"/>
                <p:cNvSpPr>
                  <a:spLocks noChangeShapeType="1"/>
                </p:cNvSpPr>
                <p:nvPr/>
              </p:nvSpPr>
              <p:spPr bwMode="auto">
                <a:xfrm>
                  <a:off x="4403" y="2792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8" name="Line 208"/>
                <p:cNvSpPr>
                  <a:spLocks noChangeShapeType="1"/>
                </p:cNvSpPr>
                <p:nvPr/>
              </p:nvSpPr>
              <p:spPr bwMode="auto">
                <a:xfrm>
                  <a:off x="4420" y="2803"/>
                  <a:ext cx="17" cy="1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49" name="Line 209"/>
                <p:cNvSpPr>
                  <a:spLocks noChangeShapeType="1"/>
                </p:cNvSpPr>
                <p:nvPr/>
              </p:nvSpPr>
              <p:spPr bwMode="auto">
                <a:xfrm>
                  <a:off x="4437" y="2821"/>
                  <a:ext cx="12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50" name="Line 210"/>
                <p:cNvSpPr>
                  <a:spLocks noChangeShapeType="1"/>
                </p:cNvSpPr>
                <p:nvPr/>
              </p:nvSpPr>
              <p:spPr bwMode="auto">
                <a:xfrm>
                  <a:off x="4449" y="2833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51" name="Line 211"/>
                <p:cNvSpPr>
                  <a:spLocks noChangeShapeType="1"/>
                </p:cNvSpPr>
                <p:nvPr/>
              </p:nvSpPr>
              <p:spPr bwMode="auto">
                <a:xfrm>
                  <a:off x="4466" y="2844"/>
                  <a:ext cx="18" cy="1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52" name="Line 212"/>
                <p:cNvSpPr>
                  <a:spLocks noChangeShapeType="1"/>
                </p:cNvSpPr>
                <p:nvPr/>
              </p:nvSpPr>
              <p:spPr bwMode="auto">
                <a:xfrm>
                  <a:off x="4484" y="2862"/>
                  <a:ext cx="17" cy="1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53" name="Line 213"/>
                <p:cNvSpPr>
                  <a:spLocks noChangeShapeType="1"/>
                </p:cNvSpPr>
                <p:nvPr/>
              </p:nvSpPr>
              <p:spPr bwMode="auto">
                <a:xfrm>
                  <a:off x="4501" y="2873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54" name="Line 214"/>
                <p:cNvSpPr>
                  <a:spLocks noChangeShapeType="1"/>
                </p:cNvSpPr>
                <p:nvPr/>
              </p:nvSpPr>
              <p:spPr bwMode="auto">
                <a:xfrm>
                  <a:off x="4519" y="2885"/>
                  <a:ext cx="17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655" name="Line 215"/>
                <p:cNvSpPr>
                  <a:spLocks noChangeShapeType="1"/>
                </p:cNvSpPr>
                <p:nvPr/>
              </p:nvSpPr>
              <p:spPr bwMode="auto">
                <a:xfrm>
                  <a:off x="4536" y="2902"/>
                  <a:ext cx="18" cy="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9415" name="Line 216"/>
              <p:cNvSpPr>
                <a:spLocks noChangeShapeType="1"/>
              </p:cNvSpPr>
              <p:nvPr/>
            </p:nvSpPr>
            <p:spPr bwMode="auto">
              <a:xfrm>
                <a:off x="4545" y="2938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16" name="Line 217"/>
              <p:cNvSpPr>
                <a:spLocks noChangeShapeType="1"/>
              </p:cNvSpPr>
              <p:nvPr/>
            </p:nvSpPr>
            <p:spPr bwMode="auto">
              <a:xfrm>
                <a:off x="4562" y="2949"/>
                <a:ext cx="18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17" name="Line 218"/>
              <p:cNvSpPr>
                <a:spLocks noChangeShapeType="1"/>
              </p:cNvSpPr>
              <p:nvPr/>
            </p:nvSpPr>
            <p:spPr bwMode="auto">
              <a:xfrm>
                <a:off x="4580" y="2967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18" name="Line 219"/>
              <p:cNvSpPr>
                <a:spLocks noChangeShapeType="1"/>
              </p:cNvSpPr>
              <p:nvPr/>
            </p:nvSpPr>
            <p:spPr bwMode="auto">
              <a:xfrm>
                <a:off x="4597" y="2978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19" name="Line 220"/>
              <p:cNvSpPr>
                <a:spLocks noChangeShapeType="1"/>
              </p:cNvSpPr>
              <p:nvPr/>
            </p:nvSpPr>
            <p:spPr bwMode="auto">
              <a:xfrm>
                <a:off x="4614" y="2990"/>
                <a:ext cx="12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0" name="Line 221"/>
              <p:cNvSpPr>
                <a:spLocks noChangeShapeType="1"/>
              </p:cNvSpPr>
              <p:nvPr/>
            </p:nvSpPr>
            <p:spPr bwMode="auto">
              <a:xfrm>
                <a:off x="4626" y="3007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1" name="Line 222"/>
              <p:cNvSpPr>
                <a:spLocks noChangeShapeType="1"/>
              </p:cNvSpPr>
              <p:nvPr/>
            </p:nvSpPr>
            <p:spPr bwMode="auto">
              <a:xfrm>
                <a:off x="4644" y="3019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2" name="Line 223"/>
              <p:cNvSpPr>
                <a:spLocks noChangeShapeType="1"/>
              </p:cNvSpPr>
              <p:nvPr/>
            </p:nvSpPr>
            <p:spPr bwMode="auto">
              <a:xfrm>
                <a:off x="4661" y="3036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3" name="Line 224"/>
              <p:cNvSpPr>
                <a:spLocks noChangeShapeType="1"/>
              </p:cNvSpPr>
              <p:nvPr/>
            </p:nvSpPr>
            <p:spPr bwMode="auto">
              <a:xfrm>
                <a:off x="4678" y="3048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4" name="Line 225"/>
              <p:cNvSpPr>
                <a:spLocks noChangeShapeType="1"/>
              </p:cNvSpPr>
              <p:nvPr/>
            </p:nvSpPr>
            <p:spPr bwMode="auto">
              <a:xfrm>
                <a:off x="4696" y="3060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5" name="Line 226"/>
              <p:cNvSpPr>
                <a:spLocks noChangeShapeType="1"/>
              </p:cNvSpPr>
              <p:nvPr/>
            </p:nvSpPr>
            <p:spPr bwMode="auto">
              <a:xfrm>
                <a:off x="4713" y="3077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6" name="Line 227"/>
              <p:cNvSpPr>
                <a:spLocks noChangeShapeType="1"/>
              </p:cNvSpPr>
              <p:nvPr/>
            </p:nvSpPr>
            <p:spPr bwMode="auto">
              <a:xfrm>
                <a:off x="4731" y="3089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7" name="Line 228"/>
              <p:cNvSpPr>
                <a:spLocks noChangeShapeType="1"/>
              </p:cNvSpPr>
              <p:nvPr/>
            </p:nvSpPr>
            <p:spPr bwMode="auto">
              <a:xfrm>
                <a:off x="4748" y="3106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8" name="Line 229"/>
              <p:cNvSpPr>
                <a:spLocks noChangeShapeType="1"/>
              </p:cNvSpPr>
              <p:nvPr/>
            </p:nvSpPr>
            <p:spPr bwMode="auto">
              <a:xfrm>
                <a:off x="4766" y="3118"/>
                <a:ext cx="11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29" name="Line 230"/>
              <p:cNvSpPr>
                <a:spLocks noChangeShapeType="1"/>
              </p:cNvSpPr>
              <p:nvPr/>
            </p:nvSpPr>
            <p:spPr bwMode="auto">
              <a:xfrm>
                <a:off x="4777" y="3129"/>
                <a:ext cx="18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0" name="Line 231"/>
              <p:cNvSpPr>
                <a:spLocks noChangeShapeType="1"/>
              </p:cNvSpPr>
              <p:nvPr/>
            </p:nvSpPr>
            <p:spPr bwMode="auto">
              <a:xfrm>
                <a:off x="4795" y="3147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1" name="Line 232"/>
              <p:cNvSpPr>
                <a:spLocks noChangeShapeType="1"/>
              </p:cNvSpPr>
              <p:nvPr/>
            </p:nvSpPr>
            <p:spPr bwMode="auto">
              <a:xfrm>
                <a:off x="4812" y="3158"/>
                <a:ext cx="18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2" name="Line 233"/>
              <p:cNvSpPr>
                <a:spLocks noChangeShapeType="1"/>
              </p:cNvSpPr>
              <p:nvPr/>
            </p:nvSpPr>
            <p:spPr bwMode="auto">
              <a:xfrm>
                <a:off x="4830" y="3176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3" name="Line 234"/>
              <p:cNvSpPr>
                <a:spLocks noChangeShapeType="1"/>
              </p:cNvSpPr>
              <p:nvPr/>
            </p:nvSpPr>
            <p:spPr bwMode="auto">
              <a:xfrm>
                <a:off x="4847" y="3187"/>
                <a:ext cx="18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4" name="Line 235"/>
              <p:cNvSpPr>
                <a:spLocks noChangeShapeType="1"/>
              </p:cNvSpPr>
              <p:nvPr/>
            </p:nvSpPr>
            <p:spPr bwMode="auto">
              <a:xfrm>
                <a:off x="4865" y="3205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5" name="Line 236"/>
              <p:cNvSpPr>
                <a:spLocks noChangeShapeType="1"/>
              </p:cNvSpPr>
              <p:nvPr/>
            </p:nvSpPr>
            <p:spPr bwMode="auto">
              <a:xfrm>
                <a:off x="4882" y="3216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6" name="Line 237"/>
              <p:cNvSpPr>
                <a:spLocks noChangeShapeType="1"/>
              </p:cNvSpPr>
              <p:nvPr/>
            </p:nvSpPr>
            <p:spPr bwMode="auto">
              <a:xfrm>
                <a:off x="4899" y="3228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7" name="Line 238"/>
              <p:cNvSpPr>
                <a:spLocks noChangeShapeType="1"/>
              </p:cNvSpPr>
              <p:nvPr/>
            </p:nvSpPr>
            <p:spPr bwMode="auto">
              <a:xfrm>
                <a:off x="4917" y="324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8" name="Line 239"/>
              <p:cNvSpPr>
                <a:spLocks noChangeShapeType="1"/>
              </p:cNvSpPr>
              <p:nvPr/>
            </p:nvSpPr>
            <p:spPr bwMode="auto">
              <a:xfrm>
                <a:off x="4934" y="3257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39" name="Line 240"/>
              <p:cNvSpPr>
                <a:spLocks noChangeShapeType="1"/>
              </p:cNvSpPr>
              <p:nvPr/>
            </p:nvSpPr>
            <p:spPr bwMode="auto">
              <a:xfrm>
                <a:off x="4952" y="3274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0" name="Line 241"/>
              <p:cNvSpPr>
                <a:spLocks noChangeShapeType="1"/>
              </p:cNvSpPr>
              <p:nvPr/>
            </p:nvSpPr>
            <p:spPr bwMode="auto">
              <a:xfrm>
                <a:off x="4969" y="3286"/>
                <a:ext cx="12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1" name="Line 242"/>
              <p:cNvSpPr>
                <a:spLocks noChangeShapeType="1"/>
              </p:cNvSpPr>
              <p:nvPr/>
            </p:nvSpPr>
            <p:spPr bwMode="auto">
              <a:xfrm>
                <a:off x="4981" y="3303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2" name="Line 243"/>
              <p:cNvSpPr>
                <a:spLocks noChangeShapeType="1"/>
              </p:cNvSpPr>
              <p:nvPr/>
            </p:nvSpPr>
            <p:spPr bwMode="auto">
              <a:xfrm>
                <a:off x="4998" y="3315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3" name="Line 244"/>
              <p:cNvSpPr>
                <a:spLocks noChangeShapeType="1"/>
              </p:cNvSpPr>
              <p:nvPr/>
            </p:nvSpPr>
            <p:spPr bwMode="auto">
              <a:xfrm>
                <a:off x="5016" y="3332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4" name="Line 245"/>
              <p:cNvSpPr>
                <a:spLocks noChangeShapeType="1"/>
              </p:cNvSpPr>
              <p:nvPr/>
            </p:nvSpPr>
            <p:spPr bwMode="auto">
              <a:xfrm>
                <a:off x="5033" y="3344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5" name="Line 246"/>
              <p:cNvSpPr>
                <a:spLocks noChangeShapeType="1"/>
              </p:cNvSpPr>
              <p:nvPr/>
            </p:nvSpPr>
            <p:spPr bwMode="auto">
              <a:xfrm>
                <a:off x="5051" y="3361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6" name="Line 247"/>
              <p:cNvSpPr>
                <a:spLocks noChangeShapeType="1"/>
              </p:cNvSpPr>
              <p:nvPr/>
            </p:nvSpPr>
            <p:spPr bwMode="auto">
              <a:xfrm>
                <a:off x="5068" y="3373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7" name="Line 248"/>
              <p:cNvSpPr>
                <a:spLocks noChangeShapeType="1"/>
              </p:cNvSpPr>
              <p:nvPr/>
            </p:nvSpPr>
            <p:spPr bwMode="auto">
              <a:xfrm>
                <a:off x="5085" y="3390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8" name="Line 249"/>
              <p:cNvSpPr>
                <a:spLocks noChangeShapeType="1"/>
              </p:cNvSpPr>
              <p:nvPr/>
            </p:nvSpPr>
            <p:spPr bwMode="auto">
              <a:xfrm>
                <a:off x="5103" y="3402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49" name="Line 250"/>
              <p:cNvSpPr>
                <a:spLocks noChangeShapeType="1"/>
              </p:cNvSpPr>
              <p:nvPr/>
            </p:nvSpPr>
            <p:spPr bwMode="auto">
              <a:xfrm>
                <a:off x="5120" y="3419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50" name="Line 251"/>
              <p:cNvSpPr>
                <a:spLocks noChangeShapeType="1"/>
              </p:cNvSpPr>
              <p:nvPr/>
            </p:nvSpPr>
            <p:spPr bwMode="auto">
              <a:xfrm>
                <a:off x="5138" y="3431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51" name="Line 252"/>
              <p:cNvSpPr>
                <a:spLocks noChangeShapeType="1"/>
              </p:cNvSpPr>
              <p:nvPr/>
            </p:nvSpPr>
            <p:spPr bwMode="auto">
              <a:xfrm>
                <a:off x="5155" y="3443"/>
                <a:ext cx="12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52" name="Line 253"/>
              <p:cNvSpPr>
                <a:spLocks noChangeShapeType="1"/>
              </p:cNvSpPr>
              <p:nvPr/>
            </p:nvSpPr>
            <p:spPr bwMode="auto">
              <a:xfrm>
                <a:off x="5167" y="3460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53" name="Line 254"/>
              <p:cNvSpPr>
                <a:spLocks noChangeShapeType="1"/>
              </p:cNvSpPr>
              <p:nvPr/>
            </p:nvSpPr>
            <p:spPr bwMode="auto">
              <a:xfrm>
                <a:off x="5184" y="3472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54" name="Rectangle 255"/>
              <p:cNvSpPr>
                <a:spLocks noChangeArrowheads="1"/>
              </p:cNvSpPr>
              <p:nvPr/>
            </p:nvSpPr>
            <p:spPr bwMode="auto">
              <a:xfrm>
                <a:off x="3877" y="3943"/>
                <a:ext cx="533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900">
                    <a:solidFill>
                      <a:srgbClr val="FF0000"/>
                    </a:solidFill>
                    <a:latin typeface="Arial For CAE" pitchFamily="34" charset="0"/>
                  </a:rPr>
                  <a:t>freq, Hz</a:t>
                </a:r>
                <a:endParaRPr lang="fr-FR" altLang="fr-FR" sz="2000"/>
              </a:p>
            </p:txBody>
          </p:sp>
          <p:sp>
            <p:nvSpPr>
              <p:cNvPr id="59455" name="Rectangle 256"/>
              <p:cNvSpPr>
                <a:spLocks noChangeArrowheads="1"/>
              </p:cNvSpPr>
              <p:nvPr/>
            </p:nvSpPr>
            <p:spPr bwMode="auto">
              <a:xfrm rot="-5400000">
                <a:off x="1061" y="2845"/>
                <a:ext cx="50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900">
                    <a:solidFill>
                      <a:srgbClr val="FF0000"/>
                    </a:solidFill>
                    <a:latin typeface="Arial For CAE" pitchFamily="34" charset="0"/>
                  </a:rPr>
                  <a:t>dB(out)</a:t>
                </a:r>
                <a:endParaRPr lang="fr-FR" altLang="fr-FR" sz="2000"/>
              </a:p>
            </p:txBody>
          </p:sp>
        </p:grpSp>
        <p:grpSp>
          <p:nvGrpSpPr>
            <p:cNvPr id="59411" name="Group 257"/>
            <p:cNvGrpSpPr>
              <a:grpSpLocks/>
            </p:cNvGrpSpPr>
            <p:nvPr/>
          </p:nvGrpSpPr>
          <p:grpSpPr bwMode="auto">
            <a:xfrm>
              <a:off x="1825" y="2251"/>
              <a:ext cx="1691" cy="1593"/>
              <a:chOff x="1825" y="2251"/>
              <a:chExt cx="1691" cy="1593"/>
            </a:xfrm>
          </p:grpSpPr>
          <p:sp>
            <p:nvSpPr>
              <p:cNvPr id="59412" name="Line 258"/>
              <p:cNvSpPr>
                <a:spLocks noChangeShapeType="1"/>
              </p:cNvSpPr>
              <p:nvPr/>
            </p:nvSpPr>
            <p:spPr bwMode="auto">
              <a:xfrm flipH="1">
                <a:off x="1825" y="2256"/>
                <a:ext cx="1691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13" name="Line 259"/>
              <p:cNvSpPr>
                <a:spLocks noChangeShapeType="1"/>
              </p:cNvSpPr>
              <p:nvPr/>
            </p:nvSpPr>
            <p:spPr bwMode="auto">
              <a:xfrm>
                <a:off x="3516" y="2251"/>
                <a:ext cx="0" cy="1593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58308" name="Line 260"/>
          <p:cNvSpPr>
            <a:spLocks noChangeShapeType="1"/>
          </p:cNvSpPr>
          <p:nvPr/>
        </p:nvSpPr>
        <p:spPr bwMode="auto">
          <a:xfrm>
            <a:off x="2889250" y="1574800"/>
            <a:ext cx="954088" cy="16510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8309" name="Line 261"/>
          <p:cNvSpPr>
            <a:spLocks noChangeShapeType="1"/>
          </p:cNvSpPr>
          <p:nvPr/>
        </p:nvSpPr>
        <p:spPr bwMode="auto">
          <a:xfrm flipH="1">
            <a:off x="7138988" y="2760663"/>
            <a:ext cx="593725" cy="126523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8310" name="Line 262"/>
          <p:cNvSpPr>
            <a:spLocks noChangeShapeType="1"/>
          </p:cNvSpPr>
          <p:nvPr/>
        </p:nvSpPr>
        <p:spPr bwMode="auto">
          <a:xfrm>
            <a:off x="3054350" y="3233738"/>
            <a:ext cx="3008313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9408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41BFCA4-250B-449D-A5C9-4B3FE1F2EDDC}" type="slidenum">
              <a:rPr lang="fr-FR" altLang="fr-FR">
                <a:solidFill>
                  <a:schemeClr val="bg2"/>
                </a:solidFill>
              </a:rPr>
              <a:pPr algn="r" eaLnBrk="1" hangingPunct="1"/>
              <a:t>43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59409" name="Text Box 264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43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258054" grpId="0" animBg="1"/>
      <p:bldP spid="258055" grpId="0" animBg="1"/>
      <p:bldP spid="258057" grpId="0" animBg="1"/>
      <p:bldP spid="258058" grpId="0" animBg="1"/>
      <p:bldP spid="258060" grpId="0" animBg="1"/>
      <p:bldP spid="258308" grpId="0" animBg="1"/>
      <p:bldP spid="258309" grpId="0" animBg="1"/>
      <p:bldP spid="2583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auto">
          <a:xfrm>
            <a:off x="6048375" y="3232150"/>
            <a:ext cx="2900363" cy="2292350"/>
          </a:xfrm>
          <a:custGeom>
            <a:avLst/>
            <a:gdLst>
              <a:gd name="T0" fmla="*/ 0 w 1686"/>
              <a:gd name="T1" fmla="*/ 0 h 1444"/>
              <a:gd name="T2" fmla="*/ 2900363 w 1686"/>
              <a:gd name="T3" fmla="*/ 2292350 h 14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86" h="1444">
                <a:moveTo>
                  <a:pt x="0" y="0"/>
                </a:moveTo>
                <a:lnTo>
                  <a:pt x="1686" y="1444"/>
                </a:ln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0" y="642938"/>
            <a:ext cx="356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Comportement asymptotique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19907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3054350" y="3233738"/>
            <a:ext cx="3008313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079" name="Oval 7"/>
          <p:cNvSpPr>
            <a:spLocks noChangeArrowheads="1"/>
          </p:cNvSpPr>
          <p:nvPr/>
        </p:nvSpPr>
        <p:spPr bwMode="auto">
          <a:xfrm>
            <a:off x="5943600" y="3146425"/>
            <a:ext cx="212725" cy="19685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 flipH="1">
            <a:off x="6145213" y="1566863"/>
            <a:ext cx="2257425" cy="15652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449263" y="1143000"/>
            <a:ext cx="4065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Les asymptotes se croisent quand </a:t>
            </a:r>
          </a:p>
        </p:txBody>
      </p:sp>
      <p:graphicFrame>
        <p:nvGraphicFramePr>
          <p:cNvPr id="259082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4397375" y="1174750"/>
          <a:ext cx="22844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3" imgW="1282700" imgH="241300" progId="">
                  <p:embed/>
                </p:oleObj>
              </mc:Choice>
              <mc:Fallback>
                <p:oleObj name="Equation" r:id="rId3" imgW="1282700" imgH="241300" progId="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174750"/>
                        <a:ext cx="22844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1"/>
          <p:cNvGraphicFramePr>
            <a:graphicFrameLocks noChangeAspect="1"/>
          </p:cNvGraphicFramePr>
          <p:nvPr/>
        </p:nvGraphicFramePr>
        <p:xfrm>
          <a:off x="7262813" y="2393950"/>
          <a:ext cx="23510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5" imgW="1320227" imgH="241195" progId="">
                  <p:embed/>
                </p:oleObj>
              </mc:Choice>
              <mc:Fallback>
                <p:oleObj name="Equation" r:id="rId5" imgW="1320227" imgH="24119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2393950"/>
                        <a:ext cx="23510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Line 12"/>
          <p:cNvSpPr>
            <a:spLocks noChangeShapeType="1"/>
          </p:cNvSpPr>
          <p:nvPr/>
        </p:nvSpPr>
        <p:spPr bwMode="auto">
          <a:xfrm flipH="1">
            <a:off x="7165975" y="2778125"/>
            <a:ext cx="942975" cy="124618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60428" name="Object 13"/>
          <p:cNvGraphicFramePr>
            <a:graphicFrameLocks noChangeAspect="1"/>
          </p:cNvGraphicFramePr>
          <p:nvPr/>
        </p:nvGraphicFramePr>
        <p:xfrm>
          <a:off x="1924050" y="2393950"/>
          <a:ext cx="9937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7" imgW="558558" imgH="177723" progId="">
                  <p:embed/>
                </p:oleObj>
              </mc:Choice>
              <mc:Fallback>
                <p:oleObj name="Equation" r:id="rId7" imgW="558558" imgH="177723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393950"/>
                        <a:ext cx="9937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Line 14"/>
          <p:cNvSpPr>
            <a:spLocks noChangeShapeType="1"/>
          </p:cNvSpPr>
          <p:nvPr/>
        </p:nvSpPr>
        <p:spPr bwMode="auto">
          <a:xfrm>
            <a:off x="2468563" y="2676525"/>
            <a:ext cx="1436687" cy="500063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>
            <a:off x="6823075" y="1141413"/>
            <a:ext cx="406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cad quand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i="1">
                <a:solidFill>
                  <a:schemeClr val="bg2"/>
                </a:solidFill>
              </a:rPr>
              <a:t>=1/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t</a:t>
            </a:r>
            <a:r>
              <a:rPr lang="fr-FR" altLang="fr-FR" sz="20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59088" name="Oval 16"/>
          <p:cNvSpPr>
            <a:spLocks noChangeArrowheads="1"/>
          </p:cNvSpPr>
          <p:nvPr/>
        </p:nvSpPr>
        <p:spPr bwMode="auto">
          <a:xfrm>
            <a:off x="5943600" y="3486150"/>
            <a:ext cx="212725" cy="19685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2924175" y="1751013"/>
            <a:ext cx="267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et   </a:t>
            </a:r>
            <a:r>
              <a:rPr lang="fr-FR" altLang="fr-FR" sz="2000">
                <a:solidFill>
                  <a:schemeClr val="accent1"/>
                </a:solidFill>
              </a:rPr>
              <a:t>G(</a:t>
            </a:r>
            <a:r>
              <a:rPr lang="fr-FR" altLang="fr-FR" sz="2000" i="1">
                <a:solidFill>
                  <a:schemeClr val="accent1"/>
                </a:solidFill>
                <a:latin typeface="Symbol" pitchFamily="18" charset="2"/>
              </a:rPr>
              <a:t>w</a:t>
            </a:r>
            <a:r>
              <a:rPr lang="fr-FR" altLang="fr-FR" sz="2000" i="1">
                <a:solidFill>
                  <a:schemeClr val="accent1"/>
                </a:solidFill>
              </a:rPr>
              <a:t>=1/</a:t>
            </a:r>
            <a:r>
              <a:rPr lang="fr-FR" altLang="fr-FR" sz="2000" i="1">
                <a:solidFill>
                  <a:schemeClr val="accent1"/>
                </a:solidFill>
                <a:latin typeface="Symbol" pitchFamily="18" charset="2"/>
              </a:rPr>
              <a:t>t</a:t>
            </a:r>
            <a:r>
              <a:rPr lang="fr-FR" altLang="fr-FR" sz="200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fr-FR" altLang="fr-FR" sz="2000">
                <a:solidFill>
                  <a:schemeClr val="accent1"/>
                </a:solidFill>
              </a:rPr>
              <a:t>)= -3dB</a:t>
            </a:r>
          </a:p>
        </p:txBody>
      </p:sp>
      <p:sp>
        <p:nvSpPr>
          <p:cNvPr id="259090" name="Line 18"/>
          <p:cNvSpPr>
            <a:spLocks noChangeShapeType="1"/>
          </p:cNvSpPr>
          <p:nvPr/>
        </p:nvSpPr>
        <p:spPr bwMode="auto">
          <a:xfrm>
            <a:off x="4411663" y="2133600"/>
            <a:ext cx="1566862" cy="12461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091" name="Line 19"/>
          <p:cNvSpPr>
            <a:spLocks noChangeShapeType="1"/>
          </p:cNvSpPr>
          <p:nvPr/>
        </p:nvSpPr>
        <p:spPr bwMode="auto">
          <a:xfrm flipH="1">
            <a:off x="2347913" y="3581400"/>
            <a:ext cx="369728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>
            <a:off x="1530350" y="3386138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accent1"/>
                </a:solidFill>
              </a:rPr>
              <a:t>-3dB</a:t>
            </a:r>
          </a:p>
        </p:txBody>
      </p:sp>
      <p:sp>
        <p:nvSpPr>
          <p:cNvPr id="60436" name="Freeform 21"/>
          <p:cNvSpPr>
            <a:spLocks/>
          </p:cNvSpPr>
          <p:nvPr/>
        </p:nvSpPr>
        <p:spPr bwMode="auto">
          <a:xfrm>
            <a:off x="3109913" y="3235325"/>
            <a:ext cx="5838825" cy="2289175"/>
          </a:xfrm>
          <a:custGeom>
            <a:avLst/>
            <a:gdLst>
              <a:gd name="T0" fmla="*/ 0 w 3395"/>
              <a:gd name="T1" fmla="*/ 0 h 1442"/>
              <a:gd name="T2" fmla="*/ 1265795 w 3395"/>
              <a:gd name="T3" fmla="*/ 33338 h 1442"/>
              <a:gd name="T4" fmla="*/ 2067236 w 3395"/>
              <a:gd name="T5" fmla="*/ 109538 h 1442"/>
              <a:gd name="T6" fmla="*/ 2610703 w 3395"/>
              <a:gd name="T7" fmla="*/ 231775 h 1442"/>
              <a:gd name="T8" fmla="*/ 2949510 w 3395"/>
              <a:gd name="T9" fmla="*/ 361950 h 1442"/>
              <a:gd name="T10" fmla="*/ 3353670 w 3395"/>
              <a:gd name="T11" fmla="*/ 544513 h 1442"/>
              <a:gd name="T12" fmla="*/ 4022684 w 3395"/>
              <a:gd name="T13" fmla="*/ 947738 h 1442"/>
              <a:gd name="T14" fmla="*/ 5045983 w 3395"/>
              <a:gd name="T15" fmla="*/ 1695450 h 1442"/>
              <a:gd name="T16" fmla="*/ 5838825 w 3395"/>
              <a:gd name="T17" fmla="*/ 2289175 h 14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95" h="1442">
                <a:moveTo>
                  <a:pt x="0" y="0"/>
                </a:moveTo>
                <a:cubicBezTo>
                  <a:pt x="123" y="4"/>
                  <a:pt x="536" y="10"/>
                  <a:pt x="736" y="21"/>
                </a:cubicBezTo>
                <a:cubicBezTo>
                  <a:pt x="936" y="32"/>
                  <a:pt x="1072" y="48"/>
                  <a:pt x="1202" y="69"/>
                </a:cubicBezTo>
                <a:cubicBezTo>
                  <a:pt x="1332" y="90"/>
                  <a:pt x="1433" y="120"/>
                  <a:pt x="1518" y="146"/>
                </a:cubicBezTo>
                <a:cubicBezTo>
                  <a:pt x="1603" y="172"/>
                  <a:pt x="1643" y="195"/>
                  <a:pt x="1715" y="228"/>
                </a:cubicBezTo>
                <a:cubicBezTo>
                  <a:pt x="1787" y="261"/>
                  <a:pt x="1846" y="282"/>
                  <a:pt x="1950" y="343"/>
                </a:cubicBezTo>
                <a:cubicBezTo>
                  <a:pt x="2054" y="404"/>
                  <a:pt x="2175" y="476"/>
                  <a:pt x="2339" y="597"/>
                </a:cubicBezTo>
                <a:cubicBezTo>
                  <a:pt x="2503" y="718"/>
                  <a:pt x="2758" y="927"/>
                  <a:pt x="2934" y="1068"/>
                </a:cubicBezTo>
                <a:cubicBezTo>
                  <a:pt x="3110" y="1209"/>
                  <a:pt x="3299" y="1364"/>
                  <a:pt x="3395" y="1442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60437" name="Group 22"/>
          <p:cNvGrpSpPr>
            <a:grpSpLocks/>
          </p:cNvGrpSpPr>
          <p:nvPr/>
        </p:nvGrpSpPr>
        <p:grpSpPr bwMode="auto">
          <a:xfrm>
            <a:off x="2106613" y="3108325"/>
            <a:ext cx="7035800" cy="3425825"/>
            <a:chOff x="1225" y="1958"/>
            <a:chExt cx="4091" cy="2158"/>
          </a:xfrm>
        </p:grpSpPr>
        <p:grpSp>
          <p:nvGrpSpPr>
            <p:cNvPr id="60440" name="Group 23"/>
            <p:cNvGrpSpPr>
              <a:grpSpLocks/>
            </p:cNvGrpSpPr>
            <p:nvPr/>
          </p:nvGrpSpPr>
          <p:grpSpPr bwMode="auto">
            <a:xfrm>
              <a:off x="1532" y="1958"/>
              <a:ext cx="3784" cy="2151"/>
              <a:chOff x="1684" y="2028"/>
              <a:chExt cx="3784" cy="2151"/>
            </a:xfrm>
          </p:grpSpPr>
          <p:sp>
            <p:nvSpPr>
              <p:cNvPr id="60482" name="Line 24"/>
              <p:cNvSpPr>
                <a:spLocks noChangeShapeType="1"/>
              </p:cNvSpPr>
              <p:nvPr/>
            </p:nvSpPr>
            <p:spPr bwMode="auto">
              <a:xfrm flipV="1">
                <a:off x="2486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3" name="Line 25"/>
              <p:cNvSpPr>
                <a:spLocks noChangeShapeType="1"/>
              </p:cNvSpPr>
              <p:nvPr/>
            </p:nvSpPr>
            <p:spPr bwMode="auto">
              <a:xfrm flipV="1">
                <a:off x="2783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4" name="Line 26"/>
              <p:cNvSpPr>
                <a:spLocks noChangeShapeType="1"/>
              </p:cNvSpPr>
              <p:nvPr/>
            </p:nvSpPr>
            <p:spPr bwMode="auto">
              <a:xfrm flipV="1">
                <a:off x="2998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5" name="Line 27"/>
              <p:cNvSpPr>
                <a:spLocks noChangeShapeType="1"/>
              </p:cNvSpPr>
              <p:nvPr/>
            </p:nvSpPr>
            <p:spPr bwMode="auto">
              <a:xfrm flipV="1">
                <a:off x="3161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6" name="Line 28"/>
              <p:cNvSpPr>
                <a:spLocks noChangeShapeType="1"/>
              </p:cNvSpPr>
              <p:nvPr/>
            </p:nvSpPr>
            <p:spPr bwMode="auto">
              <a:xfrm flipV="1">
                <a:off x="3294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7" name="Line 29"/>
              <p:cNvSpPr>
                <a:spLocks noChangeShapeType="1"/>
              </p:cNvSpPr>
              <p:nvPr/>
            </p:nvSpPr>
            <p:spPr bwMode="auto">
              <a:xfrm flipV="1">
                <a:off x="3405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8" name="Line 30"/>
              <p:cNvSpPr>
                <a:spLocks noChangeShapeType="1"/>
              </p:cNvSpPr>
              <p:nvPr/>
            </p:nvSpPr>
            <p:spPr bwMode="auto">
              <a:xfrm flipV="1">
                <a:off x="3504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89" name="Line 31"/>
              <p:cNvSpPr>
                <a:spLocks noChangeShapeType="1"/>
              </p:cNvSpPr>
              <p:nvPr/>
            </p:nvSpPr>
            <p:spPr bwMode="auto">
              <a:xfrm flipV="1">
                <a:off x="3591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0" name="Line 32"/>
              <p:cNvSpPr>
                <a:spLocks noChangeShapeType="1"/>
              </p:cNvSpPr>
              <p:nvPr/>
            </p:nvSpPr>
            <p:spPr bwMode="auto">
              <a:xfrm flipV="1">
                <a:off x="3667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1" name="Line 33"/>
              <p:cNvSpPr>
                <a:spLocks noChangeShapeType="1"/>
              </p:cNvSpPr>
              <p:nvPr/>
            </p:nvSpPr>
            <p:spPr bwMode="auto">
              <a:xfrm flipV="1">
                <a:off x="4178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2" name="Line 34"/>
              <p:cNvSpPr>
                <a:spLocks noChangeShapeType="1"/>
              </p:cNvSpPr>
              <p:nvPr/>
            </p:nvSpPr>
            <p:spPr bwMode="auto">
              <a:xfrm flipV="1">
                <a:off x="4475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3" name="Line 35"/>
              <p:cNvSpPr>
                <a:spLocks noChangeShapeType="1"/>
              </p:cNvSpPr>
              <p:nvPr/>
            </p:nvSpPr>
            <p:spPr bwMode="auto">
              <a:xfrm flipV="1">
                <a:off x="4684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4" name="Line 36"/>
              <p:cNvSpPr>
                <a:spLocks noChangeShapeType="1"/>
              </p:cNvSpPr>
              <p:nvPr/>
            </p:nvSpPr>
            <p:spPr bwMode="auto">
              <a:xfrm flipV="1">
                <a:off x="4853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5" name="Line 37"/>
              <p:cNvSpPr>
                <a:spLocks noChangeShapeType="1"/>
              </p:cNvSpPr>
              <p:nvPr/>
            </p:nvSpPr>
            <p:spPr bwMode="auto">
              <a:xfrm flipV="1">
                <a:off x="4987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6" name="Line 38"/>
              <p:cNvSpPr>
                <a:spLocks noChangeShapeType="1"/>
              </p:cNvSpPr>
              <p:nvPr/>
            </p:nvSpPr>
            <p:spPr bwMode="auto">
              <a:xfrm flipV="1">
                <a:off x="5097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7" name="Line 39"/>
              <p:cNvSpPr>
                <a:spLocks noChangeShapeType="1"/>
              </p:cNvSpPr>
              <p:nvPr/>
            </p:nvSpPr>
            <p:spPr bwMode="auto">
              <a:xfrm flipV="1">
                <a:off x="5196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8" name="Line 40"/>
              <p:cNvSpPr>
                <a:spLocks noChangeShapeType="1"/>
              </p:cNvSpPr>
              <p:nvPr/>
            </p:nvSpPr>
            <p:spPr bwMode="auto">
              <a:xfrm flipV="1">
                <a:off x="5283" y="2109"/>
                <a:ext cx="0" cy="181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99" name="Line 41"/>
              <p:cNvSpPr>
                <a:spLocks noChangeShapeType="1"/>
              </p:cNvSpPr>
              <p:nvPr/>
            </p:nvSpPr>
            <p:spPr bwMode="auto">
              <a:xfrm flipV="1">
                <a:off x="1980" y="2109"/>
                <a:ext cx="0" cy="19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0" name="Line 42"/>
              <p:cNvSpPr>
                <a:spLocks noChangeShapeType="1"/>
              </p:cNvSpPr>
              <p:nvPr/>
            </p:nvSpPr>
            <p:spPr bwMode="auto">
              <a:xfrm>
                <a:off x="3667" y="3919"/>
                <a:ext cx="0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1" name="Line 43"/>
              <p:cNvSpPr>
                <a:spLocks noChangeShapeType="1"/>
              </p:cNvSpPr>
              <p:nvPr/>
            </p:nvSpPr>
            <p:spPr bwMode="auto">
              <a:xfrm flipV="1">
                <a:off x="5359" y="2109"/>
                <a:ext cx="0" cy="19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2" name="Rectangle 44"/>
              <p:cNvSpPr>
                <a:spLocks noChangeArrowheads="1"/>
              </p:cNvSpPr>
              <p:nvPr/>
            </p:nvSpPr>
            <p:spPr bwMode="auto">
              <a:xfrm>
                <a:off x="3562" y="4035"/>
                <a:ext cx="2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1E4</a:t>
                </a:r>
                <a:endParaRPr lang="fr-FR" altLang="fr-FR" sz="2000"/>
              </a:p>
            </p:txBody>
          </p:sp>
          <p:sp>
            <p:nvSpPr>
              <p:cNvPr id="60503" name="Rectangle 45"/>
              <p:cNvSpPr>
                <a:spLocks noChangeArrowheads="1"/>
              </p:cNvSpPr>
              <p:nvPr/>
            </p:nvSpPr>
            <p:spPr bwMode="auto">
              <a:xfrm>
                <a:off x="1870" y="4035"/>
                <a:ext cx="2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1E3</a:t>
                </a:r>
                <a:endParaRPr lang="fr-FR" altLang="fr-FR" sz="2000"/>
              </a:p>
            </p:txBody>
          </p:sp>
          <p:sp>
            <p:nvSpPr>
              <p:cNvPr id="60504" name="Rectangle 46"/>
              <p:cNvSpPr>
                <a:spLocks noChangeArrowheads="1"/>
              </p:cNvSpPr>
              <p:nvPr/>
            </p:nvSpPr>
            <p:spPr bwMode="auto">
              <a:xfrm>
                <a:off x="5254" y="4035"/>
                <a:ext cx="2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1E5</a:t>
                </a:r>
                <a:endParaRPr lang="fr-FR" altLang="fr-FR" sz="2000"/>
              </a:p>
            </p:txBody>
          </p:sp>
          <p:sp>
            <p:nvSpPr>
              <p:cNvPr id="60505" name="Line 47"/>
              <p:cNvSpPr>
                <a:spLocks noChangeShapeType="1"/>
              </p:cNvSpPr>
              <p:nvPr/>
            </p:nvSpPr>
            <p:spPr bwMode="auto">
              <a:xfrm>
                <a:off x="1980" y="3559"/>
                <a:ext cx="3379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6" name="Line 48"/>
              <p:cNvSpPr>
                <a:spLocks noChangeShapeType="1"/>
              </p:cNvSpPr>
              <p:nvPr/>
            </p:nvSpPr>
            <p:spPr bwMode="auto">
              <a:xfrm>
                <a:off x="1980" y="3194"/>
                <a:ext cx="3379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7" name="Line 49"/>
              <p:cNvSpPr>
                <a:spLocks noChangeShapeType="1"/>
              </p:cNvSpPr>
              <p:nvPr/>
            </p:nvSpPr>
            <p:spPr bwMode="auto">
              <a:xfrm>
                <a:off x="1980" y="2834"/>
                <a:ext cx="3379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8" name="Line 50"/>
              <p:cNvSpPr>
                <a:spLocks noChangeShapeType="1"/>
              </p:cNvSpPr>
              <p:nvPr/>
            </p:nvSpPr>
            <p:spPr bwMode="auto">
              <a:xfrm>
                <a:off x="1980" y="2468"/>
                <a:ext cx="3379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09" name="Line 51"/>
              <p:cNvSpPr>
                <a:spLocks noChangeShapeType="1"/>
              </p:cNvSpPr>
              <p:nvPr/>
            </p:nvSpPr>
            <p:spPr bwMode="auto">
              <a:xfrm>
                <a:off x="1870" y="3919"/>
                <a:ext cx="3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10" name="Line 52"/>
              <p:cNvSpPr>
                <a:spLocks noChangeShapeType="1"/>
              </p:cNvSpPr>
              <p:nvPr/>
            </p:nvSpPr>
            <p:spPr bwMode="auto">
              <a:xfrm>
                <a:off x="1870" y="3559"/>
                <a:ext cx="1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11" name="Line 53"/>
              <p:cNvSpPr>
                <a:spLocks noChangeShapeType="1"/>
              </p:cNvSpPr>
              <p:nvPr/>
            </p:nvSpPr>
            <p:spPr bwMode="auto">
              <a:xfrm>
                <a:off x="1870" y="3194"/>
                <a:ext cx="1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12" name="Line 54"/>
              <p:cNvSpPr>
                <a:spLocks noChangeShapeType="1"/>
              </p:cNvSpPr>
              <p:nvPr/>
            </p:nvSpPr>
            <p:spPr bwMode="auto">
              <a:xfrm>
                <a:off x="1870" y="2834"/>
                <a:ext cx="1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13" name="Line 55"/>
              <p:cNvSpPr>
                <a:spLocks noChangeShapeType="1"/>
              </p:cNvSpPr>
              <p:nvPr/>
            </p:nvSpPr>
            <p:spPr bwMode="auto">
              <a:xfrm>
                <a:off x="1870" y="2468"/>
                <a:ext cx="11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14" name="Line 56"/>
              <p:cNvSpPr>
                <a:spLocks noChangeShapeType="1"/>
              </p:cNvSpPr>
              <p:nvPr/>
            </p:nvSpPr>
            <p:spPr bwMode="auto">
              <a:xfrm>
                <a:off x="1870" y="2109"/>
                <a:ext cx="3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15" name="Rectangle 57"/>
              <p:cNvSpPr>
                <a:spLocks noChangeArrowheads="1"/>
              </p:cNvSpPr>
              <p:nvPr/>
            </p:nvSpPr>
            <p:spPr bwMode="auto">
              <a:xfrm>
                <a:off x="1684" y="3478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-20</a:t>
                </a:r>
                <a:endParaRPr lang="fr-FR" altLang="fr-FR" sz="2000"/>
              </a:p>
            </p:txBody>
          </p:sp>
          <p:sp>
            <p:nvSpPr>
              <p:cNvPr id="60516" name="Rectangle 58"/>
              <p:cNvSpPr>
                <a:spLocks noChangeArrowheads="1"/>
              </p:cNvSpPr>
              <p:nvPr/>
            </p:nvSpPr>
            <p:spPr bwMode="auto">
              <a:xfrm>
                <a:off x="1684" y="3118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-15</a:t>
                </a:r>
                <a:endParaRPr lang="fr-FR" altLang="fr-FR" sz="2000"/>
              </a:p>
            </p:txBody>
          </p:sp>
          <p:sp>
            <p:nvSpPr>
              <p:cNvPr id="60517" name="Rectangle 59"/>
              <p:cNvSpPr>
                <a:spLocks noChangeArrowheads="1"/>
              </p:cNvSpPr>
              <p:nvPr/>
            </p:nvSpPr>
            <p:spPr bwMode="auto">
              <a:xfrm>
                <a:off x="1684" y="2753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-10</a:t>
                </a:r>
                <a:endParaRPr lang="fr-FR" altLang="fr-FR" sz="2000"/>
              </a:p>
            </p:txBody>
          </p:sp>
          <p:sp>
            <p:nvSpPr>
              <p:cNvPr id="60518" name="Rectangle 60"/>
              <p:cNvSpPr>
                <a:spLocks noChangeArrowheads="1"/>
              </p:cNvSpPr>
              <p:nvPr/>
            </p:nvSpPr>
            <p:spPr bwMode="auto">
              <a:xfrm>
                <a:off x="1754" y="2393"/>
                <a:ext cx="1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-5</a:t>
                </a:r>
                <a:endParaRPr lang="fr-FR" altLang="fr-FR" sz="2000"/>
              </a:p>
            </p:txBody>
          </p:sp>
          <p:sp>
            <p:nvSpPr>
              <p:cNvPr id="60519" name="Rectangle 61"/>
              <p:cNvSpPr>
                <a:spLocks noChangeArrowheads="1"/>
              </p:cNvSpPr>
              <p:nvPr/>
            </p:nvSpPr>
            <p:spPr bwMode="auto">
              <a:xfrm>
                <a:off x="1684" y="3838"/>
                <a:ext cx="1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-25</a:t>
                </a:r>
                <a:endParaRPr lang="fr-FR" altLang="fr-FR" sz="2000"/>
              </a:p>
            </p:txBody>
          </p:sp>
          <p:sp>
            <p:nvSpPr>
              <p:cNvPr id="60520" name="Rectangle 62"/>
              <p:cNvSpPr>
                <a:spLocks noChangeArrowheads="1"/>
              </p:cNvSpPr>
              <p:nvPr/>
            </p:nvSpPr>
            <p:spPr bwMode="auto">
              <a:xfrm>
                <a:off x="1788" y="2028"/>
                <a:ext cx="6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0</a:t>
                </a:r>
                <a:endParaRPr lang="fr-FR" altLang="fr-FR" sz="2000"/>
              </a:p>
            </p:txBody>
          </p:sp>
          <p:sp>
            <p:nvSpPr>
              <p:cNvPr id="60521" name="Line 63"/>
              <p:cNvSpPr>
                <a:spLocks noChangeShapeType="1"/>
              </p:cNvSpPr>
              <p:nvPr/>
            </p:nvSpPr>
            <p:spPr bwMode="auto">
              <a:xfrm>
                <a:off x="1980" y="2114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2" name="Line 64"/>
              <p:cNvSpPr>
                <a:spLocks noChangeShapeType="1"/>
              </p:cNvSpPr>
              <p:nvPr/>
            </p:nvSpPr>
            <p:spPr bwMode="auto">
              <a:xfrm>
                <a:off x="1998" y="2114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3" name="Line 65"/>
              <p:cNvSpPr>
                <a:spLocks noChangeShapeType="1"/>
              </p:cNvSpPr>
              <p:nvPr/>
            </p:nvSpPr>
            <p:spPr bwMode="auto">
              <a:xfrm>
                <a:off x="2015" y="2114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4" name="Line 66"/>
              <p:cNvSpPr>
                <a:spLocks noChangeShapeType="1"/>
              </p:cNvSpPr>
              <p:nvPr/>
            </p:nvSpPr>
            <p:spPr bwMode="auto">
              <a:xfrm>
                <a:off x="2027" y="2114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5" name="Line 67"/>
              <p:cNvSpPr>
                <a:spLocks noChangeShapeType="1"/>
              </p:cNvSpPr>
              <p:nvPr/>
            </p:nvSpPr>
            <p:spPr bwMode="auto">
              <a:xfrm>
                <a:off x="2044" y="2114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6" name="Line 68"/>
              <p:cNvSpPr>
                <a:spLocks noChangeShapeType="1"/>
              </p:cNvSpPr>
              <p:nvPr/>
            </p:nvSpPr>
            <p:spPr bwMode="auto">
              <a:xfrm>
                <a:off x="2062" y="2114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7" name="Line 69"/>
              <p:cNvSpPr>
                <a:spLocks noChangeShapeType="1"/>
              </p:cNvSpPr>
              <p:nvPr/>
            </p:nvSpPr>
            <p:spPr bwMode="auto">
              <a:xfrm>
                <a:off x="2079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8" name="Line 70"/>
              <p:cNvSpPr>
                <a:spLocks noChangeShapeType="1"/>
              </p:cNvSpPr>
              <p:nvPr/>
            </p:nvSpPr>
            <p:spPr bwMode="auto">
              <a:xfrm>
                <a:off x="2097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29" name="Line 71"/>
              <p:cNvSpPr>
                <a:spLocks noChangeShapeType="1"/>
              </p:cNvSpPr>
              <p:nvPr/>
            </p:nvSpPr>
            <p:spPr bwMode="auto">
              <a:xfrm>
                <a:off x="2114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0" name="Line 72"/>
              <p:cNvSpPr>
                <a:spLocks noChangeShapeType="1"/>
              </p:cNvSpPr>
              <p:nvPr/>
            </p:nvSpPr>
            <p:spPr bwMode="auto">
              <a:xfrm>
                <a:off x="2132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1" name="Line 73"/>
              <p:cNvSpPr>
                <a:spLocks noChangeShapeType="1"/>
              </p:cNvSpPr>
              <p:nvPr/>
            </p:nvSpPr>
            <p:spPr bwMode="auto">
              <a:xfrm>
                <a:off x="2149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2" name="Line 74"/>
              <p:cNvSpPr>
                <a:spLocks noChangeShapeType="1"/>
              </p:cNvSpPr>
              <p:nvPr/>
            </p:nvSpPr>
            <p:spPr bwMode="auto">
              <a:xfrm>
                <a:off x="2166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3" name="Line 75"/>
              <p:cNvSpPr>
                <a:spLocks noChangeShapeType="1"/>
              </p:cNvSpPr>
              <p:nvPr/>
            </p:nvSpPr>
            <p:spPr bwMode="auto">
              <a:xfrm>
                <a:off x="2184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4" name="Line 76"/>
              <p:cNvSpPr>
                <a:spLocks noChangeShapeType="1"/>
              </p:cNvSpPr>
              <p:nvPr/>
            </p:nvSpPr>
            <p:spPr bwMode="auto">
              <a:xfrm>
                <a:off x="2201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5" name="Line 77"/>
              <p:cNvSpPr>
                <a:spLocks noChangeShapeType="1"/>
              </p:cNvSpPr>
              <p:nvPr/>
            </p:nvSpPr>
            <p:spPr bwMode="auto">
              <a:xfrm>
                <a:off x="2219" y="2120"/>
                <a:ext cx="1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6" name="Line 78"/>
              <p:cNvSpPr>
                <a:spLocks noChangeShapeType="1"/>
              </p:cNvSpPr>
              <p:nvPr/>
            </p:nvSpPr>
            <p:spPr bwMode="auto">
              <a:xfrm>
                <a:off x="2230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7" name="Line 79"/>
              <p:cNvSpPr>
                <a:spLocks noChangeShapeType="1"/>
              </p:cNvSpPr>
              <p:nvPr/>
            </p:nvSpPr>
            <p:spPr bwMode="auto">
              <a:xfrm>
                <a:off x="2248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8" name="Line 80"/>
              <p:cNvSpPr>
                <a:spLocks noChangeShapeType="1"/>
              </p:cNvSpPr>
              <p:nvPr/>
            </p:nvSpPr>
            <p:spPr bwMode="auto">
              <a:xfrm>
                <a:off x="2265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39" name="Line 81"/>
              <p:cNvSpPr>
                <a:spLocks noChangeShapeType="1"/>
              </p:cNvSpPr>
              <p:nvPr/>
            </p:nvSpPr>
            <p:spPr bwMode="auto">
              <a:xfrm>
                <a:off x="2283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0" name="Line 82"/>
              <p:cNvSpPr>
                <a:spLocks noChangeShapeType="1"/>
              </p:cNvSpPr>
              <p:nvPr/>
            </p:nvSpPr>
            <p:spPr bwMode="auto">
              <a:xfrm>
                <a:off x="2300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1" name="Line 83"/>
              <p:cNvSpPr>
                <a:spLocks noChangeShapeType="1"/>
              </p:cNvSpPr>
              <p:nvPr/>
            </p:nvSpPr>
            <p:spPr bwMode="auto">
              <a:xfrm>
                <a:off x="2318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2" name="Line 84"/>
              <p:cNvSpPr>
                <a:spLocks noChangeShapeType="1"/>
              </p:cNvSpPr>
              <p:nvPr/>
            </p:nvSpPr>
            <p:spPr bwMode="auto">
              <a:xfrm>
                <a:off x="2335" y="212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3" name="Line 85"/>
              <p:cNvSpPr>
                <a:spLocks noChangeShapeType="1"/>
              </p:cNvSpPr>
              <p:nvPr/>
            </p:nvSpPr>
            <p:spPr bwMode="auto">
              <a:xfrm>
                <a:off x="2352" y="212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4" name="Line 86"/>
              <p:cNvSpPr>
                <a:spLocks noChangeShapeType="1"/>
              </p:cNvSpPr>
              <p:nvPr/>
            </p:nvSpPr>
            <p:spPr bwMode="auto">
              <a:xfrm>
                <a:off x="2370" y="212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5" name="Line 87"/>
              <p:cNvSpPr>
                <a:spLocks noChangeShapeType="1"/>
              </p:cNvSpPr>
              <p:nvPr/>
            </p:nvSpPr>
            <p:spPr bwMode="auto">
              <a:xfrm>
                <a:off x="2387" y="2126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6" name="Line 88"/>
              <p:cNvSpPr>
                <a:spLocks noChangeShapeType="1"/>
              </p:cNvSpPr>
              <p:nvPr/>
            </p:nvSpPr>
            <p:spPr bwMode="auto">
              <a:xfrm>
                <a:off x="2399" y="212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7" name="Line 89"/>
              <p:cNvSpPr>
                <a:spLocks noChangeShapeType="1"/>
              </p:cNvSpPr>
              <p:nvPr/>
            </p:nvSpPr>
            <p:spPr bwMode="auto">
              <a:xfrm>
                <a:off x="2416" y="2126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8" name="Line 90"/>
              <p:cNvSpPr>
                <a:spLocks noChangeShapeType="1"/>
              </p:cNvSpPr>
              <p:nvPr/>
            </p:nvSpPr>
            <p:spPr bwMode="auto">
              <a:xfrm>
                <a:off x="2434" y="212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49" name="Line 91"/>
              <p:cNvSpPr>
                <a:spLocks noChangeShapeType="1"/>
              </p:cNvSpPr>
              <p:nvPr/>
            </p:nvSpPr>
            <p:spPr bwMode="auto">
              <a:xfrm>
                <a:off x="2451" y="2126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0" name="Line 92"/>
              <p:cNvSpPr>
                <a:spLocks noChangeShapeType="1"/>
              </p:cNvSpPr>
              <p:nvPr/>
            </p:nvSpPr>
            <p:spPr bwMode="auto">
              <a:xfrm>
                <a:off x="2469" y="212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1" name="Line 93"/>
              <p:cNvSpPr>
                <a:spLocks noChangeShapeType="1"/>
              </p:cNvSpPr>
              <p:nvPr/>
            </p:nvSpPr>
            <p:spPr bwMode="auto">
              <a:xfrm>
                <a:off x="2486" y="2126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2" name="Line 94"/>
              <p:cNvSpPr>
                <a:spLocks noChangeShapeType="1"/>
              </p:cNvSpPr>
              <p:nvPr/>
            </p:nvSpPr>
            <p:spPr bwMode="auto">
              <a:xfrm>
                <a:off x="2504" y="212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3" name="Line 95"/>
              <p:cNvSpPr>
                <a:spLocks noChangeShapeType="1"/>
              </p:cNvSpPr>
              <p:nvPr/>
            </p:nvSpPr>
            <p:spPr bwMode="auto">
              <a:xfrm>
                <a:off x="2521" y="2126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4" name="Line 96"/>
              <p:cNvSpPr>
                <a:spLocks noChangeShapeType="1"/>
              </p:cNvSpPr>
              <p:nvPr/>
            </p:nvSpPr>
            <p:spPr bwMode="auto">
              <a:xfrm>
                <a:off x="2539" y="212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5" name="Line 97"/>
              <p:cNvSpPr>
                <a:spLocks noChangeShapeType="1"/>
              </p:cNvSpPr>
              <p:nvPr/>
            </p:nvSpPr>
            <p:spPr bwMode="auto">
              <a:xfrm>
                <a:off x="2556" y="2126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6" name="Line 98"/>
              <p:cNvSpPr>
                <a:spLocks noChangeShapeType="1"/>
              </p:cNvSpPr>
              <p:nvPr/>
            </p:nvSpPr>
            <p:spPr bwMode="auto">
              <a:xfrm>
                <a:off x="2568" y="2126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7" name="Line 99"/>
              <p:cNvSpPr>
                <a:spLocks noChangeShapeType="1"/>
              </p:cNvSpPr>
              <p:nvPr/>
            </p:nvSpPr>
            <p:spPr bwMode="auto">
              <a:xfrm>
                <a:off x="2585" y="2132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8" name="Line 100"/>
              <p:cNvSpPr>
                <a:spLocks noChangeShapeType="1"/>
              </p:cNvSpPr>
              <p:nvPr/>
            </p:nvSpPr>
            <p:spPr bwMode="auto">
              <a:xfrm>
                <a:off x="2603" y="2132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59" name="Line 101"/>
              <p:cNvSpPr>
                <a:spLocks noChangeShapeType="1"/>
              </p:cNvSpPr>
              <p:nvPr/>
            </p:nvSpPr>
            <p:spPr bwMode="auto">
              <a:xfrm>
                <a:off x="2620" y="2132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0" name="Line 102"/>
              <p:cNvSpPr>
                <a:spLocks noChangeShapeType="1"/>
              </p:cNvSpPr>
              <p:nvPr/>
            </p:nvSpPr>
            <p:spPr bwMode="auto">
              <a:xfrm>
                <a:off x="2637" y="2132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1" name="Line 103"/>
              <p:cNvSpPr>
                <a:spLocks noChangeShapeType="1"/>
              </p:cNvSpPr>
              <p:nvPr/>
            </p:nvSpPr>
            <p:spPr bwMode="auto">
              <a:xfrm>
                <a:off x="2655" y="2132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2" name="Line 104"/>
              <p:cNvSpPr>
                <a:spLocks noChangeShapeType="1"/>
              </p:cNvSpPr>
              <p:nvPr/>
            </p:nvSpPr>
            <p:spPr bwMode="auto">
              <a:xfrm>
                <a:off x="2672" y="2132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3" name="Line 105"/>
              <p:cNvSpPr>
                <a:spLocks noChangeShapeType="1"/>
              </p:cNvSpPr>
              <p:nvPr/>
            </p:nvSpPr>
            <p:spPr bwMode="auto">
              <a:xfrm>
                <a:off x="2690" y="2132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4" name="Line 106"/>
              <p:cNvSpPr>
                <a:spLocks noChangeShapeType="1"/>
              </p:cNvSpPr>
              <p:nvPr/>
            </p:nvSpPr>
            <p:spPr bwMode="auto">
              <a:xfrm>
                <a:off x="2707" y="2138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5" name="Line 107"/>
              <p:cNvSpPr>
                <a:spLocks noChangeShapeType="1"/>
              </p:cNvSpPr>
              <p:nvPr/>
            </p:nvSpPr>
            <p:spPr bwMode="auto">
              <a:xfrm>
                <a:off x="2725" y="2138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6" name="Line 108"/>
              <p:cNvSpPr>
                <a:spLocks noChangeShapeType="1"/>
              </p:cNvSpPr>
              <p:nvPr/>
            </p:nvSpPr>
            <p:spPr bwMode="auto">
              <a:xfrm>
                <a:off x="2742" y="2138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7" name="Line 109"/>
              <p:cNvSpPr>
                <a:spLocks noChangeShapeType="1"/>
              </p:cNvSpPr>
              <p:nvPr/>
            </p:nvSpPr>
            <p:spPr bwMode="auto">
              <a:xfrm>
                <a:off x="2760" y="2138"/>
                <a:ext cx="1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8" name="Line 110"/>
              <p:cNvSpPr>
                <a:spLocks noChangeShapeType="1"/>
              </p:cNvSpPr>
              <p:nvPr/>
            </p:nvSpPr>
            <p:spPr bwMode="auto">
              <a:xfrm>
                <a:off x="2771" y="2138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69" name="Line 111"/>
              <p:cNvSpPr>
                <a:spLocks noChangeShapeType="1"/>
              </p:cNvSpPr>
              <p:nvPr/>
            </p:nvSpPr>
            <p:spPr bwMode="auto">
              <a:xfrm>
                <a:off x="2789" y="2143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0" name="Line 112"/>
              <p:cNvSpPr>
                <a:spLocks noChangeShapeType="1"/>
              </p:cNvSpPr>
              <p:nvPr/>
            </p:nvSpPr>
            <p:spPr bwMode="auto">
              <a:xfrm>
                <a:off x="2806" y="2143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1" name="Line 113"/>
              <p:cNvSpPr>
                <a:spLocks noChangeShapeType="1"/>
              </p:cNvSpPr>
              <p:nvPr/>
            </p:nvSpPr>
            <p:spPr bwMode="auto">
              <a:xfrm>
                <a:off x="2823" y="2143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2" name="Line 114"/>
              <p:cNvSpPr>
                <a:spLocks noChangeShapeType="1"/>
              </p:cNvSpPr>
              <p:nvPr/>
            </p:nvSpPr>
            <p:spPr bwMode="auto">
              <a:xfrm>
                <a:off x="2841" y="2143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3" name="Line 115"/>
              <p:cNvSpPr>
                <a:spLocks noChangeShapeType="1"/>
              </p:cNvSpPr>
              <p:nvPr/>
            </p:nvSpPr>
            <p:spPr bwMode="auto">
              <a:xfrm>
                <a:off x="2858" y="2143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4" name="Line 116"/>
              <p:cNvSpPr>
                <a:spLocks noChangeShapeType="1"/>
              </p:cNvSpPr>
              <p:nvPr/>
            </p:nvSpPr>
            <p:spPr bwMode="auto">
              <a:xfrm>
                <a:off x="2876" y="2149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5" name="Line 117"/>
              <p:cNvSpPr>
                <a:spLocks noChangeShapeType="1"/>
              </p:cNvSpPr>
              <p:nvPr/>
            </p:nvSpPr>
            <p:spPr bwMode="auto">
              <a:xfrm>
                <a:off x="2893" y="2149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6" name="Line 118"/>
              <p:cNvSpPr>
                <a:spLocks noChangeShapeType="1"/>
              </p:cNvSpPr>
              <p:nvPr/>
            </p:nvSpPr>
            <p:spPr bwMode="auto">
              <a:xfrm>
                <a:off x="2911" y="2149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7" name="Line 119"/>
              <p:cNvSpPr>
                <a:spLocks noChangeShapeType="1"/>
              </p:cNvSpPr>
              <p:nvPr/>
            </p:nvSpPr>
            <p:spPr bwMode="auto">
              <a:xfrm>
                <a:off x="2928" y="2155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8" name="Line 120"/>
              <p:cNvSpPr>
                <a:spLocks noChangeShapeType="1"/>
              </p:cNvSpPr>
              <p:nvPr/>
            </p:nvSpPr>
            <p:spPr bwMode="auto">
              <a:xfrm>
                <a:off x="2946" y="2155"/>
                <a:ext cx="1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79" name="Line 121"/>
              <p:cNvSpPr>
                <a:spLocks noChangeShapeType="1"/>
              </p:cNvSpPr>
              <p:nvPr/>
            </p:nvSpPr>
            <p:spPr bwMode="auto">
              <a:xfrm>
                <a:off x="2957" y="2155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0" name="Line 122"/>
              <p:cNvSpPr>
                <a:spLocks noChangeShapeType="1"/>
              </p:cNvSpPr>
              <p:nvPr/>
            </p:nvSpPr>
            <p:spPr bwMode="auto">
              <a:xfrm>
                <a:off x="2975" y="2155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1" name="Line 123"/>
              <p:cNvSpPr>
                <a:spLocks noChangeShapeType="1"/>
              </p:cNvSpPr>
              <p:nvPr/>
            </p:nvSpPr>
            <p:spPr bwMode="auto">
              <a:xfrm>
                <a:off x="2992" y="2161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2" name="Line 124"/>
              <p:cNvSpPr>
                <a:spLocks noChangeShapeType="1"/>
              </p:cNvSpPr>
              <p:nvPr/>
            </p:nvSpPr>
            <p:spPr bwMode="auto">
              <a:xfrm>
                <a:off x="3010" y="2161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3" name="Line 125"/>
              <p:cNvSpPr>
                <a:spLocks noChangeShapeType="1"/>
              </p:cNvSpPr>
              <p:nvPr/>
            </p:nvSpPr>
            <p:spPr bwMode="auto">
              <a:xfrm>
                <a:off x="3027" y="2167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4" name="Line 126"/>
              <p:cNvSpPr>
                <a:spLocks noChangeShapeType="1"/>
              </p:cNvSpPr>
              <p:nvPr/>
            </p:nvSpPr>
            <p:spPr bwMode="auto">
              <a:xfrm>
                <a:off x="3044" y="2167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5" name="Line 127"/>
              <p:cNvSpPr>
                <a:spLocks noChangeShapeType="1"/>
              </p:cNvSpPr>
              <p:nvPr/>
            </p:nvSpPr>
            <p:spPr bwMode="auto">
              <a:xfrm>
                <a:off x="3062" y="2167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6" name="Line 128"/>
              <p:cNvSpPr>
                <a:spLocks noChangeShapeType="1"/>
              </p:cNvSpPr>
              <p:nvPr/>
            </p:nvSpPr>
            <p:spPr bwMode="auto">
              <a:xfrm>
                <a:off x="3079" y="2172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7" name="Line 129"/>
              <p:cNvSpPr>
                <a:spLocks noChangeShapeType="1"/>
              </p:cNvSpPr>
              <p:nvPr/>
            </p:nvSpPr>
            <p:spPr bwMode="auto">
              <a:xfrm>
                <a:off x="3097" y="2172"/>
                <a:ext cx="11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8" name="Line 130"/>
              <p:cNvSpPr>
                <a:spLocks noChangeShapeType="1"/>
              </p:cNvSpPr>
              <p:nvPr/>
            </p:nvSpPr>
            <p:spPr bwMode="auto">
              <a:xfrm>
                <a:off x="3108" y="2178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89" name="Line 131"/>
              <p:cNvSpPr>
                <a:spLocks noChangeShapeType="1"/>
              </p:cNvSpPr>
              <p:nvPr/>
            </p:nvSpPr>
            <p:spPr bwMode="auto">
              <a:xfrm>
                <a:off x="3126" y="2178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0" name="Line 132"/>
              <p:cNvSpPr>
                <a:spLocks noChangeShapeType="1"/>
              </p:cNvSpPr>
              <p:nvPr/>
            </p:nvSpPr>
            <p:spPr bwMode="auto">
              <a:xfrm>
                <a:off x="3143" y="2184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1" name="Line 133"/>
              <p:cNvSpPr>
                <a:spLocks noChangeShapeType="1"/>
              </p:cNvSpPr>
              <p:nvPr/>
            </p:nvSpPr>
            <p:spPr bwMode="auto">
              <a:xfrm>
                <a:off x="3161" y="2184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2" name="Line 134"/>
              <p:cNvSpPr>
                <a:spLocks noChangeShapeType="1"/>
              </p:cNvSpPr>
              <p:nvPr/>
            </p:nvSpPr>
            <p:spPr bwMode="auto">
              <a:xfrm>
                <a:off x="3178" y="2184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3" name="Line 135"/>
              <p:cNvSpPr>
                <a:spLocks noChangeShapeType="1"/>
              </p:cNvSpPr>
              <p:nvPr/>
            </p:nvSpPr>
            <p:spPr bwMode="auto">
              <a:xfrm>
                <a:off x="3196" y="219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4" name="Line 136"/>
              <p:cNvSpPr>
                <a:spLocks noChangeShapeType="1"/>
              </p:cNvSpPr>
              <p:nvPr/>
            </p:nvSpPr>
            <p:spPr bwMode="auto">
              <a:xfrm>
                <a:off x="3213" y="2196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5" name="Line 137"/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6" name="Line 138"/>
              <p:cNvSpPr>
                <a:spLocks noChangeShapeType="1"/>
              </p:cNvSpPr>
              <p:nvPr/>
            </p:nvSpPr>
            <p:spPr bwMode="auto">
              <a:xfrm>
                <a:off x="3248" y="2201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7" name="Line 139"/>
              <p:cNvSpPr>
                <a:spLocks noChangeShapeType="1"/>
              </p:cNvSpPr>
              <p:nvPr/>
            </p:nvSpPr>
            <p:spPr bwMode="auto">
              <a:xfrm>
                <a:off x="3265" y="2201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8" name="Line 140"/>
              <p:cNvSpPr>
                <a:spLocks noChangeShapeType="1"/>
              </p:cNvSpPr>
              <p:nvPr/>
            </p:nvSpPr>
            <p:spPr bwMode="auto">
              <a:xfrm>
                <a:off x="3283" y="220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99" name="Line 141"/>
              <p:cNvSpPr>
                <a:spLocks noChangeShapeType="1"/>
              </p:cNvSpPr>
              <p:nvPr/>
            </p:nvSpPr>
            <p:spPr bwMode="auto">
              <a:xfrm>
                <a:off x="3300" y="2213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0" name="Line 142"/>
              <p:cNvSpPr>
                <a:spLocks noChangeShapeType="1"/>
              </p:cNvSpPr>
              <p:nvPr/>
            </p:nvSpPr>
            <p:spPr bwMode="auto">
              <a:xfrm>
                <a:off x="3312" y="2213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1" name="Line 143"/>
              <p:cNvSpPr>
                <a:spLocks noChangeShapeType="1"/>
              </p:cNvSpPr>
              <p:nvPr/>
            </p:nvSpPr>
            <p:spPr bwMode="auto">
              <a:xfrm>
                <a:off x="3329" y="2219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2" name="Line 144"/>
              <p:cNvSpPr>
                <a:spLocks noChangeShapeType="1"/>
              </p:cNvSpPr>
              <p:nvPr/>
            </p:nvSpPr>
            <p:spPr bwMode="auto">
              <a:xfrm>
                <a:off x="3347" y="2225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3" name="Line 145"/>
              <p:cNvSpPr>
                <a:spLocks noChangeShapeType="1"/>
              </p:cNvSpPr>
              <p:nvPr/>
            </p:nvSpPr>
            <p:spPr bwMode="auto">
              <a:xfrm>
                <a:off x="3364" y="2225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4" name="Line 146"/>
              <p:cNvSpPr>
                <a:spLocks noChangeShapeType="1"/>
              </p:cNvSpPr>
              <p:nvPr/>
            </p:nvSpPr>
            <p:spPr bwMode="auto">
              <a:xfrm>
                <a:off x="3382" y="223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5" name="Line 147"/>
              <p:cNvSpPr>
                <a:spLocks noChangeShapeType="1"/>
              </p:cNvSpPr>
              <p:nvPr/>
            </p:nvSpPr>
            <p:spPr bwMode="auto">
              <a:xfrm>
                <a:off x="3399" y="2236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6" name="Line 148"/>
              <p:cNvSpPr>
                <a:spLocks noChangeShapeType="1"/>
              </p:cNvSpPr>
              <p:nvPr/>
            </p:nvSpPr>
            <p:spPr bwMode="auto">
              <a:xfrm>
                <a:off x="3417" y="2242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7" name="Line 149"/>
              <p:cNvSpPr>
                <a:spLocks noChangeShapeType="1"/>
              </p:cNvSpPr>
              <p:nvPr/>
            </p:nvSpPr>
            <p:spPr bwMode="auto">
              <a:xfrm>
                <a:off x="3434" y="2248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8" name="Line 150"/>
              <p:cNvSpPr>
                <a:spLocks noChangeShapeType="1"/>
              </p:cNvSpPr>
              <p:nvPr/>
            </p:nvSpPr>
            <p:spPr bwMode="auto">
              <a:xfrm>
                <a:off x="3452" y="2254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9" name="Line 151"/>
              <p:cNvSpPr>
                <a:spLocks noChangeShapeType="1"/>
              </p:cNvSpPr>
              <p:nvPr/>
            </p:nvSpPr>
            <p:spPr bwMode="auto">
              <a:xfrm>
                <a:off x="3469" y="2254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0" name="Line 152"/>
              <p:cNvSpPr>
                <a:spLocks noChangeShapeType="1"/>
              </p:cNvSpPr>
              <p:nvPr/>
            </p:nvSpPr>
            <p:spPr bwMode="auto">
              <a:xfrm>
                <a:off x="3486" y="2259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1" name="Line 153"/>
              <p:cNvSpPr>
                <a:spLocks noChangeShapeType="1"/>
              </p:cNvSpPr>
              <p:nvPr/>
            </p:nvSpPr>
            <p:spPr bwMode="auto">
              <a:xfrm>
                <a:off x="3498" y="2265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2" name="Line 154"/>
              <p:cNvSpPr>
                <a:spLocks noChangeShapeType="1"/>
              </p:cNvSpPr>
              <p:nvPr/>
            </p:nvSpPr>
            <p:spPr bwMode="auto">
              <a:xfrm>
                <a:off x="3515" y="2271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3" name="Line 155"/>
              <p:cNvSpPr>
                <a:spLocks noChangeShapeType="1"/>
              </p:cNvSpPr>
              <p:nvPr/>
            </p:nvSpPr>
            <p:spPr bwMode="auto">
              <a:xfrm>
                <a:off x="3533" y="227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4" name="Line 156"/>
              <p:cNvSpPr>
                <a:spLocks noChangeShapeType="1"/>
              </p:cNvSpPr>
              <p:nvPr/>
            </p:nvSpPr>
            <p:spPr bwMode="auto">
              <a:xfrm>
                <a:off x="3550" y="2283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5" name="Line 157"/>
              <p:cNvSpPr>
                <a:spLocks noChangeShapeType="1"/>
              </p:cNvSpPr>
              <p:nvPr/>
            </p:nvSpPr>
            <p:spPr bwMode="auto">
              <a:xfrm>
                <a:off x="3568" y="2288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6" name="Line 158"/>
              <p:cNvSpPr>
                <a:spLocks noChangeShapeType="1"/>
              </p:cNvSpPr>
              <p:nvPr/>
            </p:nvSpPr>
            <p:spPr bwMode="auto">
              <a:xfrm>
                <a:off x="3585" y="2294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7" name="Line 159"/>
              <p:cNvSpPr>
                <a:spLocks noChangeShapeType="1"/>
              </p:cNvSpPr>
              <p:nvPr/>
            </p:nvSpPr>
            <p:spPr bwMode="auto">
              <a:xfrm>
                <a:off x="3603" y="2306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8" name="Line 160"/>
              <p:cNvSpPr>
                <a:spLocks noChangeShapeType="1"/>
              </p:cNvSpPr>
              <p:nvPr/>
            </p:nvSpPr>
            <p:spPr bwMode="auto">
              <a:xfrm>
                <a:off x="3620" y="2312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9" name="Line 161"/>
              <p:cNvSpPr>
                <a:spLocks noChangeShapeType="1"/>
              </p:cNvSpPr>
              <p:nvPr/>
            </p:nvSpPr>
            <p:spPr bwMode="auto">
              <a:xfrm>
                <a:off x="3638" y="231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0" name="Line 162"/>
              <p:cNvSpPr>
                <a:spLocks noChangeShapeType="1"/>
              </p:cNvSpPr>
              <p:nvPr/>
            </p:nvSpPr>
            <p:spPr bwMode="auto">
              <a:xfrm>
                <a:off x="3655" y="2323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1" name="Line 163"/>
              <p:cNvSpPr>
                <a:spLocks noChangeShapeType="1"/>
              </p:cNvSpPr>
              <p:nvPr/>
            </p:nvSpPr>
            <p:spPr bwMode="auto">
              <a:xfrm>
                <a:off x="3667" y="2329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2" name="Line 164"/>
              <p:cNvSpPr>
                <a:spLocks noChangeShapeType="1"/>
              </p:cNvSpPr>
              <p:nvPr/>
            </p:nvSpPr>
            <p:spPr bwMode="auto">
              <a:xfrm>
                <a:off x="3684" y="2335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3" name="Line 165"/>
              <p:cNvSpPr>
                <a:spLocks noChangeShapeType="1"/>
              </p:cNvSpPr>
              <p:nvPr/>
            </p:nvSpPr>
            <p:spPr bwMode="auto">
              <a:xfrm>
                <a:off x="3702" y="2346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4" name="Line 166"/>
              <p:cNvSpPr>
                <a:spLocks noChangeShapeType="1"/>
              </p:cNvSpPr>
              <p:nvPr/>
            </p:nvSpPr>
            <p:spPr bwMode="auto">
              <a:xfrm>
                <a:off x="3719" y="2352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5" name="Line 167"/>
              <p:cNvSpPr>
                <a:spLocks noChangeShapeType="1"/>
              </p:cNvSpPr>
              <p:nvPr/>
            </p:nvSpPr>
            <p:spPr bwMode="auto">
              <a:xfrm>
                <a:off x="3736" y="2364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6" name="Line 168"/>
              <p:cNvSpPr>
                <a:spLocks noChangeShapeType="1"/>
              </p:cNvSpPr>
              <p:nvPr/>
            </p:nvSpPr>
            <p:spPr bwMode="auto">
              <a:xfrm>
                <a:off x="3754" y="237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7" name="Line 169"/>
              <p:cNvSpPr>
                <a:spLocks noChangeShapeType="1"/>
              </p:cNvSpPr>
              <p:nvPr/>
            </p:nvSpPr>
            <p:spPr bwMode="auto">
              <a:xfrm>
                <a:off x="3771" y="2376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8" name="Line 170"/>
              <p:cNvSpPr>
                <a:spLocks noChangeShapeType="1"/>
              </p:cNvSpPr>
              <p:nvPr/>
            </p:nvSpPr>
            <p:spPr bwMode="auto">
              <a:xfrm>
                <a:off x="3789" y="238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29" name="Line 171"/>
              <p:cNvSpPr>
                <a:spLocks noChangeShapeType="1"/>
              </p:cNvSpPr>
              <p:nvPr/>
            </p:nvSpPr>
            <p:spPr bwMode="auto">
              <a:xfrm>
                <a:off x="3806" y="2393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0" name="Line 172"/>
              <p:cNvSpPr>
                <a:spLocks noChangeShapeType="1"/>
              </p:cNvSpPr>
              <p:nvPr/>
            </p:nvSpPr>
            <p:spPr bwMode="auto">
              <a:xfrm>
                <a:off x="3824" y="2405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1" name="Line 173"/>
              <p:cNvSpPr>
                <a:spLocks noChangeShapeType="1"/>
              </p:cNvSpPr>
              <p:nvPr/>
            </p:nvSpPr>
            <p:spPr bwMode="auto">
              <a:xfrm>
                <a:off x="3841" y="2410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2" name="Line 174"/>
              <p:cNvSpPr>
                <a:spLocks noChangeShapeType="1"/>
              </p:cNvSpPr>
              <p:nvPr/>
            </p:nvSpPr>
            <p:spPr bwMode="auto">
              <a:xfrm>
                <a:off x="3853" y="2422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3" name="Line 175"/>
              <p:cNvSpPr>
                <a:spLocks noChangeShapeType="1"/>
              </p:cNvSpPr>
              <p:nvPr/>
            </p:nvSpPr>
            <p:spPr bwMode="auto">
              <a:xfrm>
                <a:off x="3870" y="2428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4" name="Line 176"/>
              <p:cNvSpPr>
                <a:spLocks noChangeShapeType="1"/>
              </p:cNvSpPr>
              <p:nvPr/>
            </p:nvSpPr>
            <p:spPr bwMode="auto">
              <a:xfrm>
                <a:off x="3888" y="2439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5" name="Line 177"/>
              <p:cNvSpPr>
                <a:spLocks noChangeShapeType="1"/>
              </p:cNvSpPr>
              <p:nvPr/>
            </p:nvSpPr>
            <p:spPr bwMode="auto">
              <a:xfrm>
                <a:off x="3905" y="2445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6" name="Line 178"/>
              <p:cNvSpPr>
                <a:spLocks noChangeShapeType="1"/>
              </p:cNvSpPr>
              <p:nvPr/>
            </p:nvSpPr>
            <p:spPr bwMode="auto">
              <a:xfrm>
                <a:off x="3923" y="2457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7" name="Line 179"/>
              <p:cNvSpPr>
                <a:spLocks noChangeShapeType="1"/>
              </p:cNvSpPr>
              <p:nvPr/>
            </p:nvSpPr>
            <p:spPr bwMode="auto">
              <a:xfrm>
                <a:off x="3940" y="2468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8" name="Line 180"/>
              <p:cNvSpPr>
                <a:spLocks noChangeShapeType="1"/>
              </p:cNvSpPr>
              <p:nvPr/>
            </p:nvSpPr>
            <p:spPr bwMode="auto">
              <a:xfrm>
                <a:off x="3957" y="2474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39" name="Line 181"/>
              <p:cNvSpPr>
                <a:spLocks noChangeShapeType="1"/>
              </p:cNvSpPr>
              <p:nvPr/>
            </p:nvSpPr>
            <p:spPr bwMode="auto">
              <a:xfrm>
                <a:off x="3975" y="2486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0" name="Line 182"/>
              <p:cNvSpPr>
                <a:spLocks noChangeShapeType="1"/>
              </p:cNvSpPr>
              <p:nvPr/>
            </p:nvSpPr>
            <p:spPr bwMode="auto">
              <a:xfrm>
                <a:off x="3992" y="2497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1" name="Line 183"/>
              <p:cNvSpPr>
                <a:spLocks noChangeShapeType="1"/>
              </p:cNvSpPr>
              <p:nvPr/>
            </p:nvSpPr>
            <p:spPr bwMode="auto">
              <a:xfrm>
                <a:off x="4010" y="2509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2" name="Line 184"/>
              <p:cNvSpPr>
                <a:spLocks noChangeShapeType="1"/>
              </p:cNvSpPr>
              <p:nvPr/>
            </p:nvSpPr>
            <p:spPr bwMode="auto">
              <a:xfrm>
                <a:off x="4027" y="2515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3" name="Line 185"/>
              <p:cNvSpPr>
                <a:spLocks noChangeShapeType="1"/>
              </p:cNvSpPr>
              <p:nvPr/>
            </p:nvSpPr>
            <p:spPr bwMode="auto">
              <a:xfrm>
                <a:off x="4045" y="2526"/>
                <a:ext cx="11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4" name="Line 186"/>
              <p:cNvSpPr>
                <a:spLocks noChangeShapeType="1"/>
              </p:cNvSpPr>
              <p:nvPr/>
            </p:nvSpPr>
            <p:spPr bwMode="auto">
              <a:xfrm>
                <a:off x="4056" y="2538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5" name="Line 187"/>
              <p:cNvSpPr>
                <a:spLocks noChangeShapeType="1"/>
              </p:cNvSpPr>
              <p:nvPr/>
            </p:nvSpPr>
            <p:spPr bwMode="auto">
              <a:xfrm>
                <a:off x="4074" y="2550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6" name="Line 188"/>
              <p:cNvSpPr>
                <a:spLocks noChangeShapeType="1"/>
              </p:cNvSpPr>
              <p:nvPr/>
            </p:nvSpPr>
            <p:spPr bwMode="auto">
              <a:xfrm>
                <a:off x="4091" y="2561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7" name="Line 189"/>
              <p:cNvSpPr>
                <a:spLocks noChangeShapeType="1"/>
              </p:cNvSpPr>
              <p:nvPr/>
            </p:nvSpPr>
            <p:spPr bwMode="auto">
              <a:xfrm>
                <a:off x="4109" y="2573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8" name="Line 190"/>
              <p:cNvSpPr>
                <a:spLocks noChangeShapeType="1"/>
              </p:cNvSpPr>
              <p:nvPr/>
            </p:nvSpPr>
            <p:spPr bwMode="auto">
              <a:xfrm>
                <a:off x="4126" y="2584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49" name="Line 191"/>
              <p:cNvSpPr>
                <a:spLocks noChangeShapeType="1"/>
              </p:cNvSpPr>
              <p:nvPr/>
            </p:nvSpPr>
            <p:spPr bwMode="auto">
              <a:xfrm>
                <a:off x="4143" y="2596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0" name="Line 192"/>
              <p:cNvSpPr>
                <a:spLocks noChangeShapeType="1"/>
              </p:cNvSpPr>
              <p:nvPr/>
            </p:nvSpPr>
            <p:spPr bwMode="auto">
              <a:xfrm>
                <a:off x="4161" y="2608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1" name="Line 193"/>
              <p:cNvSpPr>
                <a:spLocks noChangeShapeType="1"/>
              </p:cNvSpPr>
              <p:nvPr/>
            </p:nvSpPr>
            <p:spPr bwMode="auto">
              <a:xfrm>
                <a:off x="4178" y="2619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2" name="Line 194"/>
              <p:cNvSpPr>
                <a:spLocks noChangeShapeType="1"/>
              </p:cNvSpPr>
              <p:nvPr/>
            </p:nvSpPr>
            <p:spPr bwMode="auto">
              <a:xfrm>
                <a:off x="4196" y="2631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3" name="Line 195"/>
              <p:cNvSpPr>
                <a:spLocks noChangeShapeType="1"/>
              </p:cNvSpPr>
              <p:nvPr/>
            </p:nvSpPr>
            <p:spPr bwMode="auto">
              <a:xfrm>
                <a:off x="4213" y="2642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4" name="Line 196"/>
              <p:cNvSpPr>
                <a:spLocks noChangeShapeType="1"/>
              </p:cNvSpPr>
              <p:nvPr/>
            </p:nvSpPr>
            <p:spPr bwMode="auto">
              <a:xfrm>
                <a:off x="4225" y="2654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5" name="Line 197"/>
              <p:cNvSpPr>
                <a:spLocks noChangeShapeType="1"/>
              </p:cNvSpPr>
              <p:nvPr/>
            </p:nvSpPr>
            <p:spPr bwMode="auto">
              <a:xfrm>
                <a:off x="4242" y="2666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6" name="Line 198"/>
              <p:cNvSpPr>
                <a:spLocks noChangeShapeType="1"/>
              </p:cNvSpPr>
              <p:nvPr/>
            </p:nvSpPr>
            <p:spPr bwMode="auto">
              <a:xfrm>
                <a:off x="4260" y="2677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7" name="Line 199"/>
              <p:cNvSpPr>
                <a:spLocks noChangeShapeType="1"/>
              </p:cNvSpPr>
              <p:nvPr/>
            </p:nvSpPr>
            <p:spPr bwMode="auto">
              <a:xfrm>
                <a:off x="4277" y="2689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8" name="Line 200"/>
              <p:cNvSpPr>
                <a:spLocks noChangeShapeType="1"/>
              </p:cNvSpPr>
              <p:nvPr/>
            </p:nvSpPr>
            <p:spPr bwMode="auto">
              <a:xfrm>
                <a:off x="4295" y="2700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59" name="Line 201"/>
              <p:cNvSpPr>
                <a:spLocks noChangeShapeType="1"/>
              </p:cNvSpPr>
              <p:nvPr/>
            </p:nvSpPr>
            <p:spPr bwMode="auto">
              <a:xfrm>
                <a:off x="4312" y="2712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0" name="Line 202"/>
              <p:cNvSpPr>
                <a:spLocks noChangeShapeType="1"/>
              </p:cNvSpPr>
              <p:nvPr/>
            </p:nvSpPr>
            <p:spPr bwMode="auto">
              <a:xfrm>
                <a:off x="4330" y="2724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1" name="Line 203"/>
              <p:cNvSpPr>
                <a:spLocks noChangeShapeType="1"/>
              </p:cNvSpPr>
              <p:nvPr/>
            </p:nvSpPr>
            <p:spPr bwMode="auto">
              <a:xfrm>
                <a:off x="4347" y="273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2" name="Line 204"/>
              <p:cNvSpPr>
                <a:spLocks noChangeShapeType="1"/>
              </p:cNvSpPr>
              <p:nvPr/>
            </p:nvSpPr>
            <p:spPr bwMode="auto">
              <a:xfrm>
                <a:off x="4364" y="2747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3" name="Line 205"/>
              <p:cNvSpPr>
                <a:spLocks noChangeShapeType="1"/>
              </p:cNvSpPr>
              <p:nvPr/>
            </p:nvSpPr>
            <p:spPr bwMode="auto">
              <a:xfrm>
                <a:off x="4382" y="2764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4" name="Line 206"/>
              <p:cNvSpPr>
                <a:spLocks noChangeShapeType="1"/>
              </p:cNvSpPr>
              <p:nvPr/>
            </p:nvSpPr>
            <p:spPr bwMode="auto">
              <a:xfrm>
                <a:off x="4394" y="2776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5" name="Line 207"/>
              <p:cNvSpPr>
                <a:spLocks noChangeShapeType="1"/>
              </p:cNvSpPr>
              <p:nvPr/>
            </p:nvSpPr>
            <p:spPr bwMode="auto">
              <a:xfrm>
                <a:off x="4411" y="2787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6" name="Line 208"/>
              <p:cNvSpPr>
                <a:spLocks noChangeShapeType="1"/>
              </p:cNvSpPr>
              <p:nvPr/>
            </p:nvSpPr>
            <p:spPr bwMode="auto">
              <a:xfrm>
                <a:off x="4428" y="2799"/>
                <a:ext cx="18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7" name="Line 209"/>
              <p:cNvSpPr>
                <a:spLocks noChangeShapeType="1"/>
              </p:cNvSpPr>
              <p:nvPr/>
            </p:nvSpPr>
            <p:spPr bwMode="auto">
              <a:xfrm>
                <a:off x="4446" y="2816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8" name="Line 210"/>
              <p:cNvSpPr>
                <a:spLocks noChangeShapeType="1"/>
              </p:cNvSpPr>
              <p:nvPr/>
            </p:nvSpPr>
            <p:spPr bwMode="auto">
              <a:xfrm>
                <a:off x="4463" y="2828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69" name="Line 211"/>
              <p:cNvSpPr>
                <a:spLocks noChangeShapeType="1"/>
              </p:cNvSpPr>
              <p:nvPr/>
            </p:nvSpPr>
            <p:spPr bwMode="auto">
              <a:xfrm>
                <a:off x="4481" y="2840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0" name="Line 212"/>
              <p:cNvSpPr>
                <a:spLocks noChangeShapeType="1"/>
              </p:cNvSpPr>
              <p:nvPr/>
            </p:nvSpPr>
            <p:spPr bwMode="auto">
              <a:xfrm>
                <a:off x="4498" y="2851"/>
                <a:ext cx="18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1" name="Line 213"/>
              <p:cNvSpPr>
                <a:spLocks noChangeShapeType="1"/>
              </p:cNvSpPr>
              <p:nvPr/>
            </p:nvSpPr>
            <p:spPr bwMode="auto">
              <a:xfrm>
                <a:off x="4516" y="2869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2" name="Line 214"/>
              <p:cNvSpPr>
                <a:spLocks noChangeShapeType="1"/>
              </p:cNvSpPr>
              <p:nvPr/>
            </p:nvSpPr>
            <p:spPr bwMode="auto">
              <a:xfrm>
                <a:off x="4533" y="2880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3" name="Line 215"/>
              <p:cNvSpPr>
                <a:spLocks noChangeShapeType="1"/>
              </p:cNvSpPr>
              <p:nvPr/>
            </p:nvSpPr>
            <p:spPr bwMode="auto">
              <a:xfrm>
                <a:off x="4551" y="2892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4" name="Line 216"/>
              <p:cNvSpPr>
                <a:spLocks noChangeShapeType="1"/>
              </p:cNvSpPr>
              <p:nvPr/>
            </p:nvSpPr>
            <p:spPr bwMode="auto">
              <a:xfrm>
                <a:off x="4568" y="2903"/>
                <a:ext cx="17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5" name="Line 217"/>
              <p:cNvSpPr>
                <a:spLocks noChangeShapeType="1"/>
              </p:cNvSpPr>
              <p:nvPr/>
            </p:nvSpPr>
            <p:spPr bwMode="auto">
              <a:xfrm>
                <a:off x="4585" y="2921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6" name="Line 218"/>
              <p:cNvSpPr>
                <a:spLocks noChangeShapeType="1"/>
              </p:cNvSpPr>
              <p:nvPr/>
            </p:nvSpPr>
            <p:spPr bwMode="auto">
              <a:xfrm>
                <a:off x="4597" y="2933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7" name="Line 219"/>
              <p:cNvSpPr>
                <a:spLocks noChangeShapeType="1"/>
              </p:cNvSpPr>
              <p:nvPr/>
            </p:nvSpPr>
            <p:spPr bwMode="auto">
              <a:xfrm>
                <a:off x="4614" y="2944"/>
                <a:ext cx="18" cy="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8" name="Line 220"/>
              <p:cNvSpPr>
                <a:spLocks noChangeShapeType="1"/>
              </p:cNvSpPr>
              <p:nvPr/>
            </p:nvSpPr>
            <p:spPr bwMode="auto">
              <a:xfrm>
                <a:off x="4632" y="2962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79" name="Line 221"/>
              <p:cNvSpPr>
                <a:spLocks noChangeShapeType="1"/>
              </p:cNvSpPr>
              <p:nvPr/>
            </p:nvSpPr>
            <p:spPr bwMode="auto">
              <a:xfrm>
                <a:off x="4649" y="2973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80" name="Line 222"/>
              <p:cNvSpPr>
                <a:spLocks noChangeShapeType="1"/>
              </p:cNvSpPr>
              <p:nvPr/>
            </p:nvSpPr>
            <p:spPr bwMode="auto">
              <a:xfrm>
                <a:off x="4667" y="2985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81" name="Line 223"/>
              <p:cNvSpPr>
                <a:spLocks noChangeShapeType="1"/>
              </p:cNvSpPr>
              <p:nvPr/>
            </p:nvSpPr>
            <p:spPr bwMode="auto">
              <a:xfrm>
                <a:off x="4684" y="3002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0441" name="Line 224"/>
            <p:cNvSpPr>
              <a:spLocks noChangeShapeType="1"/>
            </p:cNvSpPr>
            <p:nvPr/>
          </p:nvSpPr>
          <p:spPr bwMode="auto">
            <a:xfrm>
              <a:off x="4550" y="2944"/>
              <a:ext cx="17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2" name="Line 225"/>
            <p:cNvSpPr>
              <a:spLocks noChangeShapeType="1"/>
            </p:cNvSpPr>
            <p:nvPr/>
          </p:nvSpPr>
          <p:spPr bwMode="auto">
            <a:xfrm>
              <a:off x="4567" y="2955"/>
              <a:ext cx="18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3" name="Line 226"/>
            <p:cNvSpPr>
              <a:spLocks noChangeShapeType="1"/>
            </p:cNvSpPr>
            <p:nvPr/>
          </p:nvSpPr>
          <p:spPr bwMode="auto">
            <a:xfrm>
              <a:off x="4585" y="2973"/>
              <a:ext cx="17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4" name="Line 227"/>
            <p:cNvSpPr>
              <a:spLocks noChangeShapeType="1"/>
            </p:cNvSpPr>
            <p:nvPr/>
          </p:nvSpPr>
          <p:spPr bwMode="auto">
            <a:xfrm>
              <a:off x="4602" y="2984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5" name="Line 228"/>
            <p:cNvSpPr>
              <a:spLocks noChangeShapeType="1"/>
            </p:cNvSpPr>
            <p:nvPr/>
          </p:nvSpPr>
          <p:spPr bwMode="auto">
            <a:xfrm>
              <a:off x="4619" y="2996"/>
              <a:ext cx="12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6" name="Line 229"/>
            <p:cNvSpPr>
              <a:spLocks noChangeShapeType="1"/>
            </p:cNvSpPr>
            <p:nvPr/>
          </p:nvSpPr>
          <p:spPr bwMode="auto">
            <a:xfrm>
              <a:off x="4631" y="3013"/>
              <a:ext cx="18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7" name="Line 230"/>
            <p:cNvSpPr>
              <a:spLocks noChangeShapeType="1"/>
            </p:cNvSpPr>
            <p:nvPr/>
          </p:nvSpPr>
          <p:spPr bwMode="auto">
            <a:xfrm>
              <a:off x="4649" y="3025"/>
              <a:ext cx="17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8" name="Line 231"/>
            <p:cNvSpPr>
              <a:spLocks noChangeShapeType="1"/>
            </p:cNvSpPr>
            <p:nvPr/>
          </p:nvSpPr>
          <p:spPr bwMode="auto">
            <a:xfrm>
              <a:off x="4666" y="3042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49" name="Line 232"/>
            <p:cNvSpPr>
              <a:spLocks noChangeShapeType="1"/>
            </p:cNvSpPr>
            <p:nvPr/>
          </p:nvSpPr>
          <p:spPr bwMode="auto">
            <a:xfrm>
              <a:off x="4683" y="3054"/>
              <a:ext cx="18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0" name="Line 233"/>
            <p:cNvSpPr>
              <a:spLocks noChangeShapeType="1"/>
            </p:cNvSpPr>
            <p:nvPr/>
          </p:nvSpPr>
          <p:spPr bwMode="auto">
            <a:xfrm>
              <a:off x="4701" y="3066"/>
              <a:ext cx="17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1" name="Line 234"/>
            <p:cNvSpPr>
              <a:spLocks noChangeShapeType="1"/>
            </p:cNvSpPr>
            <p:nvPr/>
          </p:nvSpPr>
          <p:spPr bwMode="auto">
            <a:xfrm>
              <a:off x="4718" y="3083"/>
              <a:ext cx="18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2" name="Line 235"/>
            <p:cNvSpPr>
              <a:spLocks noChangeShapeType="1"/>
            </p:cNvSpPr>
            <p:nvPr/>
          </p:nvSpPr>
          <p:spPr bwMode="auto">
            <a:xfrm>
              <a:off x="4736" y="3095"/>
              <a:ext cx="17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3" name="Line 236"/>
            <p:cNvSpPr>
              <a:spLocks noChangeShapeType="1"/>
            </p:cNvSpPr>
            <p:nvPr/>
          </p:nvSpPr>
          <p:spPr bwMode="auto">
            <a:xfrm>
              <a:off x="4753" y="3112"/>
              <a:ext cx="18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4" name="Line 237"/>
            <p:cNvSpPr>
              <a:spLocks noChangeShapeType="1"/>
            </p:cNvSpPr>
            <p:nvPr/>
          </p:nvSpPr>
          <p:spPr bwMode="auto">
            <a:xfrm>
              <a:off x="4771" y="3124"/>
              <a:ext cx="11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5" name="Line 238"/>
            <p:cNvSpPr>
              <a:spLocks noChangeShapeType="1"/>
            </p:cNvSpPr>
            <p:nvPr/>
          </p:nvSpPr>
          <p:spPr bwMode="auto">
            <a:xfrm>
              <a:off x="4782" y="3135"/>
              <a:ext cx="18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6" name="Line 239"/>
            <p:cNvSpPr>
              <a:spLocks noChangeShapeType="1"/>
            </p:cNvSpPr>
            <p:nvPr/>
          </p:nvSpPr>
          <p:spPr bwMode="auto">
            <a:xfrm>
              <a:off x="4800" y="3153"/>
              <a:ext cx="17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7" name="Line 240"/>
            <p:cNvSpPr>
              <a:spLocks noChangeShapeType="1"/>
            </p:cNvSpPr>
            <p:nvPr/>
          </p:nvSpPr>
          <p:spPr bwMode="auto">
            <a:xfrm>
              <a:off x="4817" y="3164"/>
              <a:ext cx="18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8" name="Line 241"/>
            <p:cNvSpPr>
              <a:spLocks noChangeShapeType="1"/>
            </p:cNvSpPr>
            <p:nvPr/>
          </p:nvSpPr>
          <p:spPr bwMode="auto">
            <a:xfrm>
              <a:off x="4835" y="3182"/>
              <a:ext cx="17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59" name="Line 242"/>
            <p:cNvSpPr>
              <a:spLocks noChangeShapeType="1"/>
            </p:cNvSpPr>
            <p:nvPr/>
          </p:nvSpPr>
          <p:spPr bwMode="auto">
            <a:xfrm>
              <a:off x="4852" y="3193"/>
              <a:ext cx="18" cy="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0" name="Line 243"/>
            <p:cNvSpPr>
              <a:spLocks noChangeShapeType="1"/>
            </p:cNvSpPr>
            <p:nvPr/>
          </p:nvSpPr>
          <p:spPr bwMode="auto">
            <a:xfrm>
              <a:off x="4870" y="3211"/>
              <a:ext cx="17" cy="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1" name="Line 244"/>
            <p:cNvSpPr>
              <a:spLocks noChangeShapeType="1"/>
            </p:cNvSpPr>
            <p:nvPr/>
          </p:nvSpPr>
          <p:spPr bwMode="auto">
            <a:xfrm>
              <a:off x="4887" y="3222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2" name="Line 245"/>
            <p:cNvSpPr>
              <a:spLocks noChangeShapeType="1"/>
            </p:cNvSpPr>
            <p:nvPr/>
          </p:nvSpPr>
          <p:spPr bwMode="auto">
            <a:xfrm>
              <a:off x="4904" y="3234"/>
              <a:ext cx="18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3" name="Line 246"/>
            <p:cNvSpPr>
              <a:spLocks noChangeShapeType="1"/>
            </p:cNvSpPr>
            <p:nvPr/>
          </p:nvSpPr>
          <p:spPr bwMode="auto">
            <a:xfrm>
              <a:off x="4922" y="3251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4" name="Line 247"/>
            <p:cNvSpPr>
              <a:spLocks noChangeShapeType="1"/>
            </p:cNvSpPr>
            <p:nvPr/>
          </p:nvSpPr>
          <p:spPr bwMode="auto">
            <a:xfrm>
              <a:off x="4939" y="3263"/>
              <a:ext cx="18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5" name="Line 248"/>
            <p:cNvSpPr>
              <a:spLocks noChangeShapeType="1"/>
            </p:cNvSpPr>
            <p:nvPr/>
          </p:nvSpPr>
          <p:spPr bwMode="auto">
            <a:xfrm>
              <a:off x="4957" y="3280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6" name="Line 249"/>
            <p:cNvSpPr>
              <a:spLocks noChangeShapeType="1"/>
            </p:cNvSpPr>
            <p:nvPr/>
          </p:nvSpPr>
          <p:spPr bwMode="auto">
            <a:xfrm>
              <a:off x="4974" y="3292"/>
              <a:ext cx="12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7" name="Line 250"/>
            <p:cNvSpPr>
              <a:spLocks noChangeShapeType="1"/>
            </p:cNvSpPr>
            <p:nvPr/>
          </p:nvSpPr>
          <p:spPr bwMode="auto">
            <a:xfrm>
              <a:off x="4986" y="3309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8" name="Line 251"/>
            <p:cNvSpPr>
              <a:spLocks noChangeShapeType="1"/>
            </p:cNvSpPr>
            <p:nvPr/>
          </p:nvSpPr>
          <p:spPr bwMode="auto">
            <a:xfrm>
              <a:off x="5003" y="3321"/>
              <a:ext cx="18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69" name="Line 252"/>
            <p:cNvSpPr>
              <a:spLocks noChangeShapeType="1"/>
            </p:cNvSpPr>
            <p:nvPr/>
          </p:nvSpPr>
          <p:spPr bwMode="auto">
            <a:xfrm>
              <a:off x="5021" y="3338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0" name="Line 253"/>
            <p:cNvSpPr>
              <a:spLocks noChangeShapeType="1"/>
            </p:cNvSpPr>
            <p:nvPr/>
          </p:nvSpPr>
          <p:spPr bwMode="auto">
            <a:xfrm>
              <a:off x="5038" y="3350"/>
              <a:ext cx="18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1" name="Line 254"/>
            <p:cNvSpPr>
              <a:spLocks noChangeShapeType="1"/>
            </p:cNvSpPr>
            <p:nvPr/>
          </p:nvSpPr>
          <p:spPr bwMode="auto">
            <a:xfrm>
              <a:off x="5056" y="3367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2" name="Line 255"/>
            <p:cNvSpPr>
              <a:spLocks noChangeShapeType="1"/>
            </p:cNvSpPr>
            <p:nvPr/>
          </p:nvSpPr>
          <p:spPr bwMode="auto">
            <a:xfrm>
              <a:off x="5073" y="3379"/>
              <a:ext cx="17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3" name="Line 256"/>
            <p:cNvSpPr>
              <a:spLocks noChangeShapeType="1"/>
            </p:cNvSpPr>
            <p:nvPr/>
          </p:nvSpPr>
          <p:spPr bwMode="auto">
            <a:xfrm>
              <a:off x="5090" y="3396"/>
              <a:ext cx="18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4" name="Line 257"/>
            <p:cNvSpPr>
              <a:spLocks noChangeShapeType="1"/>
            </p:cNvSpPr>
            <p:nvPr/>
          </p:nvSpPr>
          <p:spPr bwMode="auto">
            <a:xfrm>
              <a:off x="5108" y="3408"/>
              <a:ext cx="17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5" name="Line 258"/>
            <p:cNvSpPr>
              <a:spLocks noChangeShapeType="1"/>
            </p:cNvSpPr>
            <p:nvPr/>
          </p:nvSpPr>
          <p:spPr bwMode="auto">
            <a:xfrm>
              <a:off x="5125" y="3425"/>
              <a:ext cx="18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6" name="Line 259"/>
            <p:cNvSpPr>
              <a:spLocks noChangeShapeType="1"/>
            </p:cNvSpPr>
            <p:nvPr/>
          </p:nvSpPr>
          <p:spPr bwMode="auto">
            <a:xfrm>
              <a:off x="5143" y="3437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7" name="Line 260"/>
            <p:cNvSpPr>
              <a:spLocks noChangeShapeType="1"/>
            </p:cNvSpPr>
            <p:nvPr/>
          </p:nvSpPr>
          <p:spPr bwMode="auto">
            <a:xfrm>
              <a:off x="5160" y="3449"/>
              <a:ext cx="12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8" name="Line 261"/>
            <p:cNvSpPr>
              <a:spLocks noChangeShapeType="1"/>
            </p:cNvSpPr>
            <p:nvPr/>
          </p:nvSpPr>
          <p:spPr bwMode="auto">
            <a:xfrm>
              <a:off x="5172" y="3466"/>
              <a:ext cx="17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79" name="Line 262"/>
            <p:cNvSpPr>
              <a:spLocks noChangeShapeType="1"/>
            </p:cNvSpPr>
            <p:nvPr/>
          </p:nvSpPr>
          <p:spPr bwMode="auto">
            <a:xfrm>
              <a:off x="5189" y="3478"/>
              <a:ext cx="18" cy="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80" name="Rectangle 263"/>
            <p:cNvSpPr>
              <a:spLocks noChangeArrowheads="1"/>
            </p:cNvSpPr>
            <p:nvPr/>
          </p:nvSpPr>
          <p:spPr bwMode="auto">
            <a:xfrm>
              <a:off x="3881" y="3934"/>
              <a:ext cx="53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900">
                  <a:solidFill>
                    <a:srgbClr val="FF0000"/>
                  </a:solidFill>
                  <a:latin typeface="Arial For CAE" pitchFamily="34" charset="0"/>
                </a:rPr>
                <a:t>freq, Hz</a:t>
              </a:r>
              <a:endParaRPr lang="fr-FR" altLang="fr-FR" sz="2000"/>
            </a:p>
          </p:txBody>
        </p:sp>
        <p:sp>
          <p:nvSpPr>
            <p:cNvPr id="60481" name="Rectangle 264"/>
            <p:cNvSpPr>
              <a:spLocks noChangeArrowheads="1"/>
            </p:cNvSpPr>
            <p:nvPr/>
          </p:nvSpPr>
          <p:spPr bwMode="auto">
            <a:xfrm rot="-5400000">
              <a:off x="1066" y="2851"/>
              <a:ext cx="50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900">
                  <a:solidFill>
                    <a:srgbClr val="FF0000"/>
                  </a:solidFill>
                  <a:latin typeface="Arial For CAE" pitchFamily="34" charset="0"/>
                </a:rPr>
                <a:t>dB(out)</a:t>
              </a:r>
              <a:endParaRPr lang="fr-FR" altLang="fr-FR" sz="2000"/>
            </a:p>
          </p:txBody>
        </p:sp>
      </p:grpSp>
      <p:sp>
        <p:nvSpPr>
          <p:cNvPr id="60438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1AD099A-D267-4E04-A7C0-84D8D6B3ED83}" type="slidenum">
              <a:rPr lang="fr-FR" altLang="fr-FR">
                <a:solidFill>
                  <a:schemeClr val="bg2"/>
                </a:solidFill>
              </a:rPr>
              <a:pPr algn="r" eaLnBrk="1" hangingPunct="1"/>
              <a:t>44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0439" name="Text Box 266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44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 animBg="1"/>
      <p:bldP spid="259079" grpId="1" animBg="1"/>
      <p:bldP spid="259080" grpId="0" animBg="1"/>
      <p:bldP spid="259080" grpId="1" animBg="1"/>
      <p:bldP spid="259081" grpId="0"/>
      <p:bldP spid="259087" grpId="0"/>
      <p:bldP spid="259088" grpId="0" animBg="1"/>
      <p:bldP spid="259089" grpId="0"/>
      <p:bldP spid="259090" grpId="0" animBg="1"/>
      <p:bldP spid="259091" grpId="0" animBg="1"/>
      <p:bldP spid="2590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5780088" y="2363788"/>
            <a:ext cx="2027237" cy="40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-45° pour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=1/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t</a:t>
            </a:r>
          </a:p>
        </p:txBody>
      </p:sp>
      <p:graphicFrame>
        <p:nvGraphicFramePr>
          <p:cNvPr id="6144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590800" y="1133475"/>
          <a:ext cx="26971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3" imgW="1218671" imgH="203112" progId="">
                  <p:embed/>
                </p:oleObj>
              </mc:Choice>
              <mc:Fallback>
                <p:oleObj name="Equation" r:id="rId3" imgW="1218671" imgH="203112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33475"/>
                        <a:ext cx="26971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20478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>
            <a:off x="1973263" y="1617663"/>
            <a:ext cx="6292850" cy="3165475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446" name="Line 7"/>
          <p:cNvSpPr>
            <a:spLocks noChangeShapeType="1"/>
          </p:cNvSpPr>
          <p:nvPr/>
        </p:nvSpPr>
        <p:spPr bwMode="auto">
          <a:xfrm flipH="1">
            <a:off x="5219700" y="2762250"/>
            <a:ext cx="1150938" cy="45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61447" name="Group 8"/>
          <p:cNvGrpSpPr>
            <a:grpSpLocks/>
          </p:cNvGrpSpPr>
          <p:nvPr/>
        </p:nvGrpSpPr>
        <p:grpSpPr bwMode="auto">
          <a:xfrm>
            <a:off x="735013" y="1470025"/>
            <a:ext cx="7704137" cy="4670425"/>
            <a:chOff x="882" y="1032"/>
            <a:chExt cx="4074" cy="2361"/>
          </a:xfrm>
        </p:grpSpPr>
        <p:grpSp>
          <p:nvGrpSpPr>
            <p:cNvPr id="61452" name="Group 9"/>
            <p:cNvGrpSpPr>
              <a:grpSpLocks/>
            </p:cNvGrpSpPr>
            <p:nvPr/>
          </p:nvGrpSpPr>
          <p:grpSpPr bwMode="auto">
            <a:xfrm>
              <a:off x="1185" y="1032"/>
              <a:ext cx="3771" cy="2088"/>
              <a:chOff x="1185" y="1032"/>
              <a:chExt cx="3771" cy="2088"/>
            </a:xfrm>
          </p:grpSpPr>
          <p:sp>
            <p:nvSpPr>
              <p:cNvPr id="61499" name="Line 10"/>
              <p:cNvSpPr>
                <a:spLocks noChangeShapeType="1"/>
              </p:cNvSpPr>
              <p:nvPr/>
            </p:nvSpPr>
            <p:spPr bwMode="auto">
              <a:xfrm flipV="1">
                <a:off x="2046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0" name="Line 11"/>
              <p:cNvSpPr>
                <a:spLocks noChangeShapeType="1"/>
              </p:cNvSpPr>
              <p:nvPr/>
            </p:nvSpPr>
            <p:spPr bwMode="auto">
              <a:xfrm flipV="1">
                <a:off x="2336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1" name="Line 12"/>
              <p:cNvSpPr>
                <a:spLocks noChangeShapeType="1"/>
              </p:cNvSpPr>
              <p:nvPr/>
            </p:nvSpPr>
            <p:spPr bwMode="auto">
              <a:xfrm flipV="1">
                <a:off x="2546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2" name="Line 13"/>
              <p:cNvSpPr>
                <a:spLocks noChangeShapeType="1"/>
              </p:cNvSpPr>
              <p:nvPr/>
            </p:nvSpPr>
            <p:spPr bwMode="auto">
              <a:xfrm flipV="1">
                <a:off x="2708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3" name="Line 14"/>
              <p:cNvSpPr>
                <a:spLocks noChangeShapeType="1"/>
              </p:cNvSpPr>
              <p:nvPr/>
            </p:nvSpPr>
            <p:spPr bwMode="auto">
              <a:xfrm flipV="1">
                <a:off x="2836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4" name="Line 15"/>
              <p:cNvSpPr>
                <a:spLocks noChangeShapeType="1"/>
              </p:cNvSpPr>
              <p:nvPr/>
            </p:nvSpPr>
            <p:spPr bwMode="auto">
              <a:xfrm flipV="1">
                <a:off x="2947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5" name="Line 16"/>
              <p:cNvSpPr>
                <a:spLocks noChangeShapeType="1"/>
              </p:cNvSpPr>
              <p:nvPr/>
            </p:nvSpPr>
            <p:spPr bwMode="auto">
              <a:xfrm flipV="1">
                <a:off x="3046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6" name="Line 17"/>
              <p:cNvSpPr>
                <a:spLocks noChangeShapeType="1"/>
              </p:cNvSpPr>
              <p:nvPr/>
            </p:nvSpPr>
            <p:spPr bwMode="auto">
              <a:xfrm flipV="1">
                <a:off x="3133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7" name="Line 18"/>
              <p:cNvSpPr>
                <a:spLocks noChangeShapeType="1"/>
              </p:cNvSpPr>
              <p:nvPr/>
            </p:nvSpPr>
            <p:spPr bwMode="auto">
              <a:xfrm flipV="1">
                <a:off x="3209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8" name="Line 19"/>
              <p:cNvSpPr>
                <a:spLocks noChangeShapeType="1"/>
              </p:cNvSpPr>
              <p:nvPr/>
            </p:nvSpPr>
            <p:spPr bwMode="auto">
              <a:xfrm flipV="1">
                <a:off x="3709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09" name="Line 20"/>
              <p:cNvSpPr>
                <a:spLocks noChangeShapeType="1"/>
              </p:cNvSpPr>
              <p:nvPr/>
            </p:nvSpPr>
            <p:spPr bwMode="auto">
              <a:xfrm flipV="1">
                <a:off x="3999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0" name="Line 21"/>
              <p:cNvSpPr>
                <a:spLocks noChangeShapeType="1"/>
              </p:cNvSpPr>
              <p:nvPr/>
            </p:nvSpPr>
            <p:spPr bwMode="auto">
              <a:xfrm flipV="1">
                <a:off x="4209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1" name="Line 22"/>
              <p:cNvSpPr>
                <a:spLocks noChangeShapeType="1"/>
              </p:cNvSpPr>
              <p:nvPr/>
            </p:nvSpPr>
            <p:spPr bwMode="auto">
              <a:xfrm flipV="1">
                <a:off x="4366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2" name="Line 23"/>
              <p:cNvSpPr>
                <a:spLocks noChangeShapeType="1"/>
              </p:cNvSpPr>
              <p:nvPr/>
            </p:nvSpPr>
            <p:spPr bwMode="auto">
              <a:xfrm flipV="1">
                <a:off x="4499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3" name="Line 24"/>
              <p:cNvSpPr>
                <a:spLocks noChangeShapeType="1"/>
              </p:cNvSpPr>
              <p:nvPr/>
            </p:nvSpPr>
            <p:spPr bwMode="auto">
              <a:xfrm flipV="1">
                <a:off x="4610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4" name="Line 25"/>
              <p:cNvSpPr>
                <a:spLocks noChangeShapeType="1"/>
              </p:cNvSpPr>
              <p:nvPr/>
            </p:nvSpPr>
            <p:spPr bwMode="auto">
              <a:xfrm flipV="1">
                <a:off x="4709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5" name="Line 26"/>
              <p:cNvSpPr>
                <a:spLocks noChangeShapeType="1"/>
              </p:cNvSpPr>
              <p:nvPr/>
            </p:nvSpPr>
            <p:spPr bwMode="auto">
              <a:xfrm flipV="1">
                <a:off x="4790" y="1107"/>
                <a:ext cx="0" cy="1781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6" name="Line 27"/>
              <p:cNvSpPr>
                <a:spLocks noChangeShapeType="1"/>
              </p:cNvSpPr>
              <p:nvPr/>
            </p:nvSpPr>
            <p:spPr bwMode="auto">
              <a:xfrm flipV="1">
                <a:off x="1545" y="1107"/>
                <a:ext cx="0" cy="18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7" name="Line 28"/>
              <p:cNvSpPr>
                <a:spLocks noChangeShapeType="1"/>
              </p:cNvSpPr>
              <p:nvPr/>
            </p:nvSpPr>
            <p:spPr bwMode="auto">
              <a:xfrm>
                <a:off x="3209" y="2888"/>
                <a:ext cx="0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8" name="Line 29"/>
              <p:cNvSpPr>
                <a:spLocks noChangeShapeType="1"/>
              </p:cNvSpPr>
              <p:nvPr/>
            </p:nvSpPr>
            <p:spPr bwMode="auto">
              <a:xfrm flipV="1">
                <a:off x="4866" y="1107"/>
                <a:ext cx="0" cy="18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19" name="Rectangle 30"/>
              <p:cNvSpPr>
                <a:spLocks noChangeArrowheads="1"/>
              </p:cNvSpPr>
              <p:nvPr/>
            </p:nvSpPr>
            <p:spPr bwMode="auto">
              <a:xfrm>
                <a:off x="3098" y="3005"/>
                <a:ext cx="19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1E4</a:t>
                </a:r>
                <a:endParaRPr lang="fr-FR" altLang="fr-FR" sz="2000"/>
              </a:p>
            </p:txBody>
          </p:sp>
          <p:sp>
            <p:nvSpPr>
              <p:cNvPr id="61520" name="Rectangle 31"/>
              <p:cNvSpPr>
                <a:spLocks noChangeArrowheads="1"/>
              </p:cNvSpPr>
              <p:nvPr/>
            </p:nvSpPr>
            <p:spPr bwMode="auto">
              <a:xfrm>
                <a:off x="1435" y="3005"/>
                <a:ext cx="19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1E3</a:t>
                </a:r>
                <a:endParaRPr lang="fr-FR" altLang="fr-FR" sz="2000"/>
              </a:p>
            </p:txBody>
          </p:sp>
          <p:sp>
            <p:nvSpPr>
              <p:cNvPr id="61521" name="Rectangle 32"/>
              <p:cNvSpPr>
                <a:spLocks noChangeArrowheads="1"/>
              </p:cNvSpPr>
              <p:nvPr/>
            </p:nvSpPr>
            <p:spPr bwMode="auto">
              <a:xfrm>
                <a:off x="4761" y="3005"/>
                <a:ext cx="19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1E5</a:t>
                </a:r>
                <a:endParaRPr lang="fr-FR" altLang="fr-FR" sz="2000"/>
              </a:p>
            </p:txBody>
          </p:sp>
          <p:sp>
            <p:nvSpPr>
              <p:cNvPr id="61522" name="Line 33"/>
              <p:cNvSpPr>
                <a:spLocks noChangeShapeType="1"/>
              </p:cNvSpPr>
              <p:nvPr/>
            </p:nvSpPr>
            <p:spPr bwMode="auto">
              <a:xfrm>
                <a:off x="1545" y="2529"/>
                <a:ext cx="3321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3" name="Line 34"/>
              <p:cNvSpPr>
                <a:spLocks noChangeShapeType="1"/>
              </p:cNvSpPr>
              <p:nvPr/>
            </p:nvSpPr>
            <p:spPr bwMode="auto">
              <a:xfrm>
                <a:off x="1545" y="2175"/>
                <a:ext cx="3321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4" name="Line 35"/>
              <p:cNvSpPr>
                <a:spLocks noChangeShapeType="1"/>
              </p:cNvSpPr>
              <p:nvPr/>
            </p:nvSpPr>
            <p:spPr bwMode="auto">
              <a:xfrm>
                <a:off x="1545" y="1815"/>
                <a:ext cx="3321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5" name="Line 36"/>
              <p:cNvSpPr>
                <a:spLocks noChangeShapeType="1"/>
              </p:cNvSpPr>
              <p:nvPr/>
            </p:nvSpPr>
            <p:spPr bwMode="auto">
              <a:xfrm>
                <a:off x="1545" y="1461"/>
                <a:ext cx="3321" cy="0"/>
              </a:xfrm>
              <a:prstGeom prst="line">
                <a:avLst/>
              </a:prstGeom>
              <a:noFill/>
              <a:ln w="9525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6" name="Line 37"/>
              <p:cNvSpPr>
                <a:spLocks noChangeShapeType="1"/>
              </p:cNvSpPr>
              <p:nvPr/>
            </p:nvSpPr>
            <p:spPr bwMode="auto">
              <a:xfrm>
                <a:off x="1441" y="2888"/>
                <a:ext cx="34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7" name="Line 38"/>
              <p:cNvSpPr>
                <a:spLocks noChangeShapeType="1"/>
              </p:cNvSpPr>
              <p:nvPr/>
            </p:nvSpPr>
            <p:spPr bwMode="auto">
              <a:xfrm>
                <a:off x="1493" y="2708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8" name="Line 39"/>
              <p:cNvSpPr>
                <a:spLocks noChangeShapeType="1"/>
              </p:cNvSpPr>
              <p:nvPr/>
            </p:nvSpPr>
            <p:spPr bwMode="auto">
              <a:xfrm>
                <a:off x="1441" y="2529"/>
                <a:ext cx="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29" name="Line 40"/>
              <p:cNvSpPr>
                <a:spLocks noChangeShapeType="1"/>
              </p:cNvSpPr>
              <p:nvPr/>
            </p:nvSpPr>
            <p:spPr bwMode="auto">
              <a:xfrm>
                <a:off x="1493" y="2349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0" name="Line 41"/>
              <p:cNvSpPr>
                <a:spLocks noChangeShapeType="1"/>
              </p:cNvSpPr>
              <p:nvPr/>
            </p:nvSpPr>
            <p:spPr bwMode="auto">
              <a:xfrm>
                <a:off x="1441" y="2175"/>
                <a:ext cx="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1" name="Line 42"/>
              <p:cNvSpPr>
                <a:spLocks noChangeShapeType="1"/>
              </p:cNvSpPr>
              <p:nvPr/>
            </p:nvSpPr>
            <p:spPr bwMode="auto">
              <a:xfrm>
                <a:off x="1493" y="1995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2" name="Line 43"/>
              <p:cNvSpPr>
                <a:spLocks noChangeShapeType="1"/>
              </p:cNvSpPr>
              <p:nvPr/>
            </p:nvSpPr>
            <p:spPr bwMode="auto">
              <a:xfrm>
                <a:off x="1441" y="1815"/>
                <a:ext cx="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3" name="Line 44"/>
              <p:cNvSpPr>
                <a:spLocks noChangeShapeType="1"/>
              </p:cNvSpPr>
              <p:nvPr/>
            </p:nvSpPr>
            <p:spPr bwMode="auto">
              <a:xfrm>
                <a:off x="1493" y="1641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4" name="Line 45"/>
              <p:cNvSpPr>
                <a:spLocks noChangeShapeType="1"/>
              </p:cNvSpPr>
              <p:nvPr/>
            </p:nvSpPr>
            <p:spPr bwMode="auto">
              <a:xfrm>
                <a:off x="1441" y="1461"/>
                <a:ext cx="1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5" name="Line 46"/>
              <p:cNvSpPr>
                <a:spLocks noChangeShapeType="1"/>
              </p:cNvSpPr>
              <p:nvPr/>
            </p:nvSpPr>
            <p:spPr bwMode="auto">
              <a:xfrm>
                <a:off x="1493" y="1281"/>
                <a:ext cx="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6" name="Line 47"/>
              <p:cNvSpPr>
                <a:spLocks noChangeShapeType="1"/>
              </p:cNvSpPr>
              <p:nvPr/>
            </p:nvSpPr>
            <p:spPr bwMode="auto">
              <a:xfrm>
                <a:off x="1441" y="1107"/>
                <a:ext cx="34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37" name="Rectangle 48"/>
              <p:cNvSpPr>
                <a:spLocks noChangeArrowheads="1"/>
              </p:cNvSpPr>
              <p:nvPr/>
            </p:nvSpPr>
            <p:spPr bwMode="auto">
              <a:xfrm>
                <a:off x="1255" y="2454"/>
                <a:ext cx="1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-80</a:t>
                </a:r>
                <a:endParaRPr lang="fr-FR" altLang="fr-FR" sz="2000"/>
              </a:p>
            </p:txBody>
          </p:sp>
          <p:sp>
            <p:nvSpPr>
              <p:cNvPr id="61538" name="Rectangle 49"/>
              <p:cNvSpPr>
                <a:spLocks noChangeArrowheads="1"/>
              </p:cNvSpPr>
              <p:nvPr/>
            </p:nvSpPr>
            <p:spPr bwMode="auto">
              <a:xfrm>
                <a:off x="1255" y="2100"/>
                <a:ext cx="1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-60</a:t>
                </a:r>
                <a:endParaRPr lang="fr-FR" altLang="fr-FR" sz="2000"/>
              </a:p>
            </p:txBody>
          </p:sp>
          <p:sp>
            <p:nvSpPr>
              <p:cNvPr id="61539" name="Rectangle 50"/>
              <p:cNvSpPr>
                <a:spLocks noChangeArrowheads="1"/>
              </p:cNvSpPr>
              <p:nvPr/>
            </p:nvSpPr>
            <p:spPr bwMode="auto">
              <a:xfrm>
                <a:off x="1255" y="1740"/>
                <a:ext cx="15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-40</a:t>
                </a:r>
                <a:endParaRPr lang="fr-FR" altLang="fr-FR" sz="2000"/>
              </a:p>
            </p:txBody>
          </p:sp>
          <p:sp>
            <p:nvSpPr>
              <p:cNvPr id="61540" name="Rectangle 51"/>
              <p:cNvSpPr>
                <a:spLocks noChangeArrowheads="1"/>
              </p:cNvSpPr>
              <p:nvPr/>
            </p:nvSpPr>
            <p:spPr bwMode="auto">
              <a:xfrm>
                <a:off x="1255" y="1386"/>
                <a:ext cx="158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-20</a:t>
                </a:r>
                <a:endParaRPr lang="fr-FR" altLang="fr-FR" sz="2000"/>
              </a:p>
            </p:txBody>
          </p:sp>
          <p:sp>
            <p:nvSpPr>
              <p:cNvPr id="61541" name="Rectangle 52"/>
              <p:cNvSpPr>
                <a:spLocks noChangeArrowheads="1"/>
              </p:cNvSpPr>
              <p:nvPr/>
            </p:nvSpPr>
            <p:spPr bwMode="auto">
              <a:xfrm>
                <a:off x="1185" y="2813"/>
                <a:ext cx="21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-100</a:t>
                </a:r>
                <a:endParaRPr lang="fr-FR" altLang="fr-FR" sz="2000"/>
              </a:p>
            </p:txBody>
          </p:sp>
          <p:sp>
            <p:nvSpPr>
              <p:cNvPr id="61542" name="Rectangle 53"/>
              <p:cNvSpPr>
                <a:spLocks noChangeArrowheads="1"/>
              </p:cNvSpPr>
              <p:nvPr/>
            </p:nvSpPr>
            <p:spPr bwMode="auto">
              <a:xfrm>
                <a:off x="1359" y="1032"/>
                <a:ext cx="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fr-FR" altLang="fr-FR" sz="1500">
                    <a:solidFill>
                      <a:srgbClr val="000000"/>
                    </a:solidFill>
                    <a:latin typeface="Arial For CAE" pitchFamily="34" charset="0"/>
                  </a:rPr>
                  <a:t>0</a:t>
                </a:r>
                <a:endParaRPr lang="fr-FR" altLang="fr-FR" sz="2000"/>
              </a:p>
            </p:txBody>
          </p:sp>
          <p:sp>
            <p:nvSpPr>
              <p:cNvPr id="61543" name="Line 54"/>
              <p:cNvSpPr>
                <a:spLocks noChangeShapeType="1"/>
              </p:cNvSpPr>
              <p:nvPr/>
            </p:nvSpPr>
            <p:spPr bwMode="auto">
              <a:xfrm>
                <a:off x="1545" y="1205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44" name="Line 55"/>
              <p:cNvSpPr>
                <a:spLocks noChangeShapeType="1"/>
              </p:cNvSpPr>
              <p:nvPr/>
            </p:nvSpPr>
            <p:spPr bwMode="auto">
              <a:xfrm>
                <a:off x="1563" y="1205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45" name="Line 56"/>
              <p:cNvSpPr>
                <a:spLocks noChangeShapeType="1"/>
              </p:cNvSpPr>
              <p:nvPr/>
            </p:nvSpPr>
            <p:spPr bwMode="auto">
              <a:xfrm>
                <a:off x="1580" y="1211"/>
                <a:ext cx="1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46" name="Line 57"/>
              <p:cNvSpPr>
                <a:spLocks noChangeShapeType="1"/>
              </p:cNvSpPr>
              <p:nvPr/>
            </p:nvSpPr>
            <p:spPr bwMode="auto">
              <a:xfrm>
                <a:off x="1592" y="1211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47" name="Line 58"/>
              <p:cNvSpPr>
                <a:spLocks noChangeShapeType="1"/>
              </p:cNvSpPr>
              <p:nvPr/>
            </p:nvSpPr>
            <p:spPr bwMode="auto">
              <a:xfrm>
                <a:off x="1609" y="1217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48" name="Line 59"/>
              <p:cNvSpPr>
                <a:spLocks noChangeShapeType="1"/>
              </p:cNvSpPr>
              <p:nvPr/>
            </p:nvSpPr>
            <p:spPr bwMode="auto">
              <a:xfrm>
                <a:off x="1627" y="1217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49" name="Line 60"/>
              <p:cNvSpPr>
                <a:spLocks noChangeShapeType="1"/>
              </p:cNvSpPr>
              <p:nvPr/>
            </p:nvSpPr>
            <p:spPr bwMode="auto">
              <a:xfrm>
                <a:off x="1644" y="1217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0" name="Line 61"/>
              <p:cNvSpPr>
                <a:spLocks noChangeShapeType="1"/>
              </p:cNvSpPr>
              <p:nvPr/>
            </p:nvSpPr>
            <p:spPr bwMode="auto">
              <a:xfrm>
                <a:off x="1662" y="1223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1" name="Line 62"/>
              <p:cNvSpPr>
                <a:spLocks noChangeShapeType="1"/>
              </p:cNvSpPr>
              <p:nvPr/>
            </p:nvSpPr>
            <p:spPr bwMode="auto">
              <a:xfrm>
                <a:off x="1679" y="1229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2" name="Line 63"/>
              <p:cNvSpPr>
                <a:spLocks noChangeShapeType="1"/>
              </p:cNvSpPr>
              <p:nvPr/>
            </p:nvSpPr>
            <p:spPr bwMode="auto">
              <a:xfrm>
                <a:off x="1697" y="1229"/>
                <a:ext cx="1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3" name="Line 64"/>
              <p:cNvSpPr>
                <a:spLocks noChangeShapeType="1"/>
              </p:cNvSpPr>
              <p:nvPr/>
            </p:nvSpPr>
            <p:spPr bwMode="auto">
              <a:xfrm>
                <a:off x="1708" y="1229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4" name="Line 65"/>
              <p:cNvSpPr>
                <a:spLocks noChangeShapeType="1"/>
              </p:cNvSpPr>
              <p:nvPr/>
            </p:nvSpPr>
            <p:spPr bwMode="auto">
              <a:xfrm>
                <a:off x="1726" y="1234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5" name="Line 66"/>
              <p:cNvSpPr>
                <a:spLocks noChangeShapeType="1"/>
              </p:cNvSpPr>
              <p:nvPr/>
            </p:nvSpPr>
            <p:spPr bwMode="auto">
              <a:xfrm>
                <a:off x="1743" y="1240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6" name="Line 67"/>
              <p:cNvSpPr>
                <a:spLocks noChangeShapeType="1"/>
              </p:cNvSpPr>
              <p:nvPr/>
            </p:nvSpPr>
            <p:spPr bwMode="auto">
              <a:xfrm>
                <a:off x="1761" y="124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7" name="Line 68"/>
              <p:cNvSpPr>
                <a:spLocks noChangeShapeType="1"/>
              </p:cNvSpPr>
              <p:nvPr/>
            </p:nvSpPr>
            <p:spPr bwMode="auto">
              <a:xfrm>
                <a:off x="1778" y="1240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8" name="Line 69"/>
              <p:cNvSpPr>
                <a:spLocks noChangeShapeType="1"/>
              </p:cNvSpPr>
              <p:nvPr/>
            </p:nvSpPr>
            <p:spPr bwMode="auto">
              <a:xfrm>
                <a:off x="1796" y="1246"/>
                <a:ext cx="11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59" name="Line 70"/>
              <p:cNvSpPr>
                <a:spLocks noChangeShapeType="1"/>
              </p:cNvSpPr>
              <p:nvPr/>
            </p:nvSpPr>
            <p:spPr bwMode="auto">
              <a:xfrm>
                <a:off x="1807" y="1252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0" name="Line 71"/>
              <p:cNvSpPr>
                <a:spLocks noChangeShapeType="1"/>
              </p:cNvSpPr>
              <p:nvPr/>
            </p:nvSpPr>
            <p:spPr bwMode="auto">
              <a:xfrm>
                <a:off x="1825" y="1252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1" name="Line 72"/>
              <p:cNvSpPr>
                <a:spLocks noChangeShapeType="1"/>
              </p:cNvSpPr>
              <p:nvPr/>
            </p:nvSpPr>
            <p:spPr bwMode="auto">
              <a:xfrm>
                <a:off x="1842" y="1258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2" name="Line 73"/>
              <p:cNvSpPr>
                <a:spLocks noChangeShapeType="1"/>
              </p:cNvSpPr>
              <p:nvPr/>
            </p:nvSpPr>
            <p:spPr bwMode="auto">
              <a:xfrm>
                <a:off x="1859" y="1258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3" name="Line 74"/>
              <p:cNvSpPr>
                <a:spLocks noChangeShapeType="1"/>
              </p:cNvSpPr>
              <p:nvPr/>
            </p:nvSpPr>
            <p:spPr bwMode="auto">
              <a:xfrm>
                <a:off x="1877" y="1263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4" name="Line 75"/>
              <p:cNvSpPr>
                <a:spLocks noChangeShapeType="1"/>
              </p:cNvSpPr>
              <p:nvPr/>
            </p:nvSpPr>
            <p:spPr bwMode="auto">
              <a:xfrm>
                <a:off x="1894" y="1269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5" name="Line 76"/>
              <p:cNvSpPr>
                <a:spLocks noChangeShapeType="1"/>
              </p:cNvSpPr>
              <p:nvPr/>
            </p:nvSpPr>
            <p:spPr bwMode="auto">
              <a:xfrm>
                <a:off x="1912" y="1269"/>
                <a:ext cx="11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6" name="Line 77"/>
              <p:cNvSpPr>
                <a:spLocks noChangeShapeType="1"/>
              </p:cNvSpPr>
              <p:nvPr/>
            </p:nvSpPr>
            <p:spPr bwMode="auto">
              <a:xfrm>
                <a:off x="1923" y="1275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7" name="Line 78"/>
              <p:cNvSpPr>
                <a:spLocks noChangeShapeType="1"/>
              </p:cNvSpPr>
              <p:nvPr/>
            </p:nvSpPr>
            <p:spPr bwMode="auto">
              <a:xfrm>
                <a:off x="1941" y="1281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8" name="Line 79"/>
              <p:cNvSpPr>
                <a:spLocks noChangeShapeType="1"/>
              </p:cNvSpPr>
              <p:nvPr/>
            </p:nvSpPr>
            <p:spPr bwMode="auto">
              <a:xfrm>
                <a:off x="1958" y="1281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69" name="Line 80"/>
              <p:cNvSpPr>
                <a:spLocks noChangeShapeType="1"/>
              </p:cNvSpPr>
              <p:nvPr/>
            </p:nvSpPr>
            <p:spPr bwMode="auto">
              <a:xfrm>
                <a:off x="1976" y="1287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0" name="Line 81"/>
              <p:cNvSpPr>
                <a:spLocks noChangeShapeType="1"/>
              </p:cNvSpPr>
              <p:nvPr/>
            </p:nvSpPr>
            <p:spPr bwMode="auto">
              <a:xfrm>
                <a:off x="1993" y="1292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1" name="Line 82"/>
              <p:cNvSpPr>
                <a:spLocks noChangeShapeType="1"/>
              </p:cNvSpPr>
              <p:nvPr/>
            </p:nvSpPr>
            <p:spPr bwMode="auto">
              <a:xfrm>
                <a:off x="2011" y="1298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2" name="Line 83"/>
              <p:cNvSpPr>
                <a:spLocks noChangeShapeType="1"/>
              </p:cNvSpPr>
              <p:nvPr/>
            </p:nvSpPr>
            <p:spPr bwMode="auto">
              <a:xfrm>
                <a:off x="2028" y="1298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3" name="Line 84"/>
              <p:cNvSpPr>
                <a:spLocks noChangeShapeType="1"/>
              </p:cNvSpPr>
              <p:nvPr/>
            </p:nvSpPr>
            <p:spPr bwMode="auto">
              <a:xfrm>
                <a:off x="2046" y="1304"/>
                <a:ext cx="11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4" name="Line 85"/>
              <p:cNvSpPr>
                <a:spLocks noChangeShapeType="1"/>
              </p:cNvSpPr>
              <p:nvPr/>
            </p:nvSpPr>
            <p:spPr bwMode="auto">
              <a:xfrm>
                <a:off x="2057" y="1310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5" name="Line 86"/>
              <p:cNvSpPr>
                <a:spLocks noChangeShapeType="1"/>
              </p:cNvSpPr>
              <p:nvPr/>
            </p:nvSpPr>
            <p:spPr bwMode="auto">
              <a:xfrm>
                <a:off x="2075" y="131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6" name="Line 87"/>
              <p:cNvSpPr>
                <a:spLocks noChangeShapeType="1"/>
              </p:cNvSpPr>
              <p:nvPr/>
            </p:nvSpPr>
            <p:spPr bwMode="auto">
              <a:xfrm>
                <a:off x="2092" y="1316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7" name="Line 88"/>
              <p:cNvSpPr>
                <a:spLocks noChangeShapeType="1"/>
              </p:cNvSpPr>
              <p:nvPr/>
            </p:nvSpPr>
            <p:spPr bwMode="auto">
              <a:xfrm>
                <a:off x="2110" y="1321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8" name="Line 89"/>
              <p:cNvSpPr>
                <a:spLocks noChangeShapeType="1"/>
              </p:cNvSpPr>
              <p:nvPr/>
            </p:nvSpPr>
            <p:spPr bwMode="auto">
              <a:xfrm>
                <a:off x="2127" y="132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79" name="Line 90"/>
              <p:cNvSpPr>
                <a:spLocks noChangeShapeType="1"/>
              </p:cNvSpPr>
              <p:nvPr/>
            </p:nvSpPr>
            <p:spPr bwMode="auto">
              <a:xfrm>
                <a:off x="2144" y="1333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0" name="Line 91"/>
              <p:cNvSpPr>
                <a:spLocks noChangeShapeType="1"/>
              </p:cNvSpPr>
              <p:nvPr/>
            </p:nvSpPr>
            <p:spPr bwMode="auto">
              <a:xfrm>
                <a:off x="2162" y="1339"/>
                <a:ext cx="11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1" name="Line 92"/>
              <p:cNvSpPr>
                <a:spLocks noChangeShapeType="1"/>
              </p:cNvSpPr>
              <p:nvPr/>
            </p:nvSpPr>
            <p:spPr bwMode="auto">
              <a:xfrm>
                <a:off x="2173" y="1345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2" name="Line 93"/>
              <p:cNvSpPr>
                <a:spLocks noChangeShapeType="1"/>
              </p:cNvSpPr>
              <p:nvPr/>
            </p:nvSpPr>
            <p:spPr bwMode="auto">
              <a:xfrm>
                <a:off x="2191" y="135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3" name="Line 94"/>
              <p:cNvSpPr>
                <a:spLocks noChangeShapeType="1"/>
              </p:cNvSpPr>
              <p:nvPr/>
            </p:nvSpPr>
            <p:spPr bwMode="auto">
              <a:xfrm>
                <a:off x="2208" y="1356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4" name="Line 95"/>
              <p:cNvSpPr>
                <a:spLocks noChangeShapeType="1"/>
              </p:cNvSpPr>
              <p:nvPr/>
            </p:nvSpPr>
            <p:spPr bwMode="auto">
              <a:xfrm>
                <a:off x="2226" y="1362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5" name="Line 96"/>
              <p:cNvSpPr>
                <a:spLocks noChangeShapeType="1"/>
              </p:cNvSpPr>
              <p:nvPr/>
            </p:nvSpPr>
            <p:spPr bwMode="auto">
              <a:xfrm>
                <a:off x="2243" y="1362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6" name="Line 97"/>
              <p:cNvSpPr>
                <a:spLocks noChangeShapeType="1"/>
              </p:cNvSpPr>
              <p:nvPr/>
            </p:nvSpPr>
            <p:spPr bwMode="auto">
              <a:xfrm>
                <a:off x="2261" y="1374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7" name="Line 98"/>
              <p:cNvSpPr>
                <a:spLocks noChangeShapeType="1"/>
              </p:cNvSpPr>
              <p:nvPr/>
            </p:nvSpPr>
            <p:spPr bwMode="auto">
              <a:xfrm>
                <a:off x="2278" y="1379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8" name="Line 99"/>
              <p:cNvSpPr>
                <a:spLocks noChangeShapeType="1"/>
              </p:cNvSpPr>
              <p:nvPr/>
            </p:nvSpPr>
            <p:spPr bwMode="auto">
              <a:xfrm>
                <a:off x="2290" y="1385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89" name="Line 100"/>
              <p:cNvSpPr>
                <a:spLocks noChangeShapeType="1"/>
              </p:cNvSpPr>
              <p:nvPr/>
            </p:nvSpPr>
            <p:spPr bwMode="auto">
              <a:xfrm>
                <a:off x="2307" y="1391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0" name="Line 101"/>
              <p:cNvSpPr>
                <a:spLocks noChangeShapeType="1"/>
              </p:cNvSpPr>
              <p:nvPr/>
            </p:nvSpPr>
            <p:spPr bwMode="auto">
              <a:xfrm>
                <a:off x="2325" y="139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1" name="Line 102"/>
              <p:cNvSpPr>
                <a:spLocks noChangeShapeType="1"/>
              </p:cNvSpPr>
              <p:nvPr/>
            </p:nvSpPr>
            <p:spPr bwMode="auto">
              <a:xfrm>
                <a:off x="2342" y="1403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2" name="Line 103"/>
              <p:cNvSpPr>
                <a:spLocks noChangeShapeType="1"/>
              </p:cNvSpPr>
              <p:nvPr/>
            </p:nvSpPr>
            <p:spPr bwMode="auto">
              <a:xfrm>
                <a:off x="2360" y="1408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3" name="Line 104"/>
              <p:cNvSpPr>
                <a:spLocks noChangeShapeType="1"/>
              </p:cNvSpPr>
              <p:nvPr/>
            </p:nvSpPr>
            <p:spPr bwMode="auto">
              <a:xfrm>
                <a:off x="2377" y="1414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4" name="Line 105"/>
              <p:cNvSpPr>
                <a:spLocks noChangeShapeType="1"/>
              </p:cNvSpPr>
              <p:nvPr/>
            </p:nvSpPr>
            <p:spPr bwMode="auto">
              <a:xfrm>
                <a:off x="2389" y="1420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5" name="Line 106"/>
              <p:cNvSpPr>
                <a:spLocks noChangeShapeType="1"/>
              </p:cNvSpPr>
              <p:nvPr/>
            </p:nvSpPr>
            <p:spPr bwMode="auto">
              <a:xfrm>
                <a:off x="2406" y="1432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6" name="Line 107"/>
              <p:cNvSpPr>
                <a:spLocks noChangeShapeType="1"/>
              </p:cNvSpPr>
              <p:nvPr/>
            </p:nvSpPr>
            <p:spPr bwMode="auto">
              <a:xfrm>
                <a:off x="2424" y="143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7" name="Line 108"/>
              <p:cNvSpPr>
                <a:spLocks noChangeShapeType="1"/>
              </p:cNvSpPr>
              <p:nvPr/>
            </p:nvSpPr>
            <p:spPr bwMode="auto">
              <a:xfrm>
                <a:off x="2441" y="1443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8" name="Line 109"/>
              <p:cNvSpPr>
                <a:spLocks noChangeShapeType="1"/>
              </p:cNvSpPr>
              <p:nvPr/>
            </p:nvSpPr>
            <p:spPr bwMode="auto">
              <a:xfrm>
                <a:off x="2458" y="1449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99" name="Line 110"/>
              <p:cNvSpPr>
                <a:spLocks noChangeShapeType="1"/>
              </p:cNvSpPr>
              <p:nvPr/>
            </p:nvSpPr>
            <p:spPr bwMode="auto">
              <a:xfrm>
                <a:off x="2476" y="145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0" name="Line 111"/>
              <p:cNvSpPr>
                <a:spLocks noChangeShapeType="1"/>
              </p:cNvSpPr>
              <p:nvPr/>
            </p:nvSpPr>
            <p:spPr bwMode="auto">
              <a:xfrm>
                <a:off x="2493" y="1467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1" name="Line 112"/>
              <p:cNvSpPr>
                <a:spLocks noChangeShapeType="1"/>
              </p:cNvSpPr>
              <p:nvPr/>
            </p:nvSpPr>
            <p:spPr bwMode="auto">
              <a:xfrm>
                <a:off x="2511" y="1472"/>
                <a:ext cx="11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2" name="Line 113"/>
              <p:cNvSpPr>
                <a:spLocks noChangeShapeType="1"/>
              </p:cNvSpPr>
              <p:nvPr/>
            </p:nvSpPr>
            <p:spPr bwMode="auto">
              <a:xfrm>
                <a:off x="2522" y="1478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3" name="Line 114"/>
              <p:cNvSpPr>
                <a:spLocks noChangeShapeType="1"/>
              </p:cNvSpPr>
              <p:nvPr/>
            </p:nvSpPr>
            <p:spPr bwMode="auto">
              <a:xfrm>
                <a:off x="2540" y="149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4" name="Line 115"/>
              <p:cNvSpPr>
                <a:spLocks noChangeShapeType="1"/>
              </p:cNvSpPr>
              <p:nvPr/>
            </p:nvSpPr>
            <p:spPr bwMode="auto">
              <a:xfrm>
                <a:off x="2557" y="1496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5" name="Line 116"/>
              <p:cNvSpPr>
                <a:spLocks noChangeShapeType="1"/>
              </p:cNvSpPr>
              <p:nvPr/>
            </p:nvSpPr>
            <p:spPr bwMode="auto">
              <a:xfrm>
                <a:off x="2575" y="1507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6" name="Line 117"/>
              <p:cNvSpPr>
                <a:spLocks noChangeShapeType="1"/>
              </p:cNvSpPr>
              <p:nvPr/>
            </p:nvSpPr>
            <p:spPr bwMode="auto">
              <a:xfrm>
                <a:off x="2592" y="1513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7" name="Line 118"/>
              <p:cNvSpPr>
                <a:spLocks noChangeShapeType="1"/>
              </p:cNvSpPr>
              <p:nvPr/>
            </p:nvSpPr>
            <p:spPr bwMode="auto">
              <a:xfrm>
                <a:off x="2610" y="1525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8" name="Line 119"/>
              <p:cNvSpPr>
                <a:spLocks noChangeShapeType="1"/>
              </p:cNvSpPr>
              <p:nvPr/>
            </p:nvSpPr>
            <p:spPr bwMode="auto">
              <a:xfrm>
                <a:off x="2627" y="1530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09" name="Line 120"/>
              <p:cNvSpPr>
                <a:spLocks noChangeShapeType="1"/>
              </p:cNvSpPr>
              <p:nvPr/>
            </p:nvSpPr>
            <p:spPr bwMode="auto">
              <a:xfrm>
                <a:off x="2644" y="1542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0" name="Line 121"/>
              <p:cNvSpPr>
                <a:spLocks noChangeShapeType="1"/>
              </p:cNvSpPr>
              <p:nvPr/>
            </p:nvSpPr>
            <p:spPr bwMode="auto">
              <a:xfrm>
                <a:off x="2656" y="1548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1" name="Line 122"/>
              <p:cNvSpPr>
                <a:spLocks noChangeShapeType="1"/>
              </p:cNvSpPr>
              <p:nvPr/>
            </p:nvSpPr>
            <p:spPr bwMode="auto">
              <a:xfrm>
                <a:off x="2674" y="1559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2" name="Line 123"/>
              <p:cNvSpPr>
                <a:spLocks noChangeShapeType="1"/>
              </p:cNvSpPr>
              <p:nvPr/>
            </p:nvSpPr>
            <p:spPr bwMode="auto">
              <a:xfrm>
                <a:off x="2691" y="156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3" name="Line 124"/>
              <p:cNvSpPr>
                <a:spLocks noChangeShapeType="1"/>
              </p:cNvSpPr>
              <p:nvPr/>
            </p:nvSpPr>
            <p:spPr bwMode="auto">
              <a:xfrm>
                <a:off x="2708" y="1577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4" name="Line 125"/>
              <p:cNvSpPr>
                <a:spLocks noChangeShapeType="1"/>
              </p:cNvSpPr>
              <p:nvPr/>
            </p:nvSpPr>
            <p:spPr bwMode="auto">
              <a:xfrm>
                <a:off x="2726" y="1588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5" name="Line 126"/>
              <p:cNvSpPr>
                <a:spLocks noChangeShapeType="1"/>
              </p:cNvSpPr>
              <p:nvPr/>
            </p:nvSpPr>
            <p:spPr bwMode="auto">
              <a:xfrm>
                <a:off x="2743" y="1594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6" name="Line 127"/>
              <p:cNvSpPr>
                <a:spLocks noChangeShapeType="1"/>
              </p:cNvSpPr>
              <p:nvPr/>
            </p:nvSpPr>
            <p:spPr bwMode="auto">
              <a:xfrm>
                <a:off x="2755" y="1606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7" name="Line 128"/>
              <p:cNvSpPr>
                <a:spLocks noChangeShapeType="1"/>
              </p:cNvSpPr>
              <p:nvPr/>
            </p:nvSpPr>
            <p:spPr bwMode="auto">
              <a:xfrm>
                <a:off x="2772" y="1617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8" name="Line 129"/>
              <p:cNvSpPr>
                <a:spLocks noChangeShapeType="1"/>
              </p:cNvSpPr>
              <p:nvPr/>
            </p:nvSpPr>
            <p:spPr bwMode="auto">
              <a:xfrm>
                <a:off x="2790" y="1623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19" name="Line 130"/>
              <p:cNvSpPr>
                <a:spLocks noChangeShapeType="1"/>
              </p:cNvSpPr>
              <p:nvPr/>
            </p:nvSpPr>
            <p:spPr bwMode="auto">
              <a:xfrm>
                <a:off x="2807" y="1635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0" name="Line 131"/>
              <p:cNvSpPr>
                <a:spLocks noChangeShapeType="1"/>
              </p:cNvSpPr>
              <p:nvPr/>
            </p:nvSpPr>
            <p:spPr bwMode="auto">
              <a:xfrm>
                <a:off x="2825" y="1646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1" name="Line 132"/>
              <p:cNvSpPr>
                <a:spLocks noChangeShapeType="1"/>
              </p:cNvSpPr>
              <p:nvPr/>
            </p:nvSpPr>
            <p:spPr bwMode="auto">
              <a:xfrm>
                <a:off x="2842" y="1658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2" name="Line 133"/>
              <p:cNvSpPr>
                <a:spLocks noChangeShapeType="1"/>
              </p:cNvSpPr>
              <p:nvPr/>
            </p:nvSpPr>
            <p:spPr bwMode="auto">
              <a:xfrm>
                <a:off x="2860" y="1664"/>
                <a:ext cx="11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3" name="Line 134"/>
              <p:cNvSpPr>
                <a:spLocks noChangeShapeType="1"/>
              </p:cNvSpPr>
              <p:nvPr/>
            </p:nvSpPr>
            <p:spPr bwMode="auto">
              <a:xfrm>
                <a:off x="2871" y="1675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4" name="Line 135"/>
              <p:cNvSpPr>
                <a:spLocks noChangeShapeType="1"/>
              </p:cNvSpPr>
              <p:nvPr/>
            </p:nvSpPr>
            <p:spPr bwMode="auto">
              <a:xfrm>
                <a:off x="2889" y="1687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5" name="Line 136"/>
              <p:cNvSpPr>
                <a:spLocks noChangeShapeType="1"/>
              </p:cNvSpPr>
              <p:nvPr/>
            </p:nvSpPr>
            <p:spPr bwMode="auto">
              <a:xfrm>
                <a:off x="2906" y="1699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6" name="Line 137"/>
              <p:cNvSpPr>
                <a:spLocks noChangeShapeType="1"/>
              </p:cNvSpPr>
              <p:nvPr/>
            </p:nvSpPr>
            <p:spPr bwMode="auto">
              <a:xfrm>
                <a:off x="2924" y="1710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7" name="Line 138"/>
              <p:cNvSpPr>
                <a:spLocks noChangeShapeType="1"/>
              </p:cNvSpPr>
              <p:nvPr/>
            </p:nvSpPr>
            <p:spPr bwMode="auto">
              <a:xfrm>
                <a:off x="2941" y="1722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8" name="Line 139"/>
              <p:cNvSpPr>
                <a:spLocks noChangeShapeType="1"/>
              </p:cNvSpPr>
              <p:nvPr/>
            </p:nvSpPr>
            <p:spPr bwMode="auto">
              <a:xfrm>
                <a:off x="2959" y="1733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29" name="Line 140"/>
              <p:cNvSpPr>
                <a:spLocks noChangeShapeType="1"/>
              </p:cNvSpPr>
              <p:nvPr/>
            </p:nvSpPr>
            <p:spPr bwMode="auto">
              <a:xfrm>
                <a:off x="2976" y="1739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0" name="Line 141"/>
              <p:cNvSpPr>
                <a:spLocks noChangeShapeType="1"/>
              </p:cNvSpPr>
              <p:nvPr/>
            </p:nvSpPr>
            <p:spPr bwMode="auto">
              <a:xfrm>
                <a:off x="2988" y="1751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1" name="Line 142"/>
              <p:cNvSpPr>
                <a:spLocks noChangeShapeType="1"/>
              </p:cNvSpPr>
              <p:nvPr/>
            </p:nvSpPr>
            <p:spPr bwMode="auto">
              <a:xfrm>
                <a:off x="3005" y="1762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2" name="Line 143"/>
              <p:cNvSpPr>
                <a:spLocks noChangeShapeType="1"/>
              </p:cNvSpPr>
              <p:nvPr/>
            </p:nvSpPr>
            <p:spPr bwMode="auto">
              <a:xfrm>
                <a:off x="3022" y="1774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3" name="Line 144"/>
              <p:cNvSpPr>
                <a:spLocks noChangeShapeType="1"/>
              </p:cNvSpPr>
              <p:nvPr/>
            </p:nvSpPr>
            <p:spPr bwMode="auto">
              <a:xfrm>
                <a:off x="3040" y="1786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4" name="Line 145"/>
              <p:cNvSpPr>
                <a:spLocks noChangeShapeType="1"/>
              </p:cNvSpPr>
              <p:nvPr/>
            </p:nvSpPr>
            <p:spPr bwMode="auto">
              <a:xfrm>
                <a:off x="3057" y="1797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5" name="Line 146"/>
              <p:cNvSpPr>
                <a:spLocks noChangeShapeType="1"/>
              </p:cNvSpPr>
              <p:nvPr/>
            </p:nvSpPr>
            <p:spPr bwMode="auto">
              <a:xfrm>
                <a:off x="3075" y="1809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6" name="Line 147"/>
              <p:cNvSpPr>
                <a:spLocks noChangeShapeType="1"/>
              </p:cNvSpPr>
              <p:nvPr/>
            </p:nvSpPr>
            <p:spPr bwMode="auto">
              <a:xfrm>
                <a:off x="3092" y="1821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7" name="Line 148"/>
              <p:cNvSpPr>
                <a:spLocks noChangeShapeType="1"/>
              </p:cNvSpPr>
              <p:nvPr/>
            </p:nvSpPr>
            <p:spPr bwMode="auto">
              <a:xfrm>
                <a:off x="3110" y="1832"/>
                <a:ext cx="11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8" name="Line 149"/>
              <p:cNvSpPr>
                <a:spLocks noChangeShapeType="1"/>
              </p:cNvSpPr>
              <p:nvPr/>
            </p:nvSpPr>
            <p:spPr bwMode="auto">
              <a:xfrm>
                <a:off x="3121" y="1844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39" name="Line 150"/>
              <p:cNvSpPr>
                <a:spLocks noChangeShapeType="1"/>
              </p:cNvSpPr>
              <p:nvPr/>
            </p:nvSpPr>
            <p:spPr bwMode="auto">
              <a:xfrm>
                <a:off x="3139" y="185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0" name="Line 151"/>
              <p:cNvSpPr>
                <a:spLocks noChangeShapeType="1"/>
              </p:cNvSpPr>
              <p:nvPr/>
            </p:nvSpPr>
            <p:spPr bwMode="auto">
              <a:xfrm>
                <a:off x="3156" y="1867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1" name="Line 152"/>
              <p:cNvSpPr>
                <a:spLocks noChangeShapeType="1"/>
              </p:cNvSpPr>
              <p:nvPr/>
            </p:nvSpPr>
            <p:spPr bwMode="auto">
              <a:xfrm>
                <a:off x="3174" y="1879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2" name="Line 153"/>
              <p:cNvSpPr>
                <a:spLocks noChangeShapeType="1"/>
              </p:cNvSpPr>
              <p:nvPr/>
            </p:nvSpPr>
            <p:spPr bwMode="auto">
              <a:xfrm>
                <a:off x="3191" y="1890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3" name="Line 154"/>
              <p:cNvSpPr>
                <a:spLocks noChangeShapeType="1"/>
              </p:cNvSpPr>
              <p:nvPr/>
            </p:nvSpPr>
            <p:spPr bwMode="auto">
              <a:xfrm>
                <a:off x="3209" y="1902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4" name="Line 155"/>
              <p:cNvSpPr>
                <a:spLocks noChangeShapeType="1"/>
              </p:cNvSpPr>
              <p:nvPr/>
            </p:nvSpPr>
            <p:spPr bwMode="auto">
              <a:xfrm>
                <a:off x="3226" y="1913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5" name="Line 156"/>
              <p:cNvSpPr>
                <a:spLocks noChangeShapeType="1"/>
              </p:cNvSpPr>
              <p:nvPr/>
            </p:nvSpPr>
            <p:spPr bwMode="auto">
              <a:xfrm>
                <a:off x="3238" y="192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6" name="Line 157"/>
              <p:cNvSpPr>
                <a:spLocks noChangeShapeType="1"/>
              </p:cNvSpPr>
              <p:nvPr/>
            </p:nvSpPr>
            <p:spPr bwMode="auto">
              <a:xfrm>
                <a:off x="3255" y="1937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7" name="Line 158"/>
              <p:cNvSpPr>
                <a:spLocks noChangeShapeType="1"/>
              </p:cNvSpPr>
              <p:nvPr/>
            </p:nvSpPr>
            <p:spPr bwMode="auto">
              <a:xfrm>
                <a:off x="3273" y="1948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8" name="Line 159"/>
              <p:cNvSpPr>
                <a:spLocks noChangeShapeType="1"/>
              </p:cNvSpPr>
              <p:nvPr/>
            </p:nvSpPr>
            <p:spPr bwMode="auto">
              <a:xfrm>
                <a:off x="3290" y="1960"/>
                <a:ext cx="17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49" name="Line 160"/>
              <p:cNvSpPr>
                <a:spLocks noChangeShapeType="1"/>
              </p:cNvSpPr>
              <p:nvPr/>
            </p:nvSpPr>
            <p:spPr bwMode="auto">
              <a:xfrm>
                <a:off x="3307" y="1977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0" name="Line 161"/>
              <p:cNvSpPr>
                <a:spLocks noChangeShapeType="1"/>
              </p:cNvSpPr>
              <p:nvPr/>
            </p:nvSpPr>
            <p:spPr bwMode="auto">
              <a:xfrm>
                <a:off x="3325" y="1983"/>
                <a:ext cx="11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1" name="Line 162"/>
              <p:cNvSpPr>
                <a:spLocks noChangeShapeType="1"/>
              </p:cNvSpPr>
              <p:nvPr/>
            </p:nvSpPr>
            <p:spPr bwMode="auto">
              <a:xfrm>
                <a:off x="3336" y="1995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2" name="Line 163"/>
              <p:cNvSpPr>
                <a:spLocks noChangeShapeType="1"/>
              </p:cNvSpPr>
              <p:nvPr/>
            </p:nvSpPr>
            <p:spPr bwMode="auto">
              <a:xfrm>
                <a:off x="3354" y="2006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3" name="Line 164"/>
              <p:cNvSpPr>
                <a:spLocks noChangeShapeType="1"/>
              </p:cNvSpPr>
              <p:nvPr/>
            </p:nvSpPr>
            <p:spPr bwMode="auto">
              <a:xfrm>
                <a:off x="3371" y="2018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4" name="Line 165"/>
              <p:cNvSpPr>
                <a:spLocks noChangeShapeType="1"/>
              </p:cNvSpPr>
              <p:nvPr/>
            </p:nvSpPr>
            <p:spPr bwMode="auto">
              <a:xfrm>
                <a:off x="3389" y="2029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5" name="Line 166"/>
              <p:cNvSpPr>
                <a:spLocks noChangeShapeType="1"/>
              </p:cNvSpPr>
              <p:nvPr/>
            </p:nvSpPr>
            <p:spPr bwMode="auto">
              <a:xfrm>
                <a:off x="3406" y="2041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6" name="Line 167"/>
              <p:cNvSpPr>
                <a:spLocks noChangeShapeType="1"/>
              </p:cNvSpPr>
              <p:nvPr/>
            </p:nvSpPr>
            <p:spPr bwMode="auto">
              <a:xfrm>
                <a:off x="3424" y="2053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7" name="Line 168"/>
              <p:cNvSpPr>
                <a:spLocks noChangeShapeType="1"/>
              </p:cNvSpPr>
              <p:nvPr/>
            </p:nvSpPr>
            <p:spPr bwMode="auto">
              <a:xfrm>
                <a:off x="3441" y="2064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8" name="Line 169"/>
              <p:cNvSpPr>
                <a:spLocks noChangeShapeType="1"/>
              </p:cNvSpPr>
              <p:nvPr/>
            </p:nvSpPr>
            <p:spPr bwMode="auto">
              <a:xfrm>
                <a:off x="3453" y="2076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59" name="Line 170"/>
              <p:cNvSpPr>
                <a:spLocks noChangeShapeType="1"/>
              </p:cNvSpPr>
              <p:nvPr/>
            </p:nvSpPr>
            <p:spPr bwMode="auto">
              <a:xfrm>
                <a:off x="3470" y="2087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0" name="Line 171"/>
              <p:cNvSpPr>
                <a:spLocks noChangeShapeType="1"/>
              </p:cNvSpPr>
              <p:nvPr/>
            </p:nvSpPr>
            <p:spPr bwMode="auto">
              <a:xfrm>
                <a:off x="3488" y="2099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1" name="Line 172"/>
              <p:cNvSpPr>
                <a:spLocks noChangeShapeType="1"/>
              </p:cNvSpPr>
              <p:nvPr/>
            </p:nvSpPr>
            <p:spPr bwMode="auto">
              <a:xfrm>
                <a:off x="3505" y="2111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2" name="Line 173"/>
              <p:cNvSpPr>
                <a:spLocks noChangeShapeType="1"/>
              </p:cNvSpPr>
              <p:nvPr/>
            </p:nvSpPr>
            <p:spPr bwMode="auto">
              <a:xfrm>
                <a:off x="3523" y="2122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3" name="Line 174"/>
              <p:cNvSpPr>
                <a:spLocks noChangeShapeType="1"/>
              </p:cNvSpPr>
              <p:nvPr/>
            </p:nvSpPr>
            <p:spPr bwMode="auto">
              <a:xfrm>
                <a:off x="3540" y="2134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4" name="Line 175"/>
              <p:cNvSpPr>
                <a:spLocks noChangeShapeType="1"/>
              </p:cNvSpPr>
              <p:nvPr/>
            </p:nvSpPr>
            <p:spPr bwMode="auto">
              <a:xfrm>
                <a:off x="3557" y="2140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5" name="Line 176"/>
              <p:cNvSpPr>
                <a:spLocks noChangeShapeType="1"/>
              </p:cNvSpPr>
              <p:nvPr/>
            </p:nvSpPr>
            <p:spPr bwMode="auto">
              <a:xfrm>
                <a:off x="3575" y="2151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6" name="Line 177"/>
              <p:cNvSpPr>
                <a:spLocks noChangeShapeType="1"/>
              </p:cNvSpPr>
              <p:nvPr/>
            </p:nvSpPr>
            <p:spPr bwMode="auto">
              <a:xfrm>
                <a:off x="3587" y="2163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7" name="Line 178"/>
              <p:cNvSpPr>
                <a:spLocks noChangeShapeType="1"/>
              </p:cNvSpPr>
              <p:nvPr/>
            </p:nvSpPr>
            <p:spPr bwMode="auto">
              <a:xfrm>
                <a:off x="3604" y="2175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8" name="Line 179"/>
              <p:cNvSpPr>
                <a:spLocks noChangeShapeType="1"/>
              </p:cNvSpPr>
              <p:nvPr/>
            </p:nvSpPr>
            <p:spPr bwMode="auto">
              <a:xfrm>
                <a:off x="3621" y="2180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69" name="Line 180"/>
              <p:cNvSpPr>
                <a:spLocks noChangeShapeType="1"/>
              </p:cNvSpPr>
              <p:nvPr/>
            </p:nvSpPr>
            <p:spPr bwMode="auto">
              <a:xfrm>
                <a:off x="3639" y="2192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0" name="Line 181"/>
              <p:cNvSpPr>
                <a:spLocks noChangeShapeType="1"/>
              </p:cNvSpPr>
              <p:nvPr/>
            </p:nvSpPr>
            <p:spPr bwMode="auto">
              <a:xfrm>
                <a:off x="3656" y="2204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1" name="Line 182"/>
              <p:cNvSpPr>
                <a:spLocks noChangeShapeType="1"/>
              </p:cNvSpPr>
              <p:nvPr/>
            </p:nvSpPr>
            <p:spPr bwMode="auto">
              <a:xfrm>
                <a:off x="3674" y="2209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2" name="Line 183"/>
              <p:cNvSpPr>
                <a:spLocks noChangeShapeType="1"/>
              </p:cNvSpPr>
              <p:nvPr/>
            </p:nvSpPr>
            <p:spPr bwMode="auto">
              <a:xfrm>
                <a:off x="3691" y="2221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3" name="Line 184"/>
              <p:cNvSpPr>
                <a:spLocks noChangeShapeType="1"/>
              </p:cNvSpPr>
              <p:nvPr/>
            </p:nvSpPr>
            <p:spPr bwMode="auto">
              <a:xfrm>
                <a:off x="3703" y="2233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4" name="Line 185"/>
              <p:cNvSpPr>
                <a:spLocks noChangeShapeType="1"/>
              </p:cNvSpPr>
              <p:nvPr/>
            </p:nvSpPr>
            <p:spPr bwMode="auto">
              <a:xfrm>
                <a:off x="3720" y="2238"/>
                <a:ext cx="1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5" name="Line 186"/>
              <p:cNvSpPr>
                <a:spLocks noChangeShapeType="1"/>
              </p:cNvSpPr>
              <p:nvPr/>
            </p:nvSpPr>
            <p:spPr bwMode="auto">
              <a:xfrm>
                <a:off x="3738" y="2250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6" name="Line 187"/>
              <p:cNvSpPr>
                <a:spLocks noChangeShapeType="1"/>
              </p:cNvSpPr>
              <p:nvPr/>
            </p:nvSpPr>
            <p:spPr bwMode="auto">
              <a:xfrm>
                <a:off x="3755" y="2262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7" name="Line 188"/>
              <p:cNvSpPr>
                <a:spLocks noChangeShapeType="1"/>
              </p:cNvSpPr>
              <p:nvPr/>
            </p:nvSpPr>
            <p:spPr bwMode="auto">
              <a:xfrm>
                <a:off x="3773" y="2267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8" name="Line 189"/>
              <p:cNvSpPr>
                <a:spLocks noChangeShapeType="1"/>
              </p:cNvSpPr>
              <p:nvPr/>
            </p:nvSpPr>
            <p:spPr bwMode="auto">
              <a:xfrm>
                <a:off x="3790" y="2279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79" name="Line 190"/>
              <p:cNvSpPr>
                <a:spLocks noChangeShapeType="1"/>
              </p:cNvSpPr>
              <p:nvPr/>
            </p:nvSpPr>
            <p:spPr bwMode="auto">
              <a:xfrm>
                <a:off x="3802" y="2285"/>
                <a:ext cx="1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0" name="Line 191"/>
              <p:cNvSpPr>
                <a:spLocks noChangeShapeType="1"/>
              </p:cNvSpPr>
              <p:nvPr/>
            </p:nvSpPr>
            <p:spPr bwMode="auto">
              <a:xfrm>
                <a:off x="3819" y="2296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1" name="Line 192"/>
              <p:cNvSpPr>
                <a:spLocks noChangeShapeType="1"/>
              </p:cNvSpPr>
              <p:nvPr/>
            </p:nvSpPr>
            <p:spPr bwMode="auto">
              <a:xfrm>
                <a:off x="3837" y="2302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2" name="Line 193"/>
              <p:cNvSpPr>
                <a:spLocks noChangeShapeType="1"/>
              </p:cNvSpPr>
              <p:nvPr/>
            </p:nvSpPr>
            <p:spPr bwMode="auto">
              <a:xfrm>
                <a:off x="3854" y="2314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3" name="Line 194"/>
              <p:cNvSpPr>
                <a:spLocks noChangeShapeType="1"/>
              </p:cNvSpPr>
              <p:nvPr/>
            </p:nvSpPr>
            <p:spPr bwMode="auto">
              <a:xfrm>
                <a:off x="3871" y="2320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4" name="Line 195"/>
              <p:cNvSpPr>
                <a:spLocks noChangeShapeType="1"/>
              </p:cNvSpPr>
              <p:nvPr/>
            </p:nvSpPr>
            <p:spPr bwMode="auto">
              <a:xfrm>
                <a:off x="3889" y="2325"/>
                <a:ext cx="17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5" name="Line 196"/>
              <p:cNvSpPr>
                <a:spLocks noChangeShapeType="1"/>
              </p:cNvSpPr>
              <p:nvPr/>
            </p:nvSpPr>
            <p:spPr bwMode="auto">
              <a:xfrm>
                <a:off x="3906" y="2337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6" name="Line 197"/>
              <p:cNvSpPr>
                <a:spLocks noChangeShapeType="1"/>
              </p:cNvSpPr>
              <p:nvPr/>
            </p:nvSpPr>
            <p:spPr bwMode="auto">
              <a:xfrm>
                <a:off x="3918" y="2343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7" name="Line 198"/>
              <p:cNvSpPr>
                <a:spLocks noChangeShapeType="1"/>
              </p:cNvSpPr>
              <p:nvPr/>
            </p:nvSpPr>
            <p:spPr bwMode="auto">
              <a:xfrm>
                <a:off x="3935" y="2349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8" name="Line 199"/>
              <p:cNvSpPr>
                <a:spLocks noChangeShapeType="1"/>
              </p:cNvSpPr>
              <p:nvPr/>
            </p:nvSpPr>
            <p:spPr bwMode="auto">
              <a:xfrm>
                <a:off x="3953" y="2360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89" name="Line 200"/>
              <p:cNvSpPr>
                <a:spLocks noChangeShapeType="1"/>
              </p:cNvSpPr>
              <p:nvPr/>
            </p:nvSpPr>
            <p:spPr bwMode="auto">
              <a:xfrm>
                <a:off x="3970" y="2366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0" name="Line 201"/>
              <p:cNvSpPr>
                <a:spLocks noChangeShapeType="1"/>
              </p:cNvSpPr>
              <p:nvPr/>
            </p:nvSpPr>
            <p:spPr bwMode="auto">
              <a:xfrm>
                <a:off x="3988" y="2372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1" name="Line 202"/>
              <p:cNvSpPr>
                <a:spLocks noChangeShapeType="1"/>
              </p:cNvSpPr>
              <p:nvPr/>
            </p:nvSpPr>
            <p:spPr bwMode="auto">
              <a:xfrm>
                <a:off x="4005" y="2378"/>
                <a:ext cx="18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2" name="Line 203"/>
              <p:cNvSpPr>
                <a:spLocks noChangeShapeType="1"/>
              </p:cNvSpPr>
              <p:nvPr/>
            </p:nvSpPr>
            <p:spPr bwMode="auto">
              <a:xfrm>
                <a:off x="4023" y="2389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3" name="Line 204"/>
              <p:cNvSpPr>
                <a:spLocks noChangeShapeType="1"/>
              </p:cNvSpPr>
              <p:nvPr/>
            </p:nvSpPr>
            <p:spPr bwMode="auto">
              <a:xfrm>
                <a:off x="4040" y="2395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4" name="Line 205"/>
              <p:cNvSpPr>
                <a:spLocks noChangeShapeType="1"/>
              </p:cNvSpPr>
              <p:nvPr/>
            </p:nvSpPr>
            <p:spPr bwMode="auto">
              <a:xfrm>
                <a:off x="4052" y="2401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5" name="Line 206"/>
              <p:cNvSpPr>
                <a:spLocks noChangeShapeType="1"/>
              </p:cNvSpPr>
              <p:nvPr/>
            </p:nvSpPr>
            <p:spPr bwMode="auto">
              <a:xfrm>
                <a:off x="4069" y="2407"/>
                <a:ext cx="18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6" name="Line 207"/>
              <p:cNvSpPr>
                <a:spLocks noChangeShapeType="1"/>
              </p:cNvSpPr>
              <p:nvPr/>
            </p:nvSpPr>
            <p:spPr bwMode="auto">
              <a:xfrm>
                <a:off x="4087" y="2412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7" name="Line 208"/>
              <p:cNvSpPr>
                <a:spLocks noChangeShapeType="1"/>
              </p:cNvSpPr>
              <p:nvPr/>
            </p:nvSpPr>
            <p:spPr bwMode="auto">
              <a:xfrm>
                <a:off x="4104" y="2418"/>
                <a:ext cx="17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98" name="Line 209"/>
              <p:cNvSpPr>
                <a:spLocks noChangeShapeType="1"/>
              </p:cNvSpPr>
              <p:nvPr/>
            </p:nvSpPr>
            <p:spPr bwMode="auto">
              <a:xfrm>
                <a:off x="4121" y="2424"/>
                <a:ext cx="18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453" name="Line 210"/>
            <p:cNvSpPr>
              <a:spLocks noChangeShapeType="1"/>
            </p:cNvSpPr>
            <p:nvPr/>
          </p:nvSpPr>
          <p:spPr bwMode="auto">
            <a:xfrm>
              <a:off x="4139" y="2430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4" name="Line 211"/>
            <p:cNvSpPr>
              <a:spLocks noChangeShapeType="1"/>
            </p:cNvSpPr>
            <p:nvPr/>
          </p:nvSpPr>
          <p:spPr bwMode="auto">
            <a:xfrm>
              <a:off x="4156" y="2436"/>
              <a:ext cx="12" cy="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5" name="Line 212"/>
            <p:cNvSpPr>
              <a:spLocks noChangeShapeType="1"/>
            </p:cNvSpPr>
            <p:nvPr/>
          </p:nvSpPr>
          <p:spPr bwMode="auto">
            <a:xfrm>
              <a:off x="4168" y="2441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6" name="Line 213"/>
            <p:cNvSpPr>
              <a:spLocks noChangeShapeType="1"/>
            </p:cNvSpPr>
            <p:nvPr/>
          </p:nvSpPr>
          <p:spPr bwMode="auto">
            <a:xfrm>
              <a:off x="4185" y="2447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7" name="Line 214"/>
            <p:cNvSpPr>
              <a:spLocks noChangeShapeType="1"/>
            </p:cNvSpPr>
            <p:nvPr/>
          </p:nvSpPr>
          <p:spPr bwMode="auto">
            <a:xfrm>
              <a:off x="4203" y="2453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8" name="Line 215"/>
            <p:cNvSpPr>
              <a:spLocks noChangeShapeType="1"/>
            </p:cNvSpPr>
            <p:nvPr/>
          </p:nvSpPr>
          <p:spPr bwMode="auto">
            <a:xfrm>
              <a:off x="4220" y="2459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9" name="Line 216"/>
            <p:cNvSpPr>
              <a:spLocks noChangeShapeType="1"/>
            </p:cNvSpPr>
            <p:nvPr/>
          </p:nvSpPr>
          <p:spPr bwMode="auto">
            <a:xfrm>
              <a:off x="4238" y="2465"/>
              <a:ext cx="17" cy="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0" name="Line 217"/>
            <p:cNvSpPr>
              <a:spLocks noChangeShapeType="1"/>
            </p:cNvSpPr>
            <p:nvPr/>
          </p:nvSpPr>
          <p:spPr bwMode="auto">
            <a:xfrm>
              <a:off x="4255" y="2470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1" name="Line 218"/>
            <p:cNvSpPr>
              <a:spLocks noChangeShapeType="1"/>
            </p:cNvSpPr>
            <p:nvPr/>
          </p:nvSpPr>
          <p:spPr bwMode="auto">
            <a:xfrm>
              <a:off x="4273" y="2476"/>
              <a:ext cx="11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2" name="Line 219"/>
            <p:cNvSpPr>
              <a:spLocks noChangeShapeType="1"/>
            </p:cNvSpPr>
            <p:nvPr/>
          </p:nvSpPr>
          <p:spPr bwMode="auto">
            <a:xfrm>
              <a:off x="4284" y="2482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3" name="Line 220"/>
            <p:cNvSpPr>
              <a:spLocks noChangeShapeType="1"/>
            </p:cNvSpPr>
            <p:nvPr/>
          </p:nvSpPr>
          <p:spPr bwMode="auto">
            <a:xfrm>
              <a:off x="4302" y="2488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4" name="Line 221"/>
            <p:cNvSpPr>
              <a:spLocks noChangeShapeType="1"/>
            </p:cNvSpPr>
            <p:nvPr/>
          </p:nvSpPr>
          <p:spPr bwMode="auto">
            <a:xfrm>
              <a:off x="4319" y="2494"/>
              <a:ext cx="1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5" name="Line 222"/>
            <p:cNvSpPr>
              <a:spLocks noChangeShapeType="1"/>
            </p:cNvSpPr>
            <p:nvPr/>
          </p:nvSpPr>
          <p:spPr bwMode="auto">
            <a:xfrm>
              <a:off x="4337" y="2494"/>
              <a:ext cx="17" cy="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6" name="Line 223"/>
            <p:cNvSpPr>
              <a:spLocks noChangeShapeType="1"/>
            </p:cNvSpPr>
            <p:nvPr/>
          </p:nvSpPr>
          <p:spPr bwMode="auto">
            <a:xfrm>
              <a:off x="4354" y="2499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7" name="Line 224"/>
            <p:cNvSpPr>
              <a:spLocks noChangeShapeType="1"/>
            </p:cNvSpPr>
            <p:nvPr/>
          </p:nvSpPr>
          <p:spPr bwMode="auto">
            <a:xfrm>
              <a:off x="4372" y="2505"/>
              <a:ext cx="11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8" name="Line 225"/>
            <p:cNvSpPr>
              <a:spLocks noChangeShapeType="1"/>
            </p:cNvSpPr>
            <p:nvPr/>
          </p:nvSpPr>
          <p:spPr bwMode="auto">
            <a:xfrm>
              <a:off x="4383" y="2511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69" name="Line 226"/>
            <p:cNvSpPr>
              <a:spLocks noChangeShapeType="1"/>
            </p:cNvSpPr>
            <p:nvPr/>
          </p:nvSpPr>
          <p:spPr bwMode="auto">
            <a:xfrm>
              <a:off x="4401" y="2517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0" name="Line 227"/>
            <p:cNvSpPr>
              <a:spLocks noChangeShapeType="1"/>
            </p:cNvSpPr>
            <p:nvPr/>
          </p:nvSpPr>
          <p:spPr bwMode="auto">
            <a:xfrm>
              <a:off x="4418" y="2517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1" name="Line 228"/>
            <p:cNvSpPr>
              <a:spLocks noChangeShapeType="1"/>
            </p:cNvSpPr>
            <p:nvPr/>
          </p:nvSpPr>
          <p:spPr bwMode="auto">
            <a:xfrm>
              <a:off x="4435" y="2523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2" name="Line 229"/>
            <p:cNvSpPr>
              <a:spLocks noChangeShapeType="1"/>
            </p:cNvSpPr>
            <p:nvPr/>
          </p:nvSpPr>
          <p:spPr bwMode="auto">
            <a:xfrm>
              <a:off x="4453" y="2529"/>
              <a:ext cx="17" cy="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3" name="Line 230"/>
            <p:cNvSpPr>
              <a:spLocks noChangeShapeType="1"/>
            </p:cNvSpPr>
            <p:nvPr/>
          </p:nvSpPr>
          <p:spPr bwMode="auto">
            <a:xfrm>
              <a:off x="4470" y="2534"/>
              <a:ext cx="1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4" name="Line 231"/>
            <p:cNvSpPr>
              <a:spLocks noChangeShapeType="1"/>
            </p:cNvSpPr>
            <p:nvPr/>
          </p:nvSpPr>
          <p:spPr bwMode="auto">
            <a:xfrm>
              <a:off x="4488" y="2534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5" name="Line 232"/>
            <p:cNvSpPr>
              <a:spLocks noChangeShapeType="1"/>
            </p:cNvSpPr>
            <p:nvPr/>
          </p:nvSpPr>
          <p:spPr bwMode="auto">
            <a:xfrm>
              <a:off x="4505" y="2540"/>
              <a:ext cx="1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6" name="Line 233"/>
            <p:cNvSpPr>
              <a:spLocks noChangeShapeType="1"/>
            </p:cNvSpPr>
            <p:nvPr/>
          </p:nvSpPr>
          <p:spPr bwMode="auto">
            <a:xfrm>
              <a:off x="4517" y="2546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7" name="Line 234"/>
            <p:cNvSpPr>
              <a:spLocks noChangeShapeType="1"/>
            </p:cNvSpPr>
            <p:nvPr/>
          </p:nvSpPr>
          <p:spPr bwMode="auto">
            <a:xfrm>
              <a:off x="4534" y="2546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8" name="Line 235"/>
            <p:cNvSpPr>
              <a:spLocks noChangeShapeType="1"/>
            </p:cNvSpPr>
            <p:nvPr/>
          </p:nvSpPr>
          <p:spPr bwMode="auto">
            <a:xfrm>
              <a:off x="4552" y="2552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79" name="Line 236"/>
            <p:cNvSpPr>
              <a:spLocks noChangeShapeType="1"/>
            </p:cNvSpPr>
            <p:nvPr/>
          </p:nvSpPr>
          <p:spPr bwMode="auto">
            <a:xfrm>
              <a:off x="4569" y="2552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0" name="Line 237"/>
            <p:cNvSpPr>
              <a:spLocks noChangeShapeType="1"/>
            </p:cNvSpPr>
            <p:nvPr/>
          </p:nvSpPr>
          <p:spPr bwMode="auto">
            <a:xfrm>
              <a:off x="4587" y="2558"/>
              <a:ext cx="17" cy="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1" name="Line 238"/>
            <p:cNvSpPr>
              <a:spLocks noChangeShapeType="1"/>
            </p:cNvSpPr>
            <p:nvPr/>
          </p:nvSpPr>
          <p:spPr bwMode="auto">
            <a:xfrm>
              <a:off x="4604" y="2563"/>
              <a:ext cx="1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2" name="Line 239"/>
            <p:cNvSpPr>
              <a:spLocks noChangeShapeType="1"/>
            </p:cNvSpPr>
            <p:nvPr/>
          </p:nvSpPr>
          <p:spPr bwMode="auto">
            <a:xfrm>
              <a:off x="4622" y="2563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3" name="Line 240"/>
            <p:cNvSpPr>
              <a:spLocks noChangeShapeType="1"/>
            </p:cNvSpPr>
            <p:nvPr/>
          </p:nvSpPr>
          <p:spPr bwMode="auto">
            <a:xfrm>
              <a:off x="4639" y="2569"/>
              <a:ext cx="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4" name="Line 241"/>
            <p:cNvSpPr>
              <a:spLocks noChangeShapeType="1"/>
            </p:cNvSpPr>
            <p:nvPr/>
          </p:nvSpPr>
          <p:spPr bwMode="auto">
            <a:xfrm>
              <a:off x="4651" y="2569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5" name="Line 242"/>
            <p:cNvSpPr>
              <a:spLocks noChangeShapeType="1"/>
            </p:cNvSpPr>
            <p:nvPr/>
          </p:nvSpPr>
          <p:spPr bwMode="auto">
            <a:xfrm>
              <a:off x="4668" y="2575"/>
              <a:ext cx="1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6" name="Line 243"/>
            <p:cNvSpPr>
              <a:spLocks noChangeShapeType="1"/>
            </p:cNvSpPr>
            <p:nvPr/>
          </p:nvSpPr>
          <p:spPr bwMode="auto">
            <a:xfrm>
              <a:off x="4686" y="2575"/>
              <a:ext cx="17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7" name="Line 244"/>
            <p:cNvSpPr>
              <a:spLocks noChangeShapeType="1"/>
            </p:cNvSpPr>
            <p:nvPr/>
          </p:nvSpPr>
          <p:spPr bwMode="auto">
            <a:xfrm>
              <a:off x="4703" y="2581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8" name="Line 245"/>
            <p:cNvSpPr>
              <a:spLocks noChangeShapeType="1"/>
            </p:cNvSpPr>
            <p:nvPr/>
          </p:nvSpPr>
          <p:spPr bwMode="auto">
            <a:xfrm>
              <a:off x="4720" y="2581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89" name="Line 246"/>
            <p:cNvSpPr>
              <a:spLocks noChangeShapeType="1"/>
            </p:cNvSpPr>
            <p:nvPr/>
          </p:nvSpPr>
          <p:spPr bwMode="auto">
            <a:xfrm>
              <a:off x="4738" y="2587"/>
              <a:ext cx="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0" name="Line 247"/>
            <p:cNvSpPr>
              <a:spLocks noChangeShapeType="1"/>
            </p:cNvSpPr>
            <p:nvPr/>
          </p:nvSpPr>
          <p:spPr bwMode="auto">
            <a:xfrm>
              <a:off x="4749" y="2587"/>
              <a:ext cx="18" cy="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1" name="Line 248"/>
            <p:cNvSpPr>
              <a:spLocks noChangeShapeType="1"/>
            </p:cNvSpPr>
            <p:nvPr/>
          </p:nvSpPr>
          <p:spPr bwMode="auto">
            <a:xfrm>
              <a:off x="4767" y="2592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2" name="Line 249"/>
            <p:cNvSpPr>
              <a:spLocks noChangeShapeType="1"/>
            </p:cNvSpPr>
            <p:nvPr/>
          </p:nvSpPr>
          <p:spPr bwMode="auto">
            <a:xfrm>
              <a:off x="4784" y="2592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3" name="Line 250"/>
            <p:cNvSpPr>
              <a:spLocks noChangeShapeType="1"/>
            </p:cNvSpPr>
            <p:nvPr/>
          </p:nvSpPr>
          <p:spPr bwMode="auto">
            <a:xfrm>
              <a:off x="4802" y="2598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4" name="Line 251"/>
            <p:cNvSpPr>
              <a:spLocks noChangeShapeType="1"/>
            </p:cNvSpPr>
            <p:nvPr/>
          </p:nvSpPr>
          <p:spPr bwMode="auto">
            <a:xfrm>
              <a:off x="4819" y="2598"/>
              <a:ext cx="18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5" name="Line 252"/>
            <p:cNvSpPr>
              <a:spLocks noChangeShapeType="1"/>
            </p:cNvSpPr>
            <p:nvPr/>
          </p:nvSpPr>
          <p:spPr bwMode="auto">
            <a:xfrm>
              <a:off x="4837" y="2604"/>
              <a:ext cx="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6" name="Line 253"/>
            <p:cNvSpPr>
              <a:spLocks noChangeShapeType="1"/>
            </p:cNvSpPr>
            <p:nvPr/>
          </p:nvSpPr>
          <p:spPr bwMode="auto">
            <a:xfrm>
              <a:off x="4854" y="2604"/>
              <a:ext cx="12" cy="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97" name="Rectangle 254"/>
            <p:cNvSpPr>
              <a:spLocks noChangeArrowheads="1"/>
            </p:cNvSpPr>
            <p:nvPr/>
          </p:nvSpPr>
          <p:spPr bwMode="auto">
            <a:xfrm>
              <a:off x="2947" y="3254"/>
              <a:ext cx="45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800">
                  <a:solidFill>
                    <a:srgbClr val="FF0000"/>
                  </a:solidFill>
                  <a:latin typeface="Arial For CAE" pitchFamily="34" charset="0"/>
                </a:rPr>
                <a:t>freq, Hz</a:t>
              </a:r>
              <a:endParaRPr lang="fr-FR" altLang="fr-FR" sz="2000"/>
            </a:p>
          </p:txBody>
        </p:sp>
        <p:sp>
          <p:nvSpPr>
            <p:cNvPr id="61498" name="Rectangle 255"/>
            <p:cNvSpPr>
              <a:spLocks noChangeArrowheads="1"/>
            </p:cNvSpPr>
            <p:nvPr/>
          </p:nvSpPr>
          <p:spPr bwMode="auto">
            <a:xfrm rot="-5400000">
              <a:off x="556" y="2034"/>
              <a:ext cx="80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800">
                  <a:solidFill>
                    <a:srgbClr val="FF0000"/>
                  </a:solidFill>
                  <a:latin typeface="Arial For CAE" pitchFamily="34" charset="0"/>
                </a:rPr>
                <a:t>phase(out), deg</a:t>
              </a:r>
              <a:endParaRPr lang="fr-FR" altLang="fr-FR" sz="2000"/>
            </a:p>
          </p:txBody>
        </p:sp>
      </p:grpSp>
      <p:sp>
        <p:nvSpPr>
          <p:cNvPr id="61448" name="Line 256"/>
          <p:cNvSpPr>
            <a:spLocks noChangeShapeType="1"/>
          </p:cNvSpPr>
          <p:nvPr/>
        </p:nvSpPr>
        <p:spPr bwMode="auto">
          <a:xfrm>
            <a:off x="830263" y="1617663"/>
            <a:ext cx="1168400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449" name="Line 257"/>
          <p:cNvSpPr>
            <a:spLocks noChangeShapeType="1"/>
          </p:cNvSpPr>
          <p:nvPr/>
        </p:nvSpPr>
        <p:spPr bwMode="auto">
          <a:xfrm>
            <a:off x="8278813" y="4781550"/>
            <a:ext cx="815975" cy="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45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54652E9-CF9B-4BDC-AB13-4E10E0D39480}" type="slidenum">
              <a:rPr lang="fr-FR" altLang="fr-FR">
                <a:solidFill>
                  <a:schemeClr val="bg2"/>
                </a:solidFill>
              </a:rPr>
              <a:pPr algn="r" eaLnBrk="1" hangingPunct="1"/>
              <a:t>45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1451" name="Text Box 259"/>
          <p:cNvSpPr txBox="1">
            <a:spLocks noChangeArrowheads="1"/>
          </p:cNvSpPr>
          <p:nvPr/>
        </p:nvSpPr>
        <p:spPr bwMode="auto">
          <a:xfrm>
            <a:off x="0" y="0"/>
            <a:ext cx="397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III.3 Diagramme de Bode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45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50838" y="2438400"/>
            <a:ext cx="90392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IV. Les systèmes du 1</a:t>
            </a:r>
            <a:r>
              <a:rPr lang="fr-FR" altLang="fr-FR" sz="3200" baseline="30000">
                <a:solidFill>
                  <a:schemeClr val="bg2"/>
                </a:solidFill>
                <a:latin typeface="Comic Sans MS" pitchFamily="66" charset="0"/>
              </a:rPr>
              <a:t>er</a:t>
            </a: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 et du 2</a:t>
            </a:r>
            <a:r>
              <a:rPr lang="fr-FR" altLang="fr-FR" sz="3200" baseline="30000">
                <a:solidFill>
                  <a:schemeClr val="bg2"/>
                </a:solidFill>
                <a:latin typeface="Comic Sans MS" pitchFamily="66" charset="0"/>
              </a:rPr>
              <a:t>nd</a:t>
            </a: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 ordre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1600">
                <a:solidFill>
                  <a:schemeClr val="bg2"/>
                </a:solidFill>
                <a:latin typeface="Comic Sans MS" pitchFamily="66" charset="0"/>
              </a:rPr>
              <a:t>Seuls les systèmes du 2eme ordres sont traités très rapidement dans cette présentation. (Voir polycopié de cours)</a:t>
            </a: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2467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D33481-8F5F-4702-9CD7-509939727BBA}" type="slidenum">
              <a:rPr lang="fr-FR" altLang="fr-FR"/>
              <a:pPr/>
              <a:t>46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153"/>
          <a:stretch>
            <a:fillRect/>
          </a:stretch>
        </p:blipFill>
        <p:spPr bwMode="auto">
          <a:xfrm>
            <a:off x="1073150" y="2109788"/>
            <a:ext cx="88328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6278563" y="2076450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chemeClr val="bg2"/>
                </a:solidFill>
              </a:rPr>
              <a:t>=0.1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6802438" y="3175000"/>
            <a:ext cx="874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chemeClr val="bg2"/>
                </a:solidFill>
              </a:rPr>
              <a:t>=0.3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2830513" y="35496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99330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993300"/>
                </a:solidFill>
              </a:rPr>
              <a:t>=0. 707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2170113" y="3024188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000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FF0000"/>
                </a:solidFill>
              </a:rPr>
              <a:t>=6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2784475" y="3022600"/>
            <a:ext cx="374650" cy="203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V="1">
            <a:off x="3959225" y="3014663"/>
            <a:ext cx="136525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 flipV="1">
            <a:off x="5534025" y="2743200"/>
            <a:ext cx="1268413" cy="5921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5627688" y="2346325"/>
            <a:ext cx="706437" cy="17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IV. Les systèmes du 1</a:t>
            </a:r>
            <a:r>
              <a:rPr lang="fr-FR" altLang="fr-FR" sz="2400" baseline="30000">
                <a:solidFill>
                  <a:schemeClr val="bg2"/>
                </a:solidFill>
                <a:latin typeface="Comic Sans MS" pitchFamily="66" charset="0"/>
              </a:rPr>
              <a:t>er</a:t>
            </a: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 et 2</a:t>
            </a:r>
            <a:r>
              <a:rPr lang="fr-FR" altLang="fr-FR" sz="2400" baseline="30000">
                <a:solidFill>
                  <a:schemeClr val="bg2"/>
                </a:solidFill>
                <a:latin typeface="Comic Sans MS" pitchFamily="66" charset="0"/>
              </a:rPr>
              <a:t>ème</a:t>
            </a: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 ordre 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41288" y="939800"/>
            <a:ext cx="9485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u="sng">
                <a:solidFill>
                  <a:schemeClr val="bg2"/>
                </a:solidFill>
                <a:latin typeface="Comic Sans MS" pitchFamily="66" charset="0"/>
              </a:rPr>
              <a:t>Gain en fonction de la fréquence normalisée pour plusieurs coefficients d’amortissement </a:t>
            </a:r>
            <a:r>
              <a:rPr lang="fr-FR" altLang="fr-FR" sz="2900" u="sng">
                <a:solidFill>
                  <a:schemeClr val="bg2"/>
                </a:solidFill>
                <a:latin typeface="Symbol" pitchFamily="18" charset="2"/>
              </a:rPr>
              <a:t>z</a:t>
            </a:r>
            <a:endParaRPr lang="fr-FR" altLang="fr-FR" sz="2800" u="sng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3501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174A36F-9F91-4621-8683-D17B4AD443E5}" type="slidenum">
              <a:rPr lang="fr-FR" altLang="fr-FR">
                <a:solidFill>
                  <a:schemeClr val="bg2"/>
                </a:solidFill>
              </a:rPr>
              <a:pPr algn="r" eaLnBrk="1" hangingPunct="1"/>
              <a:t>47</a:t>
            </a:fld>
            <a:endParaRPr lang="fr-FR" alt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/>
      <p:bldP spid="277508" grpId="0"/>
      <p:bldP spid="277509" grpId="0"/>
      <p:bldP spid="2775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16113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1" r="6926" b="8884"/>
          <a:stretch>
            <a:fillRect/>
          </a:stretch>
        </p:blipFill>
        <p:spPr bwMode="auto">
          <a:xfrm>
            <a:off x="1425575" y="1620838"/>
            <a:ext cx="83454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3100388" y="5430838"/>
            <a:ext cx="87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99330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993300"/>
                </a:solidFill>
              </a:rPr>
              <a:t>=0.1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2838450" y="3944938"/>
            <a:ext cx="874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chemeClr val="bg2"/>
                </a:solidFill>
              </a:rPr>
              <a:t>=0.3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1911350" y="2974975"/>
            <a:ext cx="1370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000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FF0000"/>
                </a:solidFill>
              </a:rPr>
              <a:t>=0. 707</a:t>
            </a: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1509713" y="2268538"/>
            <a:ext cx="874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33CC33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33CC33"/>
                </a:solidFill>
              </a:rPr>
              <a:t>=6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3798888" y="5589588"/>
            <a:ext cx="1993900" cy="33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V="1">
            <a:off x="3644900" y="2411413"/>
            <a:ext cx="1139825" cy="17462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V="1">
            <a:off x="2676525" y="2268538"/>
            <a:ext cx="855663" cy="687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141288" y="939800"/>
            <a:ext cx="9485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u="sng">
                <a:solidFill>
                  <a:schemeClr val="bg2"/>
                </a:solidFill>
                <a:latin typeface="Comic Sans MS" pitchFamily="66" charset="0"/>
              </a:rPr>
              <a:t>Phase en fonction de la fréquence normalisée pour plusieurs coefficients d’amortissement </a:t>
            </a:r>
            <a:r>
              <a:rPr lang="fr-FR" altLang="fr-FR" sz="2900" u="sng">
                <a:solidFill>
                  <a:schemeClr val="bg2"/>
                </a:solidFill>
                <a:latin typeface="Symbol" pitchFamily="18" charset="2"/>
              </a:rPr>
              <a:t>z</a:t>
            </a:r>
            <a:endParaRPr lang="fr-FR" altLang="fr-FR" sz="2800" u="sng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4524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6797A9D-5C64-45C1-A7A4-D9BDD652EA9A}" type="slidenum">
              <a:rPr lang="fr-FR" altLang="fr-FR">
                <a:solidFill>
                  <a:schemeClr val="bg2"/>
                </a:solidFill>
              </a:rPr>
              <a:pPr algn="r" eaLnBrk="1" hangingPunct="1"/>
              <a:t>48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IV. Les systèmes du 1</a:t>
            </a:r>
            <a:r>
              <a:rPr lang="fr-FR" altLang="fr-FR" sz="2400" baseline="30000">
                <a:solidFill>
                  <a:schemeClr val="bg2"/>
                </a:solidFill>
                <a:latin typeface="Comic Sans MS" pitchFamily="66" charset="0"/>
              </a:rPr>
              <a:t>er</a:t>
            </a: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 et 2</a:t>
            </a:r>
            <a:r>
              <a:rPr lang="fr-FR" altLang="fr-FR" sz="2400" baseline="30000">
                <a:solidFill>
                  <a:schemeClr val="bg2"/>
                </a:solidFill>
                <a:latin typeface="Comic Sans MS" pitchFamily="66" charset="0"/>
              </a:rPr>
              <a:t>ème</a:t>
            </a: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 ordre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/>
      <p:bldP spid="278533" grpId="0"/>
      <p:bldP spid="278534" grpId="0"/>
      <p:bldP spid="2785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667"/>
          <a:stretch>
            <a:fillRect/>
          </a:stretch>
        </p:blipFill>
        <p:spPr bwMode="auto">
          <a:xfrm>
            <a:off x="2105025" y="1854200"/>
            <a:ext cx="78009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-1982788" y="1577975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956050" y="4237038"/>
            <a:ext cx="44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0101D1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0101D1"/>
                </a:solidFill>
              </a:rPr>
              <a:t>=1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4011613" y="3295650"/>
            <a:ext cx="86995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33CC33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33CC33"/>
                </a:solidFill>
              </a:rPr>
              <a:t>=0.707</a:t>
            </a: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4119563" y="1671638"/>
            <a:ext cx="69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000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FF0000"/>
                </a:solidFill>
              </a:rPr>
              <a:t>=0. 1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4014788" y="2525713"/>
            <a:ext cx="619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990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FF9900"/>
                </a:solidFill>
              </a:rPr>
              <a:t>=0.3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4156075" y="5108575"/>
            <a:ext cx="449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CD05B0"/>
                </a:solidFill>
                <a:latin typeface="Symbol" pitchFamily="18" charset="2"/>
              </a:rPr>
              <a:t>z</a:t>
            </a:r>
            <a:r>
              <a:rPr lang="fr-FR" altLang="fr-FR" sz="2000">
                <a:solidFill>
                  <a:srgbClr val="CD05B0"/>
                </a:solidFill>
              </a:rPr>
              <a:t>=3</a:t>
            </a: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141288" y="939800"/>
            <a:ext cx="94853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 u="sng">
                <a:solidFill>
                  <a:schemeClr val="bg2"/>
                </a:solidFill>
                <a:latin typeface="Comic Sans MS" pitchFamily="66" charset="0"/>
              </a:rPr>
              <a:t>Réponse indicielle </a:t>
            </a:r>
            <a:r>
              <a:rPr lang="fr-FR" altLang="fr-FR" u="sng">
                <a:solidFill>
                  <a:schemeClr val="bg2"/>
                </a:solidFill>
                <a:latin typeface="Comic Sans MS" pitchFamily="66" charset="0"/>
              </a:rPr>
              <a:t>pour plusieurs coefficients d’amortissement </a:t>
            </a:r>
            <a:r>
              <a:rPr lang="fr-FR" altLang="fr-FR" sz="2900" u="sng">
                <a:solidFill>
                  <a:schemeClr val="bg2"/>
                </a:solidFill>
                <a:latin typeface="Symbol" pitchFamily="18" charset="2"/>
              </a:rPr>
              <a:t>z</a:t>
            </a:r>
            <a:endParaRPr lang="fr-FR" altLang="fr-FR" sz="2800" u="sng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5546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46B4977-D1F0-421A-95F1-FE20A60FB3D2}" type="slidenum">
              <a:rPr lang="fr-FR" altLang="fr-FR">
                <a:solidFill>
                  <a:schemeClr val="bg2"/>
                </a:solidFill>
              </a:rPr>
              <a:pPr algn="r" eaLnBrk="1" hangingPunct="1"/>
              <a:t>49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IV. Les systèmes du 1</a:t>
            </a:r>
            <a:r>
              <a:rPr lang="fr-FR" altLang="fr-FR" sz="2400" baseline="30000">
                <a:solidFill>
                  <a:schemeClr val="bg2"/>
                </a:solidFill>
                <a:latin typeface="Comic Sans MS" pitchFamily="66" charset="0"/>
              </a:rPr>
              <a:t>er</a:t>
            </a: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 et 2</a:t>
            </a:r>
            <a:r>
              <a:rPr lang="fr-FR" altLang="fr-FR" sz="2400" baseline="30000">
                <a:solidFill>
                  <a:schemeClr val="bg2"/>
                </a:solidFill>
                <a:latin typeface="Comic Sans MS" pitchFamily="66" charset="0"/>
              </a:rPr>
              <a:t>ème</a:t>
            </a: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 ordre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  <p:bldP spid="279557" grpId="0" animBg="1"/>
      <p:bldP spid="279558" grpId="0"/>
      <p:bldP spid="279559" grpId="0"/>
      <p:bldP spid="2795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435100" y="2392363"/>
            <a:ext cx="7710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les filtres actifs (à Amplificateurs Opérationnels)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1852613" y="2876550"/>
            <a:ext cx="76819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  <a:buFontTx/>
              <a:buChar char="-"/>
            </a:pPr>
            <a:r>
              <a:rPr lang="fr-FR" altLang="fr-FR">
                <a:solidFill>
                  <a:schemeClr val="bg2"/>
                </a:solidFill>
              </a:rPr>
              <a:t> fréquences BF ( 0 à qq MHz )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car gain AOP…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435100" y="1004888"/>
            <a:ext cx="4965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les filtres passifs</a:t>
            </a: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852613" y="1487488"/>
            <a:ext cx="76819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0" bIns="47887">
            <a:spAutoFit/>
          </a:bodyPr>
          <a:lstStyle/>
          <a:p>
            <a:pPr defTabSz="957263" eaLnBrk="1" hangingPunct="1">
              <a:spcBef>
                <a:spcPct val="50000"/>
              </a:spcBef>
              <a:buFontTx/>
              <a:buChar char="-"/>
            </a:pPr>
            <a:r>
              <a:rPr lang="fr-FR" altLang="fr-FR">
                <a:solidFill>
                  <a:schemeClr val="bg2"/>
                </a:solidFill>
              </a:rPr>
              <a:t> fréquences HF (qq 10 MHz </a:t>
            </a:r>
            <a:r>
              <a:rPr lang="fr-FR" altLang="fr-FR">
                <a:solidFill>
                  <a:schemeClr val="bg2"/>
                </a:solidFill>
                <a:sym typeface="Wingdings" pitchFamily="2" charset="2"/>
              </a:rPr>
              <a:t> 1GHz) </a:t>
            </a:r>
            <a:r>
              <a:rPr lang="fr-FR" altLang="fr-FR">
                <a:solidFill>
                  <a:schemeClr val="bg2"/>
                </a:solidFill>
              </a:rPr>
              <a:t>ou µOnde (1GHz </a:t>
            </a:r>
            <a:r>
              <a:rPr lang="fr-FR" altLang="fr-FR">
                <a:solidFill>
                  <a:schemeClr val="bg2"/>
                </a:solidFill>
                <a:sym typeface="Wingdings" pitchFamily="2" charset="2"/>
              </a:rPr>
              <a:t> 100GHz)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car inductances…</a:t>
            </a:r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1435100" y="3825875"/>
            <a:ext cx="7710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les filtres à résonateurs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852613" y="4308475"/>
            <a:ext cx="76819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  <a:buFontTx/>
              <a:buChar char="-"/>
            </a:pPr>
            <a:r>
              <a:rPr lang="fr-FR" altLang="fr-FR">
                <a:solidFill>
                  <a:schemeClr val="bg2"/>
                </a:solidFill>
              </a:rPr>
              <a:t> à quartz ( piézo-électrique) (</a:t>
            </a:r>
            <a:r>
              <a:rPr lang="fr-FR" altLang="fr-FR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fr-FR" altLang="fr-FR">
                <a:solidFill>
                  <a:schemeClr val="bg2"/>
                </a:solidFill>
              </a:rPr>
              <a:t> 100MHz  )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- cavité métallique ou diélectrique ( 1GHz </a:t>
            </a:r>
            <a:r>
              <a:rPr lang="fr-FR" altLang="fr-FR">
                <a:solidFill>
                  <a:schemeClr val="bg2"/>
                </a:solidFill>
                <a:sym typeface="Wingdings" pitchFamily="2" charset="2"/>
              </a:rPr>
              <a:t> 100GHz )</a:t>
            </a:r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1435100" y="5183188"/>
            <a:ext cx="7710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les filtres à ondes de surface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852613" y="5667375"/>
            <a:ext cx="76819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  <a:buFontTx/>
              <a:buChar char="-"/>
            </a:pPr>
            <a:r>
              <a:rPr lang="fr-FR" altLang="fr-FR">
                <a:solidFill>
                  <a:schemeClr val="bg2"/>
                </a:solidFill>
              </a:rPr>
              <a:t> qq 100 MHz</a:t>
            </a:r>
          </a:p>
        </p:txBody>
      </p:sp>
      <p:sp>
        <p:nvSpPr>
          <p:cNvPr id="12298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9B21F90-C6B4-4398-863F-91A9538B68FC}" type="slidenum">
              <a:rPr lang="fr-FR" altLang="fr-FR">
                <a:solidFill>
                  <a:schemeClr val="bg2"/>
                </a:solidFill>
              </a:rPr>
              <a:pPr algn="r" eaLnBrk="1" hangingPunct="1"/>
              <a:t>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I. 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3" grpId="0"/>
      <p:bldP spid="184324" grpId="0"/>
      <p:bldP spid="184325" grpId="0"/>
      <p:bldP spid="184326" grpId="0"/>
      <p:bldP spid="184327" grpId="0"/>
      <p:bldP spid="184328" grpId="0"/>
      <p:bldP spid="1843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25538" y="2438400"/>
            <a:ext cx="8172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 dirty="0">
                <a:solidFill>
                  <a:schemeClr val="bg2"/>
                </a:solidFill>
                <a:latin typeface="Comic Sans MS" pitchFamily="66" charset="0"/>
              </a:rPr>
              <a:t>V. Gabarits – Normalisation – </a:t>
            </a:r>
            <a:r>
              <a:rPr lang="fr-FR" altLang="fr-FR" sz="3200" dirty="0" smtClean="0">
                <a:solidFill>
                  <a:schemeClr val="bg2"/>
                </a:solidFill>
                <a:latin typeface="Comic Sans MS" pitchFamily="66" charset="0"/>
              </a:rPr>
              <a:t>Transposition</a:t>
            </a:r>
            <a:endParaRPr lang="fr-FR" altLang="fr-FR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656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C05F6-E3FC-44D5-AADD-E248034462F8}" type="slidenum">
              <a:rPr lang="fr-FR" altLang="fr-FR"/>
              <a:pPr/>
              <a:t>50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67587" name="Rectangle 91"/>
          <p:cNvSpPr>
            <a:spLocks noChangeArrowheads="1"/>
          </p:cNvSpPr>
          <p:nvPr/>
        </p:nvSpPr>
        <p:spPr bwMode="auto">
          <a:xfrm>
            <a:off x="227013" y="960438"/>
            <a:ext cx="6045200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Filtre Passe Bas parfait …   est il possible ?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67588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  <p:sp>
        <p:nvSpPr>
          <p:cNvPr id="67589" name="Espace réservé du numéro de diapositive 2"/>
          <p:cNvSpPr txBox="1">
            <a:spLocks/>
          </p:cNvSpPr>
          <p:nvPr/>
        </p:nvSpPr>
        <p:spPr bwMode="auto">
          <a:xfrm>
            <a:off x="9090025" y="6391275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F20F34E-5DF6-4359-AC46-12F8B26E7450}" type="slidenum">
              <a:rPr lang="fr-FR" altLang="fr-FR">
                <a:solidFill>
                  <a:schemeClr val="bg2"/>
                </a:solidFill>
              </a:rPr>
              <a:pPr algn="r" eaLnBrk="1" hangingPunct="1"/>
              <a:t>51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2571750" y="2212975"/>
            <a:ext cx="423863" cy="258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400"/>
              <a:t>G</a:t>
            </a:r>
            <a:endParaRPr lang="fr-FR" altLang="fr-FR" sz="40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451100" y="2473325"/>
            <a:ext cx="445135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67592" name="Line 14"/>
          <p:cNvSpPr>
            <a:spLocks noChangeShapeType="1"/>
          </p:cNvSpPr>
          <p:nvPr/>
        </p:nvSpPr>
        <p:spPr bwMode="auto">
          <a:xfrm>
            <a:off x="2451100" y="2289175"/>
            <a:ext cx="0" cy="2795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3" name="Line 71"/>
          <p:cNvSpPr>
            <a:spLocks noChangeShapeType="1"/>
          </p:cNvSpPr>
          <p:nvPr/>
        </p:nvSpPr>
        <p:spPr bwMode="auto">
          <a:xfrm>
            <a:off x="2451100" y="5084763"/>
            <a:ext cx="4638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7594" name="Line 73"/>
          <p:cNvSpPr>
            <a:spLocks noChangeShapeType="1"/>
          </p:cNvSpPr>
          <p:nvPr/>
        </p:nvSpPr>
        <p:spPr bwMode="auto">
          <a:xfrm flipV="1">
            <a:off x="4676775" y="2763838"/>
            <a:ext cx="1588" cy="22225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5" name="Rectangle 77"/>
          <p:cNvSpPr>
            <a:spLocks noChangeArrowheads="1"/>
          </p:cNvSpPr>
          <p:nvPr/>
        </p:nvSpPr>
        <p:spPr bwMode="auto">
          <a:xfrm>
            <a:off x="2551113" y="2108200"/>
            <a:ext cx="9810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|H(</a:t>
            </a:r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)|</a:t>
            </a:r>
            <a:endParaRPr lang="fr-FR" altLang="fr-FR" sz="2200"/>
          </a:p>
        </p:txBody>
      </p:sp>
      <p:sp>
        <p:nvSpPr>
          <p:cNvPr id="67596" name="Rectangle 87"/>
          <p:cNvSpPr>
            <a:spLocks noChangeArrowheads="1"/>
          </p:cNvSpPr>
          <p:nvPr/>
        </p:nvSpPr>
        <p:spPr bwMode="auto">
          <a:xfrm>
            <a:off x="7004050" y="5102225"/>
            <a:ext cx="5762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2200"/>
          </a:p>
        </p:txBody>
      </p:sp>
      <p:sp>
        <p:nvSpPr>
          <p:cNvPr id="67597" name="Rectangle 89"/>
          <p:cNvSpPr>
            <a:spLocks noChangeArrowheads="1"/>
          </p:cNvSpPr>
          <p:nvPr/>
        </p:nvSpPr>
        <p:spPr bwMode="auto">
          <a:xfrm>
            <a:off x="4551363" y="5049838"/>
            <a:ext cx="6588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fr-FR" altLang="fr-FR" sz="2200"/>
          </a:p>
        </p:txBody>
      </p:sp>
      <p:sp>
        <p:nvSpPr>
          <p:cNvPr id="67598" name="Freeform 14"/>
          <p:cNvSpPr>
            <a:spLocks/>
          </p:cNvSpPr>
          <p:nvPr/>
        </p:nvSpPr>
        <p:spPr bwMode="auto">
          <a:xfrm>
            <a:off x="2447925" y="2759075"/>
            <a:ext cx="4322763" cy="2319338"/>
          </a:xfrm>
          <a:custGeom>
            <a:avLst/>
            <a:gdLst>
              <a:gd name="T0" fmla="*/ 0 w 2383"/>
              <a:gd name="T1" fmla="*/ 0 h 1778"/>
              <a:gd name="T2" fmla="*/ 2229407 w 2383"/>
              <a:gd name="T3" fmla="*/ 0 h 1778"/>
              <a:gd name="T4" fmla="*/ 2222151 w 2383"/>
              <a:gd name="T5" fmla="*/ 2319338 h 1778"/>
              <a:gd name="T6" fmla="*/ 4322763 w 2383"/>
              <a:gd name="T7" fmla="*/ 2319338 h 17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83" h="1778">
                <a:moveTo>
                  <a:pt x="0" y="0"/>
                </a:moveTo>
                <a:lnTo>
                  <a:pt x="1229" y="0"/>
                </a:lnTo>
                <a:lnTo>
                  <a:pt x="1225" y="1778"/>
                </a:lnTo>
                <a:lnTo>
                  <a:pt x="2383" y="177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51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68611" name="Espace réservé du numéro de diapositive 2"/>
          <p:cNvSpPr txBox="1">
            <a:spLocks/>
          </p:cNvSpPr>
          <p:nvPr/>
        </p:nvSpPr>
        <p:spPr bwMode="auto">
          <a:xfrm>
            <a:off x="9090025" y="6391275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3465DE2-ECE6-4162-BF9B-F37C71F9906D}" type="slidenum">
              <a:rPr lang="fr-FR" altLang="fr-FR">
                <a:solidFill>
                  <a:schemeClr val="bg2"/>
                </a:solidFill>
              </a:rPr>
              <a:pPr algn="r" eaLnBrk="1" hangingPunct="1"/>
              <a:t>52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758950" y="2559050"/>
            <a:ext cx="6124575" cy="27479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>
            <a:off x="1758950" y="2559050"/>
            <a:ext cx="6124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4" name="Freeform 7"/>
          <p:cNvSpPr>
            <a:spLocks/>
          </p:cNvSpPr>
          <p:nvPr/>
        </p:nvSpPr>
        <p:spPr bwMode="auto">
          <a:xfrm>
            <a:off x="1758950" y="2559050"/>
            <a:ext cx="6124575" cy="2747963"/>
          </a:xfrm>
          <a:custGeom>
            <a:avLst/>
            <a:gdLst>
              <a:gd name="T0" fmla="*/ 0 w 707"/>
              <a:gd name="T1" fmla="*/ 2747963 h 289"/>
              <a:gd name="T2" fmla="*/ 6124575 w 707"/>
              <a:gd name="T3" fmla="*/ 2747963 h 289"/>
              <a:gd name="T4" fmla="*/ 6124575 w 707"/>
              <a:gd name="T5" fmla="*/ 0 h 2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7" h="289">
                <a:moveTo>
                  <a:pt x="0" y="289"/>
                </a:moveTo>
                <a:lnTo>
                  <a:pt x="707" y="289"/>
                </a:lnTo>
                <a:lnTo>
                  <a:pt x="70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5" name="Line 8"/>
          <p:cNvSpPr>
            <a:spLocks noChangeShapeType="1"/>
          </p:cNvSpPr>
          <p:nvPr/>
        </p:nvSpPr>
        <p:spPr bwMode="auto">
          <a:xfrm flipV="1">
            <a:off x="1758950" y="2559050"/>
            <a:ext cx="0" cy="2747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6" name="Line 9"/>
          <p:cNvSpPr>
            <a:spLocks noChangeShapeType="1"/>
          </p:cNvSpPr>
          <p:nvPr/>
        </p:nvSpPr>
        <p:spPr bwMode="auto">
          <a:xfrm>
            <a:off x="1758950" y="5299075"/>
            <a:ext cx="6124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 flipV="1">
            <a:off x="1758950" y="2559050"/>
            <a:ext cx="0" cy="2747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 flipV="1">
            <a:off x="1758950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1758950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 flipV="1">
            <a:off x="2363788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1" name="Line 14"/>
          <p:cNvSpPr>
            <a:spLocks noChangeShapeType="1"/>
          </p:cNvSpPr>
          <p:nvPr/>
        </p:nvSpPr>
        <p:spPr bwMode="auto">
          <a:xfrm>
            <a:off x="2363788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2" name="Line 15"/>
          <p:cNvSpPr>
            <a:spLocks noChangeShapeType="1"/>
          </p:cNvSpPr>
          <p:nvPr/>
        </p:nvSpPr>
        <p:spPr bwMode="auto">
          <a:xfrm flipV="1">
            <a:off x="2979738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3" name="Line 16"/>
          <p:cNvSpPr>
            <a:spLocks noChangeShapeType="1"/>
          </p:cNvSpPr>
          <p:nvPr/>
        </p:nvSpPr>
        <p:spPr bwMode="auto">
          <a:xfrm>
            <a:off x="2979738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4" name="Line 17"/>
          <p:cNvSpPr>
            <a:spLocks noChangeShapeType="1"/>
          </p:cNvSpPr>
          <p:nvPr/>
        </p:nvSpPr>
        <p:spPr bwMode="auto">
          <a:xfrm flipV="1">
            <a:off x="3594100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auto">
          <a:xfrm>
            <a:off x="3594100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6" name="Line 19"/>
          <p:cNvSpPr>
            <a:spLocks noChangeShapeType="1"/>
          </p:cNvSpPr>
          <p:nvPr/>
        </p:nvSpPr>
        <p:spPr bwMode="auto">
          <a:xfrm flipV="1">
            <a:off x="4200525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7" name="Line 20"/>
          <p:cNvSpPr>
            <a:spLocks noChangeShapeType="1"/>
          </p:cNvSpPr>
          <p:nvPr/>
        </p:nvSpPr>
        <p:spPr bwMode="auto">
          <a:xfrm>
            <a:off x="4200525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8" name="Line 21"/>
          <p:cNvSpPr>
            <a:spLocks noChangeShapeType="1"/>
          </p:cNvSpPr>
          <p:nvPr/>
        </p:nvSpPr>
        <p:spPr bwMode="auto">
          <a:xfrm flipV="1">
            <a:off x="4816475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29" name="Line 22"/>
          <p:cNvSpPr>
            <a:spLocks noChangeShapeType="1"/>
          </p:cNvSpPr>
          <p:nvPr/>
        </p:nvSpPr>
        <p:spPr bwMode="auto">
          <a:xfrm>
            <a:off x="4816475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0" name="Line 23"/>
          <p:cNvSpPr>
            <a:spLocks noChangeShapeType="1"/>
          </p:cNvSpPr>
          <p:nvPr/>
        </p:nvSpPr>
        <p:spPr bwMode="auto">
          <a:xfrm flipV="1">
            <a:off x="5430838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1" name="Line 24"/>
          <p:cNvSpPr>
            <a:spLocks noChangeShapeType="1"/>
          </p:cNvSpPr>
          <p:nvPr/>
        </p:nvSpPr>
        <p:spPr bwMode="auto">
          <a:xfrm>
            <a:off x="5430838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2" name="Line 25"/>
          <p:cNvSpPr>
            <a:spLocks noChangeShapeType="1"/>
          </p:cNvSpPr>
          <p:nvPr/>
        </p:nvSpPr>
        <p:spPr bwMode="auto">
          <a:xfrm flipV="1">
            <a:off x="6037263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3" name="Line 26"/>
          <p:cNvSpPr>
            <a:spLocks noChangeShapeType="1"/>
          </p:cNvSpPr>
          <p:nvPr/>
        </p:nvSpPr>
        <p:spPr bwMode="auto">
          <a:xfrm>
            <a:off x="6037263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4" name="Line 27"/>
          <p:cNvSpPr>
            <a:spLocks noChangeShapeType="1"/>
          </p:cNvSpPr>
          <p:nvPr/>
        </p:nvSpPr>
        <p:spPr bwMode="auto">
          <a:xfrm flipV="1">
            <a:off x="6651625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5" name="Line 28"/>
          <p:cNvSpPr>
            <a:spLocks noChangeShapeType="1"/>
          </p:cNvSpPr>
          <p:nvPr/>
        </p:nvSpPr>
        <p:spPr bwMode="auto">
          <a:xfrm>
            <a:off x="6651625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6" name="Line 29"/>
          <p:cNvSpPr>
            <a:spLocks noChangeShapeType="1"/>
          </p:cNvSpPr>
          <p:nvPr/>
        </p:nvSpPr>
        <p:spPr bwMode="auto">
          <a:xfrm flipV="1">
            <a:off x="7267575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7" name="Line 30"/>
          <p:cNvSpPr>
            <a:spLocks noChangeShapeType="1"/>
          </p:cNvSpPr>
          <p:nvPr/>
        </p:nvSpPr>
        <p:spPr bwMode="auto">
          <a:xfrm>
            <a:off x="7267575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8" name="Line 31"/>
          <p:cNvSpPr>
            <a:spLocks noChangeShapeType="1"/>
          </p:cNvSpPr>
          <p:nvPr/>
        </p:nvSpPr>
        <p:spPr bwMode="auto">
          <a:xfrm flipV="1">
            <a:off x="7883525" y="5229225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39" name="Line 32"/>
          <p:cNvSpPr>
            <a:spLocks noChangeShapeType="1"/>
          </p:cNvSpPr>
          <p:nvPr/>
        </p:nvSpPr>
        <p:spPr bwMode="auto">
          <a:xfrm>
            <a:off x="7883525" y="25590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0" name="Rectangle 33"/>
          <p:cNvSpPr>
            <a:spLocks noChangeArrowheads="1"/>
          </p:cNvSpPr>
          <p:nvPr/>
        </p:nvSpPr>
        <p:spPr bwMode="auto">
          <a:xfrm>
            <a:off x="1508125" y="51482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8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fr-FR" altLang="fr-FR" sz="1800"/>
          </a:p>
        </p:txBody>
      </p:sp>
      <p:sp>
        <p:nvSpPr>
          <p:cNvPr id="68641" name="Line 34"/>
          <p:cNvSpPr>
            <a:spLocks noChangeShapeType="1"/>
          </p:cNvSpPr>
          <p:nvPr/>
        </p:nvSpPr>
        <p:spPr bwMode="auto">
          <a:xfrm>
            <a:off x="1758950" y="480377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2" name="Line 35"/>
          <p:cNvSpPr>
            <a:spLocks noChangeShapeType="1"/>
          </p:cNvSpPr>
          <p:nvPr/>
        </p:nvSpPr>
        <p:spPr bwMode="auto">
          <a:xfrm flipH="1">
            <a:off x="7813675" y="4803775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3" name="Line 36"/>
          <p:cNvSpPr>
            <a:spLocks noChangeShapeType="1"/>
          </p:cNvSpPr>
          <p:nvPr/>
        </p:nvSpPr>
        <p:spPr bwMode="auto">
          <a:xfrm>
            <a:off x="1758950" y="429895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4" name="Line 37"/>
          <p:cNvSpPr>
            <a:spLocks noChangeShapeType="1"/>
          </p:cNvSpPr>
          <p:nvPr/>
        </p:nvSpPr>
        <p:spPr bwMode="auto">
          <a:xfrm flipH="1">
            <a:off x="7813675" y="4298950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5" name="Line 38"/>
          <p:cNvSpPr>
            <a:spLocks noChangeShapeType="1"/>
          </p:cNvSpPr>
          <p:nvPr/>
        </p:nvSpPr>
        <p:spPr bwMode="auto">
          <a:xfrm>
            <a:off x="1758950" y="380523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6" name="Line 39"/>
          <p:cNvSpPr>
            <a:spLocks noChangeShapeType="1"/>
          </p:cNvSpPr>
          <p:nvPr/>
        </p:nvSpPr>
        <p:spPr bwMode="auto">
          <a:xfrm flipH="1">
            <a:off x="7813675" y="3805238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7" name="Line 40"/>
          <p:cNvSpPr>
            <a:spLocks noChangeShapeType="1"/>
          </p:cNvSpPr>
          <p:nvPr/>
        </p:nvSpPr>
        <p:spPr bwMode="auto">
          <a:xfrm>
            <a:off x="1758950" y="33004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8" name="Line 41"/>
          <p:cNvSpPr>
            <a:spLocks noChangeShapeType="1"/>
          </p:cNvSpPr>
          <p:nvPr/>
        </p:nvSpPr>
        <p:spPr bwMode="auto">
          <a:xfrm flipH="1">
            <a:off x="7813675" y="3300413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49" name="Line 42"/>
          <p:cNvSpPr>
            <a:spLocks noChangeShapeType="1"/>
          </p:cNvSpPr>
          <p:nvPr/>
        </p:nvSpPr>
        <p:spPr bwMode="auto">
          <a:xfrm>
            <a:off x="1758950" y="28067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50" name="Line 43"/>
          <p:cNvSpPr>
            <a:spLocks noChangeShapeType="1"/>
          </p:cNvSpPr>
          <p:nvPr/>
        </p:nvSpPr>
        <p:spPr bwMode="auto">
          <a:xfrm flipH="1">
            <a:off x="7813675" y="2806700"/>
            <a:ext cx="69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51" name="Rectangle 44"/>
          <p:cNvSpPr>
            <a:spLocks noChangeArrowheads="1"/>
          </p:cNvSpPr>
          <p:nvPr/>
        </p:nvSpPr>
        <p:spPr bwMode="auto">
          <a:xfrm>
            <a:off x="1482725" y="26495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8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fr-FR" altLang="fr-FR" sz="1800"/>
          </a:p>
        </p:txBody>
      </p:sp>
      <p:sp>
        <p:nvSpPr>
          <p:cNvPr id="68652" name="Line 45"/>
          <p:cNvSpPr>
            <a:spLocks noChangeShapeType="1"/>
          </p:cNvSpPr>
          <p:nvPr/>
        </p:nvSpPr>
        <p:spPr bwMode="auto">
          <a:xfrm>
            <a:off x="1758950" y="2559050"/>
            <a:ext cx="6124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53" name="Freeform 46"/>
          <p:cNvSpPr>
            <a:spLocks/>
          </p:cNvSpPr>
          <p:nvPr/>
        </p:nvSpPr>
        <p:spPr bwMode="auto">
          <a:xfrm>
            <a:off x="1758950" y="2559050"/>
            <a:ext cx="6124575" cy="2747963"/>
          </a:xfrm>
          <a:custGeom>
            <a:avLst/>
            <a:gdLst>
              <a:gd name="T0" fmla="*/ 0 w 707"/>
              <a:gd name="T1" fmla="*/ 2747963 h 289"/>
              <a:gd name="T2" fmla="*/ 6124575 w 707"/>
              <a:gd name="T3" fmla="*/ 2747963 h 289"/>
              <a:gd name="T4" fmla="*/ 6124575 w 707"/>
              <a:gd name="T5" fmla="*/ 0 h 2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7" h="289">
                <a:moveTo>
                  <a:pt x="0" y="289"/>
                </a:moveTo>
                <a:lnTo>
                  <a:pt x="707" y="289"/>
                </a:lnTo>
                <a:lnTo>
                  <a:pt x="70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54" name="Line 47"/>
          <p:cNvSpPr>
            <a:spLocks noChangeShapeType="1"/>
          </p:cNvSpPr>
          <p:nvPr/>
        </p:nvSpPr>
        <p:spPr bwMode="auto">
          <a:xfrm flipV="1">
            <a:off x="1758950" y="2559050"/>
            <a:ext cx="0" cy="2747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655" name="Rectangle 48"/>
          <p:cNvSpPr>
            <a:spLocks noChangeArrowheads="1"/>
          </p:cNvSpPr>
          <p:nvPr/>
        </p:nvSpPr>
        <p:spPr bwMode="auto">
          <a:xfrm>
            <a:off x="4251325" y="5805488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800">
                <a:solidFill>
                  <a:srgbClr val="000000"/>
                </a:solidFill>
                <a:latin typeface="Helvetica" pitchFamily="34" charset="0"/>
              </a:rPr>
              <a:t>fréquences</a:t>
            </a:r>
            <a:endParaRPr lang="fr-FR" altLang="fr-FR" sz="1800"/>
          </a:p>
        </p:txBody>
      </p:sp>
      <p:sp>
        <p:nvSpPr>
          <p:cNvPr id="68656" name="Rectangle 49"/>
          <p:cNvSpPr>
            <a:spLocks noChangeArrowheads="1"/>
          </p:cNvSpPr>
          <p:nvPr/>
        </p:nvSpPr>
        <p:spPr bwMode="auto">
          <a:xfrm>
            <a:off x="4813300" y="1974850"/>
            <a:ext cx="66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900">
                <a:solidFill>
                  <a:srgbClr val="000000"/>
                </a:solidFill>
                <a:latin typeface="Helvetica" pitchFamily="34" charset="0"/>
              </a:rPr>
              <a:t>| H(f) |</a:t>
            </a:r>
            <a:endParaRPr lang="fr-FR" altLang="fr-FR" sz="3300"/>
          </a:p>
        </p:txBody>
      </p:sp>
      <p:sp>
        <p:nvSpPr>
          <p:cNvPr id="68657" name="Freeform 50"/>
          <p:cNvSpPr>
            <a:spLocks/>
          </p:cNvSpPr>
          <p:nvPr/>
        </p:nvSpPr>
        <p:spPr bwMode="auto">
          <a:xfrm>
            <a:off x="1760538" y="2813050"/>
            <a:ext cx="6113462" cy="2486025"/>
          </a:xfrm>
          <a:custGeom>
            <a:avLst/>
            <a:gdLst>
              <a:gd name="T0" fmla="*/ 0 w 3851"/>
              <a:gd name="T1" fmla="*/ 2479188 h 1818"/>
              <a:gd name="T2" fmla="*/ 2049462 w 3851"/>
              <a:gd name="T3" fmla="*/ 2479188 h 1818"/>
              <a:gd name="T4" fmla="*/ 2049462 w 3851"/>
              <a:gd name="T5" fmla="*/ 0 h 1818"/>
              <a:gd name="T6" fmla="*/ 4022725 w 3851"/>
              <a:gd name="T7" fmla="*/ 0 h 1818"/>
              <a:gd name="T8" fmla="*/ 4022725 w 3851"/>
              <a:gd name="T9" fmla="*/ 2479188 h 1818"/>
              <a:gd name="T10" fmla="*/ 6113462 w 3851"/>
              <a:gd name="T11" fmla="*/ 2486025 h 18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51" h="1818">
                <a:moveTo>
                  <a:pt x="0" y="1813"/>
                </a:moveTo>
                <a:lnTo>
                  <a:pt x="1291" y="1813"/>
                </a:lnTo>
                <a:lnTo>
                  <a:pt x="1291" y="0"/>
                </a:lnTo>
                <a:lnTo>
                  <a:pt x="2534" y="0"/>
                </a:lnTo>
                <a:lnTo>
                  <a:pt x="2534" y="1813"/>
                </a:lnTo>
                <a:lnTo>
                  <a:pt x="3851" y="1818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58" name="Rectangle 51"/>
          <p:cNvSpPr>
            <a:spLocks noChangeArrowheads="1"/>
          </p:cNvSpPr>
          <p:nvPr/>
        </p:nvSpPr>
        <p:spPr bwMode="auto">
          <a:xfrm>
            <a:off x="4741863" y="53594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8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fr-FR" altLang="fr-FR" sz="1800"/>
          </a:p>
        </p:txBody>
      </p:sp>
      <p:sp>
        <p:nvSpPr>
          <p:cNvPr id="68659" name="Line 52"/>
          <p:cNvSpPr>
            <a:spLocks noChangeShapeType="1"/>
          </p:cNvSpPr>
          <p:nvPr/>
        </p:nvSpPr>
        <p:spPr bwMode="auto">
          <a:xfrm flipV="1">
            <a:off x="4816475" y="1897063"/>
            <a:ext cx="0" cy="32845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60" name="Rectangle 91"/>
          <p:cNvSpPr>
            <a:spLocks noChangeArrowheads="1"/>
          </p:cNvSpPr>
          <p:nvPr/>
        </p:nvSpPr>
        <p:spPr bwMode="auto">
          <a:xfrm>
            <a:off x="227013" y="960438"/>
            <a:ext cx="6045200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Filtre Passe Bas parfait …   est il possible ?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68661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52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numéro de diapositive 2"/>
          <p:cNvSpPr txBox="1">
            <a:spLocks/>
          </p:cNvSpPr>
          <p:nvPr/>
        </p:nvSpPr>
        <p:spPr bwMode="auto">
          <a:xfrm>
            <a:off x="9090025" y="6391275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7C0530D-AE85-48D4-A2D1-28A1CB156691}" type="slidenum">
              <a:rPr lang="fr-FR" altLang="fr-FR">
                <a:solidFill>
                  <a:schemeClr val="bg2"/>
                </a:solidFill>
              </a:rPr>
              <a:pPr algn="r" eaLnBrk="1" hangingPunct="1"/>
              <a:t>53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620713" y="1708150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| H(f) |</a:t>
            </a:r>
            <a:endParaRPr lang="fr-FR" altLang="fr-FR" sz="1600"/>
          </a:p>
        </p:txBody>
      </p:sp>
      <p:grpSp>
        <p:nvGrpSpPr>
          <p:cNvPr id="411653" name="Group 5"/>
          <p:cNvGrpSpPr>
            <a:grpSpLocks/>
          </p:cNvGrpSpPr>
          <p:nvPr/>
        </p:nvGrpSpPr>
        <p:grpSpPr bwMode="auto">
          <a:xfrm>
            <a:off x="322263" y="4014788"/>
            <a:ext cx="4294187" cy="2278062"/>
            <a:chOff x="203" y="2529"/>
            <a:chExt cx="2705" cy="1435"/>
          </a:xfrm>
        </p:grpSpPr>
        <p:grpSp>
          <p:nvGrpSpPr>
            <p:cNvPr id="69808" name="Group 6"/>
            <p:cNvGrpSpPr>
              <a:grpSpLocks/>
            </p:cNvGrpSpPr>
            <p:nvPr/>
          </p:nvGrpSpPr>
          <p:grpSpPr bwMode="auto">
            <a:xfrm>
              <a:off x="203" y="2529"/>
              <a:ext cx="2705" cy="1435"/>
              <a:chOff x="203" y="2529"/>
              <a:chExt cx="2705" cy="1596"/>
            </a:xfrm>
          </p:grpSpPr>
          <p:grpSp>
            <p:nvGrpSpPr>
              <p:cNvPr id="69810" name="Group 7"/>
              <p:cNvGrpSpPr>
                <a:grpSpLocks/>
              </p:cNvGrpSpPr>
              <p:nvPr/>
            </p:nvGrpSpPr>
            <p:grpSpPr bwMode="auto">
              <a:xfrm>
                <a:off x="203" y="2529"/>
                <a:ext cx="2705" cy="1596"/>
                <a:chOff x="203" y="2529"/>
                <a:chExt cx="2705" cy="1596"/>
              </a:xfrm>
            </p:grpSpPr>
            <p:sp>
              <p:nvSpPr>
                <p:cNvPr id="69812" name="Rectangle 8"/>
                <p:cNvSpPr>
                  <a:spLocks noChangeArrowheads="1"/>
                </p:cNvSpPr>
                <p:nvPr/>
              </p:nvSpPr>
              <p:spPr bwMode="auto">
                <a:xfrm>
                  <a:off x="326" y="2573"/>
                  <a:ext cx="2518" cy="1439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fr-FR"/>
                </a:p>
              </p:txBody>
            </p:sp>
            <p:sp>
              <p:nvSpPr>
                <p:cNvPr id="69813" name="Line 9"/>
                <p:cNvSpPr>
                  <a:spLocks noChangeShapeType="1"/>
                </p:cNvSpPr>
                <p:nvPr/>
              </p:nvSpPr>
              <p:spPr bwMode="auto">
                <a:xfrm>
                  <a:off x="326" y="2573"/>
                  <a:ext cx="251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14" name="Freeform 10"/>
                <p:cNvSpPr>
                  <a:spLocks/>
                </p:cNvSpPr>
                <p:nvPr/>
              </p:nvSpPr>
              <p:spPr bwMode="auto">
                <a:xfrm>
                  <a:off x="326" y="2573"/>
                  <a:ext cx="2518" cy="1439"/>
                </a:xfrm>
                <a:custGeom>
                  <a:avLst/>
                  <a:gdLst>
                    <a:gd name="T0" fmla="*/ 0 w 449"/>
                    <a:gd name="T1" fmla="*/ 1439 h 257"/>
                    <a:gd name="T2" fmla="*/ 2518 w 449"/>
                    <a:gd name="T3" fmla="*/ 1439 h 257"/>
                    <a:gd name="T4" fmla="*/ 2518 w 449"/>
                    <a:gd name="T5" fmla="*/ 0 h 2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49" h="257">
                      <a:moveTo>
                        <a:pt x="0" y="257"/>
                      </a:moveTo>
                      <a:lnTo>
                        <a:pt x="449" y="257"/>
                      </a:lnTo>
                      <a:lnTo>
                        <a:pt x="449" y="0"/>
                      </a:lnTo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1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26" y="2573"/>
                  <a:ext cx="0" cy="14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16" name="Line 12"/>
                <p:cNvSpPr>
                  <a:spLocks noChangeShapeType="1"/>
                </p:cNvSpPr>
                <p:nvPr/>
              </p:nvSpPr>
              <p:spPr bwMode="auto">
                <a:xfrm>
                  <a:off x="326" y="4012"/>
                  <a:ext cx="251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1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26" y="2573"/>
                  <a:ext cx="0" cy="14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1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26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19" name="Line 15"/>
                <p:cNvSpPr>
                  <a:spLocks noChangeShapeType="1"/>
                </p:cNvSpPr>
                <p:nvPr/>
              </p:nvSpPr>
              <p:spPr bwMode="auto">
                <a:xfrm>
                  <a:off x="326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0" name="Rectangle 16"/>
                <p:cNvSpPr>
                  <a:spLocks noChangeArrowheads="1"/>
                </p:cNvSpPr>
                <p:nvPr/>
              </p:nvSpPr>
              <p:spPr bwMode="auto">
                <a:xfrm>
                  <a:off x="248" y="4029"/>
                  <a:ext cx="14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-500</a:t>
                  </a:r>
                  <a:endParaRPr lang="fr-FR" altLang="fr-FR"/>
                </a:p>
              </p:txBody>
            </p:sp>
            <p:sp>
              <p:nvSpPr>
                <p:cNvPr id="6982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73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2" name="Line 18"/>
                <p:cNvSpPr>
                  <a:spLocks noChangeShapeType="1"/>
                </p:cNvSpPr>
                <p:nvPr/>
              </p:nvSpPr>
              <p:spPr bwMode="auto">
                <a:xfrm>
                  <a:off x="573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3" name="Rectangle 19"/>
                <p:cNvSpPr>
                  <a:spLocks noChangeArrowheads="1"/>
                </p:cNvSpPr>
                <p:nvPr/>
              </p:nvSpPr>
              <p:spPr bwMode="auto">
                <a:xfrm>
                  <a:off x="495" y="4029"/>
                  <a:ext cx="14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-400</a:t>
                  </a:r>
                  <a:endParaRPr lang="fr-FR" altLang="fr-FR"/>
                </a:p>
              </p:txBody>
            </p:sp>
            <p:sp>
              <p:nvSpPr>
                <p:cNvPr id="6982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25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5" name="Line 21"/>
                <p:cNvSpPr>
                  <a:spLocks noChangeShapeType="1"/>
                </p:cNvSpPr>
                <p:nvPr/>
              </p:nvSpPr>
              <p:spPr bwMode="auto">
                <a:xfrm>
                  <a:off x="825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6" name="Rectangle 22"/>
                <p:cNvSpPr>
                  <a:spLocks noChangeArrowheads="1"/>
                </p:cNvSpPr>
                <p:nvPr/>
              </p:nvSpPr>
              <p:spPr bwMode="auto">
                <a:xfrm>
                  <a:off x="747" y="4029"/>
                  <a:ext cx="14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-300</a:t>
                  </a:r>
                  <a:endParaRPr lang="fr-FR" altLang="fr-FR"/>
                </a:p>
              </p:txBody>
            </p:sp>
            <p:sp>
              <p:nvSpPr>
                <p:cNvPr id="698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78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8" name="Line 24"/>
                <p:cNvSpPr>
                  <a:spLocks noChangeShapeType="1"/>
                </p:cNvSpPr>
                <p:nvPr/>
              </p:nvSpPr>
              <p:spPr bwMode="auto">
                <a:xfrm>
                  <a:off x="1078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29" name="Rectangle 25"/>
                <p:cNvSpPr>
                  <a:spLocks noChangeArrowheads="1"/>
                </p:cNvSpPr>
                <p:nvPr/>
              </p:nvSpPr>
              <p:spPr bwMode="auto">
                <a:xfrm>
                  <a:off x="999" y="4029"/>
                  <a:ext cx="14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-200</a:t>
                  </a:r>
                  <a:endParaRPr lang="fr-FR" altLang="fr-FR"/>
                </a:p>
              </p:txBody>
            </p:sp>
            <p:sp>
              <p:nvSpPr>
                <p:cNvPr id="698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330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31" name="Line 27"/>
                <p:cNvSpPr>
                  <a:spLocks noChangeShapeType="1"/>
                </p:cNvSpPr>
                <p:nvPr/>
              </p:nvSpPr>
              <p:spPr bwMode="auto">
                <a:xfrm>
                  <a:off x="1330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32" name="Rectangle 28"/>
                <p:cNvSpPr>
                  <a:spLocks noChangeArrowheads="1"/>
                </p:cNvSpPr>
                <p:nvPr/>
              </p:nvSpPr>
              <p:spPr bwMode="auto">
                <a:xfrm>
                  <a:off x="1251" y="4029"/>
                  <a:ext cx="14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-100</a:t>
                  </a:r>
                  <a:endParaRPr lang="fr-FR" altLang="fr-FR"/>
                </a:p>
              </p:txBody>
            </p:sp>
            <p:sp>
              <p:nvSpPr>
                <p:cNvPr id="6983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82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34" name="Line 30"/>
                <p:cNvSpPr>
                  <a:spLocks noChangeShapeType="1"/>
                </p:cNvSpPr>
                <p:nvPr/>
              </p:nvSpPr>
              <p:spPr bwMode="auto">
                <a:xfrm>
                  <a:off x="1582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35" name="Rectangle 31"/>
                <p:cNvSpPr>
                  <a:spLocks noChangeArrowheads="1"/>
                </p:cNvSpPr>
                <p:nvPr/>
              </p:nvSpPr>
              <p:spPr bwMode="auto">
                <a:xfrm>
                  <a:off x="1565" y="4029"/>
                  <a:ext cx="4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0</a:t>
                  </a:r>
                  <a:endParaRPr lang="fr-FR" altLang="fr-FR"/>
                </a:p>
              </p:txBody>
            </p:sp>
            <p:sp>
              <p:nvSpPr>
                <p:cNvPr id="6983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835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37" name="Line 33"/>
                <p:cNvSpPr>
                  <a:spLocks noChangeShapeType="1"/>
                </p:cNvSpPr>
                <p:nvPr/>
              </p:nvSpPr>
              <p:spPr bwMode="auto">
                <a:xfrm>
                  <a:off x="1835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38" name="Rectangle 34"/>
                <p:cNvSpPr>
                  <a:spLocks noChangeArrowheads="1"/>
                </p:cNvSpPr>
                <p:nvPr/>
              </p:nvSpPr>
              <p:spPr bwMode="auto">
                <a:xfrm>
                  <a:off x="1778" y="4029"/>
                  <a:ext cx="12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100</a:t>
                  </a:r>
                  <a:endParaRPr lang="fr-FR" altLang="fr-FR"/>
                </a:p>
              </p:txBody>
            </p:sp>
            <p:sp>
              <p:nvSpPr>
                <p:cNvPr id="6983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87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0" name="Line 36"/>
                <p:cNvSpPr>
                  <a:spLocks noChangeShapeType="1"/>
                </p:cNvSpPr>
                <p:nvPr/>
              </p:nvSpPr>
              <p:spPr bwMode="auto">
                <a:xfrm>
                  <a:off x="2087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1" name="Rectangle 37"/>
                <p:cNvSpPr>
                  <a:spLocks noChangeArrowheads="1"/>
                </p:cNvSpPr>
                <p:nvPr/>
              </p:nvSpPr>
              <p:spPr bwMode="auto">
                <a:xfrm>
                  <a:off x="2031" y="4029"/>
                  <a:ext cx="12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200</a:t>
                  </a:r>
                  <a:endParaRPr lang="fr-FR" altLang="fr-FR"/>
                </a:p>
              </p:txBody>
            </p:sp>
            <p:sp>
              <p:nvSpPr>
                <p:cNvPr id="6984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339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3" name="Line 39"/>
                <p:cNvSpPr>
                  <a:spLocks noChangeShapeType="1"/>
                </p:cNvSpPr>
                <p:nvPr/>
              </p:nvSpPr>
              <p:spPr bwMode="auto">
                <a:xfrm>
                  <a:off x="2339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4" name="Rectangle 40"/>
                <p:cNvSpPr>
                  <a:spLocks noChangeArrowheads="1"/>
                </p:cNvSpPr>
                <p:nvPr/>
              </p:nvSpPr>
              <p:spPr bwMode="auto">
                <a:xfrm>
                  <a:off x="2283" y="4029"/>
                  <a:ext cx="12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300</a:t>
                  </a:r>
                  <a:endParaRPr lang="fr-FR" altLang="fr-FR"/>
                </a:p>
              </p:txBody>
            </p:sp>
            <p:sp>
              <p:nvSpPr>
                <p:cNvPr id="6984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591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6" name="Line 42"/>
                <p:cNvSpPr>
                  <a:spLocks noChangeShapeType="1"/>
                </p:cNvSpPr>
                <p:nvPr/>
              </p:nvSpPr>
              <p:spPr bwMode="auto">
                <a:xfrm>
                  <a:off x="2591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7" name="Rectangle 43"/>
                <p:cNvSpPr>
                  <a:spLocks noChangeArrowheads="1"/>
                </p:cNvSpPr>
                <p:nvPr/>
              </p:nvSpPr>
              <p:spPr bwMode="auto">
                <a:xfrm>
                  <a:off x="2535" y="4029"/>
                  <a:ext cx="12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400</a:t>
                  </a:r>
                  <a:endParaRPr lang="fr-FR" altLang="fr-FR"/>
                </a:p>
              </p:txBody>
            </p:sp>
            <p:sp>
              <p:nvSpPr>
                <p:cNvPr id="6984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4" y="3984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49" name="Line 45"/>
                <p:cNvSpPr>
                  <a:spLocks noChangeShapeType="1"/>
                </p:cNvSpPr>
                <p:nvPr/>
              </p:nvSpPr>
              <p:spPr bwMode="auto">
                <a:xfrm>
                  <a:off x="2844" y="2573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0" name="Rectangle 46"/>
                <p:cNvSpPr>
                  <a:spLocks noChangeArrowheads="1"/>
                </p:cNvSpPr>
                <p:nvPr/>
              </p:nvSpPr>
              <p:spPr bwMode="auto">
                <a:xfrm>
                  <a:off x="2788" y="4029"/>
                  <a:ext cx="12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500</a:t>
                  </a:r>
                  <a:endParaRPr lang="fr-FR" altLang="fr-FR"/>
                </a:p>
              </p:txBody>
            </p:sp>
            <p:sp>
              <p:nvSpPr>
                <p:cNvPr id="69851" name="Line 47"/>
                <p:cNvSpPr>
                  <a:spLocks noChangeShapeType="1"/>
                </p:cNvSpPr>
                <p:nvPr/>
              </p:nvSpPr>
              <p:spPr bwMode="auto">
                <a:xfrm>
                  <a:off x="326" y="4012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816" y="401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3" name="Rectangle 49"/>
                <p:cNvSpPr>
                  <a:spLocks noChangeArrowheads="1"/>
                </p:cNvSpPr>
                <p:nvPr/>
              </p:nvSpPr>
              <p:spPr bwMode="auto">
                <a:xfrm>
                  <a:off x="203" y="3967"/>
                  <a:ext cx="10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-60</a:t>
                  </a:r>
                  <a:endParaRPr lang="fr-FR" altLang="fr-FR"/>
                </a:p>
              </p:txBody>
            </p:sp>
            <p:sp>
              <p:nvSpPr>
                <p:cNvPr id="69854" name="Line 50"/>
                <p:cNvSpPr>
                  <a:spLocks noChangeShapeType="1"/>
                </p:cNvSpPr>
                <p:nvPr/>
              </p:nvSpPr>
              <p:spPr bwMode="auto">
                <a:xfrm>
                  <a:off x="326" y="3805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2816" y="380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6" name="Rectangle 52"/>
                <p:cNvSpPr>
                  <a:spLocks noChangeArrowheads="1"/>
                </p:cNvSpPr>
                <p:nvPr/>
              </p:nvSpPr>
              <p:spPr bwMode="auto">
                <a:xfrm>
                  <a:off x="203" y="3760"/>
                  <a:ext cx="10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-50</a:t>
                  </a:r>
                  <a:endParaRPr lang="fr-FR" altLang="fr-FR"/>
                </a:p>
              </p:txBody>
            </p:sp>
            <p:sp>
              <p:nvSpPr>
                <p:cNvPr id="69857" name="Line 53"/>
                <p:cNvSpPr>
                  <a:spLocks noChangeShapeType="1"/>
                </p:cNvSpPr>
                <p:nvPr/>
              </p:nvSpPr>
              <p:spPr bwMode="auto">
                <a:xfrm>
                  <a:off x="326" y="3598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816" y="359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59" name="Rectangle 55"/>
                <p:cNvSpPr>
                  <a:spLocks noChangeArrowheads="1"/>
                </p:cNvSpPr>
                <p:nvPr/>
              </p:nvSpPr>
              <p:spPr bwMode="auto">
                <a:xfrm>
                  <a:off x="203" y="3553"/>
                  <a:ext cx="10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-40</a:t>
                  </a:r>
                  <a:endParaRPr lang="fr-FR" altLang="fr-FR"/>
                </a:p>
              </p:txBody>
            </p:sp>
            <p:sp>
              <p:nvSpPr>
                <p:cNvPr id="69860" name="Line 56"/>
                <p:cNvSpPr>
                  <a:spLocks noChangeShapeType="1"/>
                </p:cNvSpPr>
                <p:nvPr/>
              </p:nvSpPr>
              <p:spPr bwMode="auto">
                <a:xfrm>
                  <a:off x="326" y="3391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61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816" y="339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62" name="Rectangle 58"/>
                <p:cNvSpPr>
                  <a:spLocks noChangeArrowheads="1"/>
                </p:cNvSpPr>
                <p:nvPr/>
              </p:nvSpPr>
              <p:spPr bwMode="auto">
                <a:xfrm>
                  <a:off x="203" y="3346"/>
                  <a:ext cx="10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-30</a:t>
                  </a:r>
                  <a:endParaRPr lang="fr-FR" altLang="fr-FR"/>
                </a:p>
              </p:txBody>
            </p:sp>
            <p:sp>
              <p:nvSpPr>
                <p:cNvPr id="69863" name="Line 59"/>
                <p:cNvSpPr>
                  <a:spLocks noChangeShapeType="1"/>
                </p:cNvSpPr>
                <p:nvPr/>
              </p:nvSpPr>
              <p:spPr bwMode="auto">
                <a:xfrm>
                  <a:off x="326" y="3189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6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816" y="318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65" name="Rectangle 61"/>
                <p:cNvSpPr>
                  <a:spLocks noChangeArrowheads="1"/>
                </p:cNvSpPr>
                <p:nvPr/>
              </p:nvSpPr>
              <p:spPr bwMode="auto">
                <a:xfrm>
                  <a:off x="203" y="3144"/>
                  <a:ext cx="10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-20</a:t>
                  </a:r>
                  <a:endParaRPr lang="fr-FR" altLang="fr-FR"/>
                </a:p>
              </p:txBody>
            </p:sp>
            <p:sp>
              <p:nvSpPr>
                <p:cNvPr id="69866" name="Line 62"/>
                <p:cNvSpPr>
                  <a:spLocks noChangeShapeType="1"/>
                </p:cNvSpPr>
                <p:nvPr/>
              </p:nvSpPr>
              <p:spPr bwMode="auto">
                <a:xfrm>
                  <a:off x="326" y="2982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6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816" y="298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68" name="Rectangle 64"/>
                <p:cNvSpPr>
                  <a:spLocks noChangeArrowheads="1"/>
                </p:cNvSpPr>
                <p:nvPr/>
              </p:nvSpPr>
              <p:spPr bwMode="auto">
                <a:xfrm>
                  <a:off x="203" y="2937"/>
                  <a:ext cx="10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-10</a:t>
                  </a:r>
                  <a:endParaRPr lang="fr-FR" altLang="fr-FR"/>
                </a:p>
              </p:txBody>
            </p:sp>
            <p:sp>
              <p:nvSpPr>
                <p:cNvPr id="69869" name="Line 65"/>
                <p:cNvSpPr>
                  <a:spLocks noChangeShapeType="1"/>
                </p:cNvSpPr>
                <p:nvPr/>
              </p:nvSpPr>
              <p:spPr bwMode="auto">
                <a:xfrm>
                  <a:off x="326" y="2775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7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816" y="277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71" name="Rectangle 67"/>
                <p:cNvSpPr>
                  <a:spLocks noChangeArrowheads="1"/>
                </p:cNvSpPr>
                <p:nvPr/>
              </p:nvSpPr>
              <p:spPr bwMode="auto">
                <a:xfrm>
                  <a:off x="265" y="2730"/>
                  <a:ext cx="4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0</a:t>
                  </a:r>
                  <a:endParaRPr lang="fr-FR" altLang="fr-FR"/>
                </a:p>
              </p:txBody>
            </p:sp>
            <p:sp>
              <p:nvSpPr>
                <p:cNvPr id="69872" name="Line 68"/>
                <p:cNvSpPr>
                  <a:spLocks noChangeShapeType="1"/>
                </p:cNvSpPr>
                <p:nvPr/>
              </p:nvSpPr>
              <p:spPr bwMode="auto">
                <a:xfrm>
                  <a:off x="326" y="2573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816" y="257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74" name="Rectangle 70"/>
                <p:cNvSpPr>
                  <a:spLocks noChangeArrowheads="1"/>
                </p:cNvSpPr>
                <p:nvPr/>
              </p:nvSpPr>
              <p:spPr bwMode="auto">
                <a:xfrm>
                  <a:off x="226" y="2529"/>
                  <a:ext cx="80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957263" eaLnBrk="1" hangingPunct="1"/>
                  <a:r>
                    <a:rPr lang="fr-FR" altLang="fr-FR" sz="900">
                      <a:solidFill>
                        <a:srgbClr val="000000"/>
                      </a:solidFill>
                      <a:latin typeface="Helvetica" pitchFamily="34" charset="0"/>
                    </a:rPr>
                    <a:t>10</a:t>
                  </a:r>
                  <a:endParaRPr lang="fr-FR" altLang="fr-FR"/>
                </a:p>
              </p:txBody>
            </p:sp>
            <p:sp>
              <p:nvSpPr>
                <p:cNvPr id="69875" name="Line 71"/>
                <p:cNvSpPr>
                  <a:spLocks noChangeShapeType="1"/>
                </p:cNvSpPr>
                <p:nvPr/>
              </p:nvSpPr>
              <p:spPr bwMode="auto">
                <a:xfrm>
                  <a:off x="326" y="2573"/>
                  <a:ext cx="251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76" name="Freeform 72"/>
                <p:cNvSpPr>
                  <a:spLocks/>
                </p:cNvSpPr>
                <p:nvPr/>
              </p:nvSpPr>
              <p:spPr bwMode="auto">
                <a:xfrm>
                  <a:off x="326" y="2573"/>
                  <a:ext cx="2518" cy="1439"/>
                </a:xfrm>
                <a:custGeom>
                  <a:avLst/>
                  <a:gdLst>
                    <a:gd name="T0" fmla="*/ 0 w 449"/>
                    <a:gd name="T1" fmla="*/ 1439 h 257"/>
                    <a:gd name="T2" fmla="*/ 2518 w 449"/>
                    <a:gd name="T3" fmla="*/ 1439 h 257"/>
                    <a:gd name="T4" fmla="*/ 2518 w 449"/>
                    <a:gd name="T5" fmla="*/ 0 h 2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49" h="257">
                      <a:moveTo>
                        <a:pt x="0" y="257"/>
                      </a:moveTo>
                      <a:lnTo>
                        <a:pt x="449" y="257"/>
                      </a:lnTo>
                      <a:lnTo>
                        <a:pt x="449" y="0"/>
                      </a:lnTo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987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326" y="2573"/>
                  <a:ext cx="0" cy="14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9811" name="Line 74"/>
              <p:cNvSpPr>
                <a:spLocks noChangeShapeType="1"/>
              </p:cNvSpPr>
              <p:nvPr/>
            </p:nvSpPr>
            <p:spPr bwMode="auto">
              <a:xfrm>
                <a:off x="523" y="2768"/>
                <a:ext cx="2144" cy="0"/>
              </a:xfrm>
              <a:prstGeom prst="line">
                <a:avLst/>
              </a:prstGeom>
              <a:noFill/>
              <a:ln w="19050">
                <a:solidFill>
                  <a:srgbClr val="0101E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9809" name="Rectangle 75"/>
            <p:cNvSpPr>
              <a:spLocks noChangeArrowheads="1"/>
            </p:cNvSpPr>
            <p:nvPr/>
          </p:nvSpPr>
          <p:spPr bwMode="auto">
            <a:xfrm>
              <a:off x="379" y="3630"/>
              <a:ext cx="4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Arg(H(f))</a:t>
              </a:r>
              <a:endParaRPr lang="fr-FR" altLang="fr-FR" sz="1600"/>
            </a:p>
          </p:txBody>
        </p:sp>
      </p:grpSp>
      <p:sp>
        <p:nvSpPr>
          <p:cNvPr id="69637" name="Rectangle 91"/>
          <p:cNvSpPr>
            <a:spLocks noChangeArrowheads="1"/>
          </p:cNvSpPr>
          <p:nvPr/>
        </p:nvSpPr>
        <p:spPr bwMode="auto">
          <a:xfrm>
            <a:off x="227013" y="960438"/>
            <a:ext cx="6045200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Filtre Passe Bas parfait …   est il possible ?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grpSp>
        <p:nvGrpSpPr>
          <p:cNvPr id="411725" name="Group 77"/>
          <p:cNvGrpSpPr>
            <a:grpSpLocks/>
          </p:cNvGrpSpPr>
          <p:nvPr/>
        </p:nvGrpSpPr>
        <p:grpSpPr bwMode="auto">
          <a:xfrm>
            <a:off x="803275" y="4337050"/>
            <a:ext cx="3400425" cy="1716088"/>
            <a:chOff x="511" y="2752"/>
            <a:chExt cx="2142" cy="1081"/>
          </a:xfrm>
        </p:grpSpPr>
        <p:sp>
          <p:nvSpPr>
            <p:cNvPr id="69804" name="Freeform 78"/>
            <p:cNvSpPr>
              <a:spLocks/>
            </p:cNvSpPr>
            <p:nvPr/>
          </p:nvSpPr>
          <p:spPr bwMode="auto">
            <a:xfrm>
              <a:off x="511" y="2775"/>
              <a:ext cx="712" cy="0"/>
            </a:xfrm>
            <a:custGeom>
              <a:avLst/>
              <a:gdLst>
                <a:gd name="T0" fmla="*/ 12 w 712"/>
                <a:gd name="T1" fmla="*/ 29 w 712"/>
                <a:gd name="T2" fmla="*/ 45 w 712"/>
                <a:gd name="T3" fmla="*/ 62 w 712"/>
                <a:gd name="T4" fmla="*/ 79 w 712"/>
                <a:gd name="T5" fmla="*/ 96 w 712"/>
                <a:gd name="T6" fmla="*/ 113 w 712"/>
                <a:gd name="T7" fmla="*/ 129 w 712"/>
                <a:gd name="T8" fmla="*/ 146 w 712"/>
                <a:gd name="T9" fmla="*/ 163 w 712"/>
                <a:gd name="T10" fmla="*/ 180 w 712"/>
                <a:gd name="T11" fmla="*/ 197 w 712"/>
                <a:gd name="T12" fmla="*/ 214 w 712"/>
                <a:gd name="T13" fmla="*/ 230 w 712"/>
                <a:gd name="T14" fmla="*/ 247 w 712"/>
                <a:gd name="T15" fmla="*/ 264 w 712"/>
                <a:gd name="T16" fmla="*/ 281 w 712"/>
                <a:gd name="T17" fmla="*/ 298 w 712"/>
                <a:gd name="T18" fmla="*/ 314 w 712"/>
                <a:gd name="T19" fmla="*/ 331 w 712"/>
                <a:gd name="T20" fmla="*/ 348 w 712"/>
                <a:gd name="T21" fmla="*/ 365 w 712"/>
                <a:gd name="T22" fmla="*/ 382 w 712"/>
                <a:gd name="T23" fmla="*/ 399 w 712"/>
                <a:gd name="T24" fmla="*/ 415 w 712"/>
                <a:gd name="T25" fmla="*/ 432 w 712"/>
                <a:gd name="T26" fmla="*/ 449 w 712"/>
                <a:gd name="T27" fmla="*/ 466 w 712"/>
                <a:gd name="T28" fmla="*/ 483 w 712"/>
                <a:gd name="T29" fmla="*/ 499 w 712"/>
                <a:gd name="T30" fmla="*/ 516 w 712"/>
                <a:gd name="T31" fmla="*/ 533 w 712"/>
                <a:gd name="T32" fmla="*/ 550 w 712"/>
                <a:gd name="T33" fmla="*/ 567 w 712"/>
                <a:gd name="T34" fmla="*/ 584 w 712"/>
                <a:gd name="T35" fmla="*/ 600 w 712"/>
                <a:gd name="T36" fmla="*/ 617 w 712"/>
                <a:gd name="T37" fmla="*/ 634 w 712"/>
                <a:gd name="T38" fmla="*/ 651 w 712"/>
                <a:gd name="T39" fmla="*/ 668 w 712"/>
                <a:gd name="T40" fmla="*/ 684 w 712"/>
                <a:gd name="T41" fmla="*/ 701 w 7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42">
                  <a:pos x="T0" y="0"/>
                </a:cxn>
                <a:cxn ang="T43">
                  <a:pos x="T1" y="0"/>
                </a:cxn>
                <a:cxn ang="T44">
                  <a:pos x="T2" y="0"/>
                </a:cxn>
                <a:cxn ang="T45">
                  <a:pos x="T3" y="0"/>
                </a:cxn>
                <a:cxn ang="T46">
                  <a:pos x="T4" y="0"/>
                </a:cxn>
                <a:cxn ang="T47">
                  <a:pos x="T5" y="0"/>
                </a:cxn>
                <a:cxn ang="T48">
                  <a:pos x="T6" y="0"/>
                </a:cxn>
                <a:cxn ang="T49">
                  <a:pos x="T7" y="0"/>
                </a:cxn>
                <a:cxn ang="T50">
                  <a:pos x="T8" y="0"/>
                </a:cxn>
                <a:cxn ang="T51">
                  <a:pos x="T9" y="0"/>
                </a:cxn>
                <a:cxn ang="T52">
                  <a:pos x="T10" y="0"/>
                </a:cxn>
                <a:cxn ang="T53">
                  <a:pos x="T11" y="0"/>
                </a:cxn>
                <a:cxn ang="T54">
                  <a:pos x="T12" y="0"/>
                </a:cxn>
                <a:cxn ang="T55">
                  <a:pos x="T13" y="0"/>
                </a:cxn>
                <a:cxn ang="T56">
                  <a:pos x="T14" y="0"/>
                </a:cxn>
                <a:cxn ang="T57">
                  <a:pos x="T15" y="0"/>
                </a:cxn>
                <a:cxn ang="T58">
                  <a:pos x="T16" y="0"/>
                </a:cxn>
                <a:cxn ang="T59">
                  <a:pos x="T17" y="0"/>
                </a:cxn>
                <a:cxn ang="T60">
                  <a:pos x="T18" y="0"/>
                </a:cxn>
                <a:cxn ang="T61">
                  <a:pos x="T19" y="0"/>
                </a:cxn>
                <a:cxn ang="T62">
                  <a:pos x="T20" y="0"/>
                </a:cxn>
                <a:cxn ang="T63">
                  <a:pos x="T21" y="0"/>
                </a:cxn>
                <a:cxn ang="T64">
                  <a:pos x="T22" y="0"/>
                </a:cxn>
                <a:cxn ang="T65">
                  <a:pos x="T23" y="0"/>
                </a:cxn>
                <a:cxn ang="T66">
                  <a:pos x="T24" y="0"/>
                </a:cxn>
                <a:cxn ang="T67">
                  <a:pos x="T25" y="0"/>
                </a:cxn>
                <a:cxn ang="T68">
                  <a:pos x="T26" y="0"/>
                </a:cxn>
                <a:cxn ang="T69">
                  <a:pos x="T27" y="0"/>
                </a:cxn>
                <a:cxn ang="T70">
                  <a:pos x="T28" y="0"/>
                </a:cxn>
                <a:cxn ang="T71">
                  <a:pos x="T29" y="0"/>
                </a:cxn>
                <a:cxn ang="T72">
                  <a:pos x="T30" y="0"/>
                </a:cxn>
                <a:cxn ang="T73">
                  <a:pos x="T31" y="0"/>
                </a:cxn>
                <a:cxn ang="T74">
                  <a:pos x="T32" y="0"/>
                </a:cxn>
                <a:cxn ang="T75">
                  <a:pos x="T33" y="0"/>
                </a:cxn>
                <a:cxn ang="T76">
                  <a:pos x="T34" y="0"/>
                </a:cxn>
                <a:cxn ang="T77">
                  <a:pos x="T35" y="0"/>
                </a:cxn>
                <a:cxn ang="T78">
                  <a:pos x="T36" y="0"/>
                </a:cxn>
                <a:cxn ang="T79">
                  <a:pos x="T37" y="0"/>
                </a:cxn>
                <a:cxn ang="T80">
                  <a:pos x="T38" y="0"/>
                </a:cxn>
                <a:cxn ang="T81">
                  <a:pos x="T39" y="0"/>
                </a:cxn>
                <a:cxn ang="T82">
                  <a:pos x="T40" y="0"/>
                </a:cxn>
                <a:cxn ang="T83">
                  <a:pos x="T41" y="0"/>
                </a:cxn>
              </a:cxnLst>
              <a:rect l="0" t="0" r="r" b="b"/>
              <a:pathLst>
                <a:path w="7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5" y="0"/>
                  </a:lnTo>
                  <a:lnTo>
                    <a:pt x="191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8" y="0"/>
                  </a:lnTo>
                  <a:lnTo>
                    <a:pt x="303" y="0"/>
                  </a:lnTo>
                  <a:lnTo>
                    <a:pt x="309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6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3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21" y="0"/>
                  </a:lnTo>
                  <a:lnTo>
                    <a:pt x="427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5" y="0"/>
                  </a:lnTo>
                  <a:lnTo>
                    <a:pt x="460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4" y="0"/>
                  </a:lnTo>
                  <a:lnTo>
                    <a:pt x="499" y="0"/>
                  </a:lnTo>
                  <a:lnTo>
                    <a:pt x="505" y="0"/>
                  </a:lnTo>
                  <a:lnTo>
                    <a:pt x="511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2" y="0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5" name="Freeform 79"/>
            <p:cNvSpPr>
              <a:spLocks/>
            </p:cNvSpPr>
            <p:nvPr/>
          </p:nvSpPr>
          <p:spPr bwMode="auto">
            <a:xfrm>
              <a:off x="1223" y="2752"/>
              <a:ext cx="584" cy="1081"/>
            </a:xfrm>
            <a:custGeom>
              <a:avLst/>
              <a:gdLst>
                <a:gd name="T0" fmla="*/ 12 w 584"/>
                <a:gd name="T1" fmla="*/ 23 h 1081"/>
                <a:gd name="T2" fmla="*/ 28 w 584"/>
                <a:gd name="T3" fmla="*/ 23 h 1081"/>
                <a:gd name="T4" fmla="*/ 45 w 584"/>
                <a:gd name="T5" fmla="*/ 23 h 1081"/>
                <a:gd name="T6" fmla="*/ 62 w 584"/>
                <a:gd name="T7" fmla="*/ 23 h 1081"/>
                <a:gd name="T8" fmla="*/ 79 w 584"/>
                <a:gd name="T9" fmla="*/ 23 h 1081"/>
                <a:gd name="T10" fmla="*/ 96 w 584"/>
                <a:gd name="T11" fmla="*/ 23 h 1081"/>
                <a:gd name="T12" fmla="*/ 113 w 584"/>
                <a:gd name="T13" fmla="*/ 23 h 1081"/>
                <a:gd name="T14" fmla="*/ 129 w 584"/>
                <a:gd name="T15" fmla="*/ 23 h 1081"/>
                <a:gd name="T16" fmla="*/ 146 w 584"/>
                <a:gd name="T17" fmla="*/ 23 h 1081"/>
                <a:gd name="T18" fmla="*/ 163 w 584"/>
                <a:gd name="T19" fmla="*/ 23 h 1081"/>
                <a:gd name="T20" fmla="*/ 180 w 584"/>
                <a:gd name="T21" fmla="*/ 23 h 1081"/>
                <a:gd name="T22" fmla="*/ 197 w 584"/>
                <a:gd name="T23" fmla="*/ 23 h 1081"/>
                <a:gd name="T24" fmla="*/ 213 w 584"/>
                <a:gd name="T25" fmla="*/ 23 h 1081"/>
                <a:gd name="T26" fmla="*/ 230 w 584"/>
                <a:gd name="T27" fmla="*/ 23 h 1081"/>
                <a:gd name="T28" fmla="*/ 247 w 584"/>
                <a:gd name="T29" fmla="*/ 23 h 1081"/>
                <a:gd name="T30" fmla="*/ 264 w 584"/>
                <a:gd name="T31" fmla="*/ 23 h 1081"/>
                <a:gd name="T32" fmla="*/ 281 w 584"/>
                <a:gd name="T33" fmla="*/ 23 h 1081"/>
                <a:gd name="T34" fmla="*/ 298 w 584"/>
                <a:gd name="T35" fmla="*/ 0 h 1081"/>
                <a:gd name="T36" fmla="*/ 303 w 584"/>
                <a:gd name="T37" fmla="*/ 68 h 1081"/>
                <a:gd name="T38" fmla="*/ 314 w 584"/>
                <a:gd name="T39" fmla="*/ 152 h 1081"/>
                <a:gd name="T40" fmla="*/ 320 w 584"/>
                <a:gd name="T41" fmla="*/ 219 h 1081"/>
                <a:gd name="T42" fmla="*/ 331 w 584"/>
                <a:gd name="T43" fmla="*/ 280 h 1081"/>
                <a:gd name="T44" fmla="*/ 337 w 584"/>
                <a:gd name="T45" fmla="*/ 370 h 1081"/>
                <a:gd name="T46" fmla="*/ 348 w 584"/>
                <a:gd name="T47" fmla="*/ 432 h 1081"/>
                <a:gd name="T48" fmla="*/ 354 w 584"/>
                <a:gd name="T49" fmla="*/ 499 h 1081"/>
                <a:gd name="T50" fmla="*/ 365 w 584"/>
                <a:gd name="T51" fmla="*/ 583 h 1081"/>
                <a:gd name="T52" fmla="*/ 370 w 584"/>
                <a:gd name="T53" fmla="*/ 650 h 1081"/>
                <a:gd name="T54" fmla="*/ 382 w 584"/>
                <a:gd name="T55" fmla="*/ 711 h 1081"/>
                <a:gd name="T56" fmla="*/ 387 w 584"/>
                <a:gd name="T57" fmla="*/ 801 h 1081"/>
                <a:gd name="T58" fmla="*/ 399 w 584"/>
                <a:gd name="T59" fmla="*/ 863 h 1081"/>
                <a:gd name="T60" fmla="*/ 404 w 584"/>
                <a:gd name="T61" fmla="*/ 930 h 1081"/>
                <a:gd name="T62" fmla="*/ 415 w 584"/>
                <a:gd name="T63" fmla="*/ 1014 h 1081"/>
                <a:gd name="T64" fmla="*/ 421 w 584"/>
                <a:gd name="T65" fmla="*/ 1081 h 1081"/>
                <a:gd name="T66" fmla="*/ 438 w 584"/>
                <a:gd name="T67" fmla="*/ 1059 h 1081"/>
                <a:gd name="T68" fmla="*/ 455 w 584"/>
                <a:gd name="T69" fmla="*/ 1059 h 1081"/>
                <a:gd name="T70" fmla="*/ 471 w 584"/>
                <a:gd name="T71" fmla="*/ 1059 h 1081"/>
                <a:gd name="T72" fmla="*/ 488 w 584"/>
                <a:gd name="T73" fmla="*/ 1059 h 1081"/>
                <a:gd name="T74" fmla="*/ 505 w 584"/>
                <a:gd name="T75" fmla="*/ 1059 h 1081"/>
                <a:gd name="T76" fmla="*/ 522 w 584"/>
                <a:gd name="T77" fmla="*/ 1059 h 1081"/>
                <a:gd name="T78" fmla="*/ 539 w 584"/>
                <a:gd name="T79" fmla="*/ 1059 h 1081"/>
                <a:gd name="T80" fmla="*/ 555 w 584"/>
                <a:gd name="T81" fmla="*/ 1059 h 1081"/>
                <a:gd name="T82" fmla="*/ 572 w 584"/>
                <a:gd name="T83" fmla="*/ 1059 h 1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84" h="1081">
                  <a:moveTo>
                    <a:pt x="0" y="23"/>
                  </a:moveTo>
                  <a:lnTo>
                    <a:pt x="6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8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51" y="23"/>
                  </a:lnTo>
                  <a:lnTo>
                    <a:pt x="57" y="23"/>
                  </a:lnTo>
                  <a:lnTo>
                    <a:pt x="62" y="23"/>
                  </a:lnTo>
                  <a:lnTo>
                    <a:pt x="68" y="23"/>
                  </a:lnTo>
                  <a:lnTo>
                    <a:pt x="73" y="23"/>
                  </a:lnTo>
                  <a:lnTo>
                    <a:pt x="79" y="23"/>
                  </a:lnTo>
                  <a:lnTo>
                    <a:pt x="85" y="23"/>
                  </a:lnTo>
                  <a:lnTo>
                    <a:pt x="90" y="23"/>
                  </a:lnTo>
                  <a:lnTo>
                    <a:pt x="96" y="23"/>
                  </a:lnTo>
                  <a:lnTo>
                    <a:pt x="101" y="23"/>
                  </a:lnTo>
                  <a:lnTo>
                    <a:pt x="107" y="23"/>
                  </a:lnTo>
                  <a:lnTo>
                    <a:pt x="113" y="23"/>
                  </a:lnTo>
                  <a:lnTo>
                    <a:pt x="118" y="23"/>
                  </a:lnTo>
                  <a:lnTo>
                    <a:pt x="124" y="23"/>
                  </a:lnTo>
                  <a:lnTo>
                    <a:pt x="129" y="23"/>
                  </a:lnTo>
                  <a:lnTo>
                    <a:pt x="135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52" y="23"/>
                  </a:lnTo>
                  <a:lnTo>
                    <a:pt x="157" y="23"/>
                  </a:lnTo>
                  <a:lnTo>
                    <a:pt x="163" y="23"/>
                  </a:lnTo>
                  <a:lnTo>
                    <a:pt x="169" y="23"/>
                  </a:lnTo>
                  <a:lnTo>
                    <a:pt x="174" y="23"/>
                  </a:lnTo>
                  <a:lnTo>
                    <a:pt x="180" y="23"/>
                  </a:lnTo>
                  <a:lnTo>
                    <a:pt x="185" y="23"/>
                  </a:lnTo>
                  <a:lnTo>
                    <a:pt x="191" y="23"/>
                  </a:lnTo>
                  <a:lnTo>
                    <a:pt x="197" y="23"/>
                  </a:lnTo>
                  <a:lnTo>
                    <a:pt x="202" y="23"/>
                  </a:lnTo>
                  <a:lnTo>
                    <a:pt x="208" y="23"/>
                  </a:lnTo>
                  <a:lnTo>
                    <a:pt x="213" y="23"/>
                  </a:lnTo>
                  <a:lnTo>
                    <a:pt x="219" y="23"/>
                  </a:lnTo>
                  <a:lnTo>
                    <a:pt x="225" y="23"/>
                  </a:lnTo>
                  <a:lnTo>
                    <a:pt x="230" y="23"/>
                  </a:lnTo>
                  <a:lnTo>
                    <a:pt x="236" y="23"/>
                  </a:lnTo>
                  <a:lnTo>
                    <a:pt x="242" y="23"/>
                  </a:lnTo>
                  <a:lnTo>
                    <a:pt x="247" y="23"/>
                  </a:lnTo>
                  <a:lnTo>
                    <a:pt x="253" y="23"/>
                  </a:lnTo>
                  <a:lnTo>
                    <a:pt x="258" y="23"/>
                  </a:lnTo>
                  <a:lnTo>
                    <a:pt x="264" y="23"/>
                  </a:lnTo>
                  <a:lnTo>
                    <a:pt x="270" y="23"/>
                  </a:lnTo>
                  <a:lnTo>
                    <a:pt x="275" y="23"/>
                  </a:lnTo>
                  <a:lnTo>
                    <a:pt x="281" y="23"/>
                  </a:lnTo>
                  <a:lnTo>
                    <a:pt x="286" y="23"/>
                  </a:lnTo>
                  <a:lnTo>
                    <a:pt x="292" y="23"/>
                  </a:lnTo>
                  <a:lnTo>
                    <a:pt x="298" y="0"/>
                  </a:lnTo>
                  <a:lnTo>
                    <a:pt x="298" y="23"/>
                  </a:lnTo>
                  <a:lnTo>
                    <a:pt x="303" y="45"/>
                  </a:lnTo>
                  <a:lnTo>
                    <a:pt x="303" y="68"/>
                  </a:lnTo>
                  <a:lnTo>
                    <a:pt x="309" y="90"/>
                  </a:lnTo>
                  <a:lnTo>
                    <a:pt x="309" y="129"/>
                  </a:lnTo>
                  <a:lnTo>
                    <a:pt x="314" y="152"/>
                  </a:lnTo>
                  <a:lnTo>
                    <a:pt x="314" y="174"/>
                  </a:lnTo>
                  <a:lnTo>
                    <a:pt x="320" y="196"/>
                  </a:lnTo>
                  <a:lnTo>
                    <a:pt x="320" y="219"/>
                  </a:lnTo>
                  <a:lnTo>
                    <a:pt x="326" y="241"/>
                  </a:lnTo>
                  <a:lnTo>
                    <a:pt x="326" y="264"/>
                  </a:lnTo>
                  <a:lnTo>
                    <a:pt x="331" y="280"/>
                  </a:lnTo>
                  <a:lnTo>
                    <a:pt x="331" y="303"/>
                  </a:lnTo>
                  <a:lnTo>
                    <a:pt x="337" y="325"/>
                  </a:lnTo>
                  <a:lnTo>
                    <a:pt x="337" y="370"/>
                  </a:lnTo>
                  <a:lnTo>
                    <a:pt x="342" y="392"/>
                  </a:lnTo>
                  <a:lnTo>
                    <a:pt x="342" y="409"/>
                  </a:lnTo>
                  <a:lnTo>
                    <a:pt x="348" y="432"/>
                  </a:lnTo>
                  <a:lnTo>
                    <a:pt x="348" y="454"/>
                  </a:lnTo>
                  <a:lnTo>
                    <a:pt x="354" y="476"/>
                  </a:lnTo>
                  <a:lnTo>
                    <a:pt x="354" y="499"/>
                  </a:lnTo>
                  <a:lnTo>
                    <a:pt x="359" y="521"/>
                  </a:lnTo>
                  <a:lnTo>
                    <a:pt x="359" y="560"/>
                  </a:lnTo>
                  <a:lnTo>
                    <a:pt x="365" y="583"/>
                  </a:lnTo>
                  <a:lnTo>
                    <a:pt x="365" y="605"/>
                  </a:lnTo>
                  <a:lnTo>
                    <a:pt x="370" y="627"/>
                  </a:lnTo>
                  <a:lnTo>
                    <a:pt x="370" y="650"/>
                  </a:lnTo>
                  <a:lnTo>
                    <a:pt x="376" y="672"/>
                  </a:lnTo>
                  <a:lnTo>
                    <a:pt x="376" y="689"/>
                  </a:lnTo>
                  <a:lnTo>
                    <a:pt x="382" y="711"/>
                  </a:lnTo>
                  <a:lnTo>
                    <a:pt x="382" y="756"/>
                  </a:lnTo>
                  <a:lnTo>
                    <a:pt x="387" y="779"/>
                  </a:lnTo>
                  <a:lnTo>
                    <a:pt x="387" y="801"/>
                  </a:lnTo>
                  <a:lnTo>
                    <a:pt x="393" y="818"/>
                  </a:lnTo>
                  <a:lnTo>
                    <a:pt x="393" y="840"/>
                  </a:lnTo>
                  <a:lnTo>
                    <a:pt x="399" y="863"/>
                  </a:lnTo>
                  <a:lnTo>
                    <a:pt x="399" y="885"/>
                  </a:lnTo>
                  <a:lnTo>
                    <a:pt x="404" y="907"/>
                  </a:lnTo>
                  <a:lnTo>
                    <a:pt x="404" y="930"/>
                  </a:lnTo>
                  <a:lnTo>
                    <a:pt x="410" y="952"/>
                  </a:lnTo>
                  <a:lnTo>
                    <a:pt x="410" y="991"/>
                  </a:lnTo>
                  <a:lnTo>
                    <a:pt x="415" y="1014"/>
                  </a:lnTo>
                  <a:lnTo>
                    <a:pt x="415" y="1036"/>
                  </a:lnTo>
                  <a:lnTo>
                    <a:pt x="421" y="1059"/>
                  </a:lnTo>
                  <a:lnTo>
                    <a:pt x="421" y="1081"/>
                  </a:lnTo>
                  <a:lnTo>
                    <a:pt x="427" y="1059"/>
                  </a:lnTo>
                  <a:lnTo>
                    <a:pt x="432" y="1059"/>
                  </a:lnTo>
                  <a:lnTo>
                    <a:pt x="438" y="1059"/>
                  </a:lnTo>
                  <a:lnTo>
                    <a:pt x="443" y="1059"/>
                  </a:lnTo>
                  <a:lnTo>
                    <a:pt x="449" y="1059"/>
                  </a:lnTo>
                  <a:lnTo>
                    <a:pt x="455" y="1059"/>
                  </a:lnTo>
                  <a:lnTo>
                    <a:pt x="460" y="1059"/>
                  </a:lnTo>
                  <a:lnTo>
                    <a:pt x="466" y="1059"/>
                  </a:lnTo>
                  <a:lnTo>
                    <a:pt x="471" y="1059"/>
                  </a:lnTo>
                  <a:lnTo>
                    <a:pt x="477" y="1059"/>
                  </a:lnTo>
                  <a:lnTo>
                    <a:pt x="483" y="1059"/>
                  </a:lnTo>
                  <a:lnTo>
                    <a:pt x="488" y="1059"/>
                  </a:lnTo>
                  <a:lnTo>
                    <a:pt x="494" y="1059"/>
                  </a:lnTo>
                  <a:lnTo>
                    <a:pt x="499" y="1059"/>
                  </a:lnTo>
                  <a:lnTo>
                    <a:pt x="505" y="1059"/>
                  </a:lnTo>
                  <a:lnTo>
                    <a:pt x="511" y="1059"/>
                  </a:lnTo>
                  <a:lnTo>
                    <a:pt x="516" y="1059"/>
                  </a:lnTo>
                  <a:lnTo>
                    <a:pt x="522" y="1059"/>
                  </a:lnTo>
                  <a:lnTo>
                    <a:pt x="527" y="1059"/>
                  </a:lnTo>
                  <a:lnTo>
                    <a:pt x="533" y="1059"/>
                  </a:lnTo>
                  <a:lnTo>
                    <a:pt x="539" y="1059"/>
                  </a:lnTo>
                  <a:lnTo>
                    <a:pt x="544" y="1059"/>
                  </a:lnTo>
                  <a:lnTo>
                    <a:pt x="550" y="1059"/>
                  </a:lnTo>
                  <a:lnTo>
                    <a:pt x="555" y="1059"/>
                  </a:lnTo>
                  <a:lnTo>
                    <a:pt x="561" y="1059"/>
                  </a:lnTo>
                  <a:lnTo>
                    <a:pt x="567" y="1059"/>
                  </a:lnTo>
                  <a:lnTo>
                    <a:pt x="572" y="1059"/>
                  </a:lnTo>
                  <a:lnTo>
                    <a:pt x="578" y="1059"/>
                  </a:lnTo>
                  <a:lnTo>
                    <a:pt x="584" y="1059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6" name="Freeform 80"/>
            <p:cNvSpPr>
              <a:spLocks/>
            </p:cNvSpPr>
            <p:nvPr/>
          </p:nvSpPr>
          <p:spPr bwMode="auto">
            <a:xfrm>
              <a:off x="1807" y="3811"/>
              <a:ext cx="711" cy="0"/>
            </a:xfrm>
            <a:custGeom>
              <a:avLst/>
              <a:gdLst>
                <a:gd name="T0" fmla="*/ 11 w 711"/>
                <a:gd name="T1" fmla="*/ 28 w 711"/>
                <a:gd name="T2" fmla="*/ 44 w 711"/>
                <a:gd name="T3" fmla="*/ 61 w 711"/>
                <a:gd name="T4" fmla="*/ 78 w 711"/>
                <a:gd name="T5" fmla="*/ 95 w 711"/>
                <a:gd name="T6" fmla="*/ 112 w 711"/>
                <a:gd name="T7" fmla="*/ 128 w 711"/>
                <a:gd name="T8" fmla="*/ 145 w 711"/>
                <a:gd name="T9" fmla="*/ 162 w 711"/>
                <a:gd name="T10" fmla="*/ 179 w 711"/>
                <a:gd name="T11" fmla="*/ 196 w 711"/>
                <a:gd name="T12" fmla="*/ 213 w 711"/>
                <a:gd name="T13" fmla="*/ 229 w 711"/>
                <a:gd name="T14" fmla="*/ 246 w 711"/>
                <a:gd name="T15" fmla="*/ 263 w 711"/>
                <a:gd name="T16" fmla="*/ 280 w 711"/>
                <a:gd name="T17" fmla="*/ 297 w 711"/>
                <a:gd name="T18" fmla="*/ 313 w 711"/>
                <a:gd name="T19" fmla="*/ 330 w 711"/>
                <a:gd name="T20" fmla="*/ 347 w 711"/>
                <a:gd name="T21" fmla="*/ 364 w 711"/>
                <a:gd name="T22" fmla="*/ 381 w 711"/>
                <a:gd name="T23" fmla="*/ 398 w 711"/>
                <a:gd name="T24" fmla="*/ 414 w 711"/>
                <a:gd name="T25" fmla="*/ 431 w 711"/>
                <a:gd name="T26" fmla="*/ 448 w 711"/>
                <a:gd name="T27" fmla="*/ 465 w 711"/>
                <a:gd name="T28" fmla="*/ 482 w 711"/>
                <a:gd name="T29" fmla="*/ 498 w 711"/>
                <a:gd name="T30" fmla="*/ 515 w 711"/>
                <a:gd name="T31" fmla="*/ 532 w 711"/>
                <a:gd name="T32" fmla="*/ 549 w 711"/>
                <a:gd name="T33" fmla="*/ 566 w 711"/>
                <a:gd name="T34" fmla="*/ 583 w 711"/>
                <a:gd name="T35" fmla="*/ 599 w 711"/>
                <a:gd name="T36" fmla="*/ 616 w 711"/>
                <a:gd name="T37" fmla="*/ 633 w 711"/>
                <a:gd name="T38" fmla="*/ 650 w 711"/>
                <a:gd name="T39" fmla="*/ 667 w 711"/>
                <a:gd name="T40" fmla="*/ 683 w 711"/>
                <a:gd name="T41" fmla="*/ 700 w 7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42">
                  <a:pos x="T0" y="0"/>
                </a:cxn>
                <a:cxn ang="T43">
                  <a:pos x="T1" y="0"/>
                </a:cxn>
                <a:cxn ang="T44">
                  <a:pos x="T2" y="0"/>
                </a:cxn>
                <a:cxn ang="T45">
                  <a:pos x="T3" y="0"/>
                </a:cxn>
                <a:cxn ang="T46">
                  <a:pos x="T4" y="0"/>
                </a:cxn>
                <a:cxn ang="T47">
                  <a:pos x="T5" y="0"/>
                </a:cxn>
                <a:cxn ang="T48">
                  <a:pos x="T6" y="0"/>
                </a:cxn>
                <a:cxn ang="T49">
                  <a:pos x="T7" y="0"/>
                </a:cxn>
                <a:cxn ang="T50">
                  <a:pos x="T8" y="0"/>
                </a:cxn>
                <a:cxn ang="T51">
                  <a:pos x="T9" y="0"/>
                </a:cxn>
                <a:cxn ang="T52">
                  <a:pos x="T10" y="0"/>
                </a:cxn>
                <a:cxn ang="T53">
                  <a:pos x="T11" y="0"/>
                </a:cxn>
                <a:cxn ang="T54">
                  <a:pos x="T12" y="0"/>
                </a:cxn>
                <a:cxn ang="T55">
                  <a:pos x="T13" y="0"/>
                </a:cxn>
                <a:cxn ang="T56">
                  <a:pos x="T14" y="0"/>
                </a:cxn>
                <a:cxn ang="T57">
                  <a:pos x="T15" y="0"/>
                </a:cxn>
                <a:cxn ang="T58">
                  <a:pos x="T16" y="0"/>
                </a:cxn>
                <a:cxn ang="T59">
                  <a:pos x="T17" y="0"/>
                </a:cxn>
                <a:cxn ang="T60">
                  <a:pos x="T18" y="0"/>
                </a:cxn>
                <a:cxn ang="T61">
                  <a:pos x="T19" y="0"/>
                </a:cxn>
                <a:cxn ang="T62">
                  <a:pos x="T20" y="0"/>
                </a:cxn>
                <a:cxn ang="T63">
                  <a:pos x="T21" y="0"/>
                </a:cxn>
                <a:cxn ang="T64">
                  <a:pos x="T22" y="0"/>
                </a:cxn>
                <a:cxn ang="T65">
                  <a:pos x="T23" y="0"/>
                </a:cxn>
                <a:cxn ang="T66">
                  <a:pos x="T24" y="0"/>
                </a:cxn>
                <a:cxn ang="T67">
                  <a:pos x="T25" y="0"/>
                </a:cxn>
                <a:cxn ang="T68">
                  <a:pos x="T26" y="0"/>
                </a:cxn>
                <a:cxn ang="T69">
                  <a:pos x="T27" y="0"/>
                </a:cxn>
                <a:cxn ang="T70">
                  <a:pos x="T28" y="0"/>
                </a:cxn>
                <a:cxn ang="T71">
                  <a:pos x="T29" y="0"/>
                </a:cxn>
                <a:cxn ang="T72">
                  <a:pos x="T30" y="0"/>
                </a:cxn>
                <a:cxn ang="T73">
                  <a:pos x="T31" y="0"/>
                </a:cxn>
                <a:cxn ang="T74">
                  <a:pos x="T32" y="0"/>
                </a:cxn>
                <a:cxn ang="T75">
                  <a:pos x="T33" y="0"/>
                </a:cxn>
                <a:cxn ang="T76">
                  <a:pos x="T34" y="0"/>
                </a:cxn>
                <a:cxn ang="T77">
                  <a:pos x="T35" y="0"/>
                </a:cxn>
                <a:cxn ang="T78">
                  <a:pos x="T36" y="0"/>
                </a:cxn>
                <a:cxn ang="T79">
                  <a:pos x="T37" y="0"/>
                </a:cxn>
                <a:cxn ang="T80">
                  <a:pos x="T38" y="0"/>
                </a:cxn>
                <a:cxn ang="T81">
                  <a:pos x="T39" y="0"/>
                </a:cxn>
                <a:cxn ang="T82">
                  <a:pos x="T40" y="0"/>
                </a:cxn>
                <a:cxn ang="T83">
                  <a:pos x="T41" y="0"/>
                </a:cxn>
              </a:cxnLst>
              <a:rect l="0" t="0" r="r" b="b"/>
              <a:pathLst>
                <a:path w="711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9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7" y="0"/>
                  </a:lnTo>
                  <a:lnTo>
                    <a:pt x="302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03" y="0"/>
                  </a:lnTo>
                  <a:lnTo>
                    <a:pt x="409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6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1" y="0"/>
                  </a:lnTo>
                  <a:lnTo>
                    <a:pt x="577" y="0"/>
                  </a:lnTo>
                  <a:lnTo>
                    <a:pt x="583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1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9" y="0"/>
                  </a:lnTo>
                  <a:lnTo>
                    <a:pt x="644" y="0"/>
                  </a:lnTo>
                  <a:lnTo>
                    <a:pt x="650" y="0"/>
                  </a:lnTo>
                  <a:lnTo>
                    <a:pt x="655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06" y="0"/>
                  </a:lnTo>
                  <a:lnTo>
                    <a:pt x="711" y="0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7" name="Freeform 81"/>
            <p:cNvSpPr>
              <a:spLocks/>
            </p:cNvSpPr>
            <p:nvPr/>
          </p:nvSpPr>
          <p:spPr bwMode="auto">
            <a:xfrm>
              <a:off x="2518" y="3811"/>
              <a:ext cx="135" cy="0"/>
            </a:xfrm>
            <a:custGeom>
              <a:avLst/>
              <a:gdLst>
                <a:gd name="T0" fmla="*/ 0 w 135"/>
                <a:gd name="T1" fmla="*/ 6 w 135"/>
                <a:gd name="T2" fmla="*/ 12 w 135"/>
                <a:gd name="T3" fmla="*/ 17 w 135"/>
                <a:gd name="T4" fmla="*/ 23 w 135"/>
                <a:gd name="T5" fmla="*/ 29 w 135"/>
                <a:gd name="T6" fmla="*/ 34 w 135"/>
                <a:gd name="T7" fmla="*/ 40 w 135"/>
                <a:gd name="T8" fmla="*/ 45 w 135"/>
                <a:gd name="T9" fmla="*/ 51 w 135"/>
                <a:gd name="T10" fmla="*/ 57 w 135"/>
                <a:gd name="T11" fmla="*/ 62 w 135"/>
                <a:gd name="T12" fmla="*/ 68 w 135"/>
                <a:gd name="T13" fmla="*/ 73 w 135"/>
                <a:gd name="T14" fmla="*/ 79 w 135"/>
                <a:gd name="T15" fmla="*/ 85 w 135"/>
                <a:gd name="T16" fmla="*/ 90 w 135"/>
                <a:gd name="T17" fmla="*/ 96 w 135"/>
                <a:gd name="T18" fmla="*/ 101 w 135"/>
                <a:gd name="T19" fmla="*/ 107 w 135"/>
                <a:gd name="T20" fmla="*/ 113 w 135"/>
                <a:gd name="T21" fmla="*/ 118 w 135"/>
                <a:gd name="T22" fmla="*/ 124 w 135"/>
                <a:gd name="T23" fmla="*/ 129 w 135"/>
                <a:gd name="T24" fmla="*/ 135 w 135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</a:gdLst>
              <a:ahLst/>
              <a:cxnLst>
                <a:cxn ang="T25">
                  <a:pos x="T0" y="0"/>
                </a:cxn>
                <a:cxn ang="T26">
                  <a:pos x="T1" y="0"/>
                </a:cxn>
                <a:cxn ang="T27">
                  <a:pos x="T2" y="0"/>
                </a:cxn>
                <a:cxn ang="T28">
                  <a:pos x="T3" y="0"/>
                </a:cxn>
                <a:cxn ang="T29">
                  <a:pos x="T4" y="0"/>
                </a:cxn>
                <a:cxn ang="T30">
                  <a:pos x="T5" y="0"/>
                </a:cxn>
                <a:cxn ang="T31">
                  <a:pos x="T6" y="0"/>
                </a:cxn>
                <a:cxn ang="T32">
                  <a:pos x="T7" y="0"/>
                </a:cxn>
                <a:cxn ang="T33">
                  <a:pos x="T8" y="0"/>
                </a:cxn>
                <a:cxn ang="T34">
                  <a:pos x="T9" y="0"/>
                </a:cxn>
                <a:cxn ang="T35">
                  <a:pos x="T10" y="0"/>
                </a:cxn>
                <a:cxn ang="T36">
                  <a:pos x="T11" y="0"/>
                </a:cxn>
                <a:cxn ang="T37">
                  <a:pos x="T12" y="0"/>
                </a:cxn>
                <a:cxn ang="T38">
                  <a:pos x="T13" y="0"/>
                </a:cxn>
                <a:cxn ang="T39">
                  <a:pos x="T14" y="0"/>
                </a:cxn>
                <a:cxn ang="T40">
                  <a:pos x="T15" y="0"/>
                </a:cxn>
                <a:cxn ang="T41">
                  <a:pos x="T16" y="0"/>
                </a:cxn>
                <a:cxn ang="T42">
                  <a:pos x="T17" y="0"/>
                </a:cxn>
                <a:cxn ang="T43">
                  <a:pos x="T18" y="0"/>
                </a:cxn>
                <a:cxn ang="T44">
                  <a:pos x="T19" y="0"/>
                </a:cxn>
                <a:cxn ang="T45">
                  <a:pos x="T20" y="0"/>
                </a:cxn>
                <a:cxn ang="T46">
                  <a:pos x="T21" y="0"/>
                </a:cxn>
                <a:cxn ang="T47">
                  <a:pos x="T22" y="0"/>
                </a:cxn>
                <a:cxn ang="T48">
                  <a:pos x="T23" y="0"/>
                </a:cxn>
                <a:cxn ang="T49">
                  <a:pos x="T24" y="0"/>
                </a:cxn>
              </a:cxnLst>
              <a:rect l="0" t="0" r="r" b="b"/>
              <a:pathLst>
                <a:path w="135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5" y="0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1730" name="Group 82"/>
          <p:cNvGrpSpPr>
            <a:grpSpLocks/>
          </p:cNvGrpSpPr>
          <p:nvPr/>
        </p:nvGrpSpPr>
        <p:grpSpPr bwMode="auto">
          <a:xfrm>
            <a:off x="6059488" y="2568575"/>
            <a:ext cx="3389312" cy="2071688"/>
            <a:chOff x="3607" y="2877"/>
            <a:chExt cx="2135" cy="1305"/>
          </a:xfrm>
        </p:grpSpPr>
        <p:sp>
          <p:nvSpPr>
            <p:cNvPr id="69799" name="Freeform 83"/>
            <p:cNvSpPr>
              <a:spLocks/>
            </p:cNvSpPr>
            <p:nvPr/>
          </p:nvSpPr>
          <p:spPr bwMode="auto">
            <a:xfrm>
              <a:off x="3607" y="3924"/>
              <a:ext cx="626" cy="50"/>
            </a:xfrm>
            <a:custGeom>
              <a:avLst/>
              <a:gdLst>
                <a:gd name="T0" fmla="*/ 11 w 626"/>
                <a:gd name="T1" fmla="*/ 33 h 50"/>
                <a:gd name="T2" fmla="*/ 22 w 626"/>
                <a:gd name="T3" fmla="*/ 50 h 50"/>
                <a:gd name="T4" fmla="*/ 39 w 626"/>
                <a:gd name="T5" fmla="*/ 33 h 50"/>
                <a:gd name="T6" fmla="*/ 50 w 626"/>
                <a:gd name="T7" fmla="*/ 17 h 50"/>
                <a:gd name="T8" fmla="*/ 61 w 626"/>
                <a:gd name="T9" fmla="*/ 0 h 50"/>
                <a:gd name="T10" fmla="*/ 78 w 626"/>
                <a:gd name="T11" fmla="*/ 11 h 50"/>
                <a:gd name="T12" fmla="*/ 89 w 626"/>
                <a:gd name="T13" fmla="*/ 28 h 50"/>
                <a:gd name="T14" fmla="*/ 100 w 626"/>
                <a:gd name="T15" fmla="*/ 44 h 50"/>
                <a:gd name="T16" fmla="*/ 117 w 626"/>
                <a:gd name="T17" fmla="*/ 39 h 50"/>
                <a:gd name="T18" fmla="*/ 134 w 626"/>
                <a:gd name="T19" fmla="*/ 17 h 50"/>
                <a:gd name="T20" fmla="*/ 145 w 626"/>
                <a:gd name="T21" fmla="*/ 0 h 50"/>
                <a:gd name="T22" fmla="*/ 168 w 626"/>
                <a:gd name="T23" fmla="*/ 17 h 50"/>
                <a:gd name="T24" fmla="*/ 179 w 626"/>
                <a:gd name="T25" fmla="*/ 39 h 50"/>
                <a:gd name="T26" fmla="*/ 195 w 626"/>
                <a:gd name="T27" fmla="*/ 44 h 50"/>
                <a:gd name="T28" fmla="*/ 207 w 626"/>
                <a:gd name="T29" fmla="*/ 28 h 50"/>
                <a:gd name="T30" fmla="*/ 223 w 626"/>
                <a:gd name="T31" fmla="*/ 5 h 50"/>
                <a:gd name="T32" fmla="*/ 240 w 626"/>
                <a:gd name="T33" fmla="*/ 5 h 50"/>
                <a:gd name="T34" fmla="*/ 251 w 626"/>
                <a:gd name="T35" fmla="*/ 22 h 50"/>
                <a:gd name="T36" fmla="*/ 263 w 626"/>
                <a:gd name="T37" fmla="*/ 39 h 50"/>
                <a:gd name="T38" fmla="*/ 279 w 626"/>
                <a:gd name="T39" fmla="*/ 39 h 50"/>
                <a:gd name="T40" fmla="*/ 296 w 626"/>
                <a:gd name="T41" fmla="*/ 22 h 50"/>
                <a:gd name="T42" fmla="*/ 313 w 626"/>
                <a:gd name="T43" fmla="*/ 0 h 50"/>
                <a:gd name="T44" fmla="*/ 330 w 626"/>
                <a:gd name="T45" fmla="*/ 11 h 50"/>
                <a:gd name="T46" fmla="*/ 346 w 626"/>
                <a:gd name="T47" fmla="*/ 33 h 50"/>
                <a:gd name="T48" fmla="*/ 358 w 626"/>
                <a:gd name="T49" fmla="*/ 44 h 50"/>
                <a:gd name="T50" fmla="*/ 380 w 626"/>
                <a:gd name="T51" fmla="*/ 28 h 50"/>
                <a:gd name="T52" fmla="*/ 391 w 626"/>
                <a:gd name="T53" fmla="*/ 5 h 50"/>
                <a:gd name="T54" fmla="*/ 402 w 626"/>
                <a:gd name="T55" fmla="*/ 5 h 50"/>
                <a:gd name="T56" fmla="*/ 419 w 626"/>
                <a:gd name="T57" fmla="*/ 22 h 50"/>
                <a:gd name="T58" fmla="*/ 430 w 626"/>
                <a:gd name="T59" fmla="*/ 39 h 50"/>
                <a:gd name="T60" fmla="*/ 447 w 626"/>
                <a:gd name="T61" fmla="*/ 44 h 50"/>
                <a:gd name="T62" fmla="*/ 464 w 626"/>
                <a:gd name="T63" fmla="*/ 22 h 50"/>
                <a:gd name="T64" fmla="*/ 481 w 626"/>
                <a:gd name="T65" fmla="*/ 0 h 50"/>
                <a:gd name="T66" fmla="*/ 497 w 626"/>
                <a:gd name="T67" fmla="*/ 11 h 50"/>
                <a:gd name="T68" fmla="*/ 514 w 626"/>
                <a:gd name="T69" fmla="*/ 33 h 50"/>
                <a:gd name="T70" fmla="*/ 525 w 626"/>
                <a:gd name="T71" fmla="*/ 44 h 50"/>
                <a:gd name="T72" fmla="*/ 548 w 626"/>
                <a:gd name="T73" fmla="*/ 28 h 50"/>
                <a:gd name="T74" fmla="*/ 553 w 626"/>
                <a:gd name="T75" fmla="*/ 11 h 50"/>
                <a:gd name="T76" fmla="*/ 570 w 626"/>
                <a:gd name="T77" fmla="*/ 0 h 50"/>
                <a:gd name="T78" fmla="*/ 587 w 626"/>
                <a:gd name="T79" fmla="*/ 22 h 50"/>
                <a:gd name="T80" fmla="*/ 604 w 626"/>
                <a:gd name="T81" fmla="*/ 44 h 50"/>
                <a:gd name="T82" fmla="*/ 620 w 626"/>
                <a:gd name="T83" fmla="*/ 39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6" h="50">
                  <a:moveTo>
                    <a:pt x="0" y="22"/>
                  </a:moveTo>
                  <a:lnTo>
                    <a:pt x="5" y="28"/>
                  </a:lnTo>
                  <a:lnTo>
                    <a:pt x="11" y="33"/>
                  </a:lnTo>
                  <a:lnTo>
                    <a:pt x="11" y="39"/>
                  </a:lnTo>
                  <a:lnTo>
                    <a:pt x="17" y="44"/>
                  </a:lnTo>
                  <a:lnTo>
                    <a:pt x="22" y="50"/>
                  </a:lnTo>
                  <a:lnTo>
                    <a:pt x="28" y="44"/>
                  </a:lnTo>
                  <a:lnTo>
                    <a:pt x="33" y="39"/>
                  </a:lnTo>
                  <a:lnTo>
                    <a:pt x="39" y="33"/>
                  </a:lnTo>
                  <a:lnTo>
                    <a:pt x="39" y="28"/>
                  </a:lnTo>
                  <a:lnTo>
                    <a:pt x="45" y="22"/>
                  </a:lnTo>
                  <a:lnTo>
                    <a:pt x="50" y="17"/>
                  </a:lnTo>
                  <a:lnTo>
                    <a:pt x="50" y="11"/>
                  </a:lnTo>
                  <a:lnTo>
                    <a:pt x="56" y="5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5"/>
                  </a:lnTo>
                  <a:lnTo>
                    <a:pt x="78" y="11"/>
                  </a:lnTo>
                  <a:lnTo>
                    <a:pt x="84" y="17"/>
                  </a:lnTo>
                  <a:lnTo>
                    <a:pt x="84" y="22"/>
                  </a:lnTo>
                  <a:lnTo>
                    <a:pt x="89" y="28"/>
                  </a:lnTo>
                  <a:lnTo>
                    <a:pt x="89" y="33"/>
                  </a:lnTo>
                  <a:lnTo>
                    <a:pt x="95" y="39"/>
                  </a:lnTo>
                  <a:lnTo>
                    <a:pt x="100" y="44"/>
                  </a:lnTo>
                  <a:lnTo>
                    <a:pt x="106" y="44"/>
                  </a:lnTo>
                  <a:lnTo>
                    <a:pt x="112" y="44"/>
                  </a:lnTo>
                  <a:lnTo>
                    <a:pt x="117" y="39"/>
                  </a:lnTo>
                  <a:lnTo>
                    <a:pt x="128" y="28"/>
                  </a:lnTo>
                  <a:lnTo>
                    <a:pt x="128" y="22"/>
                  </a:lnTo>
                  <a:lnTo>
                    <a:pt x="134" y="17"/>
                  </a:lnTo>
                  <a:lnTo>
                    <a:pt x="134" y="11"/>
                  </a:lnTo>
                  <a:lnTo>
                    <a:pt x="140" y="5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6" y="5"/>
                  </a:lnTo>
                  <a:lnTo>
                    <a:pt x="168" y="17"/>
                  </a:lnTo>
                  <a:lnTo>
                    <a:pt x="168" y="22"/>
                  </a:lnTo>
                  <a:lnTo>
                    <a:pt x="179" y="33"/>
                  </a:lnTo>
                  <a:lnTo>
                    <a:pt x="179" y="39"/>
                  </a:lnTo>
                  <a:lnTo>
                    <a:pt x="184" y="44"/>
                  </a:lnTo>
                  <a:lnTo>
                    <a:pt x="190" y="44"/>
                  </a:lnTo>
                  <a:lnTo>
                    <a:pt x="195" y="44"/>
                  </a:lnTo>
                  <a:lnTo>
                    <a:pt x="201" y="39"/>
                  </a:lnTo>
                  <a:lnTo>
                    <a:pt x="207" y="33"/>
                  </a:lnTo>
                  <a:lnTo>
                    <a:pt x="207" y="28"/>
                  </a:lnTo>
                  <a:lnTo>
                    <a:pt x="218" y="17"/>
                  </a:lnTo>
                  <a:lnTo>
                    <a:pt x="218" y="11"/>
                  </a:lnTo>
                  <a:lnTo>
                    <a:pt x="223" y="5"/>
                  </a:lnTo>
                  <a:lnTo>
                    <a:pt x="229" y="0"/>
                  </a:lnTo>
                  <a:lnTo>
                    <a:pt x="235" y="5"/>
                  </a:lnTo>
                  <a:lnTo>
                    <a:pt x="240" y="5"/>
                  </a:lnTo>
                  <a:lnTo>
                    <a:pt x="246" y="11"/>
                  </a:lnTo>
                  <a:lnTo>
                    <a:pt x="251" y="17"/>
                  </a:lnTo>
                  <a:lnTo>
                    <a:pt x="251" y="22"/>
                  </a:lnTo>
                  <a:lnTo>
                    <a:pt x="257" y="28"/>
                  </a:lnTo>
                  <a:lnTo>
                    <a:pt x="257" y="33"/>
                  </a:lnTo>
                  <a:lnTo>
                    <a:pt x="263" y="39"/>
                  </a:lnTo>
                  <a:lnTo>
                    <a:pt x="268" y="44"/>
                  </a:lnTo>
                  <a:lnTo>
                    <a:pt x="274" y="44"/>
                  </a:lnTo>
                  <a:lnTo>
                    <a:pt x="279" y="39"/>
                  </a:lnTo>
                  <a:lnTo>
                    <a:pt x="285" y="33"/>
                  </a:lnTo>
                  <a:lnTo>
                    <a:pt x="291" y="28"/>
                  </a:lnTo>
                  <a:lnTo>
                    <a:pt x="296" y="22"/>
                  </a:lnTo>
                  <a:lnTo>
                    <a:pt x="307" y="11"/>
                  </a:lnTo>
                  <a:lnTo>
                    <a:pt x="307" y="5"/>
                  </a:lnTo>
                  <a:lnTo>
                    <a:pt x="313" y="0"/>
                  </a:lnTo>
                  <a:lnTo>
                    <a:pt x="318" y="5"/>
                  </a:lnTo>
                  <a:lnTo>
                    <a:pt x="324" y="5"/>
                  </a:lnTo>
                  <a:lnTo>
                    <a:pt x="330" y="11"/>
                  </a:lnTo>
                  <a:lnTo>
                    <a:pt x="330" y="17"/>
                  </a:lnTo>
                  <a:lnTo>
                    <a:pt x="335" y="22"/>
                  </a:lnTo>
                  <a:lnTo>
                    <a:pt x="346" y="33"/>
                  </a:lnTo>
                  <a:lnTo>
                    <a:pt x="346" y="39"/>
                  </a:lnTo>
                  <a:lnTo>
                    <a:pt x="352" y="44"/>
                  </a:lnTo>
                  <a:lnTo>
                    <a:pt x="358" y="44"/>
                  </a:lnTo>
                  <a:lnTo>
                    <a:pt x="363" y="44"/>
                  </a:lnTo>
                  <a:lnTo>
                    <a:pt x="369" y="39"/>
                  </a:lnTo>
                  <a:lnTo>
                    <a:pt x="380" y="28"/>
                  </a:lnTo>
                  <a:lnTo>
                    <a:pt x="380" y="17"/>
                  </a:lnTo>
                  <a:lnTo>
                    <a:pt x="386" y="11"/>
                  </a:lnTo>
                  <a:lnTo>
                    <a:pt x="391" y="5"/>
                  </a:lnTo>
                  <a:lnTo>
                    <a:pt x="397" y="5"/>
                  </a:lnTo>
                  <a:lnTo>
                    <a:pt x="408" y="5"/>
                  </a:lnTo>
                  <a:lnTo>
                    <a:pt x="402" y="5"/>
                  </a:lnTo>
                  <a:lnTo>
                    <a:pt x="408" y="5"/>
                  </a:lnTo>
                  <a:lnTo>
                    <a:pt x="419" y="17"/>
                  </a:lnTo>
                  <a:lnTo>
                    <a:pt x="419" y="22"/>
                  </a:lnTo>
                  <a:lnTo>
                    <a:pt x="425" y="28"/>
                  </a:lnTo>
                  <a:lnTo>
                    <a:pt x="430" y="33"/>
                  </a:lnTo>
                  <a:lnTo>
                    <a:pt x="430" y="39"/>
                  </a:lnTo>
                  <a:lnTo>
                    <a:pt x="436" y="44"/>
                  </a:lnTo>
                  <a:lnTo>
                    <a:pt x="441" y="44"/>
                  </a:lnTo>
                  <a:lnTo>
                    <a:pt x="447" y="44"/>
                  </a:lnTo>
                  <a:lnTo>
                    <a:pt x="458" y="33"/>
                  </a:lnTo>
                  <a:lnTo>
                    <a:pt x="458" y="28"/>
                  </a:lnTo>
                  <a:lnTo>
                    <a:pt x="464" y="22"/>
                  </a:lnTo>
                  <a:lnTo>
                    <a:pt x="475" y="11"/>
                  </a:lnTo>
                  <a:lnTo>
                    <a:pt x="475" y="5"/>
                  </a:lnTo>
                  <a:lnTo>
                    <a:pt x="481" y="0"/>
                  </a:lnTo>
                  <a:lnTo>
                    <a:pt x="486" y="5"/>
                  </a:lnTo>
                  <a:lnTo>
                    <a:pt x="492" y="5"/>
                  </a:lnTo>
                  <a:lnTo>
                    <a:pt x="497" y="11"/>
                  </a:lnTo>
                  <a:lnTo>
                    <a:pt x="503" y="17"/>
                  </a:lnTo>
                  <a:lnTo>
                    <a:pt x="503" y="22"/>
                  </a:lnTo>
                  <a:lnTo>
                    <a:pt x="514" y="33"/>
                  </a:lnTo>
                  <a:lnTo>
                    <a:pt x="514" y="39"/>
                  </a:lnTo>
                  <a:lnTo>
                    <a:pt x="520" y="44"/>
                  </a:lnTo>
                  <a:lnTo>
                    <a:pt x="525" y="44"/>
                  </a:lnTo>
                  <a:lnTo>
                    <a:pt x="531" y="44"/>
                  </a:lnTo>
                  <a:lnTo>
                    <a:pt x="536" y="39"/>
                  </a:lnTo>
                  <a:lnTo>
                    <a:pt x="548" y="28"/>
                  </a:lnTo>
                  <a:lnTo>
                    <a:pt x="548" y="22"/>
                  </a:lnTo>
                  <a:lnTo>
                    <a:pt x="553" y="17"/>
                  </a:lnTo>
                  <a:lnTo>
                    <a:pt x="553" y="11"/>
                  </a:lnTo>
                  <a:lnTo>
                    <a:pt x="559" y="5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5"/>
                  </a:lnTo>
                  <a:lnTo>
                    <a:pt x="587" y="17"/>
                  </a:lnTo>
                  <a:lnTo>
                    <a:pt x="587" y="22"/>
                  </a:lnTo>
                  <a:lnTo>
                    <a:pt x="598" y="33"/>
                  </a:lnTo>
                  <a:lnTo>
                    <a:pt x="598" y="39"/>
                  </a:lnTo>
                  <a:lnTo>
                    <a:pt x="604" y="44"/>
                  </a:lnTo>
                  <a:lnTo>
                    <a:pt x="609" y="44"/>
                  </a:lnTo>
                  <a:lnTo>
                    <a:pt x="615" y="44"/>
                  </a:lnTo>
                  <a:lnTo>
                    <a:pt x="620" y="39"/>
                  </a:lnTo>
                  <a:lnTo>
                    <a:pt x="626" y="33"/>
                  </a:lnTo>
                  <a:lnTo>
                    <a:pt x="626" y="28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0" name="Freeform 84"/>
            <p:cNvSpPr>
              <a:spLocks/>
            </p:cNvSpPr>
            <p:nvPr/>
          </p:nvSpPr>
          <p:spPr bwMode="auto">
            <a:xfrm>
              <a:off x="4233" y="3907"/>
              <a:ext cx="503" cy="89"/>
            </a:xfrm>
            <a:custGeom>
              <a:avLst/>
              <a:gdLst>
                <a:gd name="T0" fmla="*/ 11 w 503"/>
                <a:gd name="T1" fmla="*/ 28 h 89"/>
                <a:gd name="T2" fmla="*/ 28 w 503"/>
                <a:gd name="T3" fmla="*/ 17 h 89"/>
                <a:gd name="T4" fmla="*/ 45 w 503"/>
                <a:gd name="T5" fmla="*/ 34 h 89"/>
                <a:gd name="T6" fmla="*/ 50 w 503"/>
                <a:gd name="T7" fmla="*/ 50 h 89"/>
                <a:gd name="T8" fmla="*/ 67 w 503"/>
                <a:gd name="T9" fmla="*/ 67 h 89"/>
                <a:gd name="T10" fmla="*/ 84 w 503"/>
                <a:gd name="T11" fmla="*/ 50 h 89"/>
                <a:gd name="T12" fmla="*/ 95 w 503"/>
                <a:gd name="T13" fmla="*/ 34 h 89"/>
                <a:gd name="T14" fmla="*/ 106 w 503"/>
                <a:gd name="T15" fmla="*/ 17 h 89"/>
                <a:gd name="T16" fmla="*/ 123 w 503"/>
                <a:gd name="T17" fmla="*/ 28 h 89"/>
                <a:gd name="T18" fmla="*/ 134 w 503"/>
                <a:gd name="T19" fmla="*/ 45 h 89"/>
                <a:gd name="T20" fmla="*/ 151 w 503"/>
                <a:gd name="T21" fmla="*/ 67 h 89"/>
                <a:gd name="T22" fmla="*/ 156 w 503"/>
                <a:gd name="T23" fmla="*/ 61 h 89"/>
                <a:gd name="T24" fmla="*/ 173 w 503"/>
                <a:gd name="T25" fmla="*/ 45 h 89"/>
                <a:gd name="T26" fmla="*/ 184 w 503"/>
                <a:gd name="T27" fmla="*/ 17 h 89"/>
                <a:gd name="T28" fmla="*/ 201 w 503"/>
                <a:gd name="T29" fmla="*/ 22 h 89"/>
                <a:gd name="T30" fmla="*/ 212 w 503"/>
                <a:gd name="T31" fmla="*/ 39 h 89"/>
                <a:gd name="T32" fmla="*/ 224 w 503"/>
                <a:gd name="T33" fmla="*/ 61 h 89"/>
                <a:gd name="T34" fmla="*/ 240 w 503"/>
                <a:gd name="T35" fmla="*/ 67 h 89"/>
                <a:gd name="T36" fmla="*/ 252 w 503"/>
                <a:gd name="T37" fmla="*/ 50 h 89"/>
                <a:gd name="T38" fmla="*/ 257 w 503"/>
                <a:gd name="T39" fmla="*/ 34 h 89"/>
                <a:gd name="T40" fmla="*/ 274 w 503"/>
                <a:gd name="T41" fmla="*/ 11 h 89"/>
                <a:gd name="T42" fmla="*/ 291 w 503"/>
                <a:gd name="T43" fmla="*/ 22 h 89"/>
                <a:gd name="T44" fmla="*/ 296 w 503"/>
                <a:gd name="T45" fmla="*/ 45 h 89"/>
                <a:gd name="T46" fmla="*/ 307 w 503"/>
                <a:gd name="T47" fmla="*/ 61 h 89"/>
                <a:gd name="T48" fmla="*/ 319 w 503"/>
                <a:gd name="T49" fmla="*/ 73 h 89"/>
                <a:gd name="T50" fmla="*/ 335 w 503"/>
                <a:gd name="T51" fmla="*/ 56 h 89"/>
                <a:gd name="T52" fmla="*/ 341 w 503"/>
                <a:gd name="T53" fmla="*/ 28 h 89"/>
                <a:gd name="T54" fmla="*/ 352 w 503"/>
                <a:gd name="T55" fmla="*/ 11 h 89"/>
                <a:gd name="T56" fmla="*/ 369 w 503"/>
                <a:gd name="T57" fmla="*/ 11 h 89"/>
                <a:gd name="T58" fmla="*/ 375 w 503"/>
                <a:gd name="T59" fmla="*/ 28 h 89"/>
                <a:gd name="T60" fmla="*/ 386 w 503"/>
                <a:gd name="T61" fmla="*/ 50 h 89"/>
                <a:gd name="T62" fmla="*/ 391 w 503"/>
                <a:gd name="T63" fmla="*/ 73 h 89"/>
                <a:gd name="T64" fmla="*/ 408 w 503"/>
                <a:gd name="T65" fmla="*/ 73 h 89"/>
                <a:gd name="T66" fmla="*/ 419 w 503"/>
                <a:gd name="T67" fmla="*/ 45 h 89"/>
                <a:gd name="T68" fmla="*/ 430 w 503"/>
                <a:gd name="T69" fmla="*/ 22 h 89"/>
                <a:gd name="T70" fmla="*/ 436 w 503"/>
                <a:gd name="T71" fmla="*/ 6 h 89"/>
                <a:gd name="T72" fmla="*/ 453 w 503"/>
                <a:gd name="T73" fmla="*/ 6 h 89"/>
                <a:gd name="T74" fmla="*/ 458 w 503"/>
                <a:gd name="T75" fmla="*/ 22 h 89"/>
                <a:gd name="T76" fmla="*/ 470 w 503"/>
                <a:gd name="T77" fmla="*/ 56 h 89"/>
                <a:gd name="T78" fmla="*/ 475 w 503"/>
                <a:gd name="T79" fmla="*/ 78 h 89"/>
                <a:gd name="T80" fmla="*/ 492 w 503"/>
                <a:gd name="T81" fmla="*/ 84 h 89"/>
                <a:gd name="T82" fmla="*/ 498 w 503"/>
                <a:gd name="T83" fmla="*/ 67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3" h="89">
                  <a:moveTo>
                    <a:pt x="0" y="45"/>
                  </a:moveTo>
                  <a:lnTo>
                    <a:pt x="11" y="34"/>
                  </a:lnTo>
                  <a:lnTo>
                    <a:pt x="11" y="28"/>
                  </a:lnTo>
                  <a:lnTo>
                    <a:pt x="17" y="22"/>
                  </a:lnTo>
                  <a:lnTo>
                    <a:pt x="22" y="17"/>
                  </a:lnTo>
                  <a:lnTo>
                    <a:pt x="28" y="17"/>
                  </a:lnTo>
                  <a:lnTo>
                    <a:pt x="33" y="22"/>
                  </a:lnTo>
                  <a:lnTo>
                    <a:pt x="39" y="28"/>
                  </a:lnTo>
                  <a:lnTo>
                    <a:pt x="45" y="34"/>
                  </a:lnTo>
                  <a:lnTo>
                    <a:pt x="45" y="39"/>
                  </a:lnTo>
                  <a:lnTo>
                    <a:pt x="50" y="45"/>
                  </a:lnTo>
                  <a:lnTo>
                    <a:pt x="50" y="50"/>
                  </a:lnTo>
                  <a:lnTo>
                    <a:pt x="56" y="56"/>
                  </a:lnTo>
                  <a:lnTo>
                    <a:pt x="61" y="61"/>
                  </a:lnTo>
                  <a:lnTo>
                    <a:pt x="67" y="67"/>
                  </a:lnTo>
                  <a:lnTo>
                    <a:pt x="73" y="61"/>
                  </a:lnTo>
                  <a:lnTo>
                    <a:pt x="78" y="56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89" y="39"/>
                  </a:lnTo>
                  <a:lnTo>
                    <a:pt x="95" y="34"/>
                  </a:lnTo>
                  <a:lnTo>
                    <a:pt x="95" y="22"/>
                  </a:lnTo>
                  <a:lnTo>
                    <a:pt x="101" y="17"/>
                  </a:lnTo>
                  <a:lnTo>
                    <a:pt x="106" y="17"/>
                  </a:lnTo>
                  <a:lnTo>
                    <a:pt x="112" y="17"/>
                  </a:lnTo>
                  <a:lnTo>
                    <a:pt x="117" y="22"/>
                  </a:lnTo>
                  <a:lnTo>
                    <a:pt x="123" y="28"/>
                  </a:lnTo>
                  <a:lnTo>
                    <a:pt x="123" y="34"/>
                  </a:lnTo>
                  <a:lnTo>
                    <a:pt x="129" y="39"/>
                  </a:lnTo>
                  <a:lnTo>
                    <a:pt x="134" y="45"/>
                  </a:lnTo>
                  <a:lnTo>
                    <a:pt x="134" y="50"/>
                  </a:lnTo>
                  <a:lnTo>
                    <a:pt x="140" y="56"/>
                  </a:lnTo>
                  <a:lnTo>
                    <a:pt x="151" y="67"/>
                  </a:lnTo>
                  <a:lnTo>
                    <a:pt x="145" y="67"/>
                  </a:lnTo>
                  <a:lnTo>
                    <a:pt x="151" y="67"/>
                  </a:lnTo>
                  <a:lnTo>
                    <a:pt x="156" y="61"/>
                  </a:lnTo>
                  <a:lnTo>
                    <a:pt x="162" y="56"/>
                  </a:lnTo>
                  <a:lnTo>
                    <a:pt x="168" y="50"/>
                  </a:lnTo>
                  <a:lnTo>
                    <a:pt x="173" y="45"/>
                  </a:lnTo>
                  <a:lnTo>
                    <a:pt x="173" y="34"/>
                  </a:lnTo>
                  <a:lnTo>
                    <a:pt x="184" y="22"/>
                  </a:lnTo>
                  <a:lnTo>
                    <a:pt x="184" y="17"/>
                  </a:lnTo>
                  <a:lnTo>
                    <a:pt x="190" y="11"/>
                  </a:lnTo>
                  <a:lnTo>
                    <a:pt x="196" y="17"/>
                  </a:lnTo>
                  <a:lnTo>
                    <a:pt x="201" y="22"/>
                  </a:lnTo>
                  <a:lnTo>
                    <a:pt x="207" y="28"/>
                  </a:lnTo>
                  <a:lnTo>
                    <a:pt x="212" y="34"/>
                  </a:lnTo>
                  <a:lnTo>
                    <a:pt x="212" y="39"/>
                  </a:lnTo>
                  <a:lnTo>
                    <a:pt x="218" y="45"/>
                  </a:lnTo>
                  <a:lnTo>
                    <a:pt x="218" y="56"/>
                  </a:lnTo>
                  <a:lnTo>
                    <a:pt x="224" y="61"/>
                  </a:lnTo>
                  <a:lnTo>
                    <a:pt x="229" y="67"/>
                  </a:lnTo>
                  <a:lnTo>
                    <a:pt x="235" y="67"/>
                  </a:lnTo>
                  <a:lnTo>
                    <a:pt x="240" y="67"/>
                  </a:lnTo>
                  <a:lnTo>
                    <a:pt x="246" y="61"/>
                  </a:lnTo>
                  <a:lnTo>
                    <a:pt x="246" y="56"/>
                  </a:lnTo>
                  <a:lnTo>
                    <a:pt x="252" y="50"/>
                  </a:lnTo>
                  <a:lnTo>
                    <a:pt x="252" y="45"/>
                  </a:lnTo>
                  <a:lnTo>
                    <a:pt x="257" y="39"/>
                  </a:lnTo>
                  <a:lnTo>
                    <a:pt x="257" y="34"/>
                  </a:lnTo>
                  <a:lnTo>
                    <a:pt x="268" y="22"/>
                  </a:lnTo>
                  <a:lnTo>
                    <a:pt x="268" y="11"/>
                  </a:lnTo>
                  <a:lnTo>
                    <a:pt x="274" y="11"/>
                  </a:lnTo>
                  <a:lnTo>
                    <a:pt x="279" y="11"/>
                  </a:lnTo>
                  <a:lnTo>
                    <a:pt x="285" y="17"/>
                  </a:lnTo>
                  <a:lnTo>
                    <a:pt x="291" y="22"/>
                  </a:lnTo>
                  <a:lnTo>
                    <a:pt x="291" y="28"/>
                  </a:lnTo>
                  <a:lnTo>
                    <a:pt x="296" y="34"/>
                  </a:lnTo>
                  <a:lnTo>
                    <a:pt x="296" y="45"/>
                  </a:lnTo>
                  <a:lnTo>
                    <a:pt x="302" y="50"/>
                  </a:lnTo>
                  <a:lnTo>
                    <a:pt x="302" y="56"/>
                  </a:lnTo>
                  <a:lnTo>
                    <a:pt x="307" y="61"/>
                  </a:lnTo>
                  <a:lnTo>
                    <a:pt x="319" y="73"/>
                  </a:lnTo>
                  <a:lnTo>
                    <a:pt x="313" y="73"/>
                  </a:lnTo>
                  <a:lnTo>
                    <a:pt x="319" y="73"/>
                  </a:lnTo>
                  <a:lnTo>
                    <a:pt x="324" y="67"/>
                  </a:lnTo>
                  <a:lnTo>
                    <a:pt x="330" y="61"/>
                  </a:lnTo>
                  <a:lnTo>
                    <a:pt x="335" y="56"/>
                  </a:lnTo>
                  <a:lnTo>
                    <a:pt x="335" y="50"/>
                  </a:lnTo>
                  <a:lnTo>
                    <a:pt x="341" y="45"/>
                  </a:lnTo>
                  <a:lnTo>
                    <a:pt x="341" y="28"/>
                  </a:lnTo>
                  <a:lnTo>
                    <a:pt x="347" y="22"/>
                  </a:lnTo>
                  <a:lnTo>
                    <a:pt x="347" y="17"/>
                  </a:lnTo>
                  <a:lnTo>
                    <a:pt x="352" y="11"/>
                  </a:lnTo>
                  <a:lnTo>
                    <a:pt x="358" y="6"/>
                  </a:lnTo>
                  <a:lnTo>
                    <a:pt x="363" y="6"/>
                  </a:lnTo>
                  <a:lnTo>
                    <a:pt x="369" y="11"/>
                  </a:lnTo>
                  <a:lnTo>
                    <a:pt x="369" y="17"/>
                  </a:lnTo>
                  <a:lnTo>
                    <a:pt x="375" y="22"/>
                  </a:lnTo>
                  <a:lnTo>
                    <a:pt x="375" y="28"/>
                  </a:lnTo>
                  <a:lnTo>
                    <a:pt x="380" y="34"/>
                  </a:lnTo>
                  <a:lnTo>
                    <a:pt x="380" y="39"/>
                  </a:lnTo>
                  <a:lnTo>
                    <a:pt x="386" y="50"/>
                  </a:lnTo>
                  <a:lnTo>
                    <a:pt x="386" y="56"/>
                  </a:lnTo>
                  <a:lnTo>
                    <a:pt x="391" y="61"/>
                  </a:lnTo>
                  <a:lnTo>
                    <a:pt x="391" y="73"/>
                  </a:lnTo>
                  <a:lnTo>
                    <a:pt x="397" y="78"/>
                  </a:lnTo>
                  <a:lnTo>
                    <a:pt x="402" y="78"/>
                  </a:lnTo>
                  <a:lnTo>
                    <a:pt x="408" y="73"/>
                  </a:lnTo>
                  <a:lnTo>
                    <a:pt x="414" y="67"/>
                  </a:lnTo>
                  <a:lnTo>
                    <a:pt x="419" y="61"/>
                  </a:lnTo>
                  <a:lnTo>
                    <a:pt x="419" y="45"/>
                  </a:lnTo>
                  <a:lnTo>
                    <a:pt x="425" y="39"/>
                  </a:lnTo>
                  <a:lnTo>
                    <a:pt x="425" y="28"/>
                  </a:lnTo>
                  <a:lnTo>
                    <a:pt x="430" y="22"/>
                  </a:lnTo>
                  <a:lnTo>
                    <a:pt x="430" y="17"/>
                  </a:lnTo>
                  <a:lnTo>
                    <a:pt x="436" y="11"/>
                  </a:lnTo>
                  <a:lnTo>
                    <a:pt x="436" y="6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3" y="6"/>
                  </a:lnTo>
                  <a:lnTo>
                    <a:pt x="453" y="11"/>
                  </a:lnTo>
                  <a:lnTo>
                    <a:pt x="458" y="17"/>
                  </a:lnTo>
                  <a:lnTo>
                    <a:pt x="458" y="22"/>
                  </a:lnTo>
                  <a:lnTo>
                    <a:pt x="464" y="28"/>
                  </a:lnTo>
                  <a:lnTo>
                    <a:pt x="464" y="45"/>
                  </a:lnTo>
                  <a:lnTo>
                    <a:pt x="470" y="56"/>
                  </a:lnTo>
                  <a:lnTo>
                    <a:pt x="470" y="61"/>
                  </a:lnTo>
                  <a:lnTo>
                    <a:pt x="475" y="67"/>
                  </a:lnTo>
                  <a:lnTo>
                    <a:pt x="475" y="78"/>
                  </a:lnTo>
                  <a:lnTo>
                    <a:pt x="481" y="84"/>
                  </a:lnTo>
                  <a:lnTo>
                    <a:pt x="486" y="89"/>
                  </a:lnTo>
                  <a:lnTo>
                    <a:pt x="492" y="84"/>
                  </a:lnTo>
                  <a:lnTo>
                    <a:pt x="492" y="78"/>
                  </a:lnTo>
                  <a:lnTo>
                    <a:pt x="498" y="73"/>
                  </a:lnTo>
                  <a:lnTo>
                    <a:pt x="498" y="67"/>
                  </a:lnTo>
                  <a:lnTo>
                    <a:pt x="503" y="61"/>
                  </a:lnTo>
                  <a:lnTo>
                    <a:pt x="503" y="5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1" name="Freeform 85"/>
            <p:cNvSpPr>
              <a:spLocks/>
            </p:cNvSpPr>
            <p:nvPr/>
          </p:nvSpPr>
          <p:spPr bwMode="auto">
            <a:xfrm>
              <a:off x="4736" y="2877"/>
              <a:ext cx="375" cy="1305"/>
            </a:xfrm>
            <a:custGeom>
              <a:avLst/>
              <a:gdLst>
                <a:gd name="T0" fmla="*/ 6 w 375"/>
                <a:gd name="T1" fmla="*/ 1066 h 1305"/>
                <a:gd name="T2" fmla="*/ 17 w 375"/>
                <a:gd name="T3" fmla="*/ 1032 h 1305"/>
                <a:gd name="T4" fmla="*/ 28 w 375"/>
                <a:gd name="T5" fmla="*/ 1021 h 1305"/>
                <a:gd name="T6" fmla="*/ 39 w 375"/>
                <a:gd name="T7" fmla="*/ 1054 h 1305"/>
                <a:gd name="T8" fmla="*/ 50 w 375"/>
                <a:gd name="T9" fmla="*/ 1088 h 1305"/>
                <a:gd name="T10" fmla="*/ 56 w 375"/>
                <a:gd name="T11" fmla="*/ 1116 h 1305"/>
                <a:gd name="T12" fmla="*/ 67 w 375"/>
                <a:gd name="T13" fmla="*/ 1138 h 1305"/>
                <a:gd name="T14" fmla="*/ 78 w 375"/>
                <a:gd name="T15" fmla="*/ 1121 h 1305"/>
                <a:gd name="T16" fmla="*/ 84 w 375"/>
                <a:gd name="T17" fmla="*/ 1077 h 1305"/>
                <a:gd name="T18" fmla="*/ 95 w 375"/>
                <a:gd name="T19" fmla="*/ 1038 h 1305"/>
                <a:gd name="T20" fmla="*/ 101 w 375"/>
                <a:gd name="T21" fmla="*/ 1010 h 1305"/>
                <a:gd name="T22" fmla="*/ 112 w 375"/>
                <a:gd name="T23" fmla="*/ 999 h 1305"/>
                <a:gd name="T24" fmla="*/ 123 w 375"/>
                <a:gd name="T25" fmla="*/ 1026 h 1305"/>
                <a:gd name="T26" fmla="*/ 129 w 375"/>
                <a:gd name="T27" fmla="*/ 1071 h 1305"/>
                <a:gd name="T28" fmla="*/ 140 w 375"/>
                <a:gd name="T29" fmla="*/ 1132 h 1305"/>
                <a:gd name="T30" fmla="*/ 145 w 375"/>
                <a:gd name="T31" fmla="*/ 1166 h 1305"/>
                <a:gd name="T32" fmla="*/ 162 w 375"/>
                <a:gd name="T33" fmla="*/ 1155 h 1305"/>
                <a:gd name="T34" fmla="*/ 168 w 375"/>
                <a:gd name="T35" fmla="*/ 1088 h 1305"/>
                <a:gd name="T36" fmla="*/ 179 w 375"/>
                <a:gd name="T37" fmla="*/ 1026 h 1305"/>
                <a:gd name="T38" fmla="*/ 185 w 375"/>
                <a:gd name="T39" fmla="*/ 954 h 1305"/>
                <a:gd name="T40" fmla="*/ 196 w 375"/>
                <a:gd name="T41" fmla="*/ 932 h 1305"/>
                <a:gd name="T42" fmla="*/ 201 w 375"/>
                <a:gd name="T43" fmla="*/ 960 h 1305"/>
                <a:gd name="T44" fmla="*/ 213 w 375"/>
                <a:gd name="T45" fmla="*/ 1060 h 1305"/>
                <a:gd name="T46" fmla="*/ 218 w 375"/>
                <a:gd name="T47" fmla="*/ 1160 h 1305"/>
                <a:gd name="T48" fmla="*/ 229 w 375"/>
                <a:gd name="T49" fmla="*/ 1250 h 1305"/>
                <a:gd name="T50" fmla="*/ 235 w 375"/>
                <a:gd name="T51" fmla="*/ 1305 h 1305"/>
                <a:gd name="T52" fmla="*/ 246 w 375"/>
                <a:gd name="T53" fmla="*/ 1266 h 1305"/>
                <a:gd name="T54" fmla="*/ 252 w 375"/>
                <a:gd name="T55" fmla="*/ 1144 h 1305"/>
                <a:gd name="T56" fmla="*/ 263 w 375"/>
                <a:gd name="T57" fmla="*/ 859 h 1305"/>
                <a:gd name="T58" fmla="*/ 268 w 375"/>
                <a:gd name="T59" fmla="*/ 602 h 1305"/>
                <a:gd name="T60" fmla="*/ 280 w 375"/>
                <a:gd name="T61" fmla="*/ 346 h 1305"/>
                <a:gd name="T62" fmla="*/ 285 w 375"/>
                <a:gd name="T63" fmla="*/ 89 h 1305"/>
                <a:gd name="T64" fmla="*/ 296 w 375"/>
                <a:gd name="T65" fmla="*/ 5 h 1305"/>
                <a:gd name="T66" fmla="*/ 302 w 375"/>
                <a:gd name="T67" fmla="*/ 28 h 1305"/>
                <a:gd name="T68" fmla="*/ 313 w 375"/>
                <a:gd name="T69" fmla="*/ 223 h 1305"/>
                <a:gd name="T70" fmla="*/ 319 w 375"/>
                <a:gd name="T71" fmla="*/ 457 h 1305"/>
                <a:gd name="T72" fmla="*/ 330 w 375"/>
                <a:gd name="T73" fmla="*/ 720 h 1305"/>
                <a:gd name="T74" fmla="*/ 336 w 375"/>
                <a:gd name="T75" fmla="*/ 1038 h 1305"/>
                <a:gd name="T76" fmla="*/ 347 w 375"/>
                <a:gd name="T77" fmla="*/ 1205 h 1305"/>
                <a:gd name="T78" fmla="*/ 352 w 375"/>
                <a:gd name="T79" fmla="*/ 1294 h 1305"/>
                <a:gd name="T80" fmla="*/ 364 w 375"/>
                <a:gd name="T81" fmla="*/ 1283 h 1305"/>
                <a:gd name="T82" fmla="*/ 369 w 375"/>
                <a:gd name="T83" fmla="*/ 1211 h 13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5" h="1305">
                  <a:moveTo>
                    <a:pt x="0" y="1082"/>
                  </a:moveTo>
                  <a:lnTo>
                    <a:pt x="6" y="1071"/>
                  </a:lnTo>
                  <a:lnTo>
                    <a:pt x="6" y="1066"/>
                  </a:lnTo>
                  <a:lnTo>
                    <a:pt x="11" y="1054"/>
                  </a:lnTo>
                  <a:lnTo>
                    <a:pt x="11" y="1038"/>
                  </a:lnTo>
                  <a:lnTo>
                    <a:pt x="17" y="1032"/>
                  </a:lnTo>
                  <a:lnTo>
                    <a:pt x="17" y="1026"/>
                  </a:lnTo>
                  <a:lnTo>
                    <a:pt x="22" y="1021"/>
                  </a:lnTo>
                  <a:lnTo>
                    <a:pt x="28" y="1021"/>
                  </a:lnTo>
                  <a:lnTo>
                    <a:pt x="34" y="1026"/>
                  </a:lnTo>
                  <a:lnTo>
                    <a:pt x="39" y="1038"/>
                  </a:lnTo>
                  <a:lnTo>
                    <a:pt x="39" y="1054"/>
                  </a:lnTo>
                  <a:lnTo>
                    <a:pt x="45" y="1066"/>
                  </a:lnTo>
                  <a:lnTo>
                    <a:pt x="45" y="1077"/>
                  </a:lnTo>
                  <a:lnTo>
                    <a:pt x="50" y="1088"/>
                  </a:lnTo>
                  <a:lnTo>
                    <a:pt x="50" y="1099"/>
                  </a:lnTo>
                  <a:lnTo>
                    <a:pt x="56" y="1110"/>
                  </a:lnTo>
                  <a:lnTo>
                    <a:pt x="56" y="1116"/>
                  </a:lnTo>
                  <a:lnTo>
                    <a:pt x="62" y="1121"/>
                  </a:lnTo>
                  <a:lnTo>
                    <a:pt x="62" y="1132"/>
                  </a:lnTo>
                  <a:lnTo>
                    <a:pt x="67" y="1138"/>
                  </a:lnTo>
                  <a:lnTo>
                    <a:pt x="73" y="1132"/>
                  </a:lnTo>
                  <a:lnTo>
                    <a:pt x="73" y="1127"/>
                  </a:lnTo>
                  <a:lnTo>
                    <a:pt x="78" y="1121"/>
                  </a:lnTo>
                  <a:lnTo>
                    <a:pt x="78" y="1110"/>
                  </a:lnTo>
                  <a:lnTo>
                    <a:pt x="84" y="1105"/>
                  </a:lnTo>
                  <a:lnTo>
                    <a:pt x="84" y="1077"/>
                  </a:lnTo>
                  <a:lnTo>
                    <a:pt x="90" y="1066"/>
                  </a:lnTo>
                  <a:lnTo>
                    <a:pt x="90" y="1049"/>
                  </a:lnTo>
                  <a:lnTo>
                    <a:pt x="95" y="1038"/>
                  </a:lnTo>
                  <a:lnTo>
                    <a:pt x="95" y="1026"/>
                  </a:lnTo>
                  <a:lnTo>
                    <a:pt x="101" y="1015"/>
                  </a:lnTo>
                  <a:lnTo>
                    <a:pt x="101" y="1010"/>
                  </a:lnTo>
                  <a:lnTo>
                    <a:pt x="106" y="999"/>
                  </a:lnTo>
                  <a:lnTo>
                    <a:pt x="112" y="993"/>
                  </a:lnTo>
                  <a:lnTo>
                    <a:pt x="112" y="999"/>
                  </a:lnTo>
                  <a:lnTo>
                    <a:pt x="118" y="1004"/>
                  </a:lnTo>
                  <a:lnTo>
                    <a:pt x="118" y="1015"/>
                  </a:lnTo>
                  <a:lnTo>
                    <a:pt x="123" y="1026"/>
                  </a:lnTo>
                  <a:lnTo>
                    <a:pt x="123" y="1038"/>
                  </a:lnTo>
                  <a:lnTo>
                    <a:pt x="129" y="1054"/>
                  </a:lnTo>
                  <a:lnTo>
                    <a:pt x="129" y="1071"/>
                  </a:lnTo>
                  <a:lnTo>
                    <a:pt x="134" y="1088"/>
                  </a:lnTo>
                  <a:lnTo>
                    <a:pt x="134" y="1121"/>
                  </a:lnTo>
                  <a:lnTo>
                    <a:pt x="140" y="1132"/>
                  </a:lnTo>
                  <a:lnTo>
                    <a:pt x="140" y="1149"/>
                  </a:lnTo>
                  <a:lnTo>
                    <a:pt x="145" y="1155"/>
                  </a:lnTo>
                  <a:lnTo>
                    <a:pt x="145" y="1166"/>
                  </a:lnTo>
                  <a:lnTo>
                    <a:pt x="151" y="1172"/>
                  </a:lnTo>
                  <a:lnTo>
                    <a:pt x="157" y="1166"/>
                  </a:lnTo>
                  <a:lnTo>
                    <a:pt x="162" y="1155"/>
                  </a:lnTo>
                  <a:lnTo>
                    <a:pt x="162" y="1127"/>
                  </a:lnTo>
                  <a:lnTo>
                    <a:pt x="168" y="1110"/>
                  </a:lnTo>
                  <a:lnTo>
                    <a:pt x="168" y="1088"/>
                  </a:lnTo>
                  <a:lnTo>
                    <a:pt x="173" y="1066"/>
                  </a:lnTo>
                  <a:lnTo>
                    <a:pt x="173" y="1043"/>
                  </a:lnTo>
                  <a:lnTo>
                    <a:pt x="179" y="1026"/>
                  </a:lnTo>
                  <a:lnTo>
                    <a:pt x="179" y="1004"/>
                  </a:lnTo>
                  <a:lnTo>
                    <a:pt x="185" y="982"/>
                  </a:lnTo>
                  <a:lnTo>
                    <a:pt x="185" y="954"/>
                  </a:lnTo>
                  <a:lnTo>
                    <a:pt x="190" y="943"/>
                  </a:lnTo>
                  <a:lnTo>
                    <a:pt x="190" y="937"/>
                  </a:lnTo>
                  <a:lnTo>
                    <a:pt x="196" y="932"/>
                  </a:lnTo>
                  <a:lnTo>
                    <a:pt x="196" y="937"/>
                  </a:lnTo>
                  <a:lnTo>
                    <a:pt x="201" y="948"/>
                  </a:lnTo>
                  <a:lnTo>
                    <a:pt x="201" y="960"/>
                  </a:lnTo>
                  <a:lnTo>
                    <a:pt x="207" y="976"/>
                  </a:lnTo>
                  <a:lnTo>
                    <a:pt x="207" y="1026"/>
                  </a:lnTo>
                  <a:lnTo>
                    <a:pt x="213" y="1060"/>
                  </a:lnTo>
                  <a:lnTo>
                    <a:pt x="213" y="1088"/>
                  </a:lnTo>
                  <a:lnTo>
                    <a:pt x="218" y="1121"/>
                  </a:lnTo>
                  <a:lnTo>
                    <a:pt x="218" y="1160"/>
                  </a:lnTo>
                  <a:lnTo>
                    <a:pt x="224" y="1188"/>
                  </a:lnTo>
                  <a:lnTo>
                    <a:pt x="224" y="1222"/>
                  </a:lnTo>
                  <a:lnTo>
                    <a:pt x="229" y="1250"/>
                  </a:lnTo>
                  <a:lnTo>
                    <a:pt x="229" y="1272"/>
                  </a:lnTo>
                  <a:lnTo>
                    <a:pt x="235" y="1289"/>
                  </a:lnTo>
                  <a:lnTo>
                    <a:pt x="235" y="1305"/>
                  </a:lnTo>
                  <a:lnTo>
                    <a:pt x="241" y="1300"/>
                  </a:lnTo>
                  <a:lnTo>
                    <a:pt x="241" y="1289"/>
                  </a:lnTo>
                  <a:lnTo>
                    <a:pt x="246" y="1266"/>
                  </a:lnTo>
                  <a:lnTo>
                    <a:pt x="246" y="1233"/>
                  </a:lnTo>
                  <a:lnTo>
                    <a:pt x="252" y="1194"/>
                  </a:lnTo>
                  <a:lnTo>
                    <a:pt x="252" y="1144"/>
                  </a:lnTo>
                  <a:lnTo>
                    <a:pt x="257" y="1082"/>
                  </a:lnTo>
                  <a:lnTo>
                    <a:pt x="257" y="943"/>
                  </a:lnTo>
                  <a:lnTo>
                    <a:pt x="263" y="859"/>
                  </a:lnTo>
                  <a:lnTo>
                    <a:pt x="263" y="775"/>
                  </a:lnTo>
                  <a:lnTo>
                    <a:pt x="268" y="692"/>
                  </a:lnTo>
                  <a:lnTo>
                    <a:pt x="268" y="602"/>
                  </a:lnTo>
                  <a:lnTo>
                    <a:pt x="274" y="513"/>
                  </a:lnTo>
                  <a:lnTo>
                    <a:pt x="274" y="429"/>
                  </a:lnTo>
                  <a:lnTo>
                    <a:pt x="280" y="346"/>
                  </a:lnTo>
                  <a:lnTo>
                    <a:pt x="280" y="273"/>
                  </a:lnTo>
                  <a:lnTo>
                    <a:pt x="285" y="201"/>
                  </a:lnTo>
                  <a:lnTo>
                    <a:pt x="285" y="89"/>
                  </a:lnTo>
                  <a:lnTo>
                    <a:pt x="291" y="50"/>
                  </a:lnTo>
                  <a:lnTo>
                    <a:pt x="291" y="22"/>
                  </a:lnTo>
                  <a:lnTo>
                    <a:pt x="296" y="5"/>
                  </a:lnTo>
                  <a:lnTo>
                    <a:pt x="296" y="0"/>
                  </a:lnTo>
                  <a:lnTo>
                    <a:pt x="302" y="5"/>
                  </a:lnTo>
                  <a:lnTo>
                    <a:pt x="302" y="28"/>
                  </a:lnTo>
                  <a:lnTo>
                    <a:pt x="308" y="61"/>
                  </a:lnTo>
                  <a:lnTo>
                    <a:pt x="308" y="162"/>
                  </a:lnTo>
                  <a:lnTo>
                    <a:pt x="313" y="223"/>
                  </a:lnTo>
                  <a:lnTo>
                    <a:pt x="313" y="296"/>
                  </a:lnTo>
                  <a:lnTo>
                    <a:pt x="319" y="374"/>
                  </a:lnTo>
                  <a:lnTo>
                    <a:pt x="319" y="457"/>
                  </a:lnTo>
                  <a:lnTo>
                    <a:pt x="324" y="547"/>
                  </a:lnTo>
                  <a:lnTo>
                    <a:pt x="324" y="630"/>
                  </a:lnTo>
                  <a:lnTo>
                    <a:pt x="330" y="720"/>
                  </a:lnTo>
                  <a:lnTo>
                    <a:pt x="330" y="887"/>
                  </a:lnTo>
                  <a:lnTo>
                    <a:pt x="336" y="965"/>
                  </a:lnTo>
                  <a:lnTo>
                    <a:pt x="336" y="1038"/>
                  </a:lnTo>
                  <a:lnTo>
                    <a:pt x="341" y="1105"/>
                  </a:lnTo>
                  <a:lnTo>
                    <a:pt x="341" y="1160"/>
                  </a:lnTo>
                  <a:lnTo>
                    <a:pt x="347" y="1205"/>
                  </a:lnTo>
                  <a:lnTo>
                    <a:pt x="347" y="1244"/>
                  </a:lnTo>
                  <a:lnTo>
                    <a:pt x="352" y="1272"/>
                  </a:lnTo>
                  <a:lnTo>
                    <a:pt x="352" y="1294"/>
                  </a:lnTo>
                  <a:lnTo>
                    <a:pt x="358" y="1305"/>
                  </a:lnTo>
                  <a:lnTo>
                    <a:pt x="358" y="1300"/>
                  </a:lnTo>
                  <a:lnTo>
                    <a:pt x="364" y="1283"/>
                  </a:lnTo>
                  <a:lnTo>
                    <a:pt x="364" y="1266"/>
                  </a:lnTo>
                  <a:lnTo>
                    <a:pt x="369" y="1238"/>
                  </a:lnTo>
                  <a:lnTo>
                    <a:pt x="369" y="1211"/>
                  </a:lnTo>
                  <a:lnTo>
                    <a:pt x="375" y="1183"/>
                  </a:lnTo>
                  <a:lnTo>
                    <a:pt x="375" y="1149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2" name="Freeform 86"/>
            <p:cNvSpPr>
              <a:spLocks/>
            </p:cNvSpPr>
            <p:nvPr/>
          </p:nvSpPr>
          <p:spPr bwMode="auto">
            <a:xfrm>
              <a:off x="5111" y="3809"/>
              <a:ext cx="413" cy="240"/>
            </a:xfrm>
            <a:custGeom>
              <a:avLst/>
              <a:gdLst>
                <a:gd name="T0" fmla="*/ 5 w 413"/>
                <a:gd name="T1" fmla="*/ 117 h 240"/>
                <a:gd name="T2" fmla="*/ 16 w 413"/>
                <a:gd name="T3" fmla="*/ 39 h 240"/>
                <a:gd name="T4" fmla="*/ 22 w 413"/>
                <a:gd name="T5" fmla="*/ 5 h 240"/>
                <a:gd name="T6" fmla="*/ 33 w 413"/>
                <a:gd name="T7" fmla="*/ 11 h 240"/>
                <a:gd name="T8" fmla="*/ 39 w 413"/>
                <a:gd name="T9" fmla="*/ 78 h 240"/>
                <a:gd name="T10" fmla="*/ 50 w 413"/>
                <a:gd name="T11" fmla="*/ 145 h 240"/>
                <a:gd name="T12" fmla="*/ 56 w 413"/>
                <a:gd name="T13" fmla="*/ 217 h 240"/>
                <a:gd name="T14" fmla="*/ 67 w 413"/>
                <a:gd name="T15" fmla="*/ 240 h 240"/>
                <a:gd name="T16" fmla="*/ 78 w 413"/>
                <a:gd name="T17" fmla="*/ 223 h 240"/>
                <a:gd name="T18" fmla="*/ 84 w 413"/>
                <a:gd name="T19" fmla="*/ 167 h 240"/>
                <a:gd name="T20" fmla="*/ 95 w 413"/>
                <a:gd name="T21" fmla="*/ 117 h 240"/>
                <a:gd name="T22" fmla="*/ 100 w 413"/>
                <a:gd name="T23" fmla="*/ 78 h 240"/>
                <a:gd name="T24" fmla="*/ 111 w 413"/>
                <a:gd name="T25" fmla="*/ 67 h 240"/>
                <a:gd name="T26" fmla="*/ 123 w 413"/>
                <a:gd name="T27" fmla="*/ 89 h 240"/>
                <a:gd name="T28" fmla="*/ 128 w 413"/>
                <a:gd name="T29" fmla="*/ 139 h 240"/>
                <a:gd name="T30" fmla="*/ 139 w 413"/>
                <a:gd name="T31" fmla="*/ 173 h 240"/>
                <a:gd name="T32" fmla="*/ 145 w 413"/>
                <a:gd name="T33" fmla="*/ 200 h 240"/>
                <a:gd name="T34" fmla="*/ 156 w 413"/>
                <a:gd name="T35" fmla="*/ 195 h 240"/>
                <a:gd name="T36" fmla="*/ 167 w 413"/>
                <a:gd name="T37" fmla="*/ 173 h 240"/>
                <a:gd name="T38" fmla="*/ 173 w 413"/>
                <a:gd name="T39" fmla="*/ 139 h 240"/>
                <a:gd name="T40" fmla="*/ 184 w 413"/>
                <a:gd name="T41" fmla="*/ 100 h 240"/>
                <a:gd name="T42" fmla="*/ 195 w 413"/>
                <a:gd name="T43" fmla="*/ 89 h 240"/>
                <a:gd name="T44" fmla="*/ 207 w 413"/>
                <a:gd name="T45" fmla="*/ 106 h 240"/>
                <a:gd name="T46" fmla="*/ 212 w 413"/>
                <a:gd name="T47" fmla="*/ 134 h 240"/>
                <a:gd name="T48" fmla="*/ 223 w 413"/>
                <a:gd name="T49" fmla="*/ 161 h 240"/>
                <a:gd name="T50" fmla="*/ 229 w 413"/>
                <a:gd name="T51" fmla="*/ 184 h 240"/>
                <a:gd name="T52" fmla="*/ 246 w 413"/>
                <a:gd name="T53" fmla="*/ 178 h 240"/>
                <a:gd name="T54" fmla="*/ 251 w 413"/>
                <a:gd name="T55" fmla="*/ 150 h 240"/>
                <a:gd name="T56" fmla="*/ 262 w 413"/>
                <a:gd name="T57" fmla="*/ 128 h 240"/>
                <a:gd name="T58" fmla="*/ 274 w 413"/>
                <a:gd name="T59" fmla="*/ 100 h 240"/>
                <a:gd name="T60" fmla="*/ 290 w 413"/>
                <a:gd name="T61" fmla="*/ 111 h 240"/>
                <a:gd name="T62" fmla="*/ 296 w 413"/>
                <a:gd name="T63" fmla="*/ 134 h 240"/>
                <a:gd name="T64" fmla="*/ 307 w 413"/>
                <a:gd name="T65" fmla="*/ 161 h 240"/>
                <a:gd name="T66" fmla="*/ 313 w 413"/>
                <a:gd name="T67" fmla="*/ 178 h 240"/>
                <a:gd name="T68" fmla="*/ 330 w 413"/>
                <a:gd name="T69" fmla="*/ 167 h 240"/>
                <a:gd name="T70" fmla="*/ 341 w 413"/>
                <a:gd name="T71" fmla="*/ 145 h 240"/>
                <a:gd name="T72" fmla="*/ 346 w 413"/>
                <a:gd name="T73" fmla="*/ 128 h 240"/>
                <a:gd name="T74" fmla="*/ 357 w 413"/>
                <a:gd name="T75" fmla="*/ 106 h 240"/>
                <a:gd name="T76" fmla="*/ 374 w 413"/>
                <a:gd name="T77" fmla="*/ 117 h 240"/>
                <a:gd name="T78" fmla="*/ 380 w 413"/>
                <a:gd name="T79" fmla="*/ 139 h 240"/>
                <a:gd name="T80" fmla="*/ 391 w 413"/>
                <a:gd name="T81" fmla="*/ 156 h 240"/>
                <a:gd name="T82" fmla="*/ 402 w 413"/>
                <a:gd name="T83" fmla="*/ 173 h 2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3" h="240">
                  <a:moveTo>
                    <a:pt x="0" y="217"/>
                  </a:moveTo>
                  <a:lnTo>
                    <a:pt x="5" y="178"/>
                  </a:lnTo>
                  <a:lnTo>
                    <a:pt x="5" y="117"/>
                  </a:lnTo>
                  <a:lnTo>
                    <a:pt x="11" y="89"/>
                  </a:lnTo>
                  <a:lnTo>
                    <a:pt x="11" y="61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22" y="11"/>
                  </a:lnTo>
                  <a:lnTo>
                    <a:pt x="22" y="5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33" y="11"/>
                  </a:lnTo>
                  <a:lnTo>
                    <a:pt x="33" y="39"/>
                  </a:lnTo>
                  <a:lnTo>
                    <a:pt x="39" y="55"/>
                  </a:lnTo>
                  <a:lnTo>
                    <a:pt x="39" y="78"/>
                  </a:lnTo>
                  <a:lnTo>
                    <a:pt x="44" y="100"/>
                  </a:lnTo>
                  <a:lnTo>
                    <a:pt x="44" y="122"/>
                  </a:lnTo>
                  <a:lnTo>
                    <a:pt x="50" y="145"/>
                  </a:lnTo>
                  <a:lnTo>
                    <a:pt x="50" y="161"/>
                  </a:lnTo>
                  <a:lnTo>
                    <a:pt x="56" y="184"/>
                  </a:lnTo>
                  <a:lnTo>
                    <a:pt x="56" y="217"/>
                  </a:lnTo>
                  <a:lnTo>
                    <a:pt x="61" y="228"/>
                  </a:lnTo>
                  <a:lnTo>
                    <a:pt x="61" y="234"/>
                  </a:lnTo>
                  <a:lnTo>
                    <a:pt x="67" y="240"/>
                  </a:lnTo>
                  <a:lnTo>
                    <a:pt x="72" y="234"/>
                  </a:lnTo>
                  <a:lnTo>
                    <a:pt x="72" y="228"/>
                  </a:lnTo>
                  <a:lnTo>
                    <a:pt x="78" y="223"/>
                  </a:lnTo>
                  <a:lnTo>
                    <a:pt x="78" y="195"/>
                  </a:lnTo>
                  <a:lnTo>
                    <a:pt x="84" y="184"/>
                  </a:lnTo>
                  <a:lnTo>
                    <a:pt x="84" y="167"/>
                  </a:lnTo>
                  <a:lnTo>
                    <a:pt x="89" y="150"/>
                  </a:lnTo>
                  <a:lnTo>
                    <a:pt x="89" y="134"/>
                  </a:lnTo>
                  <a:lnTo>
                    <a:pt x="95" y="117"/>
                  </a:lnTo>
                  <a:lnTo>
                    <a:pt x="95" y="106"/>
                  </a:lnTo>
                  <a:lnTo>
                    <a:pt x="100" y="89"/>
                  </a:lnTo>
                  <a:lnTo>
                    <a:pt x="100" y="78"/>
                  </a:lnTo>
                  <a:lnTo>
                    <a:pt x="106" y="72"/>
                  </a:lnTo>
                  <a:lnTo>
                    <a:pt x="106" y="61"/>
                  </a:lnTo>
                  <a:lnTo>
                    <a:pt x="111" y="67"/>
                  </a:lnTo>
                  <a:lnTo>
                    <a:pt x="117" y="72"/>
                  </a:lnTo>
                  <a:lnTo>
                    <a:pt x="117" y="78"/>
                  </a:lnTo>
                  <a:lnTo>
                    <a:pt x="123" y="89"/>
                  </a:lnTo>
                  <a:lnTo>
                    <a:pt x="123" y="100"/>
                  </a:lnTo>
                  <a:lnTo>
                    <a:pt x="128" y="111"/>
                  </a:lnTo>
                  <a:lnTo>
                    <a:pt x="128" y="139"/>
                  </a:lnTo>
                  <a:lnTo>
                    <a:pt x="134" y="150"/>
                  </a:lnTo>
                  <a:lnTo>
                    <a:pt x="134" y="161"/>
                  </a:lnTo>
                  <a:lnTo>
                    <a:pt x="139" y="173"/>
                  </a:lnTo>
                  <a:lnTo>
                    <a:pt x="139" y="184"/>
                  </a:lnTo>
                  <a:lnTo>
                    <a:pt x="145" y="189"/>
                  </a:lnTo>
                  <a:lnTo>
                    <a:pt x="145" y="200"/>
                  </a:lnTo>
                  <a:lnTo>
                    <a:pt x="151" y="206"/>
                  </a:lnTo>
                  <a:lnTo>
                    <a:pt x="156" y="200"/>
                  </a:lnTo>
                  <a:lnTo>
                    <a:pt x="156" y="195"/>
                  </a:lnTo>
                  <a:lnTo>
                    <a:pt x="162" y="189"/>
                  </a:lnTo>
                  <a:lnTo>
                    <a:pt x="162" y="184"/>
                  </a:lnTo>
                  <a:lnTo>
                    <a:pt x="167" y="173"/>
                  </a:lnTo>
                  <a:lnTo>
                    <a:pt x="167" y="161"/>
                  </a:lnTo>
                  <a:lnTo>
                    <a:pt x="173" y="150"/>
                  </a:lnTo>
                  <a:lnTo>
                    <a:pt x="173" y="139"/>
                  </a:lnTo>
                  <a:lnTo>
                    <a:pt x="179" y="128"/>
                  </a:lnTo>
                  <a:lnTo>
                    <a:pt x="179" y="111"/>
                  </a:lnTo>
                  <a:lnTo>
                    <a:pt x="184" y="100"/>
                  </a:lnTo>
                  <a:lnTo>
                    <a:pt x="184" y="94"/>
                  </a:lnTo>
                  <a:lnTo>
                    <a:pt x="190" y="89"/>
                  </a:lnTo>
                  <a:lnTo>
                    <a:pt x="195" y="89"/>
                  </a:lnTo>
                  <a:lnTo>
                    <a:pt x="201" y="94"/>
                  </a:lnTo>
                  <a:lnTo>
                    <a:pt x="201" y="100"/>
                  </a:lnTo>
                  <a:lnTo>
                    <a:pt x="207" y="106"/>
                  </a:lnTo>
                  <a:lnTo>
                    <a:pt x="207" y="117"/>
                  </a:lnTo>
                  <a:lnTo>
                    <a:pt x="212" y="122"/>
                  </a:lnTo>
                  <a:lnTo>
                    <a:pt x="212" y="134"/>
                  </a:lnTo>
                  <a:lnTo>
                    <a:pt x="218" y="145"/>
                  </a:lnTo>
                  <a:lnTo>
                    <a:pt x="218" y="156"/>
                  </a:lnTo>
                  <a:lnTo>
                    <a:pt x="223" y="161"/>
                  </a:lnTo>
                  <a:lnTo>
                    <a:pt x="223" y="167"/>
                  </a:lnTo>
                  <a:lnTo>
                    <a:pt x="229" y="178"/>
                  </a:lnTo>
                  <a:lnTo>
                    <a:pt x="229" y="184"/>
                  </a:lnTo>
                  <a:lnTo>
                    <a:pt x="234" y="189"/>
                  </a:lnTo>
                  <a:lnTo>
                    <a:pt x="240" y="184"/>
                  </a:lnTo>
                  <a:lnTo>
                    <a:pt x="246" y="178"/>
                  </a:lnTo>
                  <a:lnTo>
                    <a:pt x="246" y="173"/>
                  </a:lnTo>
                  <a:lnTo>
                    <a:pt x="251" y="167"/>
                  </a:lnTo>
                  <a:lnTo>
                    <a:pt x="251" y="150"/>
                  </a:lnTo>
                  <a:lnTo>
                    <a:pt x="257" y="145"/>
                  </a:lnTo>
                  <a:lnTo>
                    <a:pt x="257" y="134"/>
                  </a:lnTo>
                  <a:lnTo>
                    <a:pt x="262" y="128"/>
                  </a:lnTo>
                  <a:lnTo>
                    <a:pt x="262" y="117"/>
                  </a:lnTo>
                  <a:lnTo>
                    <a:pt x="274" y="106"/>
                  </a:lnTo>
                  <a:lnTo>
                    <a:pt x="274" y="100"/>
                  </a:lnTo>
                  <a:lnTo>
                    <a:pt x="279" y="100"/>
                  </a:lnTo>
                  <a:lnTo>
                    <a:pt x="285" y="106"/>
                  </a:lnTo>
                  <a:lnTo>
                    <a:pt x="290" y="111"/>
                  </a:lnTo>
                  <a:lnTo>
                    <a:pt x="290" y="117"/>
                  </a:lnTo>
                  <a:lnTo>
                    <a:pt x="296" y="128"/>
                  </a:lnTo>
                  <a:lnTo>
                    <a:pt x="296" y="134"/>
                  </a:lnTo>
                  <a:lnTo>
                    <a:pt x="302" y="139"/>
                  </a:lnTo>
                  <a:lnTo>
                    <a:pt x="302" y="156"/>
                  </a:lnTo>
                  <a:lnTo>
                    <a:pt x="307" y="161"/>
                  </a:lnTo>
                  <a:lnTo>
                    <a:pt x="307" y="167"/>
                  </a:lnTo>
                  <a:lnTo>
                    <a:pt x="318" y="178"/>
                  </a:lnTo>
                  <a:lnTo>
                    <a:pt x="313" y="178"/>
                  </a:lnTo>
                  <a:lnTo>
                    <a:pt x="318" y="178"/>
                  </a:lnTo>
                  <a:lnTo>
                    <a:pt x="324" y="173"/>
                  </a:lnTo>
                  <a:lnTo>
                    <a:pt x="330" y="167"/>
                  </a:lnTo>
                  <a:lnTo>
                    <a:pt x="335" y="156"/>
                  </a:lnTo>
                  <a:lnTo>
                    <a:pt x="335" y="150"/>
                  </a:lnTo>
                  <a:lnTo>
                    <a:pt x="341" y="145"/>
                  </a:lnTo>
                  <a:lnTo>
                    <a:pt x="341" y="139"/>
                  </a:lnTo>
                  <a:lnTo>
                    <a:pt x="346" y="134"/>
                  </a:lnTo>
                  <a:lnTo>
                    <a:pt x="346" y="128"/>
                  </a:lnTo>
                  <a:lnTo>
                    <a:pt x="352" y="122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6"/>
                  </a:lnTo>
                  <a:lnTo>
                    <a:pt x="369" y="111"/>
                  </a:lnTo>
                  <a:lnTo>
                    <a:pt x="374" y="117"/>
                  </a:lnTo>
                  <a:lnTo>
                    <a:pt x="374" y="128"/>
                  </a:lnTo>
                  <a:lnTo>
                    <a:pt x="380" y="134"/>
                  </a:lnTo>
                  <a:lnTo>
                    <a:pt x="380" y="139"/>
                  </a:lnTo>
                  <a:lnTo>
                    <a:pt x="385" y="145"/>
                  </a:lnTo>
                  <a:lnTo>
                    <a:pt x="385" y="150"/>
                  </a:lnTo>
                  <a:lnTo>
                    <a:pt x="391" y="156"/>
                  </a:lnTo>
                  <a:lnTo>
                    <a:pt x="391" y="161"/>
                  </a:lnTo>
                  <a:lnTo>
                    <a:pt x="397" y="167"/>
                  </a:lnTo>
                  <a:lnTo>
                    <a:pt x="402" y="173"/>
                  </a:lnTo>
                  <a:lnTo>
                    <a:pt x="408" y="167"/>
                  </a:lnTo>
                  <a:lnTo>
                    <a:pt x="413" y="16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03" name="Freeform 87"/>
            <p:cNvSpPr>
              <a:spLocks/>
            </p:cNvSpPr>
            <p:nvPr/>
          </p:nvSpPr>
          <p:spPr bwMode="auto">
            <a:xfrm>
              <a:off x="5524" y="3920"/>
              <a:ext cx="218" cy="56"/>
            </a:xfrm>
            <a:custGeom>
              <a:avLst/>
              <a:gdLst>
                <a:gd name="T0" fmla="*/ 0 w 218"/>
                <a:gd name="T1" fmla="*/ 50 h 56"/>
                <a:gd name="T2" fmla="*/ 6 w 218"/>
                <a:gd name="T3" fmla="*/ 45 h 56"/>
                <a:gd name="T4" fmla="*/ 6 w 218"/>
                <a:gd name="T5" fmla="*/ 39 h 56"/>
                <a:gd name="T6" fmla="*/ 12 w 218"/>
                <a:gd name="T7" fmla="*/ 34 h 56"/>
                <a:gd name="T8" fmla="*/ 12 w 218"/>
                <a:gd name="T9" fmla="*/ 23 h 56"/>
                <a:gd name="T10" fmla="*/ 23 w 218"/>
                <a:gd name="T11" fmla="*/ 11 h 56"/>
                <a:gd name="T12" fmla="*/ 23 w 218"/>
                <a:gd name="T13" fmla="*/ 6 h 56"/>
                <a:gd name="T14" fmla="*/ 28 w 218"/>
                <a:gd name="T15" fmla="*/ 0 h 56"/>
                <a:gd name="T16" fmla="*/ 34 w 218"/>
                <a:gd name="T17" fmla="*/ 0 h 56"/>
                <a:gd name="T18" fmla="*/ 40 w 218"/>
                <a:gd name="T19" fmla="*/ 6 h 56"/>
                <a:gd name="T20" fmla="*/ 45 w 218"/>
                <a:gd name="T21" fmla="*/ 11 h 56"/>
                <a:gd name="T22" fmla="*/ 45 w 218"/>
                <a:gd name="T23" fmla="*/ 17 h 56"/>
                <a:gd name="T24" fmla="*/ 56 w 218"/>
                <a:gd name="T25" fmla="*/ 28 h 56"/>
                <a:gd name="T26" fmla="*/ 56 w 218"/>
                <a:gd name="T27" fmla="*/ 34 h 56"/>
                <a:gd name="T28" fmla="*/ 62 w 218"/>
                <a:gd name="T29" fmla="*/ 39 h 56"/>
                <a:gd name="T30" fmla="*/ 62 w 218"/>
                <a:gd name="T31" fmla="*/ 50 h 56"/>
                <a:gd name="T32" fmla="*/ 67 w 218"/>
                <a:gd name="T33" fmla="*/ 56 h 56"/>
                <a:gd name="T34" fmla="*/ 73 w 218"/>
                <a:gd name="T35" fmla="*/ 56 h 56"/>
                <a:gd name="T36" fmla="*/ 79 w 218"/>
                <a:gd name="T37" fmla="*/ 56 h 56"/>
                <a:gd name="T38" fmla="*/ 84 w 218"/>
                <a:gd name="T39" fmla="*/ 50 h 56"/>
                <a:gd name="T40" fmla="*/ 84 w 218"/>
                <a:gd name="T41" fmla="*/ 45 h 56"/>
                <a:gd name="T42" fmla="*/ 90 w 218"/>
                <a:gd name="T43" fmla="*/ 39 h 56"/>
                <a:gd name="T44" fmla="*/ 95 w 218"/>
                <a:gd name="T45" fmla="*/ 34 h 56"/>
                <a:gd name="T46" fmla="*/ 95 w 218"/>
                <a:gd name="T47" fmla="*/ 28 h 56"/>
                <a:gd name="T48" fmla="*/ 101 w 218"/>
                <a:gd name="T49" fmla="*/ 23 h 56"/>
                <a:gd name="T50" fmla="*/ 101 w 218"/>
                <a:gd name="T51" fmla="*/ 17 h 56"/>
                <a:gd name="T52" fmla="*/ 107 w 218"/>
                <a:gd name="T53" fmla="*/ 11 h 56"/>
                <a:gd name="T54" fmla="*/ 118 w 218"/>
                <a:gd name="T55" fmla="*/ 0 h 56"/>
                <a:gd name="T56" fmla="*/ 112 w 218"/>
                <a:gd name="T57" fmla="*/ 0 h 56"/>
                <a:gd name="T58" fmla="*/ 118 w 218"/>
                <a:gd name="T59" fmla="*/ 6 h 56"/>
                <a:gd name="T60" fmla="*/ 123 w 218"/>
                <a:gd name="T61" fmla="*/ 6 h 56"/>
                <a:gd name="T62" fmla="*/ 135 w 218"/>
                <a:gd name="T63" fmla="*/ 17 h 56"/>
                <a:gd name="T64" fmla="*/ 135 w 218"/>
                <a:gd name="T65" fmla="*/ 28 h 56"/>
                <a:gd name="T66" fmla="*/ 140 w 218"/>
                <a:gd name="T67" fmla="*/ 34 h 56"/>
                <a:gd name="T68" fmla="*/ 140 w 218"/>
                <a:gd name="T69" fmla="*/ 39 h 56"/>
                <a:gd name="T70" fmla="*/ 146 w 218"/>
                <a:gd name="T71" fmla="*/ 45 h 56"/>
                <a:gd name="T72" fmla="*/ 151 w 218"/>
                <a:gd name="T73" fmla="*/ 50 h 56"/>
                <a:gd name="T74" fmla="*/ 157 w 218"/>
                <a:gd name="T75" fmla="*/ 56 h 56"/>
                <a:gd name="T76" fmla="*/ 163 w 218"/>
                <a:gd name="T77" fmla="*/ 50 h 56"/>
                <a:gd name="T78" fmla="*/ 168 w 218"/>
                <a:gd name="T79" fmla="*/ 45 h 56"/>
                <a:gd name="T80" fmla="*/ 174 w 218"/>
                <a:gd name="T81" fmla="*/ 39 h 56"/>
                <a:gd name="T82" fmla="*/ 179 w 218"/>
                <a:gd name="T83" fmla="*/ 34 h 56"/>
                <a:gd name="T84" fmla="*/ 179 w 218"/>
                <a:gd name="T85" fmla="*/ 28 h 56"/>
                <a:gd name="T86" fmla="*/ 185 w 218"/>
                <a:gd name="T87" fmla="*/ 23 h 56"/>
                <a:gd name="T88" fmla="*/ 185 w 218"/>
                <a:gd name="T89" fmla="*/ 17 h 56"/>
                <a:gd name="T90" fmla="*/ 190 w 218"/>
                <a:gd name="T91" fmla="*/ 11 h 56"/>
                <a:gd name="T92" fmla="*/ 196 w 218"/>
                <a:gd name="T93" fmla="*/ 6 h 56"/>
                <a:gd name="T94" fmla="*/ 202 w 218"/>
                <a:gd name="T95" fmla="*/ 6 h 56"/>
                <a:gd name="T96" fmla="*/ 207 w 218"/>
                <a:gd name="T97" fmla="*/ 11 h 56"/>
                <a:gd name="T98" fmla="*/ 213 w 218"/>
                <a:gd name="T99" fmla="*/ 17 h 56"/>
                <a:gd name="T100" fmla="*/ 218 w 218"/>
                <a:gd name="T101" fmla="*/ 23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8" h="56">
                  <a:moveTo>
                    <a:pt x="0" y="50"/>
                  </a:moveTo>
                  <a:lnTo>
                    <a:pt x="6" y="45"/>
                  </a:lnTo>
                  <a:lnTo>
                    <a:pt x="6" y="39"/>
                  </a:lnTo>
                  <a:lnTo>
                    <a:pt x="12" y="34"/>
                  </a:lnTo>
                  <a:lnTo>
                    <a:pt x="12" y="23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5" y="11"/>
                  </a:lnTo>
                  <a:lnTo>
                    <a:pt x="45" y="17"/>
                  </a:lnTo>
                  <a:lnTo>
                    <a:pt x="56" y="28"/>
                  </a:lnTo>
                  <a:lnTo>
                    <a:pt x="56" y="34"/>
                  </a:lnTo>
                  <a:lnTo>
                    <a:pt x="62" y="39"/>
                  </a:lnTo>
                  <a:lnTo>
                    <a:pt x="62" y="50"/>
                  </a:lnTo>
                  <a:lnTo>
                    <a:pt x="67" y="56"/>
                  </a:lnTo>
                  <a:lnTo>
                    <a:pt x="73" y="56"/>
                  </a:lnTo>
                  <a:lnTo>
                    <a:pt x="79" y="56"/>
                  </a:lnTo>
                  <a:lnTo>
                    <a:pt x="84" y="50"/>
                  </a:lnTo>
                  <a:lnTo>
                    <a:pt x="84" y="45"/>
                  </a:lnTo>
                  <a:lnTo>
                    <a:pt x="90" y="39"/>
                  </a:lnTo>
                  <a:lnTo>
                    <a:pt x="95" y="34"/>
                  </a:lnTo>
                  <a:lnTo>
                    <a:pt x="95" y="28"/>
                  </a:lnTo>
                  <a:lnTo>
                    <a:pt x="101" y="23"/>
                  </a:lnTo>
                  <a:lnTo>
                    <a:pt x="101" y="17"/>
                  </a:lnTo>
                  <a:lnTo>
                    <a:pt x="107" y="1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23" y="6"/>
                  </a:lnTo>
                  <a:lnTo>
                    <a:pt x="135" y="17"/>
                  </a:lnTo>
                  <a:lnTo>
                    <a:pt x="135" y="28"/>
                  </a:lnTo>
                  <a:lnTo>
                    <a:pt x="140" y="34"/>
                  </a:lnTo>
                  <a:lnTo>
                    <a:pt x="140" y="39"/>
                  </a:lnTo>
                  <a:lnTo>
                    <a:pt x="146" y="45"/>
                  </a:lnTo>
                  <a:lnTo>
                    <a:pt x="151" y="50"/>
                  </a:lnTo>
                  <a:lnTo>
                    <a:pt x="157" y="56"/>
                  </a:lnTo>
                  <a:lnTo>
                    <a:pt x="163" y="50"/>
                  </a:lnTo>
                  <a:lnTo>
                    <a:pt x="168" y="45"/>
                  </a:lnTo>
                  <a:lnTo>
                    <a:pt x="174" y="39"/>
                  </a:lnTo>
                  <a:lnTo>
                    <a:pt x="179" y="34"/>
                  </a:lnTo>
                  <a:lnTo>
                    <a:pt x="179" y="28"/>
                  </a:lnTo>
                  <a:lnTo>
                    <a:pt x="185" y="23"/>
                  </a:lnTo>
                  <a:lnTo>
                    <a:pt x="185" y="17"/>
                  </a:lnTo>
                  <a:lnTo>
                    <a:pt x="190" y="11"/>
                  </a:lnTo>
                  <a:lnTo>
                    <a:pt x="196" y="6"/>
                  </a:lnTo>
                  <a:lnTo>
                    <a:pt x="202" y="6"/>
                  </a:lnTo>
                  <a:lnTo>
                    <a:pt x="207" y="11"/>
                  </a:lnTo>
                  <a:lnTo>
                    <a:pt x="213" y="17"/>
                  </a:lnTo>
                  <a:lnTo>
                    <a:pt x="218" y="23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1736" name="Group 88"/>
          <p:cNvGrpSpPr>
            <a:grpSpLocks/>
          </p:cNvGrpSpPr>
          <p:nvPr/>
        </p:nvGrpSpPr>
        <p:grpSpPr bwMode="auto">
          <a:xfrm>
            <a:off x="4697413" y="3640138"/>
            <a:ext cx="728662" cy="541337"/>
            <a:chOff x="3706" y="3621"/>
            <a:chExt cx="459" cy="341"/>
          </a:xfrm>
        </p:grpSpPr>
        <p:sp>
          <p:nvSpPr>
            <p:cNvPr id="69797" name="AutoShape 89"/>
            <p:cNvSpPr>
              <a:spLocks noChangeArrowheads="1"/>
            </p:cNvSpPr>
            <p:nvPr/>
          </p:nvSpPr>
          <p:spPr bwMode="auto">
            <a:xfrm>
              <a:off x="3706" y="3621"/>
              <a:ext cx="459" cy="341"/>
            </a:xfrm>
            <a:prstGeom prst="rightArrow">
              <a:avLst>
                <a:gd name="adj1" fmla="val 50000"/>
                <a:gd name="adj2" fmla="val 33651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7263" eaLnBrk="1" hangingPunct="1"/>
              <a:endParaRPr lang="fr-FR" altLang="fr-FR"/>
            </a:p>
          </p:txBody>
        </p:sp>
        <p:sp>
          <p:nvSpPr>
            <p:cNvPr id="69798" name="Text Box 90"/>
            <p:cNvSpPr txBox="1">
              <a:spLocks noChangeArrowheads="1"/>
            </p:cNvSpPr>
            <p:nvPr/>
          </p:nvSpPr>
          <p:spPr bwMode="auto">
            <a:xfrm>
              <a:off x="3729" y="3659"/>
              <a:ext cx="40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57263" eaLnBrk="1" hangingPunct="1"/>
              <a:r>
                <a:rPr lang="fr-FR" altLang="fr-FR">
                  <a:solidFill>
                    <a:srgbClr val="FFCC66"/>
                  </a:solidFill>
                </a:rPr>
                <a:t>TF</a:t>
              </a:r>
              <a:r>
                <a:rPr lang="fr-FR" altLang="fr-FR" baseline="30000">
                  <a:solidFill>
                    <a:srgbClr val="FFCC66"/>
                  </a:solidFill>
                </a:rPr>
                <a:t>-1</a:t>
              </a:r>
              <a:endParaRPr lang="fr-FR" altLang="fr-FR">
                <a:solidFill>
                  <a:srgbClr val="FFCC66"/>
                </a:solidFill>
              </a:endParaRPr>
            </a:p>
          </p:txBody>
        </p:sp>
      </p:grpSp>
      <p:grpSp>
        <p:nvGrpSpPr>
          <p:cNvPr id="411739" name="Group 91"/>
          <p:cNvGrpSpPr>
            <a:grpSpLocks/>
          </p:cNvGrpSpPr>
          <p:nvPr/>
        </p:nvGrpSpPr>
        <p:grpSpPr bwMode="auto">
          <a:xfrm>
            <a:off x="5526088" y="2497138"/>
            <a:ext cx="4379912" cy="2909887"/>
            <a:chOff x="3481" y="1573"/>
            <a:chExt cx="2759" cy="1833"/>
          </a:xfrm>
        </p:grpSpPr>
        <p:grpSp>
          <p:nvGrpSpPr>
            <p:cNvPr id="69716" name="Group 92"/>
            <p:cNvGrpSpPr>
              <a:grpSpLocks/>
            </p:cNvGrpSpPr>
            <p:nvPr/>
          </p:nvGrpSpPr>
          <p:grpSpPr bwMode="auto">
            <a:xfrm>
              <a:off x="3481" y="1573"/>
              <a:ext cx="2759" cy="1581"/>
              <a:chOff x="3481" y="1573"/>
              <a:chExt cx="2759" cy="1581"/>
            </a:xfrm>
          </p:grpSpPr>
          <p:grpSp>
            <p:nvGrpSpPr>
              <p:cNvPr id="69718" name="Group 93"/>
              <p:cNvGrpSpPr>
                <a:grpSpLocks/>
              </p:cNvGrpSpPr>
              <p:nvPr/>
            </p:nvGrpSpPr>
            <p:grpSpPr bwMode="auto">
              <a:xfrm>
                <a:off x="3481" y="1573"/>
                <a:ext cx="2759" cy="1581"/>
                <a:chOff x="3238" y="1573"/>
                <a:chExt cx="2759" cy="1581"/>
              </a:xfrm>
            </p:grpSpPr>
            <p:grpSp>
              <p:nvGrpSpPr>
                <p:cNvPr id="69720" name="Group 94"/>
                <p:cNvGrpSpPr>
                  <a:grpSpLocks/>
                </p:cNvGrpSpPr>
                <p:nvPr/>
              </p:nvGrpSpPr>
              <p:grpSpPr bwMode="auto">
                <a:xfrm>
                  <a:off x="3238" y="1573"/>
                  <a:ext cx="2759" cy="1581"/>
                  <a:chOff x="3238" y="1573"/>
                  <a:chExt cx="2759" cy="1581"/>
                </a:xfrm>
              </p:grpSpPr>
              <p:sp>
                <p:nvSpPr>
                  <p:cNvPr id="69727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429" y="2688"/>
                    <a:ext cx="24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2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422" y="1618"/>
                    <a:ext cx="2511" cy="1434"/>
                  </a:xfrm>
                  <a:prstGeom prst="rect">
                    <a:avLst/>
                  </a:prstGeom>
                  <a:noFill/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6972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1618"/>
                    <a:ext cx="251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0" name="Freeform 98"/>
                  <p:cNvSpPr>
                    <a:spLocks/>
                  </p:cNvSpPr>
                  <p:nvPr/>
                </p:nvSpPr>
                <p:spPr bwMode="auto">
                  <a:xfrm>
                    <a:off x="3422" y="1618"/>
                    <a:ext cx="2511" cy="1434"/>
                  </a:xfrm>
                  <a:custGeom>
                    <a:avLst/>
                    <a:gdLst>
                      <a:gd name="T0" fmla="*/ 0 w 449"/>
                      <a:gd name="T1" fmla="*/ 1434 h 257"/>
                      <a:gd name="T2" fmla="*/ 2511 w 449"/>
                      <a:gd name="T3" fmla="*/ 1434 h 257"/>
                      <a:gd name="T4" fmla="*/ 2511 w 449"/>
                      <a:gd name="T5" fmla="*/ 0 h 25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49" h="257">
                        <a:moveTo>
                          <a:pt x="0" y="257"/>
                        </a:moveTo>
                        <a:lnTo>
                          <a:pt x="449" y="257"/>
                        </a:lnTo>
                        <a:lnTo>
                          <a:pt x="449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1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1618"/>
                    <a:ext cx="0" cy="143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3052"/>
                    <a:ext cx="251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3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1618"/>
                    <a:ext cx="0" cy="143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4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6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3068"/>
                    <a:ext cx="14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-500</a:t>
                    </a:r>
                    <a:endParaRPr lang="fr-FR" altLang="fr-FR"/>
                  </a:p>
                </p:txBody>
              </p:sp>
              <p:sp>
                <p:nvSpPr>
                  <p:cNvPr id="69737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8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668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39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590" y="3068"/>
                    <a:ext cx="14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-400</a:t>
                    </a:r>
                    <a:endParaRPr lang="fr-FR" altLang="fr-FR"/>
                  </a:p>
                </p:txBody>
              </p:sp>
              <p:sp>
                <p:nvSpPr>
                  <p:cNvPr id="69740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0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41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920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4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3068"/>
                    <a:ext cx="14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-300</a:t>
                    </a:r>
                    <a:endParaRPr lang="fr-FR" altLang="fr-FR"/>
                  </a:p>
                </p:txBody>
              </p:sp>
              <p:sp>
                <p:nvSpPr>
                  <p:cNvPr id="69743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1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44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4171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4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093" y="3068"/>
                    <a:ext cx="14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-200</a:t>
                    </a:r>
                    <a:endParaRPr lang="fr-FR" altLang="fr-FR"/>
                  </a:p>
                </p:txBody>
              </p:sp>
              <p:sp>
                <p:nvSpPr>
                  <p:cNvPr id="69746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3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47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423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48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068"/>
                    <a:ext cx="14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-100</a:t>
                    </a:r>
                    <a:endParaRPr lang="fr-FR" altLang="fr-FR"/>
                  </a:p>
                </p:txBody>
              </p:sp>
              <p:sp>
                <p:nvSpPr>
                  <p:cNvPr id="69749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75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0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675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3068"/>
                    <a:ext cx="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</a:t>
                    </a:r>
                    <a:endParaRPr lang="fr-FR" altLang="fr-FR"/>
                  </a:p>
                </p:txBody>
              </p:sp>
              <p:sp>
                <p:nvSpPr>
                  <p:cNvPr id="69752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26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4926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870" y="3068"/>
                    <a:ext cx="12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100</a:t>
                    </a:r>
                    <a:endParaRPr lang="fr-FR" altLang="fr-FR"/>
                  </a:p>
                </p:txBody>
              </p:sp>
              <p:sp>
                <p:nvSpPr>
                  <p:cNvPr id="6975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78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5178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5122" y="3068"/>
                    <a:ext cx="12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200</a:t>
                    </a:r>
                    <a:endParaRPr lang="fr-FR" altLang="fr-FR"/>
                  </a:p>
                </p:txBody>
              </p:sp>
              <p:sp>
                <p:nvSpPr>
                  <p:cNvPr id="69758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29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5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429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373" y="3068"/>
                    <a:ext cx="12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300</a:t>
                    </a:r>
                    <a:endParaRPr lang="fr-FR" altLang="fr-FR"/>
                  </a:p>
                </p:txBody>
              </p:sp>
              <p:sp>
                <p:nvSpPr>
                  <p:cNvPr id="69761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81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681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625" y="3068"/>
                    <a:ext cx="12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400</a:t>
                    </a:r>
                    <a:endParaRPr lang="fr-FR" altLang="fr-FR"/>
                  </a:p>
                </p:txBody>
              </p:sp>
              <p:sp>
                <p:nvSpPr>
                  <p:cNvPr id="69764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33" y="3024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5933" y="1618"/>
                    <a:ext cx="0" cy="2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6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5877" y="3068"/>
                    <a:ext cx="12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500</a:t>
                    </a:r>
                    <a:endParaRPr lang="fr-FR" altLang="fr-FR"/>
                  </a:p>
                </p:txBody>
              </p:sp>
              <p:sp>
                <p:nvSpPr>
                  <p:cNvPr id="6976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3052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8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3052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69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238" y="3007"/>
                    <a:ext cx="16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-0.02</a:t>
                    </a:r>
                    <a:endParaRPr lang="fr-FR" altLang="fr-FR"/>
                  </a:p>
                </p:txBody>
              </p:sp>
              <p:sp>
                <p:nvSpPr>
                  <p:cNvPr id="69770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2868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71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2868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72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238" y="2823"/>
                    <a:ext cx="164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-0.01</a:t>
                    </a:r>
                    <a:endParaRPr lang="fr-FR" altLang="fr-FR"/>
                  </a:p>
                </p:txBody>
              </p:sp>
              <p:sp>
                <p:nvSpPr>
                  <p:cNvPr id="6977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2689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74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2689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75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3361" y="2644"/>
                    <a:ext cx="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</a:t>
                    </a:r>
                    <a:endParaRPr lang="fr-FR" altLang="fr-FR"/>
                  </a:p>
                </p:txBody>
              </p:sp>
              <p:sp>
                <p:nvSpPr>
                  <p:cNvPr id="69776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2511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77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2511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78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2466"/>
                    <a:ext cx="1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0.01</a:t>
                    </a:r>
                    <a:endParaRPr lang="fr-FR" altLang="fr-FR"/>
                  </a:p>
                </p:txBody>
              </p:sp>
              <p:sp>
                <p:nvSpPr>
                  <p:cNvPr id="69779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2332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0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2332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2287"/>
                    <a:ext cx="1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0.02</a:t>
                    </a:r>
                    <a:endParaRPr lang="fr-FR" altLang="fr-FR"/>
                  </a:p>
                </p:txBody>
              </p:sp>
              <p:sp>
                <p:nvSpPr>
                  <p:cNvPr id="69782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2153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3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2153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2109"/>
                    <a:ext cx="1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0.03</a:t>
                    </a:r>
                    <a:endParaRPr lang="fr-FR" altLang="fr-FR"/>
                  </a:p>
                </p:txBody>
              </p:sp>
              <p:sp>
                <p:nvSpPr>
                  <p:cNvPr id="69785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1975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6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1975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1930"/>
                    <a:ext cx="1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0.04</a:t>
                    </a:r>
                    <a:endParaRPr lang="fr-FR" altLang="fr-FR"/>
                  </a:p>
                </p:txBody>
              </p:sp>
              <p:sp>
                <p:nvSpPr>
                  <p:cNvPr id="69788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1796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89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1796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90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1752"/>
                    <a:ext cx="1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0.05</a:t>
                    </a:r>
                    <a:endParaRPr lang="fr-FR" altLang="fr-FR"/>
                  </a:p>
                </p:txBody>
              </p:sp>
              <p:sp>
                <p:nvSpPr>
                  <p:cNvPr id="69791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1618"/>
                    <a:ext cx="23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92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5" y="1618"/>
                    <a:ext cx="2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93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260" y="1573"/>
                    <a:ext cx="140" cy="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57263" eaLnBrk="1" hangingPunct="1"/>
                    <a:r>
                      <a:rPr lang="fr-FR" altLang="fr-FR" sz="900">
                        <a:solidFill>
                          <a:srgbClr val="000000"/>
                        </a:solidFill>
                        <a:latin typeface="Helvetica" pitchFamily="34" charset="0"/>
                      </a:rPr>
                      <a:t>0.06</a:t>
                    </a:r>
                    <a:endParaRPr lang="fr-FR" altLang="fr-FR"/>
                  </a:p>
                </p:txBody>
              </p:sp>
              <p:sp>
                <p:nvSpPr>
                  <p:cNvPr id="69794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422" y="1618"/>
                    <a:ext cx="251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95" name="Freeform 163"/>
                  <p:cNvSpPr>
                    <a:spLocks/>
                  </p:cNvSpPr>
                  <p:nvPr/>
                </p:nvSpPr>
                <p:spPr bwMode="auto">
                  <a:xfrm>
                    <a:off x="3422" y="1618"/>
                    <a:ext cx="2511" cy="1434"/>
                  </a:xfrm>
                  <a:custGeom>
                    <a:avLst/>
                    <a:gdLst>
                      <a:gd name="T0" fmla="*/ 0 w 449"/>
                      <a:gd name="T1" fmla="*/ 1434 h 257"/>
                      <a:gd name="T2" fmla="*/ 2511 w 449"/>
                      <a:gd name="T3" fmla="*/ 1434 h 257"/>
                      <a:gd name="T4" fmla="*/ 2511 w 449"/>
                      <a:gd name="T5" fmla="*/ 0 h 25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49" h="257">
                        <a:moveTo>
                          <a:pt x="0" y="257"/>
                        </a:moveTo>
                        <a:lnTo>
                          <a:pt x="449" y="257"/>
                        </a:lnTo>
                        <a:lnTo>
                          <a:pt x="449" y="0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96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2" y="1618"/>
                    <a:ext cx="0" cy="143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69721" name="Group 165"/>
                <p:cNvGrpSpPr>
                  <a:grpSpLocks/>
                </p:cNvGrpSpPr>
                <p:nvPr/>
              </p:nvGrpSpPr>
              <p:grpSpPr bwMode="auto">
                <a:xfrm>
                  <a:off x="3607" y="1618"/>
                  <a:ext cx="2135" cy="1305"/>
                  <a:chOff x="3607" y="1618"/>
                  <a:chExt cx="2135" cy="1305"/>
                </a:xfrm>
              </p:grpSpPr>
              <p:sp>
                <p:nvSpPr>
                  <p:cNvPr id="69722" name="Freeform 166"/>
                  <p:cNvSpPr>
                    <a:spLocks/>
                  </p:cNvSpPr>
                  <p:nvPr/>
                </p:nvSpPr>
                <p:spPr bwMode="auto">
                  <a:xfrm>
                    <a:off x="3607" y="2661"/>
                    <a:ext cx="587" cy="62"/>
                  </a:xfrm>
                  <a:custGeom>
                    <a:avLst/>
                    <a:gdLst>
                      <a:gd name="T0" fmla="*/ 11 w 587"/>
                      <a:gd name="T1" fmla="*/ 45 h 62"/>
                      <a:gd name="T2" fmla="*/ 22 w 587"/>
                      <a:gd name="T3" fmla="*/ 28 h 62"/>
                      <a:gd name="T4" fmla="*/ 33 w 587"/>
                      <a:gd name="T5" fmla="*/ 11 h 62"/>
                      <a:gd name="T6" fmla="*/ 45 w 587"/>
                      <a:gd name="T7" fmla="*/ 11 h 62"/>
                      <a:gd name="T8" fmla="*/ 61 w 587"/>
                      <a:gd name="T9" fmla="*/ 23 h 62"/>
                      <a:gd name="T10" fmla="*/ 78 w 587"/>
                      <a:gd name="T11" fmla="*/ 45 h 62"/>
                      <a:gd name="T12" fmla="*/ 89 w 587"/>
                      <a:gd name="T13" fmla="*/ 50 h 62"/>
                      <a:gd name="T14" fmla="*/ 106 w 587"/>
                      <a:gd name="T15" fmla="*/ 34 h 62"/>
                      <a:gd name="T16" fmla="*/ 117 w 587"/>
                      <a:gd name="T17" fmla="*/ 11 h 62"/>
                      <a:gd name="T18" fmla="*/ 134 w 587"/>
                      <a:gd name="T19" fmla="*/ 11 h 62"/>
                      <a:gd name="T20" fmla="*/ 151 w 587"/>
                      <a:gd name="T21" fmla="*/ 34 h 62"/>
                      <a:gd name="T22" fmla="*/ 168 w 587"/>
                      <a:gd name="T23" fmla="*/ 50 h 62"/>
                      <a:gd name="T24" fmla="*/ 190 w 587"/>
                      <a:gd name="T25" fmla="*/ 34 h 62"/>
                      <a:gd name="T26" fmla="*/ 207 w 587"/>
                      <a:gd name="T27" fmla="*/ 11 h 62"/>
                      <a:gd name="T28" fmla="*/ 218 w 587"/>
                      <a:gd name="T29" fmla="*/ 11 h 62"/>
                      <a:gd name="T30" fmla="*/ 229 w 587"/>
                      <a:gd name="T31" fmla="*/ 28 h 62"/>
                      <a:gd name="T32" fmla="*/ 246 w 587"/>
                      <a:gd name="T33" fmla="*/ 50 h 62"/>
                      <a:gd name="T34" fmla="*/ 263 w 587"/>
                      <a:gd name="T35" fmla="*/ 45 h 62"/>
                      <a:gd name="T36" fmla="*/ 274 w 587"/>
                      <a:gd name="T37" fmla="*/ 28 h 62"/>
                      <a:gd name="T38" fmla="*/ 285 w 587"/>
                      <a:gd name="T39" fmla="*/ 11 h 62"/>
                      <a:gd name="T40" fmla="*/ 302 w 587"/>
                      <a:gd name="T41" fmla="*/ 11 h 62"/>
                      <a:gd name="T42" fmla="*/ 313 w 587"/>
                      <a:gd name="T43" fmla="*/ 28 h 62"/>
                      <a:gd name="T44" fmla="*/ 330 w 587"/>
                      <a:gd name="T45" fmla="*/ 50 h 62"/>
                      <a:gd name="T46" fmla="*/ 346 w 587"/>
                      <a:gd name="T47" fmla="*/ 45 h 62"/>
                      <a:gd name="T48" fmla="*/ 363 w 587"/>
                      <a:gd name="T49" fmla="*/ 23 h 62"/>
                      <a:gd name="T50" fmla="*/ 374 w 587"/>
                      <a:gd name="T51" fmla="*/ 6 h 62"/>
                      <a:gd name="T52" fmla="*/ 391 w 587"/>
                      <a:gd name="T53" fmla="*/ 17 h 62"/>
                      <a:gd name="T54" fmla="*/ 402 w 587"/>
                      <a:gd name="T55" fmla="*/ 39 h 62"/>
                      <a:gd name="T56" fmla="*/ 419 w 587"/>
                      <a:gd name="T57" fmla="*/ 56 h 62"/>
                      <a:gd name="T58" fmla="*/ 436 w 587"/>
                      <a:gd name="T59" fmla="*/ 39 h 62"/>
                      <a:gd name="T60" fmla="*/ 447 w 587"/>
                      <a:gd name="T61" fmla="*/ 23 h 62"/>
                      <a:gd name="T62" fmla="*/ 453 w 587"/>
                      <a:gd name="T63" fmla="*/ 6 h 62"/>
                      <a:gd name="T64" fmla="*/ 469 w 587"/>
                      <a:gd name="T65" fmla="*/ 6 h 62"/>
                      <a:gd name="T66" fmla="*/ 481 w 587"/>
                      <a:gd name="T67" fmla="*/ 23 h 62"/>
                      <a:gd name="T68" fmla="*/ 486 w 587"/>
                      <a:gd name="T69" fmla="*/ 39 h 62"/>
                      <a:gd name="T70" fmla="*/ 497 w 587"/>
                      <a:gd name="T71" fmla="*/ 56 h 62"/>
                      <a:gd name="T72" fmla="*/ 514 w 587"/>
                      <a:gd name="T73" fmla="*/ 50 h 62"/>
                      <a:gd name="T74" fmla="*/ 525 w 587"/>
                      <a:gd name="T75" fmla="*/ 34 h 62"/>
                      <a:gd name="T76" fmla="*/ 536 w 587"/>
                      <a:gd name="T77" fmla="*/ 6 h 62"/>
                      <a:gd name="T78" fmla="*/ 553 w 587"/>
                      <a:gd name="T79" fmla="*/ 6 h 62"/>
                      <a:gd name="T80" fmla="*/ 564 w 587"/>
                      <a:gd name="T81" fmla="*/ 23 h 62"/>
                      <a:gd name="T82" fmla="*/ 576 w 587"/>
                      <a:gd name="T83" fmla="*/ 45 h 6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587" h="62">
                        <a:moveTo>
                          <a:pt x="0" y="50"/>
                        </a:moveTo>
                        <a:lnTo>
                          <a:pt x="5" y="50"/>
                        </a:lnTo>
                        <a:lnTo>
                          <a:pt x="11" y="45"/>
                        </a:lnTo>
                        <a:lnTo>
                          <a:pt x="17" y="39"/>
                        </a:lnTo>
                        <a:lnTo>
                          <a:pt x="22" y="34"/>
                        </a:lnTo>
                        <a:lnTo>
                          <a:pt x="22" y="28"/>
                        </a:lnTo>
                        <a:lnTo>
                          <a:pt x="28" y="23"/>
                        </a:lnTo>
                        <a:lnTo>
                          <a:pt x="39" y="11"/>
                        </a:lnTo>
                        <a:lnTo>
                          <a:pt x="33" y="11"/>
                        </a:lnTo>
                        <a:lnTo>
                          <a:pt x="39" y="11"/>
                        </a:lnTo>
                        <a:lnTo>
                          <a:pt x="50" y="11"/>
                        </a:lnTo>
                        <a:lnTo>
                          <a:pt x="45" y="11"/>
                        </a:lnTo>
                        <a:lnTo>
                          <a:pt x="50" y="11"/>
                        </a:lnTo>
                        <a:lnTo>
                          <a:pt x="56" y="17"/>
                        </a:lnTo>
                        <a:lnTo>
                          <a:pt x="61" y="23"/>
                        </a:lnTo>
                        <a:lnTo>
                          <a:pt x="61" y="28"/>
                        </a:lnTo>
                        <a:lnTo>
                          <a:pt x="67" y="34"/>
                        </a:lnTo>
                        <a:lnTo>
                          <a:pt x="78" y="45"/>
                        </a:lnTo>
                        <a:lnTo>
                          <a:pt x="78" y="50"/>
                        </a:lnTo>
                        <a:lnTo>
                          <a:pt x="84" y="50"/>
                        </a:lnTo>
                        <a:lnTo>
                          <a:pt x="89" y="50"/>
                        </a:lnTo>
                        <a:lnTo>
                          <a:pt x="95" y="45"/>
                        </a:lnTo>
                        <a:lnTo>
                          <a:pt x="100" y="39"/>
                        </a:lnTo>
                        <a:lnTo>
                          <a:pt x="106" y="34"/>
                        </a:lnTo>
                        <a:lnTo>
                          <a:pt x="106" y="28"/>
                        </a:lnTo>
                        <a:lnTo>
                          <a:pt x="117" y="17"/>
                        </a:lnTo>
                        <a:lnTo>
                          <a:pt x="117" y="11"/>
                        </a:lnTo>
                        <a:lnTo>
                          <a:pt x="123" y="11"/>
                        </a:lnTo>
                        <a:lnTo>
                          <a:pt x="128" y="6"/>
                        </a:lnTo>
                        <a:lnTo>
                          <a:pt x="134" y="11"/>
                        </a:lnTo>
                        <a:lnTo>
                          <a:pt x="140" y="17"/>
                        </a:lnTo>
                        <a:lnTo>
                          <a:pt x="151" y="28"/>
                        </a:lnTo>
                        <a:lnTo>
                          <a:pt x="151" y="34"/>
                        </a:lnTo>
                        <a:lnTo>
                          <a:pt x="162" y="45"/>
                        </a:lnTo>
                        <a:lnTo>
                          <a:pt x="162" y="50"/>
                        </a:lnTo>
                        <a:lnTo>
                          <a:pt x="168" y="50"/>
                        </a:lnTo>
                        <a:lnTo>
                          <a:pt x="173" y="50"/>
                        </a:lnTo>
                        <a:lnTo>
                          <a:pt x="179" y="45"/>
                        </a:lnTo>
                        <a:lnTo>
                          <a:pt x="190" y="34"/>
                        </a:lnTo>
                        <a:lnTo>
                          <a:pt x="190" y="28"/>
                        </a:lnTo>
                        <a:lnTo>
                          <a:pt x="195" y="23"/>
                        </a:lnTo>
                        <a:lnTo>
                          <a:pt x="207" y="11"/>
                        </a:lnTo>
                        <a:lnTo>
                          <a:pt x="207" y="6"/>
                        </a:lnTo>
                        <a:lnTo>
                          <a:pt x="212" y="6"/>
                        </a:lnTo>
                        <a:lnTo>
                          <a:pt x="218" y="11"/>
                        </a:lnTo>
                        <a:lnTo>
                          <a:pt x="223" y="17"/>
                        </a:lnTo>
                        <a:lnTo>
                          <a:pt x="229" y="23"/>
                        </a:lnTo>
                        <a:lnTo>
                          <a:pt x="229" y="28"/>
                        </a:lnTo>
                        <a:lnTo>
                          <a:pt x="240" y="39"/>
                        </a:lnTo>
                        <a:lnTo>
                          <a:pt x="240" y="45"/>
                        </a:lnTo>
                        <a:lnTo>
                          <a:pt x="246" y="50"/>
                        </a:lnTo>
                        <a:lnTo>
                          <a:pt x="251" y="50"/>
                        </a:lnTo>
                        <a:lnTo>
                          <a:pt x="257" y="50"/>
                        </a:lnTo>
                        <a:lnTo>
                          <a:pt x="263" y="45"/>
                        </a:lnTo>
                        <a:lnTo>
                          <a:pt x="268" y="39"/>
                        </a:lnTo>
                        <a:lnTo>
                          <a:pt x="274" y="34"/>
                        </a:lnTo>
                        <a:lnTo>
                          <a:pt x="274" y="28"/>
                        </a:lnTo>
                        <a:lnTo>
                          <a:pt x="279" y="23"/>
                        </a:lnTo>
                        <a:lnTo>
                          <a:pt x="279" y="17"/>
                        </a:lnTo>
                        <a:lnTo>
                          <a:pt x="285" y="11"/>
                        </a:lnTo>
                        <a:lnTo>
                          <a:pt x="291" y="6"/>
                        </a:lnTo>
                        <a:lnTo>
                          <a:pt x="296" y="6"/>
                        </a:lnTo>
                        <a:lnTo>
                          <a:pt x="302" y="11"/>
                        </a:lnTo>
                        <a:lnTo>
                          <a:pt x="307" y="17"/>
                        </a:lnTo>
                        <a:lnTo>
                          <a:pt x="313" y="23"/>
                        </a:lnTo>
                        <a:lnTo>
                          <a:pt x="313" y="28"/>
                        </a:lnTo>
                        <a:lnTo>
                          <a:pt x="318" y="34"/>
                        </a:lnTo>
                        <a:lnTo>
                          <a:pt x="330" y="45"/>
                        </a:lnTo>
                        <a:lnTo>
                          <a:pt x="330" y="50"/>
                        </a:lnTo>
                        <a:lnTo>
                          <a:pt x="335" y="56"/>
                        </a:lnTo>
                        <a:lnTo>
                          <a:pt x="341" y="50"/>
                        </a:lnTo>
                        <a:lnTo>
                          <a:pt x="346" y="45"/>
                        </a:lnTo>
                        <a:lnTo>
                          <a:pt x="358" y="34"/>
                        </a:lnTo>
                        <a:lnTo>
                          <a:pt x="358" y="28"/>
                        </a:lnTo>
                        <a:lnTo>
                          <a:pt x="363" y="23"/>
                        </a:lnTo>
                        <a:lnTo>
                          <a:pt x="363" y="17"/>
                        </a:lnTo>
                        <a:lnTo>
                          <a:pt x="369" y="11"/>
                        </a:lnTo>
                        <a:lnTo>
                          <a:pt x="374" y="6"/>
                        </a:lnTo>
                        <a:lnTo>
                          <a:pt x="380" y="6"/>
                        </a:lnTo>
                        <a:lnTo>
                          <a:pt x="386" y="11"/>
                        </a:lnTo>
                        <a:lnTo>
                          <a:pt x="391" y="17"/>
                        </a:lnTo>
                        <a:lnTo>
                          <a:pt x="397" y="23"/>
                        </a:lnTo>
                        <a:lnTo>
                          <a:pt x="402" y="28"/>
                        </a:lnTo>
                        <a:lnTo>
                          <a:pt x="402" y="39"/>
                        </a:lnTo>
                        <a:lnTo>
                          <a:pt x="408" y="45"/>
                        </a:lnTo>
                        <a:lnTo>
                          <a:pt x="414" y="50"/>
                        </a:lnTo>
                        <a:lnTo>
                          <a:pt x="419" y="56"/>
                        </a:lnTo>
                        <a:lnTo>
                          <a:pt x="425" y="56"/>
                        </a:lnTo>
                        <a:lnTo>
                          <a:pt x="436" y="45"/>
                        </a:lnTo>
                        <a:lnTo>
                          <a:pt x="436" y="39"/>
                        </a:lnTo>
                        <a:lnTo>
                          <a:pt x="441" y="34"/>
                        </a:lnTo>
                        <a:lnTo>
                          <a:pt x="441" y="28"/>
                        </a:lnTo>
                        <a:lnTo>
                          <a:pt x="447" y="23"/>
                        </a:lnTo>
                        <a:lnTo>
                          <a:pt x="447" y="17"/>
                        </a:lnTo>
                        <a:lnTo>
                          <a:pt x="458" y="6"/>
                        </a:lnTo>
                        <a:lnTo>
                          <a:pt x="453" y="6"/>
                        </a:lnTo>
                        <a:lnTo>
                          <a:pt x="458" y="6"/>
                        </a:lnTo>
                        <a:lnTo>
                          <a:pt x="464" y="0"/>
                        </a:lnTo>
                        <a:lnTo>
                          <a:pt x="469" y="6"/>
                        </a:lnTo>
                        <a:lnTo>
                          <a:pt x="475" y="11"/>
                        </a:lnTo>
                        <a:lnTo>
                          <a:pt x="475" y="17"/>
                        </a:lnTo>
                        <a:lnTo>
                          <a:pt x="481" y="23"/>
                        </a:lnTo>
                        <a:lnTo>
                          <a:pt x="481" y="28"/>
                        </a:lnTo>
                        <a:lnTo>
                          <a:pt x="486" y="34"/>
                        </a:lnTo>
                        <a:lnTo>
                          <a:pt x="486" y="39"/>
                        </a:lnTo>
                        <a:lnTo>
                          <a:pt x="492" y="45"/>
                        </a:lnTo>
                        <a:lnTo>
                          <a:pt x="503" y="56"/>
                        </a:lnTo>
                        <a:lnTo>
                          <a:pt x="497" y="56"/>
                        </a:lnTo>
                        <a:lnTo>
                          <a:pt x="503" y="56"/>
                        </a:lnTo>
                        <a:lnTo>
                          <a:pt x="509" y="56"/>
                        </a:lnTo>
                        <a:lnTo>
                          <a:pt x="514" y="50"/>
                        </a:lnTo>
                        <a:lnTo>
                          <a:pt x="520" y="45"/>
                        </a:lnTo>
                        <a:lnTo>
                          <a:pt x="520" y="39"/>
                        </a:lnTo>
                        <a:lnTo>
                          <a:pt x="525" y="34"/>
                        </a:lnTo>
                        <a:lnTo>
                          <a:pt x="525" y="23"/>
                        </a:lnTo>
                        <a:lnTo>
                          <a:pt x="536" y="11"/>
                        </a:lnTo>
                        <a:lnTo>
                          <a:pt x="536" y="6"/>
                        </a:lnTo>
                        <a:lnTo>
                          <a:pt x="542" y="0"/>
                        </a:lnTo>
                        <a:lnTo>
                          <a:pt x="548" y="0"/>
                        </a:lnTo>
                        <a:lnTo>
                          <a:pt x="553" y="6"/>
                        </a:lnTo>
                        <a:lnTo>
                          <a:pt x="559" y="11"/>
                        </a:lnTo>
                        <a:lnTo>
                          <a:pt x="564" y="17"/>
                        </a:lnTo>
                        <a:lnTo>
                          <a:pt x="564" y="23"/>
                        </a:lnTo>
                        <a:lnTo>
                          <a:pt x="570" y="28"/>
                        </a:lnTo>
                        <a:lnTo>
                          <a:pt x="570" y="39"/>
                        </a:lnTo>
                        <a:lnTo>
                          <a:pt x="576" y="45"/>
                        </a:lnTo>
                        <a:lnTo>
                          <a:pt x="576" y="50"/>
                        </a:lnTo>
                        <a:lnTo>
                          <a:pt x="587" y="6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23" name="Freeform 167"/>
                  <p:cNvSpPr>
                    <a:spLocks/>
                  </p:cNvSpPr>
                  <p:nvPr/>
                </p:nvSpPr>
                <p:spPr bwMode="auto">
                  <a:xfrm>
                    <a:off x="4188" y="2550"/>
                    <a:ext cx="408" cy="240"/>
                  </a:xfrm>
                  <a:custGeom>
                    <a:avLst/>
                    <a:gdLst>
                      <a:gd name="T0" fmla="*/ 6 w 408"/>
                      <a:gd name="T1" fmla="*/ 173 h 240"/>
                      <a:gd name="T2" fmla="*/ 17 w 408"/>
                      <a:gd name="T3" fmla="*/ 161 h 240"/>
                      <a:gd name="T4" fmla="*/ 28 w 408"/>
                      <a:gd name="T5" fmla="*/ 145 h 240"/>
                      <a:gd name="T6" fmla="*/ 34 w 408"/>
                      <a:gd name="T7" fmla="*/ 122 h 240"/>
                      <a:gd name="T8" fmla="*/ 45 w 408"/>
                      <a:gd name="T9" fmla="*/ 106 h 240"/>
                      <a:gd name="T10" fmla="*/ 62 w 408"/>
                      <a:gd name="T11" fmla="*/ 117 h 240"/>
                      <a:gd name="T12" fmla="*/ 67 w 408"/>
                      <a:gd name="T13" fmla="*/ 139 h 240"/>
                      <a:gd name="T14" fmla="*/ 78 w 408"/>
                      <a:gd name="T15" fmla="*/ 161 h 240"/>
                      <a:gd name="T16" fmla="*/ 90 w 408"/>
                      <a:gd name="T17" fmla="*/ 178 h 240"/>
                      <a:gd name="T18" fmla="*/ 106 w 408"/>
                      <a:gd name="T19" fmla="*/ 161 h 240"/>
                      <a:gd name="T20" fmla="*/ 112 w 408"/>
                      <a:gd name="T21" fmla="*/ 139 h 240"/>
                      <a:gd name="T22" fmla="*/ 123 w 408"/>
                      <a:gd name="T23" fmla="*/ 111 h 240"/>
                      <a:gd name="T24" fmla="*/ 134 w 408"/>
                      <a:gd name="T25" fmla="*/ 100 h 240"/>
                      <a:gd name="T26" fmla="*/ 146 w 408"/>
                      <a:gd name="T27" fmla="*/ 122 h 240"/>
                      <a:gd name="T28" fmla="*/ 157 w 408"/>
                      <a:gd name="T29" fmla="*/ 145 h 240"/>
                      <a:gd name="T30" fmla="*/ 162 w 408"/>
                      <a:gd name="T31" fmla="*/ 167 h 240"/>
                      <a:gd name="T32" fmla="*/ 174 w 408"/>
                      <a:gd name="T33" fmla="*/ 189 h 240"/>
                      <a:gd name="T34" fmla="*/ 185 w 408"/>
                      <a:gd name="T35" fmla="*/ 173 h 240"/>
                      <a:gd name="T36" fmla="*/ 196 w 408"/>
                      <a:gd name="T37" fmla="*/ 145 h 240"/>
                      <a:gd name="T38" fmla="*/ 201 w 408"/>
                      <a:gd name="T39" fmla="*/ 117 h 240"/>
                      <a:gd name="T40" fmla="*/ 218 w 408"/>
                      <a:gd name="T41" fmla="*/ 89 h 240"/>
                      <a:gd name="T42" fmla="*/ 224 w 408"/>
                      <a:gd name="T43" fmla="*/ 94 h 240"/>
                      <a:gd name="T44" fmla="*/ 235 w 408"/>
                      <a:gd name="T45" fmla="*/ 122 h 240"/>
                      <a:gd name="T46" fmla="*/ 241 w 408"/>
                      <a:gd name="T47" fmla="*/ 161 h 240"/>
                      <a:gd name="T48" fmla="*/ 252 w 408"/>
                      <a:gd name="T49" fmla="*/ 189 h 240"/>
                      <a:gd name="T50" fmla="*/ 257 w 408"/>
                      <a:gd name="T51" fmla="*/ 206 h 240"/>
                      <a:gd name="T52" fmla="*/ 269 w 408"/>
                      <a:gd name="T53" fmla="*/ 184 h 240"/>
                      <a:gd name="T54" fmla="*/ 280 w 408"/>
                      <a:gd name="T55" fmla="*/ 150 h 240"/>
                      <a:gd name="T56" fmla="*/ 285 w 408"/>
                      <a:gd name="T57" fmla="*/ 111 h 240"/>
                      <a:gd name="T58" fmla="*/ 297 w 408"/>
                      <a:gd name="T59" fmla="*/ 72 h 240"/>
                      <a:gd name="T60" fmla="*/ 308 w 408"/>
                      <a:gd name="T61" fmla="*/ 72 h 240"/>
                      <a:gd name="T62" fmla="*/ 319 w 408"/>
                      <a:gd name="T63" fmla="*/ 122 h 240"/>
                      <a:gd name="T64" fmla="*/ 324 w 408"/>
                      <a:gd name="T65" fmla="*/ 167 h 240"/>
                      <a:gd name="T66" fmla="*/ 336 w 408"/>
                      <a:gd name="T67" fmla="*/ 212 h 240"/>
                      <a:gd name="T68" fmla="*/ 341 w 408"/>
                      <a:gd name="T69" fmla="*/ 240 h 240"/>
                      <a:gd name="T70" fmla="*/ 352 w 408"/>
                      <a:gd name="T71" fmla="*/ 212 h 240"/>
                      <a:gd name="T72" fmla="*/ 364 w 408"/>
                      <a:gd name="T73" fmla="*/ 161 h 240"/>
                      <a:gd name="T74" fmla="*/ 369 w 408"/>
                      <a:gd name="T75" fmla="*/ 72 h 240"/>
                      <a:gd name="T76" fmla="*/ 380 w 408"/>
                      <a:gd name="T77" fmla="*/ 22 h 240"/>
                      <a:gd name="T78" fmla="*/ 386 w 408"/>
                      <a:gd name="T79" fmla="*/ 0 h 240"/>
                      <a:gd name="T80" fmla="*/ 392 w 408"/>
                      <a:gd name="T81" fmla="*/ 28 h 240"/>
                      <a:gd name="T82" fmla="*/ 403 w 408"/>
                      <a:gd name="T83" fmla="*/ 89 h 24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408" h="240">
                        <a:moveTo>
                          <a:pt x="6" y="173"/>
                        </a:moveTo>
                        <a:lnTo>
                          <a:pt x="0" y="173"/>
                        </a:lnTo>
                        <a:lnTo>
                          <a:pt x="6" y="173"/>
                        </a:lnTo>
                        <a:lnTo>
                          <a:pt x="11" y="173"/>
                        </a:lnTo>
                        <a:lnTo>
                          <a:pt x="17" y="167"/>
                        </a:lnTo>
                        <a:lnTo>
                          <a:pt x="17" y="161"/>
                        </a:lnTo>
                        <a:lnTo>
                          <a:pt x="23" y="156"/>
                        </a:lnTo>
                        <a:lnTo>
                          <a:pt x="23" y="150"/>
                        </a:lnTo>
                        <a:lnTo>
                          <a:pt x="28" y="145"/>
                        </a:lnTo>
                        <a:lnTo>
                          <a:pt x="28" y="139"/>
                        </a:lnTo>
                        <a:lnTo>
                          <a:pt x="34" y="134"/>
                        </a:lnTo>
                        <a:lnTo>
                          <a:pt x="34" y="122"/>
                        </a:lnTo>
                        <a:lnTo>
                          <a:pt x="39" y="117"/>
                        </a:lnTo>
                        <a:lnTo>
                          <a:pt x="51" y="106"/>
                        </a:lnTo>
                        <a:lnTo>
                          <a:pt x="45" y="106"/>
                        </a:lnTo>
                        <a:lnTo>
                          <a:pt x="51" y="106"/>
                        </a:lnTo>
                        <a:lnTo>
                          <a:pt x="56" y="111"/>
                        </a:lnTo>
                        <a:lnTo>
                          <a:pt x="62" y="117"/>
                        </a:lnTo>
                        <a:lnTo>
                          <a:pt x="62" y="122"/>
                        </a:lnTo>
                        <a:lnTo>
                          <a:pt x="67" y="128"/>
                        </a:lnTo>
                        <a:lnTo>
                          <a:pt x="67" y="139"/>
                        </a:lnTo>
                        <a:lnTo>
                          <a:pt x="73" y="145"/>
                        </a:lnTo>
                        <a:lnTo>
                          <a:pt x="73" y="156"/>
                        </a:lnTo>
                        <a:lnTo>
                          <a:pt x="78" y="161"/>
                        </a:lnTo>
                        <a:lnTo>
                          <a:pt x="78" y="167"/>
                        </a:lnTo>
                        <a:lnTo>
                          <a:pt x="84" y="173"/>
                        </a:lnTo>
                        <a:lnTo>
                          <a:pt x="90" y="178"/>
                        </a:lnTo>
                        <a:lnTo>
                          <a:pt x="95" y="173"/>
                        </a:lnTo>
                        <a:lnTo>
                          <a:pt x="101" y="167"/>
                        </a:lnTo>
                        <a:lnTo>
                          <a:pt x="106" y="161"/>
                        </a:lnTo>
                        <a:lnTo>
                          <a:pt x="106" y="156"/>
                        </a:lnTo>
                        <a:lnTo>
                          <a:pt x="112" y="145"/>
                        </a:lnTo>
                        <a:lnTo>
                          <a:pt x="112" y="139"/>
                        </a:lnTo>
                        <a:lnTo>
                          <a:pt x="118" y="134"/>
                        </a:lnTo>
                        <a:lnTo>
                          <a:pt x="118" y="117"/>
                        </a:lnTo>
                        <a:lnTo>
                          <a:pt x="123" y="111"/>
                        </a:lnTo>
                        <a:lnTo>
                          <a:pt x="123" y="106"/>
                        </a:lnTo>
                        <a:lnTo>
                          <a:pt x="129" y="100"/>
                        </a:lnTo>
                        <a:lnTo>
                          <a:pt x="134" y="100"/>
                        </a:lnTo>
                        <a:lnTo>
                          <a:pt x="140" y="106"/>
                        </a:lnTo>
                        <a:lnTo>
                          <a:pt x="146" y="111"/>
                        </a:lnTo>
                        <a:lnTo>
                          <a:pt x="146" y="122"/>
                        </a:lnTo>
                        <a:lnTo>
                          <a:pt x="151" y="128"/>
                        </a:lnTo>
                        <a:lnTo>
                          <a:pt x="151" y="134"/>
                        </a:lnTo>
                        <a:lnTo>
                          <a:pt x="157" y="145"/>
                        </a:lnTo>
                        <a:lnTo>
                          <a:pt x="157" y="150"/>
                        </a:lnTo>
                        <a:lnTo>
                          <a:pt x="162" y="161"/>
                        </a:lnTo>
                        <a:lnTo>
                          <a:pt x="162" y="167"/>
                        </a:lnTo>
                        <a:lnTo>
                          <a:pt x="168" y="173"/>
                        </a:lnTo>
                        <a:lnTo>
                          <a:pt x="168" y="184"/>
                        </a:lnTo>
                        <a:lnTo>
                          <a:pt x="174" y="189"/>
                        </a:lnTo>
                        <a:lnTo>
                          <a:pt x="179" y="184"/>
                        </a:lnTo>
                        <a:lnTo>
                          <a:pt x="185" y="178"/>
                        </a:lnTo>
                        <a:lnTo>
                          <a:pt x="185" y="173"/>
                        </a:lnTo>
                        <a:lnTo>
                          <a:pt x="190" y="167"/>
                        </a:lnTo>
                        <a:lnTo>
                          <a:pt x="190" y="150"/>
                        </a:lnTo>
                        <a:lnTo>
                          <a:pt x="196" y="145"/>
                        </a:lnTo>
                        <a:lnTo>
                          <a:pt x="196" y="134"/>
                        </a:lnTo>
                        <a:lnTo>
                          <a:pt x="201" y="122"/>
                        </a:lnTo>
                        <a:lnTo>
                          <a:pt x="201" y="117"/>
                        </a:lnTo>
                        <a:lnTo>
                          <a:pt x="207" y="106"/>
                        </a:lnTo>
                        <a:lnTo>
                          <a:pt x="207" y="100"/>
                        </a:lnTo>
                        <a:lnTo>
                          <a:pt x="218" y="89"/>
                        </a:lnTo>
                        <a:lnTo>
                          <a:pt x="213" y="89"/>
                        </a:lnTo>
                        <a:lnTo>
                          <a:pt x="218" y="89"/>
                        </a:lnTo>
                        <a:lnTo>
                          <a:pt x="224" y="94"/>
                        </a:lnTo>
                        <a:lnTo>
                          <a:pt x="229" y="106"/>
                        </a:lnTo>
                        <a:lnTo>
                          <a:pt x="229" y="111"/>
                        </a:lnTo>
                        <a:lnTo>
                          <a:pt x="235" y="122"/>
                        </a:lnTo>
                        <a:lnTo>
                          <a:pt x="235" y="134"/>
                        </a:lnTo>
                        <a:lnTo>
                          <a:pt x="241" y="139"/>
                        </a:lnTo>
                        <a:lnTo>
                          <a:pt x="241" y="161"/>
                        </a:lnTo>
                        <a:lnTo>
                          <a:pt x="246" y="173"/>
                        </a:lnTo>
                        <a:lnTo>
                          <a:pt x="246" y="184"/>
                        </a:lnTo>
                        <a:lnTo>
                          <a:pt x="252" y="189"/>
                        </a:lnTo>
                        <a:lnTo>
                          <a:pt x="252" y="195"/>
                        </a:lnTo>
                        <a:lnTo>
                          <a:pt x="263" y="206"/>
                        </a:lnTo>
                        <a:lnTo>
                          <a:pt x="257" y="206"/>
                        </a:lnTo>
                        <a:lnTo>
                          <a:pt x="263" y="195"/>
                        </a:lnTo>
                        <a:lnTo>
                          <a:pt x="269" y="189"/>
                        </a:lnTo>
                        <a:lnTo>
                          <a:pt x="269" y="184"/>
                        </a:lnTo>
                        <a:lnTo>
                          <a:pt x="274" y="173"/>
                        </a:lnTo>
                        <a:lnTo>
                          <a:pt x="274" y="161"/>
                        </a:lnTo>
                        <a:lnTo>
                          <a:pt x="280" y="150"/>
                        </a:lnTo>
                        <a:lnTo>
                          <a:pt x="280" y="134"/>
                        </a:lnTo>
                        <a:lnTo>
                          <a:pt x="285" y="122"/>
                        </a:lnTo>
                        <a:lnTo>
                          <a:pt x="285" y="111"/>
                        </a:lnTo>
                        <a:lnTo>
                          <a:pt x="291" y="94"/>
                        </a:lnTo>
                        <a:lnTo>
                          <a:pt x="291" y="78"/>
                        </a:lnTo>
                        <a:lnTo>
                          <a:pt x="297" y="72"/>
                        </a:lnTo>
                        <a:lnTo>
                          <a:pt x="297" y="67"/>
                        </a:lnTo>
                        <a:lnTo>
                          <a:pt x="308" y="67"/>
                        </a:lnTo>
                        <a:lnTo>
                          <a:pt x="308" y="72"/>
                        </a:lnTo>
                        <a:lnTo>
                          <a:pt x="313" y="83"/>
                        </a:lnTo>
                        <a:lnTo>
                          <a:pt x="313" y="106"/>
                        </a:lnTo>
                        <a:lnTo>
                          <a:pt x="319" y="122"/>
                        </a:lnTo>
                        <a:lnTo>
                          <a:pt x="319" y="139"/>
                        </a:lnTo>
                        <a:lnTo>
                          <a:pt x="324" y="150"/>
                        </a:lnTo>
                        <a:lnTo>
                          <a:pt x="324" y="167"/>
                        </a:lnTo>
                        <a:lnTo>
                          <a:pt x="330" y="184"/>
                        </a:lnTo>
                        <a:lnTo>
                          <a:pt x="330" y="200"/>
                        </a:lnTo>
                        <a:lnTo>
                          <a:pt x="336" y="212"/>
                        </a:lnTo>
                        <a:lnTo>
                          <a:pt x="336" y="223"/>
                        </a:lnTo>
                        <a:lnTo>
                          <a:pt x="347" y="240"/>
                        </a:lnTo>
                        <a:lnTo>
                          <a:pt x="341" y="240"/>
                        </a:lnTo>
                        <a:lnTo>
                          <a:pt x="347" y="234"/>
                        </a:lnTo>
                        <a:lnTo>
                          <a:pt x="352" y="223"/>
                        </a:lnTo>
                        <a:lnTo>
                          <a:pt x="352" y="212"/>
                        </a:lnTo>
                        <a:lnTo>
                          <a:pt x="358" y="195"/>
                        </a:lnTo>
                        <a:lnTo>
                          <a:pt x="358" y="178"/>
                        </a:lnTo>
                        <a:lnTo>
                          <a:pt x="364" y="161"/>
                        </a:lnTo>
                        <a:lnTo>
                          <a:pt x="364" y="117"/>
                        </a:lnTo>
                        <a:lnTo>
                          <a:pt x="369" y="94"/>
                        </a:lnTo>
                        <a:lnTo>
                          <a:pt x="369" y="72"/>
                        </a:lnTo>
                        <a:lnTo>
                          <a:pt x="375" y="55"/>
                        </a:lnTo>
                        <a:lnTo>
                          <a:pt x="375" y="39"/>
                        </a:lnTo>
                        <a:lnTo>
                          <a:pt x="380" y="22"/>
                        </a:lnTo>
                        <a:lnTo>
                          <a:pt x="380" y="11"/>
                        </a:lnTo>
                        <a:lnTo>
                          <a:pt x="386" y="5"/>
                        </a:lnTo>
                        <a:lnTo>
                          <a:pt x="386" y="0"/>
                        </a:lnTo>
                        <a:lnTo>
                          <a:pt x="386" y="5"/>
                        </a:lnTo>
                        <a:lnTo>
                          <a:pt x="392" y="11"/>
                        </a:lnTo>
                        <a:lnTo>
                          <a:pt x="392" y="28"/>
                        </a:lnTo>
                        <a:lnTo>
                          <a:pt x="397" y="44"/>
                        </a:lnTo>
                        <a:lnTo>
                          <a:pt x="397" y="67"/>
                        </a:lnTo>
                        <a:lnTo>
                          <a:pt x="403" y="89"/>
                        </a:lnTo>
                        <a:lnTo>
                          <a:pt x="403" y="122"/>
                        </a:lnTo>
                        <a:lnTo>
                          <a:pt x="408" y="15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24" name="Freeform 168"/>
                  <p:cNvSpPr>
                    <a:spLocks/>
                  </p:cNvSpPr>
                  <p:nvPr/>
                </p:nvSpPr>
                <p:spPr bwMode="auto">
                  <a:xfrm>
                    <a:off x="4596" y="1618"/>
                    <a:ext cx="375" cy="1305"/>
                  </a:xfrm>
                  <a:custGeom>
                    <a:avLst/>
                    <a:gdLst>
                      <a:gd name="T0" fmla="*/ 6 w 375"/>
                      <a:gd name="T1" fmla="*/ 1155 h 1305"/>
                      <a:gd name="T2" fmla="*/ 12 w 375"/>
                      <a:gd name="T3" fmla="*/ 1272 h 1305"/>
                      <a:gd name="T4" fmla="*/ 23 w 375"/>
                      <a:gd name="T5" fmla="*/ 1305 h 1305"/>
                      <a:gd name="T6" fmla="*/ 34 w 375"/>
                      <a:gd name="T7" fmla="*/ 1199 h 1305"/>
                      <a:gd name="T8" fmla="*/ 39 w 375"/>
                      <a:gd name="T9" fmla="*/ 1026 h 1305"/>
                      <a:gd name="T10" fmla="*/ 51 w 375"/>
                      <a:gd name="T11" fmla="*/ 792 h 1305"/>
                      <a:gd name="T12" fmla="*/ 56 w 375"/>
                      <a:gd name="T13" fmla="*/ 441 h 1305"/>
                      <a:gd name="T14" fmla="*/ 67 w 375"/>
                      <a:gd name="T15" fmla="*/ 212 h 1305"/>
                      <a:gd name="T16" fmla="*/ 73 w 375"/>
                      <a:gd name="T17" fmla="*/ 56 h 1305"/>
                      <a:gd name="T18" fmla="*/ 84 w 375"/>
                      <a:gd name="T19" fmla="*/ 5 h 1305"/>
                      <a:gd name="T20" fmla="*/ 90 w 375"/>
                      <a:gd name="T21" fmla="*/ 95 h 1305"/>
                      <a:gd name="T22" fmla="*/ 101 w 375"/>
                      <a:gd name="T23" fmla="*/ 284 h 1305"/>
                      <a:gd name="T24" fmla="*/ 107 w 375"/>
                      <a:gd name="T25" fmla="*/ 619 h 1305"/>
                      <a:gd name="T26" fmla="*/ 118 w 375"/>
                      <a:gd name="T27" fmla="*/ 876 h 1305"/>
                      <a:gd name="T28" fmla="*/ 123 w 375"/>
                      <a:gd name="T29" fmla="*/ 1093 h 1305"/>
                      <a:gd name="T30" fmla="*/ 135 w 375"/>
                      <a:gd name="T31" fmla="*/ 1272 h 1305"/>
                      <a:gd name="T32" fmla="*/ 146 w 375"/>
                      <a:gd name="T33" fmla="*/ 1300 h 1305"/>
                      <a:gd name="T34" fmla="*/ 151 w 375"/>
                      <a:gd name="T35" fmla="*/ 1216 h 1305"/>
                      <a:gd name="T36" fmla="*/ 162 w 375"/>
                      <a:gd name="T37" fmla="*/ 1116 h 1305"/>
                      <a:gd name="T38" fmla="*/ 168 w 375"/>
                      <a:gd name="T39" fmla="*/ 1021 h 1305"/>
                      <a:gd name="T40" fmla="*/ 179 w 375"/>
                      <a:gd name="T41" fmla="*/ 960 h 1305"/>
                      <a:gd name="T42" fmla="*/ 185 w 375"/>
                      <a:gd name="T43" fmla="*/ 937 h 1305"/>
                      <a:gd name="T44" fmla="*/ 196 w 375"/>
                      <a:gd name="T45" fmla="*/ 971 h 1305"/>
                      <a:gd name="T46" fmla="*/ 202 w 375"/>
                      <a:gd name="T47" fmla="*/ 1049 h 1305"/>
                      <a:gd name="T48" fmla="*/ 213 w 375"/>
                      <a:gd name="T49" fmla="*/ 1110 h 1305"/>
                      <a:gd name="T50" fmla="*/ 218 w 375"/>
                      <a:gd name="T51" fmla="*/ 1155 h 1305"/>
                      <a:gd name="T52" fmla="*/ 230 w 375"/>
                      <a:gd name="T53" fmla="*/ 1166 h 1305"/>
                      <a:gd name="T54" fmla="*/ 241 w 375"/>
                      <a:gd name="T55" fmla="*/ 1132 h 1305"/>
                      <a:gd name="T56" fmla="*/ 246 w 375"/>
                      <a:gd name="T57" fmla="*/ 1082 h 1305"/>
                      <a:gd name="T58" fmla="*/ 258 w 375"/>
                      <a:gd name="T59" fmla="*/ 1026 h 1305"/>
                      <a:gd name="T60" fmla="*/ 269 w 375"/>
                      <a:gd name="T61" fmla="*/ 993 h 1305"/>
                      <a:gd name="T62" fmla="*/ 280 w 375"/>
                      <a:gd name="T63" fmla="*/ 1021 h 1305"/>
                      <a:gd name="T64" fmla="*/ 285 w 375"/>
                      <a:gd name="T65" fmla="*/ 1054 h 1305"/>
                      <a:gd name="T66" fmla="*/ 297 w 375"/>
                      <a:gd name="T67" fmla="*/ 1093 h 1305"/>
                      <a:gd name="T68" fmla="*/ 302 w 375"/>
                      <a:gd name="T69" fmla="*/ 1127 h 1305"/>
                      <a:gd name="T70" fmla="*/ 313 w 375"/>
                      <a:gd name="T71" fmla="*/ 1132 h 1305"/>
                      <a:gd name="T72" fmla="*/ 325 w 375"/>
                      <a:gd name="T73" fmla="*/ 1116 h 1305"/>
                      <a:gd name="T74" fmla="*/ 330 w 375"/>
                      <a:gd name="T75" fmla="*/ 1071 h 1305"/>
                      <a:gd name="T76" fmla="*/ 341 w 375"/>
                      <a:gd name="T77" fmla="*/ 1043 h 1305"/>
                      <a:gd name="T78" fmla="*/ 347 w 375"/>
                      <a:gd name="T79" fmla="*/ 1021 h 1305"/>
                      <a:gd name="T80" fmla="*/ 364 w 375"/>
                      <a:gd name="T81" fmla="*/ 1032 h 1305"/>
                      <a:gd name="T82" fmla="*/ 369 w 375"/>
                      <a:gd name="T83" fmla="*/ 1054 h 130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375" h="1305">
                        <a:moveTo>
                          <a:pt x="0" y="1082"/>
                        </a:moveTo>
                        <a:lnTo>
                          <a:pt x="0" y="1116"/>
                        </a:lnTo>
                        <a:lnTo>
                          <a:pt x="6" y="1155"/>
                        </a:lnTo>
                        <a:lnTo>
                          <a:pt x="6" y="1216"/>
                        </a:lnTo>
                        <a:lnTo>
                          <a:pt x="12" y="1244"/>
                        </a:lnTo>
                        <a:lnTo>
                          <a:pt x="12" y="1272"/>
                        </a:lnTo>
                        <a:lnTo>
                          <a:pt x="17" y="1289"/>
                        </a:lnTo>
                        <a:lnTo>
                          <a:pt x="17" y="1300"/>
                        </a:lnTo>
                        <a:lnTo>
                          <a:pt x="23" y="1305"/>
                        </a:lnTo>
                        <a:lnTo>
                          <a:pt x="28" y="1289"/>
                        </a:lnTo>
                        <a:lnTo>
                          <a:pt x="28" y="1238"/>
                        </a:lnTo>
                        <a:lnTo>
                          <a:pt x="34" y="1199"/>
                        </a:lnTo>
                        <a:lnTo>
                          <a:pt x="34" y="1149"/>
                        </a:lnTo>
                        <a:lnTo>
                          <a:pt x="39" y="1093"/>
                        </a:lnTo>
                        <a:lnTo>
                          <a:pt x="39" y="1026"/>
                        </a:lnTo>
                        <a:lnTo>
                          <a:pt x="45" y="954"/>
                        </a:lnTo>
                        <a:lnTo>
                          <a:pt x="45" y="876"/>
                        </a:lnTo>
                        <a:lnTo>
                          <a:pt x="51" y="792"/>
                        </a:lnTo>
                        <a:lnTo>
                          <a:pt x="51" y="703"/>
                        </a:lnTo>
                        <a:lnTo>
                          <a:pt x="56" y="619"/>
                        </a:lnTo>
                        <a:lnTo>
                          <a:pt x="56" y="441"/>
                        </a:lnTo>
                        <a:lnTo>
                          <a:pt x="62" y="363"/>
                        </a:lnTo>
                        <a:lnTo>
                          <a:pt x="62" y="284"/>
                        </a:lnTo>
                        <a:lnTo>
                          <a:pt x="67" y="212"/>
                        </a:lnTo>
                        <a:lnTo>
                          <a:pt x="67" y="151"/>
                        </a:lnTo>
                        <a:lnTo>
                          <a:pt x="73" y="95"/>
                        </a:lnTo>
                        <a:lnTo>
                          <a:pt x="73" y="56"/>
                        </a:lnTo>
                        <a:lnTo>
                          <a:pt x="79" y="22"/>
                        </a:lnTo>
                        <a:lnTo>
                          <a:pt x="79" y="0"/>
                        </a:lnTo>
                        <a:lnTo>
                          <a:pt x="84" y="5"/>
                        </a:lnTo>
                        <a:lnTo>
                          <a:pt x="84" y="22"/>
                        </a:lnTo>
                        <a:lnTo>
                          <a:pt x="90" y="56"/>
                        </a:lnTo>
                        <a:lnTo>
                          <a:pt x="90" y="95"/>
                        </a:lnTo>
                        <a:lnTo>
                          <a:pt x="95" y="151"/>
                        </a:lnTo>
                        <a:lnTo>
                          <a:pt x="95" y="212"/>
                        </a:lnTo>
                        <a:lnTo>
                          <a:pt x="101" y="284"/>
                        </a:lnTo>
                        <a:lnTo>
                          <a:pt x="101" y="441"/>
                        </a:lnTo>
                        <a:lnTo>
                          <a:pt x="107" y="530"/>
                        </a:lnTo>
                        <a:lnTo>
                          <a:pt x="107" y="619"/>
                        </a:lnTo>
                        <a:lnTo>
                          <a:pt x="112" y="703"/>
                        </a:lnTo>
                        <a:lnTo>
                          <a:pt x="112" y="792"/>
                        </a:lnTo>
                        <a:lnTo>
                          <a:pt x="118" y="876"/>
                        </a:lnTo>
                        <a:lnTo>
                          <a:pt x="118" y="954"/>
                        </a:lnTo>
                        <a:lnTo>
                          <a:pt x="123" y="1026"/>
                        </a:lnTo>
                        <a:lnTo>
                          <a:pt x="123" y="1093"/>
                        </a:lnTo>
                        <a:lnTo>
                          <a:pt x="129" y="1149"/>
                        </a:lnTo>
                        <a:lnTo>
                          <a:pt x="129" y="1238"/>
                        </a:lnTo>
                        <a:lnTo>
                          <a:pt x="135" y="1272"/>
                        </a:lnTo>
                        <a:lnTo>
                          <a:pt x="135" y="1289"/>
                        </a:lnTo>
                        <a:lnTo>
                          <a:pt x="140" y="1305"/>
                        </a:lnTo>
                        <a:lnTo>
                          <a:pt x="146" y="1300"/>
                        </a:lnTo>
                        <a:lnTo>
                          <a:pt x="146" y="1289"/>
                        </a:lnTo>
                        <a:lnTo>
                          <a:pt x="151" y="1272"/>
                        </a:lnTo>
                        <a:lnTo>
                          <a:pt x="151" y="1216"/>
                        </a:lnTo>
                        <a:lnTo>
                          <a:pt x="157" y="1188"/>
                        </a:lnTo>
                        <a:lnTo>
                          <a:pt x="157" y="1155"/>
                        </a:lnTo>
                        <a:lnTo>
                          <a:pt x="162" y="1116"/>
                        </a:lnTo>
                        <a:lnTo>
                          <a:pt x="162" y="1082"/>
                        </a:lnTo>
                        <a:lnTo>
                          <a:pt x="168" y="1054"/>
                        </a:lnTo>
                        <a:lnTo>
                          <a:pt x="168" y="1021"/>
                        </a:lnTo>
                        <a:lnTo>
                          <a:pt x="174" y="999"/>
                        </a:lnTo>
                        <a:lnTo>
                          <a:pt x="174" y="976"/>
                        </a:lnTo>
                        <a:lnTo>
                          <a:pt x="179" y="960"/>
                        </a:lnTo>
                        <a:lnTo>
                          <a:pt x="179" y="937"/>
                        </a:lnTo>
                        <a:lnTo>
                          <a:pt x="185" y="932"/>
                        </a:lnTo>
                        <a:lnTo>
                          <a:pt x="185" y="937"/>
                        </a:lnTo>
                        <a:lnTo>
                          <a:pt x="190" y="943"/>
                        </a:lnTo>
                        <a:lnTo>
                          <a:pt x="190" y="954"/>
                        </a:lnTo>
                        <a:lnTo>
                          <a:pt x="196" y="971"/>
                        </a:lnTo>
                        <a:lnTo>
                          <a:pt x="196" y="987"/>
                        </a:lnTo>
                        <a:lnTo>
                          <a:pt x="202" y="1004"/>
                        </a:lnTo>
                        <a:lnTo>
                          <a:pt x="202" y="1049"/>
                        </a:lnTo>
                        <a:lnTo>
                          <a:pt x="207" y="1071"/>
                        </a:lnTo>
                        <a:lnTo>
                          <a:pt x="207" y="1093"/>
                        </a:lnTo>
                        <a:lnTo>
                          <a:pt x="213" y="1110"/>
                        </a:lnTo>
                        <a:lnTo>
                          <a:pt x="213" y="1127"/>
                        </a:lnTo>
                        <a:lnTo>
                          <a:pt x="218" y="1144"/>
                        </a:lnTo>
                        <a:lnTo>
                          <a:pt x="218" y="1155"/>
                        </a:lnTo>
                        <a:lnTo>
                          <a:pt x="230" y="1172"/>
                        </a:lnTo>
                        <a:lnTo>
                          <a:pt x="224" y="1172"/>
                        </a:lnTo>
                        <a:lnTo>
                          <a:pt x="230" y="1166"/>
                        </a:lnTo>
                        <a:lnTo>
                          <a:pt x="235" y="1155"/>
                        </a:lnTo>
                        <a:lnTo>
                          <a:pt x="235" y="1144"/>
                        </a:lnTo>
                        <a:lnTo>
                          <a:pt x="241" y="1132"/>
                        </a:lnTo>
                        <a:lnTo>
                          <a:pt x="241" y="1116"/>
                        </a:lnTo>
                        <a:lnTo>
                          <a:pt x="246" y="1099"/>
                        </a:lnTo>
                        <a:lnTo>
                          <a:pt x="246" y="1082"/>
                        </a:lnTo>
                        <a:lnTo>
                          <a:pt x="252" y="1071"/>
                        </a:lnTo>
                        <a:lnTo>
                          <a:pt x="252" y="1038"/>
                        </a:lnTo>
                        <a:lnTo>
                          <a:pt x="258" y="1026"/>
                        </a:lnTo>
                        <a:lnTo>
                          <a:pt x="258" y="1015"/>
                        </a:lnTo>
                        <a:lnTo>
                          <a:pt x="269" y="999"/>
                        </a:lnTo>
                        <a:lnTo>
                          <a:pt x="269" y="993"/>
                        </a:lnTo>
                        <a:lnTo>
                          <a:pt x="274" y="999"/>
                        </a:lnTo>
                        <a:lnTo>
                          <a:pt x="274" y="1010"/>
                        </a:lnTo>
                        <a:lnTo>
                          <a:pt x="280" y="1021"/>
                        </a:lnTo>
                        <a:lnTo>
                          <a:pt x="280" y="1026"/>
                        </a:lnTo>
                        <a:lnTo>
                          <a:pt x="285" y="1043"/>
                        </a:lnTo>
                        <a:lnTo>
                          <a:pt x="285" y="1054"/>
                        </a:lnTo>
                        <a:lnTo>
                          <a:pt x="291" y="1066"/>
                        </a:lnTo>
                        <a:lnTo>
                          <a:pt x="291" y="1082"/>
                        </a:lnTo>
                        <a:lnTo>
                          <a:pt x="297" y="1093"/>
                        </a:lnTo>
                        <a:lnTo>
                          <a:pt x="297" y="1105"/>
                        </a:lnTo>
                        <a:lnTo>
                          <a:pt x="302" y="1116"/>
                        </a:lnTo>
                        <a:lnTo>
                          <a:pt x="302" y="1127"/>
                        </a:lnTo>
                        <a:lnTo>
                          <a:pt x="313" y="1138"/>
                        </a:lnTo>
                        <a:lnTo>
                          <a:pt x="308" y="1138"/>
                        </a:lnTo>
                        <a:lnTo>
                          <a:pt x="313" y="1132"/>
                        </a:lnTo>
                        <a:lnTo>
                          <a:pt x="319" y="1127"/>
                        </a:lnTo>
                        <a:lnTo>
                          <a:pt x="319" y="1121"/>
                        </a:lnTo>
                        <a:lnTo>
                          <a:pt x="325" y="1116"/>
                        </a:lnTo>
                        <a:lnTo>
                          <a:pt x="325" y="1093"/>
                        </a:lnTo>
                        <a:lnTo>
                          <a:pt x="330" y="1082"/>
                        </a:lnTo>
                        <a:lnTo>
                          <a:pt x="330" y="1071"/>
                        </a:lnTo>
                        <a:lnTo>
                          <a:pt x="336" y="1066"/>
                        </a:lnTo>
                        <a:lnTo>
                          <a:pt x="336" y="1054"/>
                        </a:lnTo>
                        <a:lnTo>
                          <a:pt x="341" y="1043"/>
                        </a:lnTo>
                        <a:lnTo>
                          <a:pt x="341" y="1038"/>
                        </a:lnTo>
                        <a:lnTo>
                          <a:pt x="353" y="1021"/>
                        </a:lnTo>
                        <a:lnTo>
                          <a:pt x="347" y="1021"/>
                        </a:lnTo>
                        <a:lnTo>
                          <a:pt x="353" y="1021"/>
                        </a:lnTo>
                        <a:lnTo>
                          <a:pt x="358" y="1026"/>
                        </a:lnTo>
                        <a:lnTo>
                          <a:pt x="364" y="1032"/>
                        </a:lnTo>
                        <a:lnTo>
                          <a:pt x="364" y="1038"/>
                        </a:lnTo>
                        <a:lnTo>
                          <a:pt x="369" y="1049"/>
                        </a:lnTo>
                        <a:lnTo>
                          <a:pt x="369" y="1054"/>
                        </a:lnTo>
                        <a:lnTo>
                          <a:pt x="375" y="1066"/>
                        </a:lnTo>
                        <a:lnTo>
                          <a:pt x="375" y="108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25" name="Freeform 169"/>
                  <p:cNvSpPr>
                    <a:spLocks/>
                  </p:cNvSpPr>
                  <p:nvPr/>
                </p:nvSpPr>
                <p:spPr bwMode="auto">
                  <a:xfrm>
                    <a:off x="4971" y="2650"/>
                    <a:ext cx="497" cy="89"/>
                  </a:xfrm>
                  <a:custGeom>
                    <a:avLst/>
                    <a:gdLst>
                      <a:gd name="T0" fmla="*/ 6 w 497"/>
                      <a:gd name="T1" fmla="*/ 67 h 89"/>
                      <a:gd name="T2" fmla="*/ 22 w 497"/>
                      <a:gd name="T3" fmla="*/ 89 h 89"/>
                      <a:gd name="T4" fmla="*/ 28 w 497"/>
                      <a:gd name="T5" fmla="*/ 78 h 89"/>
                      <a:gd name="T6" fmla="*/ 33 w 497"/>
                      <a:gd name="T7" fmla="*/ 61 h 89"/>
                      <a:gd name="T8" fmla="*/ 45 w 497"/>
                      <a:gd name="T9" fmla="*/ 34 h 89"/>
                      <a:gd name="T10" fmla="*/ 50 w 497"/>
                      <a:gd name="T11" fmla="*/ 6 h 89"/>
                      <a:gd name="T12" fmla="*/ 67 w 497"/>
                      <a:gd name="T13" fmla="*/ 0 h 89"/>
                      <a:gd name="T14" fmla="*/ 78 w 497"/>
                      <a:gd name="T15" fmla="*/ 22 h 89"/>
                      <a:gd name="T16" fmla="*/ 84 w 497"/>
                      <a:gd name="T17" fmla="*/ 45 h 89"/>
                      <a:gd name="T18" fmla="*/ 95 w 497"/>
                      <a:gd name="T19" fmla="*/ 67 h 89"/>
                      <a:gd name="T20" fmla="*/ 106 w 497"/>
                      <a:gd name="T21" fmla="*/ 78 h 89"/>
                      <a:gd name="T22" fmla="*/ 117 w 497"/>
                      <a:gd name="T23" fmla="*/ 61 h 89"/>
                      <a:gd name="T24" fmla="*/ 129 w 497"/>
                      <a:gd name="T25" fmla="*/ 34 h 89"/>
                      <a:gd name="T26" fmla="*/ 134 w 497"/>
                      <a:gd name="T27" fmla="*/ 17 h 89"/>
                      <a:gd name="T28" fmla="*/ 145 w 497"/>
                      <a:gd name="T29" fmla="*/ 6 h 89"/>
                      <a:gd name="T30" fmla="*/ 162 w 497"/>
                      <a:gd name="T31" fmla="*/ 22 h 89"/>
                      <a:gd name="T32" fmla="*/ 168 w 497"/>
                      <a:gd name="T33" fmla="*/ 45 h 89"/>
                      <a:gd name="T34" fmla="*/ 179 w 497"/>
                      <a:gd name="T35" fmla="*/ 67 h 89"/>
                      <a:gd name="T36" fmla="*/ 196 w 497"/>
                      <a:gd name="T37" fmla="*/ 67 h 89"/>
                      <a:gd name="T38" fmla="*/ 207 w 497"/>
                      <a:gd name="T39" fmla="*/ 50 h 89"/>
                      <a:gd name="T40" fmla="*/ 212 w 497"/>
                      <a:gd name="T41" fmla="*/ 28 h 89"/>
                      <a:gd name="T42" fmla="*/ 224 w 497"/>
                      <a:gd name="T43" fmla="*/ 11 h 89"/>
                      <a:gd name="T44" fmla="*/ 246 w 497"/>
                      <a:gd name="T45" fmla="*/ 22 h 89"/>
                      <a:gd name="T46" fmla="*/ 251 w 497"/>
                      <a:gd name="T47" fmla="*/ 45 h 89"/>
                      <a:gd name="T48" fmla="*/ 263 w 497"/>
                      <a:gd name="T49" fmla="*/ 61 h 89"/>
                      <a:gd name="T50" fmla="*/ 279 w 497"/>
                      <a:gd name="T51" fmla="*/ 61 h 89"/>
                      <a:gd name="T52" fmla="*/ 291 w 497"/>
                      <a:gd name="T53" fmla="*/ 45 h 89"/>
                      <a:gd name="T54" fmla="*/ 302 w 497"/>
                      <a:gd name="T55" fmla="*/ 22 h 89"/>
                      <a:gd name="T56" fmla="*/ 319 w 497"/>
                      <a:gd name="T57" fmla="*/ 17 h 89"/>
                      <a:gd name="T58" fmla="*/ 330 w 497"/>
                      <a:gd name="T59" fmla="*/ 34 h 89"/>
                      <a:gd name="T60" fmla="*/ 341 w 497"/>
                      <a:gd name="T61" fmla="*/ 50 h 89"/>
                      <a:gd name="T62" fmla="*/ 352 w 497"/>
                      <a:gd name="T63" fmla="*/ 67 h 89"/>
                      <a:gd name="T64" fmla="*/ 369 w 497"/>
                      <a:gd name="T65" fmla="*/ 56 h 89"/>
                      <a:gd name="T66" fmla="*/ 374 w 497"/>
                      <a:gd name="T67" fmla="*/ 39 h 89"/>
                      <a:gd name="T68" fmla="*/ 391 w 497"/>
                      <a:gd name="T69" fmla="*/ 17 h 89"/>
                      <a:gd name="T70" fmla="*/ 408 w 497"/>
                      <a:gd name="T71" fmla="*/ 22 h 89"/>
                      <a:gd name="T72" fmla="*/ 419 w 497"/>
                      <a:gd name="T73" fmla="*/ 39 h 89"/>
                      <a:gd name="T74" fmla="*/ 430 w 497"/>
                      <a:gd name="T75" fmla="*/ 61 h 89"/>
                      <a:gd name="T76" fmla="*/ 447 w 497"/>
                      <a:gd name="T77" fmla="*/ 56 h 89"/>
                      <a:gd name="T78" fmla="*/ 464 w 497"/>
                      <a:gd name="T79" fmla="*/ 39 h 89"/>
                      <a:gd name="T80" fmla="*/ 475 w 497"/>
                      <a:gd name="T81" fmla="*/ 17 h 89"/>
                      <a:gd name="T82" fmla="*/ 492 w 497"/>
                      <a:gd name="T83" fmla="*/ 22 h 8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497" h="89">
                        <a:moveTo>
                          <a:pt x="0" y="50"/>
                        </a:moveTo>
                        <a:lnTo>
                          <a:pt x="6" y="61"/>
                        </a:lnTo>
                        <a:lnTo>
                          <a:pt x="6" y="67"/>
                        </a:lnTo>
                        <a:lnTo>
                          <a:pt x="11" y="73"/>
                        </a:lnTo>
                        <a:lnTo>
                          <a:pt x="11" y="78"/>
                        </a:lnTo>
                        <a:lnTo>
                          <a:pt x="22" y="89"/>
                        </a:lnTo>
                        <a:lnTo>
                          <a:pt x="17" y="89"/>
                        </a:lnTo>
                        <a:lnTo>
                          <a:pt x="22" y="84"/>
                        </a:lnTo>
                        <a:lnTo>
                          <a:pt x="28" y="78"/>
                        </a:lnTo>
                        <a:lnTo>
                          <a:pt x="28" y="73"/>
                        </a:lnTo>
                        <a:lnTo>
                          <a:pt x="33" y="67"/>
                        </a:lnTo>
                        <a:lnTo>
                          <a:pt x="33" y="61"/>
                        </a:lnTo>
                        <a:lnTo>
                          <a:pt x="39" y="50"/>
                        </a:lnTo>
                        <a:lnTo>
                          <a:pt x="39" y="45"/>
                        </a:lnTo>
                        <a:lnTo>
                          <a:pt x="45" y="34"/>
                        </a:lnTo>
                        <a:lnTo>
                          <a:pt x="45" y="28"/>
                        </a:lnTo>
                        <a:lnTo>
                          <a:pt x="50" y="22"/>
                        </a:lnTo>
                        <a:lnTo>
                          <a:pt x="50" y="6"/>
                        </a:lnTo>
                        <a:lnTo>
                          <a:pt x="56" y="0"/>
                        </a:ln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3" y="6"/>
                        </a:lnTo>
                        <a:lnTo>
                          <a:pt x="73" y="17"/>
                        </a:lnTo>
                        <a:lnTo>
                          <a:pt x="78" y="22"/>
                        </a:lnTo>
                        <a:lnTo>
                          <a:pt x="78" y="34"/>
                        </a:lnTo>
                        <a:lnTo>
                          <a:pt x="84" y="39"/>
                        </a:lnTo>
                        <a:lnTo>
                          <a:pt x="84" y="45"/>
                        </a:lnTo>
                        <a:lnTo>
                          <a:pt x="89" y="56"/>
                        </a:lnTo>
                        <a:lnTo>
                          <a:pt x="89" y="61"/>
                        </a:lnTo>
                        <a:lnTo>
                          <a:pt x="95" y="67"/>
                        </a:lnTo>
                        <a:lnTo>
                          <a:pt x="95" y="73"/>
                        </a:lnTo>
                        <a:lnTo>
                          <a:pt x="101" y="78"/>
                        </a:lnTo>
                        <a:lnTo>
                          <a:pt x="106" y="78"/>
                        </a:lnTo>
                        <a:lnTo>
                          <a:pt x="112" y="73"/>
                        </a:lnTo>
                        <a:lnTo>
                          <a:pt x="117" y="67"/>
                        </a:lnTo>
                        <a:lnTo>
                          <a:pt x="117" y="61"/>
                        </a:lnTo>
                        <a:lnTo>
                          <a:pt x="123" y="56"/>
                        </a:lnTo>
                        <a:lnTo>
                          <a:pt x="123" y="39"/>
                        </a:lnTo>
                        <a:lnTo>
                          <a:pt x="129" y="34"/>
                        </a:lnTo>
                        <a:lnTo>
                          <a:pt x="129" y="28"/>
                        </a:lnTo>
                        <a:lnTo>
                          <a:pt x="134" y="22"/>
                        </a:lnTo>
                        <a:lnTo>
                          <a:pt x="134" y="17"/>
                        </a:lnTo>
                        <a:lnTo>
                          <a:pt x="145" y="6"/>
                        </a:lnTo>
                        <a:lnTo>
                          <a:pt x="140" y="6"/>
                        </a:lnTo>
                        <a:lnTo>
                          <a:pt x="145" y="6"/>
                        </a:lnTo>
                        <a:lnTo>
                          <a:pt x="151" y="11"/>
                        </a:lnTo>
                        <a:lnTo>
                          <a:pt x="156" y="17"/>
                        </a:lnTo>
                        <a:lnTo>
                          <a:pt x="162" y="22"/>
                        </a:lnTo>
                        <a:lnTo>
                          <a:pt x="162" y="34"/>
                        </a:lnTo>
                        <a:lnTo>
                          <a:pt x="168" y="39"/>
                        </a:lnTo>
                        <a:lnTo>
                          <a:pt x="168" y="45"/>
                        </a:lnTo>
                        <a:lnTo>
                          <a:pt x="173" y="50"/>
                        </a:lnTo>
                        <a:lnTo>
                          <a:pt x="173" y="61"/>
                        </a:lnTo>
                        <a:lnTo>
                          <a:pt x="179" y="67"/>
                        </a:lnTo>
                        <a:lnTo>
                          <a:pt x="184" y="73"/>
                        </a:lnTo>
                        <a:lnTo>
                          <a:pt x="190" y="73"/>
                        </a:lnTo>
                        <a:lnTo>
                          <a:pt x="196" y="67"/>
                        </a:lnTo>
                        <a:lnTo>
                          <a:pt x="196" y="61"/>
                        </a:lnTo>
                        <a:lnTo>
                          <a:pt x="201" y="56"/>
                        </a:lnTo>
                        <a:lnTo>
                          <a:pt x="207" y="50"/>
                        </a:lnTo>
                        <a:lnTo>
                          <a:pt x="207" y="39"/>
                        </a:lnTo>
                        <a:lnTo>
                          <a:pt x="212" y="34"/>
                        </a:lnTo>
                        <a:lnTo>
                          <a:pt x="212" y="28"/>
                        </a:lnTo>
                        <a:lnTo>
                          <a:pt x="218" y="22"/>
                        </a:lnTo>
                        <a:lnTo>
                          <a:pt x="218" y="17"/>
                        </a:lnTo>
                        <a:lnTo>
                          <a:pt x="224" y="11"/>
                        </a:lnTo>
                        <a:lnTo>
                          <a:pt x="229" y="11"/>
                        </a:lnTo>
                        <a:lnTo>
                          <a:pt x="235" y="11"/>
                        </a:lnTo>
                        <a:lnTo>
                          <a:pt x="246" y="22"/>
                        </a:lnTo>
                        <a:lnTo>
                          <a:pt x="246" y="34"/>
                        </a:lnTo>
                        <a:lnTo>
                          <a:pt x="251" y="39"/>
                        </a:lnTo>
                        <a:lnTo>
                          <a:pt x="251" y="45"/>
                        </a:lnTo>
                        <a:lnTo>
                          <a:pt x="257" y="50"/>
                        </a:lnTo>
                        <a:lnTo>
                          <a:pt x="257" y="56"/>
                        </a:lnTo>
                        <a:lnTo>
                          <a:pt x="263" y="61"/>
                        </a:lnTo>
                        <a:lnTo>
                          <a:pt x="268" y="67"/>
                        </a:lnTo>
                        <a:lnTo>
                          <a:pt x="274" y="67"/>
                        </a:lnTo>
                        <a:lnTo>
                          <a:pt x="279" y="61"/>
                        </a:lnTo>
                        <a:lnTo>
                          <a:pt x="285" y="56"/>
                        </a:lnTo>
                        <a:lnTo>
                          <a:pt x="291" y="50"/>
                        </a:lnTo>
                        <a:lnTo>
                          <a:pt x="291" y="45"/>
                        </a:lnTo>
                        <a:lnTo>
                          <a:pt x="296" y="39"/>
                        </a:lnTo>
                        <a:lnTo>
                          <a:pt x="296" y="28"/>
                        </a:lnTo>
                        <a:lnTo>
                          <a:pt x="302" y="22"/>
                        </a:lnTo>
                        <a:lnTo>
                          <a:pt x="307" y="17"/>
                        </a:lnTo>
                        <a:lnTo>
                          <a:pt x="313" y="11"/>
                        </a:lnTo>
                        <a:lnTo>
                          <a:pt x="319" y="17"/>
                        </a:lnTo>
                        <a:lnTo>
                          <a:pt x="324" y="22"/>
                        </a:lnTo>
                        <a:lnTo>
                          <a:pt x="330" y="28"/>
                        </a:lnTo>
                        <a:lnTo>
                          <a:pt x="330" y="34"/>
                        </a:lnTo>
                        <a:lnTo>
                          <a:pt x="335" y="39"/>
                        </a:lnTo>
                        <a:lnTo>
                          <a:pt x="335" y="45"/>
                        </a:lnTo>
                        <a:lnTo>
                          <a:pt x="341" y="50"/>
                        </a:lnTo>
                        <a:lnTo>
                          <a:pt x="341" y="56"/>
                        </a:lnTo>
                        <a:lnTo>
                          <a:pt x="347" y="61"/>
                        </a:lnTo>
                        <a:lnTo>
                          <a:pt x="352" y="67"/>
                        </a:lnTo>
                        <a:lnTo>
                          <a:pt x="358" y="67"/>
                        </a:lnTo>
                        <a:lnTo>
                          <a:pt x="363" y="61"/>
                        </a:lnTo>
                        <a:lnTo>
                          <a:pt x="369" y="56"/>
                        </a:lnTo>
                        <a:lnTo>
                          <a:pt x="369" y="50"/>
                        </a:lnTo>
                        <a:lnTo>
                          <a:pt x="374" y="45"/>
                        </a:lnTo>
                        <a:lnTo>
                          <a:pt x="374" y="39"/>
                        </a:lnTo>
                        <a:lnTo>
                          <a:pt x="380" y="34"/>
                        </a:lnTo>
                        <a:lnTo>
                          <a:pt x="391" y="22"/>
                        </a:lnTo>
                        <a:lnTo>
                          <a:pt x="391" y="17"/>
                        </a:lnTo>
                        <a:lnTo>
                          <a:pt x="397" y="17"/>
                        </a:lnTo>
                        <a:lnTo>
                          <a:pt x="402" y="17"/>
                        </a:lnTo>
                        <a:lnTo>
                          <a:pt x="408" y="22"/>
                        </a:lnTo>
                        <a:lnTo>
                          <a:pt x="414" y="28"/>
                        </a:lnTo>
                        <a:lnTo>
                          <a:pt x="414" y="34"/>
                        </a:lnTo>
                        <a:lnTo>
                          <a:pt x="419" y="39"/>
                        </a:lnTo>
                        <a:lnTo>
                          <a:pt x="419" y="45"/>
                        </a:lnTo>
                        <a:lnTo>
                          <a:pt x="430" y="56"/>
                        </a:lnTo>
                        <a:lnTo>
                          <a:pt x="430" y="61"/>
                        </a:lnTo>
                        <a:lnTo>
                          <a:pt x="436" y="61"/>
                        </a:lnTo>
                        <a:lnTo>
                          <a:pt x="447" y="61"/>
                        </a:lnTo>
                        <a:lnTo>
                          <a:pt x="447" y="56"/>
                        </a:lnTo>
                        <a:lnTo>
                          <a:pt x="453" y="50"/>
                        </a:lnTo>
                        <a:lnTo>
                          <a:pt x="458" y="45"/>
                        </a:lnTo>
                        <a:lnTo>
                          <a:pt x="464" y="39"/>
                        </a:lnTo>
                        <a:lnTo>
                          <a:pt x="464" y="28"/>
                        </a:lnTo>
                        <a:lnTo>
                          <a:pt x="470" y="22"/>
                        </a:lnTo>
                        <a:lnTo>
                          <a:pt x="475" y="17"/>
                        </a:lnTo>
                        <a:lnTo>
                          <a:pt x="481" y="17"/>
                        </a:lnTo>
                        <a:lnTo>
                          <a:pt x="486" y="17"/>
                        </a:lnTo>
                        <a:lnTo>
                          <a:pt x="492" y="22"/>
                        </a:lnTo>
                        <a:lnTo>
                          <a:pt x="492" y="28"/>
                        </a:lnTo>
                        <a:lnTo>
                          <a:pt x="497" y="3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726" name="Freeform 170"/>
                  <p:cNvSpPr>
                    <a:spLocks/>
                  </p:cNvSpPr>
                  <p:nvPr/>
                </p:nvSpPr>
                <p:spPr bwMode="auto">
                  <a:xfrm>
                    <a:off x="5468" y="2667"/>
                    <a:ext cx="274" cy="44"/>
                  </a:xfrm>
                  <a:custGeom>
                    <a:avLst/>
                    <a:gdLst>
                      <a:gd name="T0" fmla="*/ 0 w 274"/>
                      <a:gd name="T1" fmla="*/ 17 h 44"/>
                      <a:gd name="T2" fmla="*/ 6 w 274"/>
                      <a:gd name="T3" fmla="*/ 22 h 44"/>
                      <a:gd name="T4" fmla="*/ 6 w 274"/>
                      <a:gd name="T5" fmla="*/ 28 h 44"/>
                      <a:gd name="T6" fmla="*/ 12 w 274"/>
                      <a:gd name="T7" fmla="*/ 33 h 44"/>
                      <a:gd name="T8" fmla="*/ 23 w 274"/>
                      <a:gd name="T9" fmla="*/ 44 h 44"/>
                      <a:gd name="T10" fmla="*/ 17 w 274"/>
                      <a:gd name="T11" fmla="*/ 44 h 44"/>
                      <a:gd name="T12" fmla="*/ 23 w 274"/>
                      <a:gd name="T13" fmla="*/ 44 h 44"/>
                      <a:gd name="T14" fmla="*/ 28 w 274"/>
                      <a:gd name="T15" fmla="*/ 44 h 44"/>
                      <a:gd name="T16" fmla="*/ 34 w 274"/>
                      <a:gd name="T17" fmla="*/ 39 h 44"/>
                      <a:gd name="T18" fmla="*/ 40 w 274"/>
                      <a:gd name="T19" fmla="*/ 33 h 44"/>
                      <a:gd name="T20" fmla="*/ 45 w 274"/>
                      <a:gd name="T21" fmla="*/ 28 h 44"/>
                      <a:gd name="T22" fmla="*/ 45 w 274"/>
                      <a:gd name="T23" fmla="*/ 22 h 44"/>
                      <a:gd name="T24" fmla="*/ 51 w 274"/>
                      <a:gd name="T25" fmla="*/ 17 h 44"/>
                      <a:gd name="T26" fmla="*/ 62 w 274"/>
                      <a:gd name="T27" fmla="*/ 5 h 44"/>
                      <a:gd name="T28" fmla="*/ 56 w 274"/>
                      <a:gd name="T29" fmla="*/ 5 h 44"/>
                      <a:gd name="T30" fmla="*/ 62 w 274"/>
                      <a:gd name="T31" fmla="*/ 5 h 44"/>
                      <a:gd name="T32" fmla="*/ 68 w 274"/>
                      <a:gd name="T33" fmla="*/ 0 h 44"/>
                      <a:gd name="T34" fmla="*/ 73 w 274"/>
                      <a:gd name="T35" fmla="*/ 5 h 44"/>
                      <a:gd name="T36" fmla="*/ 79 w 274"/>
                      <a:gd name="T37" fmla="*/ 11 h 44"/>
                      <a:gd name="T38" fmla="*/ 84 w 274"/>
                      <a:gd name="T39" fmla="*/ 17 h 44"/>
                      <a:gd name="T40" fmla="*/ 90 w 274"/>
                      <a:gd name="T41" fmla="*/ 22 h 44"/>
                      <a:gd name="T42" fmla="*/ 90 w 274"/>
                      <a:gd name="T43" fmla="*/ 28 h 44"/>
                      <a:gd name="T44" fmla="*/ 101 w 274"/>
                      <a:gd name="T45" fmla="*/ 39 h 44"/>
                      <a:gd name="T46" fmla="*/ 101 w 274"/>
                      <a:gd name="T47" fmla="*/ 44 h 44"/>
                      <a:gd name="T48" fmla="*/ 107 w 274"/>
                      <a:gd name="T49" fmla="*/ 44 h 44"/>
                      <a:gd name="T50" fmla="*/ 112 w 274"/>
                      <a:gd name="T51" fmla="*/ 44 h 44"/>
                      <a:gd name="T52" fmla="*/ 118 w 274"/>
                      <a:gd name="T53" fmla="*/ 39 h 44"/>
                      <a:gd name="T54" fmla="*/ 123 w 274"/>
                      <a:gd name="T55" fmla="*/ 33 h 44"/>
                      <a:gd name="T56" fmla="*/ 135 w 274"/>
                      <a:gd name="T57" fmla="*/ 22 h 44"/>
                      <a:gd name="T58" fmla="*/ 135 w 274"/>
                      <a:gd name="T59" fmla="*/ 17 h 44"/>
                      <a:gd name="T60" fmla="*/ 146 w 274"/>
                      <a:gd name="T61" fmla="*/ 5 h 44"/>
                      <a:gd name="T62" fmla="*/ 140 w 274"/>
                      <a:gd name="T63" fmla="*/ 5 h 44"/>
                      <a:gd name="T64" fmla="*/ 146 w 274"/>
                      <a:gd name="T65" fmla="*/ 5 h 44"/>
                      <a:gd name="T66" fmla="*/ 151 w 274"/>
                      <a:gd name="T67" fmla="*/ 0 h 44"/>
                      <a:gd name="T68" fmla="*/ 157 w 274"/>
                      <a:gd name="T69" fmla="*/ 5 h 44"/>
                      <a:gd name="T70" fmla="*/ 163 w 274"/>
                      <a:gd name="T71" fmla="*/ 11 h 44"/>
                      <a:gd name="T72" fmla="*/ 174 w 274"/>
                      <a:gd name="T73" fmla="*/ 22 h 44"/>
                      <a:gd name="T74" fmla="*/ 174 w 274"/>
                      <a:gd name="T75" fmla="*/ 28 h 44"/>
                      <a:gd name="T76" fmla="*/ 179 w 274"/>
                      <a:gd name="T77" fmla="*/ 33 h 44"/>
                      <a:gd name="T78" fmla="*/ 185 w 274"/>
                      <a:gd name="T79" fmla="*/ 39 h 44"/>
                      <a:gd name="T80" fmla="*/ 191 w 274"/>
                      <a:gd name="T81" fmla="*/ 44 h 44"/>
                      <a:gd name="T82" fmla="*/ 196 w 274"/>
                      <a:gd name="T83" fmla="*/ 44 h 44"/>
                      <a:gd name="T84" fmla="*/ 202 w 274"/>
                      <a:gd name="T85" fmla="*/ 39 h 44"/>
                      <a:gd name="T86" fmla="*/ 207 w 274"/>
                      <a:gd name="T87" fmla="*/ 33 h 44"/>
                      <a:gd name="T88" fmla="*/ 213 w 274"/>
                      <a:gd name="T89" fmla="*/ 28 h 44"/>
                      <a:gd name="T90" fmla="*/ 213 w 274"/>
                      <a:gd name="T91" fmla="*/ 22 h 44"/>
                      <a:gd name="T92" fmla="*/ 219 w 274"/>
                      <a:gd name="T93" fmla="*/ 17 h 44"/>
                      <a:gd name="T94" fmla="*/ 230 w 274"/>
                      <a:gd name="T95" fmla="*/ 5 h 44"/>
                      <a:gd name="T96" fmla="*/ 224 w 274"/>
                      <a:gd name="T97" fmla="*/ 5 h 44"/>
                      <a:gd name="T98" fmla="*/ 230 w 274"/>
                      <a:gd name="T99" fmla="*/ 5 h 44"/>
                      <a:gd name="T100" fmla="*/ 235 w 274"/>
                      <a:gd name="T101" fmla="*/ 0 h 44"/>
                      <a:gd name="T102" fmla="*/ 241 w 274"/>
                      <a:gd name="T103" fmla="*/ 5 h 44"/>
                      <a:gd name="T104" fmla="*/ 246 w 274"/>
                      <a:gd name="T105" fmla="*/ 11 h 44"/>
                      <a:gd name="T106" fmla="*/ 252 w 274"/>
                      <a:gd name="T107" fmla="*/ 17 h 44"/>
                      <a:gd name="T108" fmla="*/ 258 w 274"/>
                      <a:gd name="T109" fmla="*/ 22 h 44"/>
                      <a:gd name="T110" fmla="*/ 258 w 274"/>
                      <a:gd name="T111" fmla="*/ 28 h 44"/>
                      <a:gd name="T112" fmla="*/ 269 w 274"/>
                      <a:gd name="T113" fmla="*/ 39 h 44"/>
                      <a:gd name="T114" fmla="*/ 269 w 274"/>
                      <a:gd name="T115" fmla="*/ 44 h 44"/>
                      <a:gd name="T116" fmla="*/ 274 w 274"/>
                      <a:gd name="T117" fmla="*/ 44 h 4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274" h="44">
                        <a:moveTo>
                          <a:pt x="0" y="17"/>
                        </a:moveTo>
                        <a:lnTo>
                          <a:pt x="6" y="22"/>
                        </a:lnTo>
                        <a:lnTo>
                          <a:pt x="6" y="28"/>
                        </a:lnTo>
                        <a:lnTo>
                          <a:pt x="12" y="33"/>
                        </a:lnTo>
                        <a:lnTo>
                          <a:pt x="23" y="44"/>
                        </a:lnTo>
                        <a:lnTo>
                          <a:pt x="17" y="44"/>
                        </a:lnTo>
                        <a:lnTo>
                          <a:pt x="23" y="44"/>
                        </a:lnTo>
                        <a:lnTo>
                          <a:pt x="28" y="44"/>
                        </a:lnTo>
                        <a:lnTo>
                          <a:pt x="34" y="39"/>
                        </a:lnTo>
                        <a:lnTo>
                          <a:pt x="40" y="33"/>
                        </a:lnTo>
                        <a:lnTo>
                          <a:pt x="45" y="28"/>
                        </a:lnTo>
                        <a:lnTo>
                          <a:pt x="45" y="22"/>
                        </a:lnTo>
                        <a:lnTo>
                          <a:pt x="51" y="17"/>
                        </a:lnTo>
                        <a:lnTo>
                          <a:pt x="62" y="5"/>
                        </a:lnTo>
                        <a:lnTo>
                          <a:pt x="56" y="5"/>
                        </a:lnTo>
                        <a:lnTo>
                          <a:pt x="62" y="5"/>
                        </a:lnTo>
                        <a:lnTo>
                          <a:pt x="68" y="0"/>
                        </a:lnTo>
                        <a:lnTo>
                          <a:pt x="73" y="5"/>
                        </a:lnTo>
                        <a:lnTo>
                          <a:pt x="79" y="11"/>
                        </a:lnTo>
                        <a:lnTo>
                          <a:pt x="84" y="17"/>
                        </a:lnTo>
                        <a:lnTo>
                          <a:pt x="90" y="22"/>
                        </a:lnTo>
                        <a:lnTo>
                          <a:pt x="90" y="28"/>
                        </a:lnTo>
                        <a:lnTo>
                          <a:pt x="101" y="39"/>
                        </a:lnTo>
                        <a:lnTo>
                          <a:pt x="101" y="44"/>
                        </a:lnTo>
                        <a:lnTo>
                          <a:pt x="107" y="44"/>
                        </a:lnTo>
                        <a:lnTo>
                          <a:pt x="112" y="44"/>
                        </a:lnTo>
                        <a:lnTo>
                          <a:pt x="118" y="39"/>
                        </a:lnTo>
                        <a:lnTo>
                          <a:pt x="123" y="33"/>
                        </a:lnTo>
                        <a:lnTo>
                          <a:pt x="135" y="22"/>
                        </a:lnTo>
                        <a:lnTo>
                          <a:pt x="135" y="17"/>
                        </a:lnTo>
                        <a:lnTo>
                          <a:pt x="146" y="5"/>
                        </a:lnTo>
                        <a:lnTo>
                          <a:pt x="140" y="5"/>
                        </a:lnTo>
                        <a:lnTo>
                          <a:pt x="146" y="5"/>
                        </a:lnTo>
                        <a:lnTo>
                          <a:pt x="151" y="0"/>
                        </a:lnTo>
                        <a:lnTo>
                          <a:pt x="157" y="5"/>
                        </a:lnTo>
                        <a:lnTo>
                          <a:pt x="163" y="11"/>
                        </a:lnTo>
                        <a:lnTo>
                          <a:pt x="174" y="22"/>
                        </a:lnTo>
                        <a:lnTo>
                          <a:pt x="174" y="28"/>
                        </a:lnTo>
                        <a:lnTo>
                          <a:pt x="179" y="33"/>
                        </a:lnTo>
                        <a:lnTo>
                          <a:pt x="185" y="39"/>
                        </a:lnTo>
                        <a:lnTo>
                          <a:pt x="191" y="44"/>
                        </a:lnTo>
                        <a:lnTo>
                          <a:pt x="196" y="44"/>
                        </a:lnTo>
                        <a:lnTo>
                          <a:pt x="202" y="39"/>
                        </a:lnTo>
                        <a:lnTo>
                          <a:pt x="207" y="33"/>
                        </a:lnTo>
                        <a:lnTo>
                          <a:pt x="213" y="28"/>
                        </a:lnTo>
                        <a:lnTo>
                          <a:pt x="213" y="22"/>
                        </a:lnTo>
                        <a:lnTo>
                          <a:pt x="219" y="17"/>
                        </a:lnTo>
                        <a:lnTo>
                          <a:pt x="230" y="5"/>
                        </a:lnTo>
                        <a:lnTo>
                          <a:pt x="224" y="5"/>
                        </a:lnTo>
                        <a:lnTo>
                          <a:pt x="230" y="5"/>
                        </a:lnTo>
                        <a:lnTo>
                          <a:pt x="235" y="0"/>
                        </a:lnTo>
                        <a:lnTo>
                          <a:pt x="241" y="5"/>
                        </a:lnTo>
                        <a:lnTo>
                          <a:pt x="246" y="11"/>
                        </a:lnTo>
                        <a:lnTo>
                          <a:pt x="252" y="17"/>
                        </a:lnTo>
                        <a:lnTo>
                          <a:pt x="258" y="22"/>
                        </a:lnTo>
                        <a:lnTo>
                          <a:pt x="258" y="28"/>
                        </a:lnTo>
                        <a:lnTo>
                          <a:pt x="269" y="39"/>
                        </a:lnTo>
                        <a:lnTo>
                          <a:pt x="269" y="44"/>
                        </a:lnTo>
                        <a:lnTo>
                          <a:pt x="274" y="4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69719" name="Rectangle 171"/>
              <p:cNvSpPr>
                <a:spLocks noChangeArrowheads="1"/>
              </p:cNvSpPr>
              <p:nvPr/>
            </p:nvSpPr>
            <p:spPr bwMode="auto">
              <a:xfrm>
                <a:off x="3762" y="1753"/>
                <a:ext cx="18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57263" eaLnBrk="1" hangingPunct="1"/>
                <a:r>
                  <a:rPr lang="fr-FR" altLang="fr-FR" sz="1600">
                    <a:solidFill>
                      <a:schemeClr val="bg1"/>
                    </a:solidFill>
                  </a:rPr>
                  <a:t>h(t)</a:t>
                </a:r>
              </a:p>
            </p:txBody>
          </p:sp>
        </p:grpSp>
        <p:sp>
          <p:nvSpPr>
            <p:cNvPr id="69717" name="Rectangle 172"/>
            <p:cNvSpPr>
              <a:spLocks noChangeArrowheads="1"/>
            </p:cNvSpPr>
            <p:nvPr/>
          </p:nvSpPr>
          <p:spPr bwMode="auto">
            <a:xfrm>
              <a:off x="4813" y="3252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1600">
                  <a:solidFill>
                    <a:schemeClr val="bg1"/>
                  </a:solidFill>
                </a:rPr>
                <a:t>temps</a:t>
              </a:r>
            </a:p>
          </p:txBody>
        </p:sp>
      </p:grpSp>
      <p:sp>
        <p:nvSpPr>
          <p:cNvPr id="69642" name="Rectangle 173"/>
          <p:cNvSpPr>
            <a:spLocks noChangeArrowheads="1"/>
          </p:cNvSpPr>
          <p:nvPr/>
        </p:nvSpPr>
        <p:spPr bwMode="auto">
          <a:xfrm>
            <a:off x="2027238" y="3749675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1600">
                <a:solidFill>
                  <a:schemeClr val="bg1"/>
                </a:solidFill>
              </a:rPr>
              <a:t>fréquences</a:t>
            </a:r>
          </a:p>
        </p:txBody>
      </p:sp>
      <p:grpSp>
        <p:nvGrpSpPr>
          <p:cNvPr id="69643" name="Group 174"/>
          <p:cNvGrpSpPr>
            <a:grpSpLocks noChangeAspect="1"/>
          </p:cNvGrpSpPr>
          <p:nvPr/>
        </p:nvGrpSpPr>
        <p:grpSpPr bwMode="auto">
          <a:xfrm>
            <a:off x="-141288" y="1330325"/>
            <a:ext cx="5111751" cy="2505075"/>
            <a:chOff x="-89" y="838"/>
            <a:chExt cx="3220" cy="1578"/>
          </a:xfrm>
        </p:grpSpPr>
        <p:sp>
          <p:nvSpPr>
            <p:cNvPr id="69646" name="AutoShape 175"/>
            <p:cNvSpPr>
              <a:spLocks noChangeAspect="1" noChangeArrowheads="1" noTextEdit="1"/>
            </p:cNvSpPr>
            <p:nvPr/>
          </p:nvSpPr>
          <p:spPr bwMode="auto">
            <a:xfrm>
              <a:off x="-89" y="838"/>
              <a:ext cx="3220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47" name="Rectangle 176"/>
            <p:cNvSpPr>
              <a:spLocks noChangeArrowheads="1"/>
            </p:cNvSpPr>
            <p:nvPr/>
          </p:nvSpPr>
          <p:spPr bwMode="auto">
            <a:xfrm>
              <a:off x="328" y="958"/>
              <a:ext cx="2497" cy="12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69648" name="Rectangle 177"/>
            <p:cNvSpPr>
              <a:spLocks noChangeArrowheads="1"/>
            </p:cNvSpPr>
            <p:nvPr/>
          </p:nvSpPr>
          <p:spPr bwMode="auto">
            <a:xfrm>
              <a:off x="328" y="958"/>
              <a:ext cx="2497" cy="128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69649" name="Line 178"/>
            <p:cNvSpPr>
              <a:spLocks noChangeShapeType="1"/>
            </p:cNvSpPr>
            <p:nvPr/>
          </p:nvSpPr>
          <p:spPr bwMode="auto">
            <a:xfrm>
              <a:off x="328" y="958"/>
              <a:ext cx="249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0" name="Freeform 179"/>
            <p:cNvSpPr>
              <a:spLocks/>
            </p:cNvSpPr>
            <p:nvPr/>
          </p:nvSpPr>
          <p:spPr bwMode="auto">
            <a:xfrm>
              <a:off x="328" y="958"/>
              <a:ext cx="2497" cy="1283"/>
            </a:xfrm>
            <a:custGeom>
              <a:avLst/>
              <a:gdLst>
                <a:gd name="T0" fmla="*/ 0 w 449"/>
                <a:gd name="T1" fmla="*/ 1283 h 257"/>
                <a:gd name="T2" fmla="*/ 2497 w 449"/>
                <a:gd name="T3" fmla="*/ 1283 h 257"/>
                <a:gd name="T4" fmla="*/ 2497 w 449"/>
                <a:gd name="T5" fmla="*/ 0 h 2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9" h="257">
                  <a:moveTo>
                    <a:pt x="0" y="257"/>
                  </a:moveTo>
                  <a:lnTo>
                    <a:pt x="449" y="257"/>
                  </a:lnTo>
                  <a:lnTo>
                    <a:pt x="4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1" name="Line 180"/>
            <p:cNvSpPr>
              <a:spLocks noChangeShapeType="1"/>
            </p:cNvSpPr>
            <p:nvPr/>
          </p:nvSpPr>
          <p:spPr bwMode="auto">
            <a:xfrm flipV="1">
              <a:off x="328" y="958"/>
              <a:ext cx="0" cy="1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2" name="Line 181"/>
            <p:cNvSpPr>
              <a:spLocks noChangeShapeType="1"/>
            </p:cNvSpPr>
            <p:nvPr/>
          </p:nvSpPr>
          <p:spPr bwMode="auto">
            <a:xfrm>
              <a:off x="328" y="2241"/>
              <a:ext cx="249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3" name="Line 182"/>
            <p:cNvSpPr>
              <a:spLocks noChangeShapeType="1"/>
            </p:cNvSpPr>
            <p:nvPr/>
          </p:nvSpPr>
          <p:spPr bwMode="auto">
            <a:xfrm flipV="1">
              <a:off x="328" y="958"/>
              <a:ext cx="0" cy="1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4" name="Line 183"/>
            <p:cNvSpPr>
              <a:spLocks noChangeShapeType="1"/>
            </p:cNvSpPr>
            <p:nvPr/>
          </p:nvSpPr>
          <p:spPr bwMode="auto">
            <a:xfrm flipV="1">
              <a:off x="328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5" name="Line 184"/>
            <p:cNvSpPr>
              <a:spLocks noChangeShapeType="1"/>
            </p:cNvSpPr>
            <p:nvPr/>
          </p:nvSpPr>
          <p:spPr bwMode="auto">
            <a:xfrm>
              <a:off x="328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6" name="Rectangle 185"/>
            <p:cNvSpPr>
              <a:spLocks noChangeArrowheads="1"/>
            </p:cNvSpPr>
            <p:nvPr/>
          </p:nvSpPr>
          <p:spPr bwMode="auto">
            <a:xfrm>
              <a:off x="250" y="2256"/>
              <a:ext cx="19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-500</a:t>
              </a:r>
              <a:endParaRPr lang="fr-FR" altLang="fr-FR"/>
            </a:p>
          </p:txBody>
        </p:sp>
        <p:sp>
          <p:nvSpPr>
            <p:cNvPr id="69657" name="Line 186"/>
            <p:cNvSpPr>
              <a:spLocks noChangeShapeType="1"/>
            </p:cNvSpPr>
            <p:nvPr/>
          </p:nvSpPr>
          <p:spPr bwMode="auto">
            <a:xfrm flipV="1">
              <a:off x="573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8" name="Line 187"/>
            <p:cNvSpPr>
              <a:spLocks noChangeShapeType="1"/>
            </p:cNvSpPr>
            <p:nvPr/>
          </p:nvSpPr>
          <p:spPr bwMode="auto">
            <a:xfrm>
              <a:off x="573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59" name="Rectangle 188"/>
            <p:cNvSpPr>
              <a:spLocks noChangeArrowheads="1"/>
            </p:cNvSpPr>
            <p:nvPr/>
          </p:nvSpPr>
          <p:spPr bwMode="auto">
            <a:xfrm>
              <a:off x="495" y="2256"/>
              <a:ext cx="19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-400</a:t>
              </a:r>
              <a:endParaRPr lang="fr-FR" altLang="fr-FR"/>
            </a:p>
          </p:txBody>
        </p:sp>
        <p:sp>
          <p:nvSpPr>
            <p:cNvPr id="69660" name="Line 189"/>
            <p:cNvSpPr>
              <a:spLocks noChangeShapeType="1"/>
            </p:cNvSpPr>
            <p:nvPr/>
          </p:nvSpPr>
          <p:spPr bwMode="auto">
            <a:xfrm flipV="1">
              <a:off x="823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1" name="Line 190"/>
            <p:cNvSpPr>
              <a:spLocks noChangeShapeType="1"/>
            </p:cNvSpPr>
            <p:nvPr/>
          </p:nvSpPr>
          <p:spPr bwMode="auto">
            <a:xfrm>
              <a:off x="823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2" name="Rectangle 191"/>
            <p:cNvSpPr>
              <a:spLocks noChangeArrowheads="1"/>
            </p:cNvSpPr>
            <p:nvPr/>
          </p:nvSpPr>
          <p:spPr bwMode="auto">
            <a:xfrm>
              <a:off x="745" y="2256"/>
              <a:ext cx="19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-300</a:t>
              </a:r>
              <a:endParaRPr lang="fr-FR" altLang="fr-FR"/>
            </a:p>
          </p:txBody>
        </p:sp>
        <p:sp>
          <p:nvSpPr>
            <p:cNvPr id="69663" name="Line 192"/>
            <p:cNvSpPr>
              <a:spLocks noChangeShapeType="1"/>
            </p:cNvSpPr>
            <p:nvPr/>
          </p:nvSpPr>
          <p:spPr bwMode="auto">
            <a:xfrm flipV="1">
              <a:off x="1073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4" name="Line 193"/>
            <p:cNvSpPr>
              <a:spLocks noChangeShapeType="1"/>
            </p:cNvSpPr>
            <p:nvPr/>
          </p:nvSpPr>
          <p:spPr bwMode="auto">
            <a:xfrm>
              <a:off x="1073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5" name="Rectangle 194"/>
            <p:cNvSpPr>
              <a:spLocks noChangeArrowheads="1"/>
            </p:cNvSpPr>
            <p:nvPr/>
          </p:nvSpPr>
          <p:spPr bwMode="auto">
            <a:xfrm>
              <a:off x="995" y="2256"/>
              <a:ext cx="19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-200</a:t>
              </a:r>
              <a:endParaRPr lang="fr-FR" altLang="fr-FR"/>
            </a:p>
          </p:txBody>
        </p:sp>
        <p:sp>
          <p:nvSpPr>
            <p:cNvPr id="69666" name="Line 195"/>
            <p:cNvSpPr>
              <a:spLocks noChangeShapeType="1"/>
            </p:cNvSpPr>
            <p:nvPr/>
          </p:nvSpPr>
          <p:spPr bwMode="auto">
            <a:xfrm flipV="1">
              <a:off x="1324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7" name="Line 196"/>
            <p:cNvSpPr>
              <a:spLocks noChangeShapeType="1"/>
            </p:cNvSpPr>
            <p:nvPr/>
          </p:nvSpPr>
          <p:spPr bwMode="auto">
            <a:xfrm>
              <a:off x="1324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68" name="Rectangle 197"/>
            <p:cNvSpPr>
              <a:spLocks noChangeArrowheads="1"/>
            </p:cNvSpPr>
            <p:nvPr/>
          </p:nvSpPr>
          <p:spPr bwMode="auto">
            <a:xfrm>
              <a:off x="1246" y="2256"/>
              <a:ext cx="19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fr-FR" altLang="fr-FR"/>
            </a:p>
          </p:txBody>
        </p:sp>
        <p:sp>
          <p:nvSpPr>
            <p:cNvPr id="69669" name="Line 198"/>
            <p:cNvSpPr>
              <a:spLocks noChangeShapeType="1"/>
            </p:cNvSpPr>
            <p:nvPr/>
          </p:nvSpPr>
          <p:spPr bwMode="auto">
            <a:xfrm flipV="1">
              <a:off x="1574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0" name="Line 199"/>
            <p:cNvSpPr>
              <a:spLocks noChangeShapeType="1"/>
            </p:cNvSpPr>
            <p:nvPr/>
          </p:nvSpPr>
          <p:spPr bwMode="auto">
            <a:xfrm>
              <a:off x="1574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1" name="Rectangle 200"/>
            <p:cNvSpPr>
              <a:spLocks noChangeArrowheads="1"/>
            </p:cNvSpPr>
            <p:nvPr/>
          </p:nvSpPr>
          <p:spPr bwMode="auto">
            <a:xfrm>
              <a:off x="1557" y="2256"/>
              <a:ext cx="7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fr-FR" altLang="fr-FR"/>
            </a:p>
          </p:txBody>
        </p:sp>
        <p:sp>
          <p:nvSpPr>
            <p:cNvPr id="69672" name="Line 201"/>
            <p:cNvSpPr>
              <a:spLocks noChangeShapeType="1"/>
            </p:cNvSpPr>
            <p:nvPr/>
          </p:nvSpPr>
          <p:spPr bwMode="auto">
            <a:xfrm flipV="1">
              <a:off x="1824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3" name="Line 202"/>
            <p:cNvSpPr>
              <a:spLocks noChangeShapeType="1"/>
            </p:cNvSpPr>
            <p:nvPr/>
          </p:nvSpPr>
          <p:spPr bwMode="auto">
            <a:xfrm>
              <a:off x="1824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4" name="Rectangle 203"/>
            <p:cNvSpPr>
              <a:spLocks noChangeArrowheads="1"/>
            </p:cNvSpPr>
            <p:nvPr/>
          </p:nvSpPr>
          <p:spPr bwMode="auto">
            <a:xfrm>
              <a:off x="1768" y="2256"/>
              <a:ext cx="16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fr-FR" altLang="fr-FR"/>
            </a:p>
          </p:txBody>
        </p:sp>
        <p:sp>
          <p:nvSpPr>
            <p:cNvPr id="69675" name="Line 204"/>
            <p:cNvSpPr>
              <a:spLocks noChangeShapeType="1"/>
            </p:cNvSpPr>
            <p:nvPr/>
          </p:nvSpPr>
          <p:spPr bwMode="auto">
            <a:xfrm flipV="1">
              <a:off x="2074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6" name="Line 205"/>
            <p:cNvSpPr>
              <a:spLocks noChangeShapeType="1"/>
            </p:cNvSpPr>
            <p:nvPr/>
          </p:nvSpPr>
          <p:spPr bwMode="auto">
            <a:xfrm>
              <a:off x="2074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7" name="Rectangle 206"/>
            <p:cNvSpPr>
              <a:spLocks noChangeArrowheads="1"/>
            </p:cNvSpPr>
            <p:nvPr/>
          </p:nvSpPr>
          <p:spPr bwMode="auto">
            <a:xfrm>
              <a:off x="2019" y="2256"/>
              <a:ext cx="16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fr-FR" altLang="fr-FR"/>
            </a:p>
          </p:txBody>
        </p:sp>
        <p:sp>
          <p:nvSpPr>
            <p:cNvPr id="69678" name="Line 207"/>
            <p:cNvSpPr>
              <a:spLocks noChangeShapeType="1"/>
            </p:cNvSpPr>
            <p:nvPr/>
          </p:nvSpPr>
          <p:spPr bwMode="auto">
            <a:xfrm flipV="1">
              <a:off x="2325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79" name="Line 208"/>
            <p:cNvSpPr>
              <a:spLocks noChangeShapeType="1"/>
            </p:cNvSpPr>
            <p:nvPr/>
          </p:nvSpPr>
          <p:spPr bwMode="auto">
            <a:xfrm>
              <a:off x="2325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0" name="Rectangle 209"/>
            <p:cNvSpPr>
              <a:spLocks noChangeArrowheads="1"/>
            </p:cNvSpPr>
            <p:nvPr/>
          </p:nvSpPr>
          <p:spPr bwMode="auto">
            <a:xfrm>
              <a:off x="2269" y="2256"/>
              <a:ext cx="16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300</a:t>
              </a:r>
              <a:endParaRPr lang="fr-FR" altLang="fr-FR"/>
            </a:p>
          </p:txBody>
        </p:sp>
        <p:sp>
          <p:nvSpPr>
            <p:cNvPr id="69681" name="Line 210"/>
            <p:cNvSpPr>
              <a:spLocks noChangeShapeType="1"/>
            </p:cNvSpPr>
            <p:nvPr/>
          </p:nvSpPr>
          <p:spPr bwMode="auto">
            <a:xfrm flipV="1">
              <a:off x="2575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2" name="Line 211"/>
            <p:cNvSpPr>
              <a:spLocks noChangeShapeType="1"/>
            </p:cNvSpPr>
            <p:nvPr/>
          </p:nvSpPr>
          <p:spPr bwMode="auto">
            <a:xfrm>
              <a:off x="2575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3" name="Rectangle 212"/>
            <p:cNvSpPr>
              <a:spLocks noChangeArrowheads="1"/>
            </p:cNvSpPr>
            <p:nvPr/>
          </p:nvSpPr>
          <p:spPr bwMode="auto">
            <a:xfrm>
              <a:off x="2519" y="2256"/>
              <a:ext cx="16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400</a:t>
              </a:r>
              <a:endParaRPr lang="fr-FR" altLang="fr-FR"/>
            </a:p>
          </p:txBody>
        </p:sp>
        <p:sp>
          <p:nvSpPr>
            <p:cNvPr id="69684" name="Line 213"/>
            <p:cNvSpPr>
              <a:spLocks noChangeShapeType="1"/>
            </p:cNvSpPr>
            <p:nvPr/>
          </p:nvSpPr>
          <p:spPr bwMode="auto">
            <a:xfrm flipV="1">
              <a:off x="2825" y="2216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5" name="Line 214"/>
            <p:cNvSpPr>
              <a:spLocks noChangeShapeType="1"/>
            </p:cNvSpPr>
            <p:nvPr/>
          </p:nvSpPr>
          <p:spPr bwMode="auto">
            <a:xfrm>
              <a:off x="2825" y="95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6" name="Rectangle 215"/>
            <p:cNvSpPr>
              <a:spLocks noChangeArrowheads="1"/>
            </p:cNvSpPr>
            <p:nvPr/>
          </p:nvSpPr>
          <p:spPr bwMode="auto">
            <a:xfrm>
              <a:off x="2770" y="2256"/>
              <a:ext cx="16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500</a:t>
              </a:r>
              <a:endParaRPr lang="fr-FR" altLang="fr-FR"/>
            </a:p>
          </p:txBody>
        </p:sp>
        <p:sp>
          <p:nvSpPr>
            <p:cNvPr id="69687" name="Line 216"/>
            <p:cNvSpPr>
              <a:spLocks noChangeShapeType="1"/>
            </p:cNvSpPr>
            <p:nvPr/>
          </p:nvSpPr>
          <p:spPr bwMode="auto">
            <a:xfrm>
              <a:off x="328" y="2241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8" name="Line 217"/>
            <p:cNvSpPr>
              <a:spLocks noChangeShapeType="1"/>
            </p:cNvSpPr>
            <p:nvPr/>
          </p:nvSpPr>
          <p:spPr bwMode="auto">
            <a:xfrm flipH="1">
              <a:off x="2797" y="2241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89" name="Rectangle 218"/>
            <p:cNvSpPr>
              <a:spLocks noChangeArrowheads="1"/>
            </p:cNvSpPr>
            <p:nvPr/>
          </p:nvSpPr>
          <p:spPr bwMode="auto">
            <a:xfrm>
              <a:off x="267" y="2201"/>
              <a:ext cx="7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fr-FR" altLang="fr-FR"/>
            </a:p>
          </p:txBody>
        </p:sp>
        <p:sp>
          <p:nvSpPr>
            <p:cNvPr id="69690" name="Line 219"/>
            <p:cNvSpPr>
              <a:spLocks noChangeShapeType="1"/>
            </p:cNvSpPr>
            <p:nvPr/>
          </p:nvSpPr>
          <p:spPr bwMode="auto">
            <a:xfrm>
              <a:off x="328" y="1982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91" name="Line 220"/>
            <p:cNvSpPr>
              <a:spLocks noChangeShapeType="1"/>
            </p:cNvSpPr>
            <p:nvPr/>
          </p:nvSpPr>
          <p:spPr bwMode="auto">
            <a:xfrm flipH="1">
              <a:off x="2797" y="1982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92" name="Rectangle 221"/>
            <p:cNvSpPr>
              <a:spLocks noChangeArrowheads="1"/>
            </p:cNvSpPr>
            <p:nvPr/>
          </p:nvSpPr>
          <p:spPr bwMode="auto">
            <a:xfrm>
              <a:off x="206" y="1942"/>
              <a:ext cx="14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fr-FR" altLang="fr-FR"/>
            </a:p>
          </p:txBody>
        </p:sp>
        <p:sp>
          <p:nvSpPr>
            <p:cNvPr id="69693" name="Line 222"/>
            <p:cNvSpPr>
              <a:spLocks noChangeShapeType="1"/>
            </p:cNvSpPr>
            <p:nvPr/>
          </p:nvSpPr>
          <p:spPr bwMode="auto">
            <a:xfrm>
              <a:off x="328" y="1727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94" name="Line 223"/>
            <p:cNvSpPr>
              <a:spLocks noChangeShapeType="1"/>
            </p:cNvSpPr>
            <p:nvPr/>
          </p:nvSpPr>
          <p:spPr bwMode="auto">
            <a:xfrm flipH="1">
              <a:off x="2797" y="1727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95" name="Rectangle 224"/>
            <p:cNvSpPr>
              <a:spLocks noChangeArrowheads="1"/>
            </p:cNvSpPr>
            <p:nvPr/>
          </p:nvSpPr>
          <p:spPr bwMode="auto">
            <a:xfrm>
              <a:off x="206" y="1687"/>
              <a:ext cx="14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fr-FR" altLang="fr-FR"/>
            </a:p>
          </p:txBody>
        </p:sp>
        <p:sp>
          <p:nvSpPr>
            <p:cNvPr id="69696" name="Line 225"/>
            <p:cNvSpPr>
              <a:spLocks noChangeShapeType="1"/>
            </p:cNvSpPr>
            <p:nvPr/>
          </p:nvSpPr>
          <p:spPr bwMode="auto">
            <a:xfrm>
              <a:off x="328" y="1467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97" name="Line 226"/>
            <p:cNvSpPr>
              <a:spLocks noChangeShapeType="1"/>
            </p:cNvSpPr>
            <p:nvPr/>
          </p:nvSpPr>
          <p:spPr bwMode="auto">
            <a:xfrm flipH="1">
              <a:off x="2797" y="1467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98" name="Rectangle 227"/>
            <p:cNvSpPr>
              <a:spLocks noChangeArrowheads="1"/>
            </p:cNvSpPr>
            <p:nvPr/>
          </p:nvSpPr>
          <p:spPr bwMode="auto">
            <a:xfrm>
              <a:off x="206" y="1427"/>
              <a:ext cx="14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fr-FR" altLang="fr-FR"/>
            </a:p>
          </p:txBody>
        </p:sp>
        <p:sp>
          <p:nvSpPr>
            <p:cNvPr id="69699" name="Line 228"/>
            <p:cNvSpPr>
              <a:spLocks noChangeShapeType="1"/>
            </p:cNvSpPr>
            <p:nvPr/>
          </p:nvSpPr>
          <p:spPr bwMode="auto">
            <a:xfrm>
              <a:off x="328" y="1213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0" name="Line 229"/>
            <p:cNvSpPr>
              <a:spLocks noChangeShapeType="1"/>
            </p:cNvSpPr>
            <p:nvPr/>
          </p:nvSpPr>
          <p:spPr bwMode="auto">
            <a:xfrm flipH="1">
              <a:off x="2797" y="1213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1" name="Rectangle 230"/>
            <p:cNvSpPr>
              <a:spLocks noChangeArrowheads="1"/>
            </p:cNvSpPr>
            <p:nvPr/>
          </p:nvSpPr>
          <p:spPr bwMode="auto">
            <a:xfrm>
              <a:off x="206" y="1173"/>
              <a:ext cx="14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fr-FR" altLang="fr-FR"/>
            </a:p>
          </p:txBody>
        </p:sp>
        <p:sp>
          <p:nvSpPr>
            <p:cNvPr id="69702" name="Line 231"/>
            <p:cNvSpPr>
              <a:spLocks noChangeShapeType="1"/>
            </p:cNvSpPr>
            <p:nvPr/>
          </p:nvSpPr>
          <p:spPr bwMode="auto">
            <a:xfrm>
              <a:off x="328" y="958"/>
              <a:ext cx="2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3" name="Line 232"/>
            <p:cNvSpPr>
              <a:spLocks noChangeShapeType="1"/>
            </p:cNvSpPr>
            <p:nvPr/>
          </p:nvSpPr>
          <p:spPr bwMode="auto">
            <a:xfrm flipH="1">
              <a:off x="2797" y="958"/>
              <a:ext cx="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4" name="Rectangle 233"/>
            <p:cNvSpPr>
              <a:spLocks noChangeArrowheads="1"/>
            </p:cNvSpPr>
            <p:nvPr/>
          </p:nvSpPr>
          <p:spPr bwMode="auto">
            <a:xfrm>
              <a:off x="267" y="918"/>
              <a:ext cx="7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57263" eaLnBrk="1" hangingPunct="1"/>
              <a:r>
                <a:rPr lang="fr-FR" altLang="fr-FR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fr-FR" altLang="fr-FR"/>
            </a:p>
          </p:txBody>
        </p:sp>
        <p:sp>
          <p:nvSpPr>
            <p:cNvPr id="69705" name="Line 234"/>
            <p:cNvSpPr>
              <a:spLocks noChangeShapeType="1"/>
            </p:cNvSpPr>
            <p:nvPr/>
          </p:nvSpPr>
          <p:spPr bwMode="auto">
            <a:xfrm>
              <a:off x="328" y="958"/>
              <a:ext cx="249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6" name="Freeform 235"/>
            <p:cNvSpPr>
              <a:spLocks/>
            </p:cNvSpPr>
            <p:nvPr/>
          </p:nvSpPr>
          <p:spPr bwMode="auto">
            <a:xfrm>
              <a:off x="328" y="958"/>
              <a:ext cx="2497" cy="1283"/>
            </a:xfrm>
            <a:custGeom>
              <a:avLst/>
              <a:gdLst>
                <a:gd name="T0" fmla="*/ 0 w 449"/>
                <a:gd name="T1" fmla="*/ 1283 h 257"/>
                <a:gd name="T2" fmla="*/ 2497 w 449"/>
                <a:gd name="T3" fmla="*/ 1283 h 257"/>
                <a:gd name="T4" fmla="*/ 2497 w 449"/>
                <a:gd name="T5" fmla="*/ 0 h 2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9" h="257">
                  <a:moveTo>
                    <a:pt x="0" y="257"/>
                  </a:moveTo>
                  <a:lnTo>
                    <a:pt x="449" y="257"/>
                  </a:lnTo>
                  <a:lnTo>
                    <a:pt x="4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7" name="Line 236"/>
            <p:cNvSpPr>
              <a:spLocks noChangeShapeType="1"/>
            </p:cNvSpPr>
            <p:nvPr/>
          </p:nvSpPr>
          <p:spPr bwMode="auto">
            <a:xfrm flipV="1">
              <a:off x="328" y="958"/>
              <a:ext cx="0" cy="12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8" name="Freeform 237"/>
            <p:cNvSpPr>
              <a:spLocks/>
            </p:cNvSpPr>
            <p:nvPr/>
          </p:nvSpPr>
          <p:spPr bwMode="auto">
            <a:xfrm>
              <a:off x="512" y="2241"/>
              <a:ext cx="706" cy="0"/>
            </a:xfrm>
            <a:custGeom>
              <a:avLst/>
              <a:gdLst>
                <a:gd name="T0" fmla="*/ 11 w 706"/>
                <a:gd name="T1" fmla="*/ 27 w 706"/>
                <a:gd name="T2" fmla="*/ 44 w 706"/>
                <a:gd name="T3" fmla="*/ 61 w 706"/>
                <a:gd name="T4" fmla="*/ 77 w 706"/>
                <a:gd name="T5" fmla="*/ 94 w 706"/>
                <a:gd name="T6" fmla="*/ 111 w 706"/>
                <a:gd name="T7" fmla="*/ 128 w 706"/>
                <a:gd name="T8" fmla="*/ 144 w 706"/>
                <a:gd name="T9" fmla="*/ 161 w 706"/>
                <a:gd name="T10" fmla="*/ 178 w 706"/>
                <a:gd name="T11" fmla="*/ 194 w 706"/>
                <a:gd name="T12" fmla="*/ 211 w 706"/>
                <a:gd name="T13" fmla="*/ 228 w 706"/>
                <a:gd name="T14" fmla="*/ 244 w 706"/>
                <a:gd name="T15" fmla="*/ 261 w 706"/>
                <a:gd name="T16" fmla="*/ 278 w 706"/>
                <a:gd name="T17" fmla="*/ 294 w 706"/>
                <a:gd name="T18" fmla="*/ 311 w 706"/>
                <a:gd name="T19" fmla="*/ 328 w 706"/>
                <a:gd name="T20" fmla="*/ 344 w 706"/>
                <a:gd name="T21" fmla="*/ 361 w 706"/>
                <a:gd name="T22" fmla="*/ 378 w 706"/>
                <a:gd name="T23" fmla="*/ 394 w 706"/>
                <a:gd name="T24" fmla="*/ 411 w 706"/>
                <a:gd name="T25" fmla="*/ 428 w 706"/>
                <a:gd name="T26" fmla="*/ 445 w 706"/>
                <a:gd name="T27" fmla="*/ 461 w 706"/>
                <a:gd name="T28" fmla="*/ 478 w 706"/>
                <a:gd name="T29" fmla="*/ 495 w 706"/>
                <a:gd name="T30" fmla="*/ 511 w 706"/>
                <a:gd name="T31" fmla="*/ 528 w 706"/>
                <a:gd name="T32" fmla="*/ 545 w 706"/>
                <a:gd name="T33" fmla="*/ 561 w 706"/>
                <a:gd name="T34" fmla="*/ 578 w 706"/>
                <a:gd name="T35" fmla="*/ 595 w 706"/>
                <a:gd name="T36" fmla="*/ 611 w 706"/>
                <a:gd name="T37" fmla="*/ 628 w 706"/>
                <a:gd name="T38" fmla="*/ 645 w 706"/>
                <a:gd name="T39" fmla="*/ 661 w 706"/>
                <a:gd name="T40" fmla="*/ 678 w 706"/>
                <a:gd name="T41" fmla="*/ 695 w 7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42">
                  <a:pos x="T0" y="0"/>
                </a:cxn>
                <a:cxn ang="T43">
                  <a:pos x="T1" y="0"/>
                </a:cxn>
                <a:cxn ang="T44">
                  <a:pos x="T2" y="0"/>
                </a:cxn>
                <a:cxn ang="T45">
                  <a:pos x="T3" y="0"/>
                </a:cxn>
                <a:cxn ang="T46">
                  <a:pos x="T4" y="0"/>
                </a:cxn>
                <a:cxn ang="T47">
                  <a:pos x="T5" y="0"/>
                </a:cxn>
                <a:cxn ang="T48">
                  <a:pos x="T6" y="0"/>
                </a:cxn>
                <a:cxn ang="T49">
                  <a:pos x="T7" y="0"/>
                </a:cxn>
                <a:cxn ang="T50">
                  <a:pos x="T8" y="0"/>
                </a:cxn>
                <a:cxn ang="T51">
                  <a:pos x="T9" y="0"/>
                </a:cxn>
                <a:cxn ang="T52">
                  <a:pos x="T10" y="0"/>
                </a:cxn>
                <a:cxn ang="T53">
                  <a:pos x="T11" y="0"/>
                </a:cxn>
                <a:cxn ang="T54">
                  <a:pos x="T12" y="0"/>
                </a:cxn>
                <a:cxn ang="T55">
                  <a:pos x="T13" y="0"/>
                </a:cxn>
                <a:cxn ang="T56">
                  <a:pos x="T14" y="0"/>
                </a:cxn>
                <a:cxn ang="T57">
                  <a:pos x="T15" y="0"/>
                </a:cxn>
                <a:cxn ang="T58">
                  <a:pos x="T16" y="0"/>
                </a:cxn>
                <a:cxn ang="T59">
                  <a:pos x="T17" y="0"/>
                </a:cxn>
                <a:cxn ang="T60">
                  <a:pos x="T18" y="0"/>
                </a:cxn>
                <a:cxn ang="T61">
                  <a:pos x="T19" y="0"/>
                </a:cxn>
                <a:cxn ang="T62">
                  <a:pos x="T20" y="0"/>
                </a:cxn>
                <a:cxn ang="T63">
                  <a:pos x="T21" y="0"/>
                </a:cxn>
                <a:cxn ang="T64">
                  <a:pos x="T22" y="0"/>
                </a:cxn>
                <a:cxn ang="T65">
                  <a:pos x="T23" y="0"/>
                </a:cxn>
                <a:cxn ang="T66">
                  <a:pos x="T24" y="0"/>
                </a:cxn>
                <a:cxn ang="T67">
                  <a:pos x="T25" y="0"/>
                </a:cxn>
                <a:cxn ang="T68">
                  <a:pos x="T26" y="0"/>
                </a:cxn>
                <a:cxn ang="T69">
                  <a:pos x="T27" y="0"/>
                </a:cxn>
                <a:cxn ang="T70">
                  <a:pos x="T28" y="0"/>
                </a:cxn>
                <a:cxn ang="T71">
                  <a:pos x="T29" y="0"/>
                </a:cxn>
                <a:cxn ang="T72">
                  <a:pos x="T30" y="0"/>
                </a:cxn>
                <a:cxn ang="T73">
                  <a:pos x="T31" y="0"/>
                </a:cxn>
                <a:cxn ang="T74">
                  <a:pos x="T32" y="0"/>
                </a:cxn>
                <a:cxn ang="T75">
                  <a:pos x="T33" y="0"/>
                </a:cxn>
                <a:cxn ang="T76">
                  <a:pos x="T34" y="0"/>
                </a:cxn>
                <a:cxn ang="T77">
                  <a:pos x="T35" y="0"/>
                </a:cxn>
                <a:cxn ang="T78">
                  <a:pos x="T36" y="0"/>
                </a:cxn>
                <a:cxn ang="T79">
                  <a:pos x="T37" y="0"/>
                </a:cxn>
                <a:cxn ang="T80">
                  <a:pos x="T38" y="0"/>
                </a:cxn>
                <a:cxn ang="T81">
                  <a:pos x="T39" y="0"/>
                </a:cxn>
                <a:cxn ang="T82">
                  <a:pos x="T40" y="0"/>
                </a:cxn>
                <a:cxn ang="T83">
                  <a:pos x="T41" y="0"/>
                </a:cxn>
              </a:cxnLst>
              <a:rect l="0" t="0" r="r" b="b"/>
              <a:pathLst>
                <a:path w="706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4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4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0" y="0"/>
                  </a:lnTo>
                  <a:lnTo>
                    <a:pt x="506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0" y="0"/>
                  </a:lnTo>
                  <a:lnTo>
                    <a:pt x="656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3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0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09" name="Freeform 238"/>
            <p:cNvSpPr>
              <a:spLocks/>
            </p:cNvSpPr>
            <p:nvPr/>
          </p:nvSpPr>
          <p:spPr bwMode="auto">
            <a:xfrm>
              <a:off x="1218" y="958"/>
              <a:ext cx="706" cy="1283"/>
            </a:xfrm>
            <a:custGeom>
              <a:avLst/>
              <a:gdLst>
                <a:gd name="T0" fmla="*/ 11 w 706"/>
                <a:gd name="T1" fmla="*/ 1283 h 1283"/>
                <a:gd name="T2" fmla="*/ 28 w 706"/>
                <a:gd name="T3" fmla="*/ 1283 h 1283"/>
                <a:gd name="T4" fmla="*/ 44 w 706"/>
                <a:gd name="T5" fmla="*/ 1283 h 1283"/>
                <a:gd name="T6" fmla="*/ 61 w 706"/>
                <a:gd name="T7" fmla="*/ 1283 h 1283"/>
                <a:gd name="T8" fmla="*/ 78 w 706"/>
                <a:gd name="T9" fmla="*/ 1283 h 1283"/>
                <a:gd name="T10" fmla="*/ 94 w 706"/>
                <a:gd name="T11" fmla="*/ 1283 h 1283"/>
                <a:gd name="T12" fmla="*/ 111 w 706"/>
                <a:gd name="T13" fmla="*/ 1283 h 1283"/>
                <a:gd name="T14" fmla="*/ 128 w 706"/>
                <a:gd name="T15" fmla="*/ 1283 h 1283"/>
                <a:gd name="T16" fmla="*/ 145 w 706"/>
                <a:gd name="T17" fmla="*/ 1283 h 1283"/>
                <a:gd name="T18" fmla="*/ 161 w 706"/>
                <a:gd name="T19" fmla="*/ 1283 h 1283"/>
                <a:gd name="T20" fmla="*/ 178 w 706"/>
                <a:gd name="T21" fmla="*/ 1283 h 1283"/>
                <a:gd name="T22" fmla="*/ 195 w 706"/>
                <a:gd name="T23" fmla="*/ 1283 h 1283"/>
                <a:gd name="T24" fmla="*/ 211 w 706"/>
                <a:gd name="T25" fmla="*/ 1283 h 1283"/>
                <a:gd name="T26" fmla="*/ 228 w 706"/>
                <a:gd name="T27" fmla="*/ 1283 h 1283"/>
                <a:gd name="T28" fmla="*/ 245 w 706"/>
                <a:gd name="T29" fmla="*/ 1283 h 1283"/>
                <a:gd name="T30" fmla="*/ 261 w 706"/>
                <a:gd name="T31" fmla="*/ 1283 h 1283"/>
                <a:gd name="T32" fmla="*/ 278 w 706"/>
                <a:gd name="T33" fmla="*/ 1283 h 1283"/>
                <a:gd name="T34" fmla="*/ 295 w 706"/>
                <a:gd name="T35" fmla="*/ 0 h 1283"/>
                <a:gd name="T36" fmla="*/ 311 w 706"/>
                <a:gd name="T37" fmla="*/ 0 h 1283"/>
                <a:gd name="T38" fmla="*/ 328 w 706"/>
                <a:gd name="T39" fmla="*/ 0 h 1283"/>
                <a:gd name="T40" fmla="*/ 345 w 706"/>
                <a:gd name="T41" fmla="*/ 0 h 1283"/>
                <a:gd name="T42" fmla="*/ 361 w 706"/>
                <a:gd name="T43" fmla="*/ 0 h 1283"/>
                <a:gd name="T44" fmla="*/ 378 w 706"/>
                <a:gd name="T45" fmla="*/ 0 h 1283"/>
                <a:gd name="T46" fmla="*/ 395 w 706"/>
                <a:gd name="T47" fmla="*/ 0 h 1283"/>
                <a:gd name="T48" fmla="*/ 411 w 706"/>
                <a:gd name="T49" fmla="*/ 0 h 1283"/>
                <a:gd name="T50" fmla="*/ 428 w 706"/>
                <a:gd name="T51" fmla="*/ 1283 h 1283"/>
                <a:gd name="T52" fmla="*/ 445 w 706"/>
                <a:gd name="T53" fmla="*/ 1283 h 1283"/>
                <a:gd name="T54" fmla="*/ 461 w 706"/>
                <a:gd name="T55" fmla="*/ 1283 h 1283"/>
                <a:gd name="T56" fmla="*/ 478 w 706"/>
                <a:gd name="T57" fmla="*/ 1283 h 1283"/>
                <a:gd name="T58" fmla="*/ 495 w 706"/>
                <a:gd name="T59" fmla="*/ 1283 h 1283"/>
                <a:gd name="T60" fmla="*/ 512 w 706"/>
                <a:gd name="T61" fmla="*/ 1283 h 1283"/>
                <a:gd name="T62" fmla="*/ 528 w 706"/>
                <a:gd name="T63" fmla="*/ 1283 h 1283"/>
                <a:gd name="T64" fmla="*/ 545 w 706"/>
                <a:gd name="T65" fmla="*/ 1283 h 1283"/>
                <a:gd name="T66" fmla="*/ 562 w 706"/>
                <a:gd name="T67" fmla="*/ 1283 h 1283"/>
                <a:gd name="T68" fmla="*/ 578 w 706"/>
                <a:gd name="T69" fmla="*/ 1283 h 1283"/>
                <a:gd name="T70" fmla="*/ 595 w 706"/>
                <a:gd name="T71" fmla="*/ 1283 h 1283"/>
                <a:gd name="T72" fmla="*/ 612 w 706"/>
                <a:gd name="T73" fmla="*/ 1283 h 1283"/>
                <a:gd name="T74" fmla="*/ 628 w 706"/>
                <a:gd name="T75" fmla="*/ 1283 h 1283"/>
                <a:gd name="T76" fmla="*/ 645 w 706"/>
                <a:gd name="T77" fmla="*/ 1283 h 1283"/>
                <a:gd name="T78" fmla="*/ 662 w 706"/>
                <a:gd name="T79" fmla="*/ 1283 h 1283"/>
                <a:gd name="T80" fmla="*/ 678 w 706"/>
                <a:gd name="T81" fmla="*/ 1283 h 1283"/>
                <a:gd name="T82" fmla="*/ 695 w 706"/>
                <a:gd name="T83" fmla="*/ 1283 h 1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06" h="1283">
                  <a:moveTo>
                    <a:pt x="0" y="1283"/>
                  </a:moveTo>
                  <a:lnTo>
                    <a:pt x="5" y="1283"/>
                  </a:lnTo>
                  <a:lnTo>
                    <a:pt x="11" y="1283"/>
                  </a:lnTo>
                  <a:lnTo>
                    <a:pt x="17" y="1283"/>
                  </a:lnTo>
                  <a:lnTo>
                    <a:pt x="22" y="1283"/>
                  </a:lnTo>
                  <a:lnTo>
                    <a:pt x="28" y="1283"/>
                  </a:lnTo>
                  <a:lnTo>
                    <a:pt x="33" y="1283"/>
                  </a:lnTo>
                  <a:lnTo>
                    <a:pt x="39" y="1283"/>
                  </a:lnTo>
                  <a:lnTo>
                    <a:pt x="44" y="1283"/>
                  </a:lnTo>
                  <a:lnTo>
                    <a:pt x="50" y="1283"/>
                  </a:lnTo>
                  <a:lnTo>
                    <a:pt x="56" y="1283"/>
                  </a:lnTo>
                  <a:lnTo>
                    <a:pt x="61" y="1283"/>
                  </a:lnTo>
                  <a:lnTo>
                    <a:pt x="67" y="1283"/>
                  </a:lnTo>
                  <a:lnTo>
                    <a:pt x="72" y="1283"/>
                  </a:lnTo>
                  <a:lnTo>
                    <a:pt x="78" y="1283"/>
                  </a:lnTo>
                  <a:lnTo>
                    <a:pt x="83" y="1283"/>
                  </a:lnTo>
                  <a:lnTo>
                    <a:pt x="89" y="1283"/>
                  </a:lnTo>
                  <a:lnTo>
                    <a:pt x="94" y="1283"/>
                  </a:lnTo>
                  <a:lnTo>
                    <a:pt x="100" y="1283"/>
                  </a:lnTo>
                  <a:lnTo>
                    <a:pt x="106" y="1283"/>
                  </a:lnTo>
                  <a:lnTo>
                    <a:pt x="111" y="1283"/>
                  </a:lnTo>
                  <a:lnTo>
                    <a:pt x="117" y="1283"/>
                  </a:lnTo>
                  <a:lnTo>
                    <a:pt x="122" y="1283"/>
                  </a:lnTo>
                  <a:lnTo>
                    <a:pt x="128" y="1283"/>
                  </a:lnTo>
                  <a:lnTo>
                    <a:pt x="133" y="1283"/>
                  </a:lnTo>
                  <a:lnTo>
                    <a:pt x="139" y="1283"/>
                  </a:lnTo>
                  <a:lnTo>
                    <a:pt x="145" y="1283"/>
                  </a:lnTo>
                  <a:lnTo>
                    <a:pt x="150" y="1283"/>
                  </a:lnTo>
                  <a:lnTo>
                    <a:pt x="156" y="1283"/>
                  </a:lnTo>
                  <a:lnTo>
                    <a:pt x="161" y="1283"/>
                  </a:lnTo>
                  <a:lnTo>
                    <a:pt x="167" y="1283"/>
                  </a:lnTo>
                  <a:lnTo>
                    <a:pt x="172" y="1283"/>
                  </a:lnTo>
                  <a:lnTo>
                    <a:pt x="178" y="1283"/>
                  </a:lnTo>
                  <a:lnTo>
                    <a:pt x="183" y="1283"/>
                  </a:lnTo>
                  <a:lnTo>
                    <a:pt x="189" y="1283"/>
                  </a:lnTo>
                  <a:lnTo>
                    <a:pt x="195" y="1283"/>
                  </a:lnTo>
                  <a:lnTo>
                    <a:pt x="200" y="1283"/>
                  </a:lnTo>
                  <a:lnTo>
                    <a:pt x="206" y="1283"/>
                  </a:lnTo>
                  <a:lnTo>
                    <a:pt x="211" y="1283"/>
                  </a:lnTo>
                  <a:lnTo>
                    <a:pt x="217" y="1283"/>
                  </a:lnTo>
                  <a:lnTo>
                    <a:pt x="222" y="1283"/>
                  </a:lnTo>
                  <a:lnTo>
                    <a:pt x="228" y="1283"/>
                  </a:lnTo>
                  <a:lnTo>
                    <a:pt x="233" y="1283"/>
                  </a:lnTo>
                  <a:lnTo>
                    <a:pt x="239" y="1283"/>
                  </a:lnTo>
                  <a:lnTo>
                    <a:pt x="245" y="1283"/>
                  </a:lnTo>
                  <a:lnTo>
                    <a:pt x="250" y="1283"/>
                  </a:lnTo>
                  <a:lnTo>
                    <a:pt x="256" y="1283"/>
                  </a:lnTo>
                  <a:lnTo>
                    <a:pt x="261" y="1283"/>
                  </a:lnTo>
                  <a:lnTo>
                    <a:pt x="267" y="1283"/>
                  </a:lnTo>
                  <a:lnTo>
                    <a:pt x="272" y="1283"/>
                  </a:lnTo>
                  <a:lnTo>
                    <a:pt x="278" y="1283"/>
                  </a:lnTo>
                  <a:lnTo>
                    <a:pt x="284" y="1283"/>
                  </a:lnTo>
                  <a:lnTo>
                    <a:pt x="289" y="1283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1283"/>
                  </a:lnTo>
                  <a:lnTo>
                    <a:pt x="428" y="1283"/>
                  </a:lnTo>
                  <a:lnTo>
                    <a:pt x="434" y="1283"/>
                  </a:lnTo>
                  <a:lnTo>
                    <a:pt x="439" y="1283"/>
                  </a:lnTo>
                  <a:lnTo>
                    <a:pt x="445" y="1283"/>
                  </a:lnTo>
                  <a:lnTo>
                    <a:pt x="450" y="1283"/>
                  </a:lnTo>
                  <a:lnTo>
                    <a:pt x="456" y="1283"/>
                  </a:lnTo>
                  <a:lnTo>
                    <a:pt x="461" y="1283"/>
                  </a:lnTo>
                  <a:lnTo>
                    <a:pt x="467" y="1283"/>
                  </a:lnTo>
                  <a:lnTo>
                    <a:pt x="473" y="1283"/>
                  </a:lnTo>
                  <a:lnTo>
                    <a:pt x="478" y="1283"/>
                  </a:lnTo>
                  <a:lnTo>
                    <a:pt x="484" y="1283"/>
                  </a:lnTo>
                  <a:lnTo>
                    <a:pt x="489" y="1283"/>
                  </a:lnTo>
                  <a:lnTo>
                    <a:pt x="495" y="1283"/>
                  </a:lnTo>
                  <a:lnTo>
                    <a:pt x="500" y="1283"/>
                  </a:lnTo>
                  <a:lnTo>
                    <a:pt x="506" y="1283"/>
                  </a:lnTo>
                  <a:lnTo>
                    <a:pt x="512" y="1283"/>
                  </a:lnTo>
                  <a:lnTo>
                    <a:pt x="517" y="1283"/>
                  </a:lnTo>
                  <a:lnTo>
                    <a:pt x="523" y="1283"/>
                  </a:lnTo>
                  <a:lnTo>
                    <a:pt x="528" y="1283"/>
                  </a:lnTo>
                  <a:lnTo>
                    <a:pt x="534" y="1283"/>
                  </a:lnTo>
                  <a:lnTo>
                    <a:pt x="539" y="1283"/>
                  </a:lnTo>
                  <a:lnTo>
                    <a:pt x="545" y="1283"/>
                  </a:lnTo>
                  <a:lnTo>
                    <a:pt x="550" y="1283"/>
                  </a:lnTo>
                  <a:lnTo>
                    <a:pt x="556" y="1283"/>
                  </a:lnTo>
                  <a:lnTo>
                    <a:pt x="562" y="1283"/>
                  </a:lnTo>
                  <a:lnTo>
                    <a:pt x="567" y="1283"/>
                  </a:lnTo>
                  <a:lnTo>
                    <a:pt x="573" y="1283"/>
                  </a:lnTo>
                  <a:lnTo>
                    <a:pt x="578" y="1283"/>
                  </a:lnTo>
                  <a:lnTo>
                    <a:pt x="584" y="1283"/>
                  </a:lnTo>
                  <a:lnTo>
                    <a:pt x="589" y="1283"/>
                  </a:lnTo>
                  <a:lnTo>
                    <a:pt x="595" y="1283"/>
                  </a:lnTo>
                  <a:lnTo>
                    <a:pt x="601" y="1283"/>
                  </a:lnTo>
                  <a:lnTo>
                    <a:pt x="606" y="1283"/>
                  </a:lnTo>
                  <a:lnTo>
                    <a:pt x="612" y="1283"/>
                  </a:lnTo>
                  <a:lnTo>
                    <a:pt x="617" y="1283"/>
                  </a:lnTo>
                  <a:lnTo>
                    <a:pt x="623" y="1283"/>
                  </a:lnTo>
                  <a:lnTo>
                    <a:pt x="628" y="1283"/>
                  </a:lnTo>
                  <a:lnTo>
                    <a:pt x="634" y="1283"/>
                  </a:lnTo>
                  <a:lnTo>
                    <a:pt x="639" y="1283"/>
                  </a:lnTo>
                  <a:lnTo>
                    <a:pt x="645" y="1283"/>
                  </a:lnTo>
                  <a:lnTo>
                    <a:pt x="651" y="1283"/>
                  </a:lnTo>
                  <a:lnTo>
                    <a:pt x="656" y="1283"/>
                  </a:lnTo>
                  <a:lnTo>
                    <a:pt x="662" y="1283"/>
                  </a:lnTo>
                  <a:lnTo>
                    <a:pt x="667" y="1283"/>
                  </a:lnTo>
                  <a:lnTo>
                    <a:pt x="673" y="1283"/>
                  </a:lnTo>
                  <a:lnTo>
                    <a:pt x="678" y="1283"/>
                  </a:lnTo>
                  <a:lnTo>
                    <a:pt x="684" y="1283"/>
                  </a:lnTo>
                  <a:lnTo>
                    <a:pt x="690" y="1283"/>
                  </a:lnTo>
                  <a:lnTo>
                    <a:pt x="695" y="1283"/>
                  </a:lnTo>
                  <a:lnTo>
                    <a:pt x="701" y="1283"/>
                  </a:lnTo>
                  <a:lnTo>
                    <a:pt x="706" y="128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10" name="Freeform 239"/>
            <p:cNvSpPr>
              <a:spLocks/>
            </p:cNvSpPr>
            <p:nvPr/>
          </p:nvSpPr>
          <p:spPr bwMode="auto">
            <a:xfrm>
              <a:off x="1924" y="2241"/>
              <a:ext cx="706" cy="0"/>
            </a:xfrm>
            <a:custGeom>
              <a:avLst/>
              <a:gdLst>
                <a:gd name="T0" fmla="*/ 11 w 706"/>
                <a:gd name="T1" fmla="*/ 28 w 706"/>
                <a:gd name="T2" fmla="*/ 45 w 706"/>
                <a:gd name="T3" fmla="*/ 61 w 706"/>
                <a:gd name="T4" fmla="*/ 78 w 706"/>
                <a:gd name="T5" fmla="*/ 95 w 706"/>
                <a:gd name="T6" fmla="*/ 111 w 706"/>
                <a:gd name="T7" fmla="*/ 128 w 706"/>
                <a:gd name="T8" fmla="*/ 145 w 706"/>
                <a:gd name="T9" fmla="*/ 161 w 706"/>
                <a:gd name="T10" fmla="*/ 178 w 706"/>
                <a:gd name="T11" fmla="*/ 195 w 706"/>
                <a:gd name="T12" fmla="*/ 212 w 706"/>
                <a:gd name="T13" fmla="*/ 228 w 706"/>
                <a:gd name="T14" fmla="*/ 245 w 706"/>
                <a:gd name="T15" fmla="*/ 262 w 706"/>
                <a:gd name="T16" fmla="*/ 278 w 706"/>
                <a:gd name="T17" fmla="*/ 295 w 706"/>
                <a:gd name="T18" fmla="*/ 312 w 706"/>
                <a:gd name="T19" fmla="*/ 328 w 706"/>
                <a:gd name="T20" fmla="*/ 345 w 706"/>
                <a:gd name="T21" fmla="*/ 362 w 706"/>
                <a:gd name="T22" fmla="*/ 378 w 706"/>
                <a:gd name="T23" fmla="*/ 395 w 706"/>
                <a:gd name="T24" fmla="*/ 412 w 706"/>
                <a:gd name="T25" fmla="*/ 428 w 706"/>
                <a:gd name="T26" fmla="*/ 445 w 706"/>
                <a:gd name="T27" fmla="*/ 462 w 706"/>
                <a:gd name="T28" fmla="*/ 478 w 706"/>
                <a:gd name="T29" fmla="*/ 495 w 706"/>
                <a:gd name="T30" fmla="*/ 512 w 706"/>
                <a:gd name="T31" fmla="*/ 529 w 706"/>
                <a:gd name="T32" fmla="*/ 545 w 706"/>
                <a:gd name="T33" fmla="*/ 562 w 706"/>
                <a:gd name="T34" fmla="*/ 579 w 706"/>
                <a:gd name="T35" fmla="*/ 595 w 706"/>
                <a:gd name="T36" fmla="*/ 612 w 706"/>
                <a:gd name="T37" fmla="*/ 629 w 706"/>
                <a:gd name="T38" fmla="*/ 645 w 706"/>
                <a:gd name="T39" fmla="*/ 662 w 706"/>
                <a:gd name="T40" fmla="*/ 679 w 706"/>
                <a:gd name="T41" fmla="*/ 695 w 7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42">
                  <a:pos x="T0" y="0"/>
                </a:cxn>
                <a:cxn ang="T43">
                  <a:pos x="T1" y="0"/>
                </a:cxn>
                <a:cxn ang="T44">
                  <a:pos x="T2" y="0"/>
                </a:cxn>
                <a:cxn ang="T45">
                  <a:pos x="T3" y="0"/>
                </a:cxn>
                <a:cxn ang="T46">
                  <a:pos x="T4" y="0"/>
                </a:cxn>
                <a:cxn ang="T47">
                  <a:pos x="T5" y="0"/>
                </a:cxn>
                <a:cxn ang="T48">
                  <a:pos x="T6" y="0"/>
                </a:cxn>
                <a:cxn ang="T49">
                  <a:pos x="T7" y="0"/>
                </a:cxn>
                <a:cxn ang="T50">
                  <a:pos x="T8" y="0"/>
                </a:cxn>
                <a:cxn ang="T51">
                  <a:pos x="T9" y="0"/>
                </a:cxn>
                <a:cxn ang="T52">
                  <a:pos x="T10" y="0"/>
                </a:cxn>
                <a:cxn ang="T53">
                  <a:pos x="T11" y="0"/>
                </a:cxn>
                <a:cxn ang="T54">
                  <a:pos x="T12" y="0"/>
                </a:cxn>
                <a:cxn ang="T55">
                  <a:pos x="T13" y="0"/>
                </a:cxn>
                <a:cxn ang="T56">
                  <a:pos x="T14" y="0"/>
                </a:cxn>
                <a:cxn ang="T57">
                  <a:pos x="T15" y="0"/>
                </a:cxn>
                <a:cxn ang="T58">
                  <a:pos x="T16" y="0"/>
                </a:cxn>
                <a:cxn ang="T59">
                  <a:pos x="T17" y="0"/>
                </a:cxn>
                <a:cxn ang="T60">
                  <a:pos x="T18" y="0"/>
                </a:cxn>
                <a:cxn ang="T61">
                  <a:pos x="T19" y="0"/>
                </a:cxn>
                <a:cxn ang="T62">
                  <a:pos x="T20" y="0"/>
                </a:cxn>
                <a:cxn ang="T63">
                  <a:pos x="T21" y="0"/>
                </a:cxn>
                <a:cxn ang="T64">
                  <a:pos x="T22" y="0"/>
                </a:cxn>
                <a:cxn ang="T65">
                  <a:pos x="T23" y="0"/>
                </a:cxn>
                <a:cxn ang="T66">
                  <a:pos x="T24" y="0"/>
                </a:cxn>
                <a:cxn ang="T67">
                  <a:pos x="T25" y="0"/>
                </a:cxn>
                <a:cxn ang="T68">
                  <a:pos x="T26" y="0"/>
                </a:cxn>
                <a:cxn ang="T69">
                  <a:pos x="T27" y="0"/>
                </a:cxn>
                <a:cxn ang="T70">
                  <a:pos x="T28" y="0"/>
                </a:cxn>
                <a:cxn ang="T71">
                  <a:pos x="T29" y="0"/>
                </a:cxn>
                <a:cxn ang="T72">
                  <a:pos x="T30" y="0"/>
                </a:cxn>
                <a:cxn ang="T73">
                  <a:pos x="T31" y="0"/>
                </a:cxn>
                <a:cxn ang="T74">
                  <a:pos x="T32" y="0"/>
                </a:cxn>
                <a:cxn ang="T75">
                  <a:pos x="T33" y="0"/>
                </a:cxn>
                <a:cxn ang="T76">
                  <a:pos x="T34" y="0"/>
                </a:cxn>
                <a:cxn ang="T77">
                  <a:pos x="T35" y="0"/>
                </a:cxn>
                <a:cxn ang="T78">
                  <a:pos x="T36" y="0"/>
                </a:cxn>
                <a:cxn ang="T79">
                  <a:pos x="T37" y="0"/>
                </a:cxn>
                <a:cxn ang="T80">
                  <a:pos x="T38" y="0"/>
                </a:cxn>
                <a:cxn ang="T81">
                  <a:pos x="T39" y="0"/>
                </a:cxn>
                <a:cxn ang="T82">
                  <a:pos x="T40" y="0"/>
                </a:cxn>
                <a:cxn ang="T83">
                  <a:pos x="T41" y="0"/>
                </a:cxn>
              </a:cxnLst>
              <a:rect l="0" t="0" r="r" b="b"/>
              <a:pathLst>
                <a:path w="706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1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5" y="0"/>
                  </a:lnTo>
                  <a:lnTo>
                    <a:pt x="551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7" y="0"/>
                  </a:lnTo>
                  <a:lnTo>
                    <a:pt x="573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11" name="Line 240"/>
            <p:cNvSpPr>
              <a:spLocks noChangeShapeType="1"/>
            </p:cNvSpPr>
            <p:nvPr/>
          </p:nvSpPr>
          <p:spPr bwMode="auto">
            <a:xfrm>
              <a:off x="2630" y="2241"/>
              <a:ext cx="6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12" name="Freeform 241"/>
            <p:cNvSpPr>
              <a:spLocks/>
            </p:cNvSpPr>
            <p:nvPr/>
          </p:nvSpPr>
          <p:spPr bwMode="auto">
            <a:xfrm>
              <a:off x="512" y="2241"/>
              <a:ext cx="706" cy="0"/>
            </a:xfrm>
            <a:custGeom>
              <a:avLst/>
              <a:gdLst>
                <a:gd name="T0" fmla="*/ 11 w 706"/>
                <a:gd name="T1" fmla="*/ 27 w 706"/>
                <a:gd name="T2" fmla="*/ 44 w 706"/>
                <a:gd name="T3" fmla="*/ 61 w 706"/>
                <a:gd name="T4" fmla="*/ 77 w 706"/>
                <a:gd name="T5" fmla="*/ 94 w 706"/>
                <a:gd name="T6" fmla="*/ 111 w 706"/>
                <a:gd name="T7" fmla="*/ 128 w 706"/>
                <a:gd name="T8" fmla="*/ 144 w 706"/>
                <a:gd name="T9" fmla="*/ 161 w 706"/>
                <a:gd name="T10" fmla="*/ 178 w 706"/>
                <a:gd name="T11" fmla="*/ 194 w 706"/>
                <a:gd name="T12" fmla="*/ 211 w 706"/>
                <a:gd name="T13" fmla="*/ 228 w 706"/>
                <a:gd name="T14" fmla="*/ 244 w 706"/>
                <a:gd name="T15" fmla="*/ 261 w 706"/>
                <a:gd name="T16" fmla="*/ 278 w 706"/>
                <a:gd name="T17" fmla="*/ 294 w 706"/>
                <a:gd name="T18" fmla="*/ 311 w 706"/>
                <a:gd name="T19" fmla="*/ 328 w 706"/>
                <a:gd name="T20" fmla="*/ 344 w 706"/>
                <a:gd name="T21" fmla="*/ 361 w 706"/>
                <a:gd name="T22" fmla="*/ 378 w 706"/>
                <a:gd name="T23" fmla="*/ 394 w 706"/>
                <a:gd name="T24" fmla="*/ 411 w 706"/>
                <a:gd name="T25" fmla="*/ 428 w 706"/>
                <a:gd name="T26" fmla="*/ 445 w 706"/>
                <a:gd name="T27" fmla="*/ 461 w 706"/>
                <a:gd name="T28" fmla="*/ 478 w 706"/>
                <a:gd name="T29" fmla="*/ 495 w 706"/>
                <a:gd name="T30" fmla="*/ 511 w 706"/>
                <a:gd name="T31" fmla="*/ 528 w 706"/>
                <a:gd name="T32" fmla="*/ 545 w 706"/>
                <a:gd name="T33" fmla="*/ 561 w 706"/>
                <a:gd name="T34" fmla="*/ 578 w 706"/>
                <a:gd name="T35" fmla="*/ 595 w 706"/>
                <a:gd name="T36" fmla="*/ 611 w 706"/>
                <a:gd name="T37" fmla="*/ 628 w 706"/>
                <a:gd name="T38" fmla="*/ 645 w 706"/>
                <a:gd name="T39" fmla="*/ 661 w 706"/>
                <a:gd name="T40" fmla="*/ 678 w 706"/>
                <a:gd name="T41" fmla="*/ 695 w 7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42">
                  <a:pos x="T0" y="0"/>
                </a:cxn>
                <a:cxn ang="T43">
                  <a:pos x="T1" y="0"/>
                </a:cxn>
                <a:cxn ang="T44">
                  <a:pos x="T2" y="0"/>
                </a:cxn>
                <a:cxn ang="T45">
                  <a:pos x="T3" y="0"/>
                </a:cxn>
                <a:cxn ang="T46">
                  <a:pos x="T4" y="0"/>
                </a:cxn>
                <a:cxn ang="T47">
                  <a:pos x="T5" y="0"/>
                </a:cxn>
                <a:cxn ang="T48">
                  <a:pos x="T6" y="0"/>
                </a:cxn>
                <a:cxn ang="T49">
                  <a:pos x="T7" y="0"/>
                </a:cxn>
                <a:cxn ang="T50">
                  <a:pos x="T8" y="0"/>
                </a:cxn>
                <a:cxn ang="T51">
                  <a:pos x="T9" y="0"/>
                </a:cxn>
                <a:cxn ang="T52">
                  <a:pos x="T10" y="0"/>
                </a:cxn>
                <a:cxn ang="T53">
                  <a:pos x="T11" y="0"/>
                </a:cxn>
                <a:cxn ang="T54">
                  <a:pos x="T12" y="0"/>
                </a:cxn>
                <a:cxn ang="T55">
                  <a:pos x="T13" y="0"/>
                </a:cxn>
                <a:cxn ang="T56">
                  <a:pos x="T14" y="0"/>
                </a:cxn>
                <a:cxn ang="T57">
                  <a:pos x="T15" y="0"/>
                </a:cxn>
                <a:cxn ang="T58">
                  <a:pos x="T16" y="0"/>
                </a:cxn>
                <a:cxn ang="T59">
                  <a:pos x="T17" y="0"/>
                </a:cxn>
                <a:cxn ang="T60">
                  <a:pos x="T18" y="0"/>
                </a:cxn>
                <a:cxn ang="T61">
                  <a:pos x="T19" y="0"/>
                </a:cxn>
                <a:cxn ang="T62">
                  <a:pos x="T20" y="0"/>
                </a:cxn>
                <a:cxn ang="T63">
                  <a:pos x="T21" y="0"/>
                </a:cxn>
                <a:cxn ang="T64">
                  <a:pos x="T22" y="0"/>
                </a:cxn>
                <a:cxn ang="T65">
                  <a:pos x="T23" y="0"/>
                </a:cxn>
                <a:cxn ang="T66">
                  <a:pos x="T24" y="0"/>
                </a:cxn>
                <a:cxn ang="T67">
                  <a:pos x="T25" y="0"/>
                </a:cxn>
                <a:cxn ang="T68">
                  <a:pos x="T26" y="0"/>
                </a:cxn>
                <a:cxn ang="T69">
                  <a:pos x="T27" y="0"/>
                </a:cxn>
                <a:cxn ang="T70">
                  <a:pos x="T28" y="0"/>
                </a:cxn>
                <a:cxn ang="T71">
                  <a:pos x="T29" y="0"/>
                </a:cxn>
                <a:cxn ang="T72">
                  <a:pos x="T30" y="0"/>
                </a:cxn>
                <a:cxn ang="T73">
                  <a:pos x="T31" y="0"/>
                </a:cxn>
                <a:cxn ang="T74">
                  <a:pos x="T32" y="0"/>
                </a:cxn>
                <a:cxn ang="T75">
                  <a:pos x="T33" y="0"/>
                </a:cxn>
                <a:cxn ang="T76">
                  <a:pos x="T34" y="0"/>
                </a:cxn>
                <a:cxn ang="T77">
                  <a:pos x="T35" y="0"/>
                </a:cxn>
                <a:cxn ang="T78">
                  <a:pos x="T36" y="0"/>
                </a:cxn>
                <a:cxn ang="T79">
                  <a:pos x="T37" y="0"/>
                </a:cxn>
                <a:cxn ang="T80">
                  <a:pos x="T38" y="0"/>
                </a:cxn>
                <a:cxn ang="T81">
                  <a:pos x="T39" y="0"/>
                </a:cxn>
                <a:cxn ang="T82">
                  <a:pos x="T40" y="0"/>
                </a:cxn>
                <a:cxn ang="T83">
                  <a:pos x="T41" y="0"/>
                </a:cxn>
              </a:cxnLst>
              <a:rect l="0" t="0" r="r" b="b"/>
              <a:pathLst>
                <a:path w="706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4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4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9" y="0"/>
                  </a:lnTo>
                  <a:lnTo>
                    <a:pt x="445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9" y="0"/>
                  </a:lnTo>
                  <a:lnTo>
                    <a:pt x="495" y="0"/>
                  </a:lnTo>
                  <a:lnTo>
                    <a:pt x="500" y="0"/>
                  </a:lnTo>
                  <a:lnTo>
                    <a:pt x="506" y="0"/>
                  </a:lnTo>
                  <a:lnTo>
                    <a:pt x="511" y="0"/>
                  </a:lnTo>
                  <a:lnTo>
                    <a:pt x="517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72" y="0"/>
                  </a:lnTo>
                  <a:lnTo>
                    <a:pt x="578" y="0"/>
                  </a:lnTo>
                  <a:lnTo>
                    <a:pt x="584" y="0"/>
                  </a:lnTo>
                  <a:lnTo>
                    <a:pt x="589" y="0"/>
                  </a:lnTo>
                  <a:lnTo>
                    <a:pt x="595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8" y="0"/>
                  </a:lnTo>
                  <a:lnTo>
                    <a:pt x="634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0" y="0"/>
                  </a:lnTo>
                  <a:lnTo>
                    <a:pt x="656" y="0"/>
                  </a:lnTo>
                  <a:lnTo>
                    <a:pt x="661" y="0"/>
                  </a:lnTo>
                  <a:lnTo>
                    <a:pt x="667" y="0"/>
                  </a:lnTo>
                  <a:lnTo>
                    <a:pt x="673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0" y="0"/>
                  </a:lnTo>
                  <a:lnTo>
                    <a:pt x="70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13" name="Freeform 242"/>
            <p:cNvSpPr>
              <a:spLocks/>
            </p:cNvSpPr>
            <p:nvPr/>
          </p:nvSpPr>
          <p:spPr bwMode="auto">
            <a:xfrm>
              <a:off x="1218" y="958"/>
              <a:ext cx="706" cy="1283"/>
            </a:xfrm>
            <a:custGeom>
              <a:avLst/>
              <a:gdLst>
                <a:gd name="T0" fmla="*/ 11 w 706"/>
                <a:gd name="T1" fmla="*/ 1283 h 1283"/>
                <a:gd name="T2" fmla="*/ 28 w 706"/>
                <a:gd name="T3" fmla="*/ 1283 h 1283"/>
                <a:gd name="T4" fmla="*/ 44 w 706"/>
                <a:gd name="T5" fmla="*/ 1283 h 1283"/>
                <a:gd name="T6" fmla="*/ 61 w 706"/>
                <a:gd name="T7" fmla="*/ 1283 h 1283"/>
                <a:gd name="T8" fmla="*/ 78 w 706"/>
                <a:gd name="T9" fmla="*/ 1283 h 1283"/>
                <a:gd name="T10" fmla="*/ 94 w 706"/>
                <a:gd name="T11" fmla="*/ 1283 h 1283"/>
                <a:gd name="T12" fmla="*/ 111 w 706"/>
                <a:gd name="T13" fmla="*/ 1283 h 1283"/>
                <a:gd name="T14" fmla="*/ 128 w 706"/>
                <a:gd name="T15" fmla="*/ 1283 h 1283"/>
                <a:gd name="T16" fmla="*/ 145 w 706"/>
                <a:gd name="T17" fmla="*/ 1283 h 1283"/>
                <a:gd name="T18" fmla="*/ 161 w 706"/>
                <a:gd name="T19" fmla="*/ 1283 h 1283"/>
                <a:gd name="T20" fmla="*/ 178 w 706"/>
                <a:gd name="T21" fmla="*/ 1283 h 1283"/>
                <a:gd name="T22" fmla="*/ 195 w 706"/>
                <a:gd name="T23" fmla="*/ 1283 h 1283"/>
                <a:gd name="T24" fmla="*/ 211 w 706"/>
                <a:gd name="T25" fmla="*/ 1283 h 1283"/>
                <a:gd name="T26" fmla="*/ 228 w 706"/>
                <a:gd name="T27" fmla="*/ 1283 h 1283"/>
                <a:gd name="T28" fmla="*/ 245 w 706"/>
                <a:gd name="T29" fmla="*/ 1283 h 1283"/>
                <a:gd name="T30" fmla="*/ 261 w 706"/>
                <a:gd name="T31" fmla="*/ 1283 h 1283"/>
                <a:gd name="T32" fmla="*/ 278 w 706"/>
                <a:gd name="T33" fmla="*/ 1283 h 1283"/>
                <a:gd name="T34" fmla="*/ 295 w 706"/>
                <a:gd name="T35" fmla="*/ 0 h 1283"/>
                <a:gd name="T36" fmla="*/ 311 w 706"/>
                <a:gd name="T37" fmla="*/ 0 h 1283"/>
                <a:gd name="T38" fmla="*/ 328 w 706"/>
                <a:gd name="T39" fmla="*/ 0 h 1283"/>
                <a:gd name="T40" fmla="*/ 345 w 706"/>
                <a:gd name="T41" fmla="*/ 0 h 1283"/>
                <a:gd name="T42" fmla="*/ 361 w 706"/>
                <a:gd name="T43" fmla="*/ 0 h 1283"/>
                <a:gd name="T44" fmla="*/ 378 w 706"/>
                <a:gd name="T45" fmla="*/ 0 h 1283"/>
                <a:gd name="T46" fmla="*/ 395 w 706"/>
                <a:gd name="T47" fmla="*/ 0 h 1283"/>
                <a:gd name="T48" fmla="*/ 411 w 706"/>
                <a:gd name="T49" fmla="*/ 0 h 1283"/>
                <a:gd name="T50" fmla="*/ 428 w 706"/>
                <a:gd name="T51" fmla="*/ 1283 h 1283"/>
                <a:gd name="T52" fmla="*/ 445 w 706"/>
                <a:gd name="T53" fmla="*/ 1283 h 1283"/>
                <a:gd name="T54" fmla="*/ 461 w 706"/>
                <a:gd name="T55" fmla="*/ 1283 h 1283"/>
                <a:gd name="T56" fmla="*/ 478 w 706"/>
                <a:gd name="T57" fmla="*/ 1283 h 1283"/>
                <a:gd name="T58" fmla="*/ 495 w 706"/>
                <a:gd name="T59" fmla="*/ 1283 h 1283"/>
                <a:gd name="T60" fmla="*/ 512 w 706"/>
                <a:gd name="T61" fmla="*/ 1283 h 1283"/>
                <a:gd name="T62" fmla="*/ 528 w 706"/>
                <a:gd name="T63" fmla="*/ 1283 h 1283"/>
                <a:gd name="T64" fmla="*/ 545 w 706"/>
                <a:gd name="T65" fmla="*/ 1283 h 1283"/>
                <a:gd name="T66" fmla="*/ 562 w 706"/>
                <a:gd name="T67" fmla="*/ 1283 h 1283"/>
                <a:gd name="T68" fmla="*/ 578 w 706"/>
                <a:gd name="T69" fmla="*/ 1283 h 1283"/>
                <a:gd name="T70" fmla="*/ 595 w 706"/>
                <a:gd name="T71" fmla="*/ 1283 h 1283"/>
                <a:gd name="T72" fmla="*/ 612 w 706"/>
                <a:gd name="T73" fmla="*/ 1283 h 1283"/>
                <a:gd name="T74" fmla="*/ 628 w 706"/>
                <a:gd name="T75" fmla="*/ 1283 h 1283"/>
                <a:gd name="T76" fmla="*/ 645 w 706"/>
                <a:gd name="T77" fmla="*/ 1283 h 1283"/>
                <a:gd name="T78" fmla="*/ 662 w 706"/>
                <a:gd name="T79" fmla="*/ 1283 h 1283"/>
                <a:gd name="T80" fmla="*/ 678 w 706"/>
                <a:gd name="T81" fmla="*/ 1283 h 1283"/>
                <a:gd name="T82" fmla="*/ 695 w 706"/>
                <a:gd name="T83" fmla="*/ 1283 h 12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06" h="1283">
                  <a:moveTo>
                    <a:pt x="0" y="1283"/>
                  </a:moveTo>
                  <a:lnTo>
                    <a:pt x="5" y="1283"/>
                  </a:lnTo>
                  <a:lnTo>
                    <a:pt x="11" y="1283"/>
                  </a:lnTo>
                  <a:lnTo>
                    <a:pt x="17" y="1283"/>
                  </a:lnTo>
                  <a:lnTo>
                    <a:pt x="22" y="1283"/>
                  </a:lnTo>
                  <a:lnTo>
                    <a:pt x="28" y="1283"/>
                  </a:lnTo>
                  <a:lnTo>
                    <a:pt x="33" y="1283"/>
                  </a:lnTo>
                  <a:lnTo>
                    <a:pt x="39" y="1283"/>
                  </a:lnTo>
                  <a:lnTo>
                    <a:pt x="44" y="1283"/>
                  </a:lnTo>
                  <a:lnTo>
                    <a:pt x="50" y="1283"/>
                  </a:lnTo>
                  <a:lnTo>
                    <a:pt x="56" y="1283"/>
                  </a:lnTo>
                  <a:lnTo>
                    <a:pt x="61" y="1283"/>
                  </a:lnTo>
                  <a:lnTo>
                    <a:pt x="67" y="1283"/>
                  </a:lnTo>
                  <a:lnTo>
                    <a:pt x="72" y="1283"/>
                  </a:lnTo>
                  <a:lnTo>
                    <a:pt x="78" y="1283"/>
                  </a:lnTo>
                  <a:lnTo>
                    <a:pt x="83" y="1283"/>
                  </a:lnTo>
                  <a:lnTo>
                    <a:pt x="89" y="1283"/>
                  </a:lnTo>
                  <a:lnTo>
                    <a:pt x="94" y="1283"/>
                  </a:lnTo>
                  <a:lnTo>
                    <a:pt x="100" y="1283"/>
                  </a:lnTo>
                  <a:lnTo>
                    <a:pt x="106" y="1283"/>
                  </a:lnTo>
                  <a:lnTo>
                    <a:pt x="111" y="1283"/>
                  </a:lnTo>
                  <a:lnTo>
                    <a:pt x="117" y="1283"/>
                  </a:lnTo>
                  <a:lnTo>
                    <a:pt x="122" y="1283"/>
                  </a:lnTo>
                  <a:lnTo>
                    <a:pt x="128" y="1283"/>
                  </a:lnTo>
                  <a:lnTo>
                    <a:pt x="133" y="1283"/>
                  </a:lnTo>
                  <a:lnTo>
                    <a:pt x="139" y="1283"/>
                  </a:lnTo>
                  <a:lnTo>
                    <a:pt x="145" y="1283"/>
                  </a:lnTo>
                  <a:lnTo>
                    <a:pt x="150" y="1283"/>
                  </a:lnTo>
                  <a:lnTo>
                    <a:pt x="156" y="1283"/>
                  </a:lnTo>
                  <a:lnTo>
                    <a:pt x="161" y="1283"/>
                  </a:lnTo>
                  <a:lnTo>
                    <a:pt x="167" y="1283"/>
                  </a:lnTo>
                  <a:lnTo>
                    <a:pt x="172" y="1283"/>
                  </a:lnTo>
                  <a:lnTo>
                    <a:pt x="178" y="1283"/>
                  </a:lnTo>
                  <a:lnTo>
                    <a:pt x="183" y="1283"/>
                  </a:lnTo>
                  <a:lnTo>
                    <a:pt x="189" y="1283"/>
                  </a:lnTo>
                  <a:lnTo>
                    <a:pt x="195" y="1283"/>
                  </a:lnTo>
                  <a:lnTo>
                    <a:pt x="200" y="1283"/>
                  </a:lnTo>
                  <a:lnTo>
                    <a:pt x="206" y="1283"/>
                  </a:lnTo>
                  <a:lnTo>
                    <a:pt x="211" y="1283"/>
                  </a:lnTo>
                  <a:lnTo>
                    <a:pt x="217" y="1283"/>
                  </a:lnTo>
                  <a:lnTo>
                    <a:pt x="222" y="1283"/>
                  </a:lnTo>
                  <a:lnTo>
                    <a:pt x="228" y="1283"/>
                  </a:lnTo>
                  <a:lnTo>
                    <a:pt x="233" y="1283"/>
                  </a:lnTo>
                  <a:lnTo>
                    <a:pt x="239" y="1283"/>
                  </a:lnTo>
                  <a:lnTo>
                    <a:pt x="245" y="1283"/>
                  </a:lnTo>
                  <a:lnTo>
                    <a:pt x="250" y="1283"/>
                  </a:lnTo>
                  <a:lnTo>
                    <a:pt x="256" y="1283"/>
                  </a:lnTo>
                  <a:lnTo>
                    <a:pt x="261" y="1283"/>
                  </a:lnTo>
                  <a:lnTo>
                    <a:pt x="267" y="1283"/>
                  </a:lnTo>
                  <a:lnTo>
                    <a:pt x="272" y="1283"/>
                  </a:lnTo>
                  <a:lnTo>
                    <a:pt x="278" y="1283"/>
                  </a:lnTo>
                  <a:lnTo>
                    <a:pt x="284" y="1283"/>
                  </a:lnTo>
                  <a:lnTo>
                    <a:pt x="289" y="1283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0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11" y="0"/>
                  </a:lnTo>
                  <a:lnTo>
                    <a:pt x="417" y="0"/>
                  </a:lnTo>
                  <a:lnTo>
                    <a:pt x="423" y="1283"/>
                  </a:lnTo>
                  <a:lnTo>
                    <a:pt x="428" y="1283"/>
                  </a:lnTo>
                  <a:lnTo>
                    <a:pt x="434" y="1283"/>
                  </a:lnTo>
                  <a:lnTo>
                    <a:pt x="439" y="1283"/>
                  </a:lnTo>
                  <a:lnTo>
                    <a:pt x="445" y="1283"/>
                  </a:lnTo>
                  <a:lnTo>
                    <a:pt x="450" y="1283"/>
                  </a:lnTo>
                  <a:lnTo>
                    <a:pt x="456" y="1283"/>
                  </a:lnTo>
                  <a:lnTo>
                    <a:pt x="461" y="1283"/>
                  </a:lnTo>
                  <a:lnTo>
                    <a:pt x="467" y="1283"/>
                  </a:lnTo>
                  <a:lnTo>
                    <a:pt x="473" y="1283"/>
                  </a:lnTo>
                  <a:lnTo>
                    <a:pt x="478" y="1283"/>
                  </a:lnTo>
                  <a:lnTo>
                    <a:pt x="484" y="1283"/>
                  </a:lnTo>
                  <a:lnTo>
                    <a:pt x="489" y="1283"/>
                  </a:lnTo>
                  <a:lnTo>
                    <a:pt x="495" y="1283"/>
                  </a:lnTo>
                  <a:lnTo>
                    <a:pt x="500" y="1283"/>
                  </a:lnTo>
                  <a:lnTo>
                    <a:pt x="506" y="1283"/>
                  </a:lnTo>
                  <a:lnTo>
                    <a:pt x="512" y="1283"/>
                  </a:lnTo>
                  <a:lnTo>
                    <a:pt x="517" y="1283"/>
                  </a:lnTo>
                  <a:lnTo>
                    <a:pt x="523" y="1283"/>
                  </a:lnTo>
                  <a:lnTo>
                    <a:pt x="528" y="1283"/>
                  </a:lnTo>
                  <a:lnTo>
                    <a:pt x="534" y="1283"/>
                  </a:lnTo>
                  <a:lnTo>
                    <a:pt x="539" y="1283"/>
                  </a:lnTo>
                  <a:lnTo>
                    <a:pt x="545" y="1283"/>
                  </a:lnTo>
                  <a:lnTo>
                    <a:pt x="550" y="1283"/>
                  </a:lnTo>
                  <a:lnTo>
                    <a:pt x="556" y="1283"/>
                  </a:lnTo>
                  <a:lnTo>
                    <a:pt x="562" y="1283"/>
                  </a:lnTo>
                  <a:lnTo>
                    <a:pt x="567" y="1283"/>
                  </a:lnTo>
                  <a:lnTo>
                    <a:pt x="573" y="1283"/>
                  </a:lnTo>
                  <a:lnTo>
                    <a:pt x="578" y="1283"/>
                  </a:lnTo>
                  <a:lnTo>
                    <a:pt x="584" y="1283"/>
                  </a:lnTo>
                  <a:lnTo>
                    <a:pt x="589" y="1283"/>
                  </a:lnTo>
                  <a:lnTo>
                    <a:pt x="595" y="1283"/>
                  </a:lnTo>
                  <a:lnTo>
                    <a:pt x="601" y="1283"/>
                  </a:lnTo>
                  <a:lnTo>
                    <a:pt x="606" y="1283"/>
                  </a:lnTo>
                  <a:lnTo>
                    <a:pt x="612" y="1283"/>
                  </a:lnTo>
                  <a:lnTo>
                    <a:pt x="617" y="1283"/>
                  </a:lnTo>
                  <a:lnTo>
                    <a:pt x="623" y="1283"/>
                  </a:lnTo>
                  <a:lnTo>
                    <a:pt x="628" y="1283"/>
                  </a:lnTo>
                  <a:lnTo>
                    <a:pt x="634" y="1283"/>
                  </a:lnTo>
                  <a:lnTo>
                    <a:pt x="639" y="1283"/>
                  </a:lnTo>
                  <a:lnTo>
                    <a:pt x="645" y="1283"/>
                  </a:lnTo>
                  <a:lnTo>
                    <a:pt x="651" y="1283"/>
                  </a:lnTo>
                  <a:lnTo>
                    <a:pt x="656" y="1283"/>
                  </a:lnTo>
                  <a:lnTo>
                    <a:pt x="662" y="1283"/>
                  </a:lnTo>
                  <a:lnTo>
                    <a:pt x="667" y="1283"/>
                  </a:lnTo>
                  <a:lnTo>
                    <a:pt x="673" y="1283"/>
                  </a:lnTo>
                  <a:lnTo>
                    <a:pt x="678" y="1283"/>
                  </a:lnTo>
                  <a:lnTo>
                    <a:pt x="684" y="1283"/>
                  </a:lnTo>
                  <a:lnTo>
                    <a:pt x="690" y="1283"/>
                  </a:lnTo>
                  <a:lnTo>
                    <a:pt x="695" y="1283"/>
                  </a:lnTo>
                  <a:lnTo>
                    <a:pt x="701" y="1283"/>
                  </a:lnTo>
                  <a:lnTo>
                    <a:pt x="706" y="1283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14" name="Freeform 243"/>
            <p:cNvSpPr>
              <a:spLocks/>
            </p:cNvSpPr>
            <p:nvPr/>
          </p:nvSpPr>
          <p:spPr bwMode="auto">
            <a:xfrm>
              <a:off x="1924" y="2241"/>
              <a:ext cx="706" cy="0"/>
            </a:xfrm>
            <a:custGeom>
              <a:avLst/>
              <a:gdLst>
                <a:gd name="T0" fmla="*/ 11 w 706"/>
                <a:gd name="T1" fmla="*/ 28 w 706"/>
                <a:gd name="T2" fmla="*/ 45 w 706"/>
                <a:gd name="T3" fmla="*/ 61 w 706"/>
                <a:gd name="T4" fmla="*/ 78 w 706"/>
                <a:gd name="T5" fmla="*/ 95 w 706"/>
                <a:gd name="T6" fmla="*/ 111 w 706"/>
                <a:gd name="T7" fmla="*/ 128 w 706"/>
                <a:gd name="T8" fmla="*/ 145 w 706"/>
                <a:gd name="T9" fmla="*/ 161 w 706"/>
                <a:gd name="T10" fmla="*/ 178 w 706"/>
                <a:gd name="T11" fmla="*/ 195 w 706"/>
                <a:gd name="T12" fmla="*/ 212 w 706"/>
                <a:gd name="T13" fmla="*/ 228 w 706"/>
                <a:gd name="T14" fmla="*/ 245 w 706"/>
                <a:gd name="T15" fmla="*/ 262 w 706"/>
                <a:gd name="T16" fmla="*/ 278 w 706"/>
                <a:gd name="T17" fmla="*/ 295 w 706"/>
                <a:gd name="T18" fmla="*/ 312 w 706"/>
                <a:gd name="T19" fmla="*/ 328 w 706"/>
                <a:gd name="T20" fmla="*/ 345 w 706"/>
                <a:gd name="T21" fmla="*/ 362 w 706"/>
                <a:gd name="T22" fmla="*/ 378 w 706"/>
                <a:gd name="T23" fmla="*/ 395 w 706"/>
                <a:gd name="T24" fmla="*/ 412 w 706"/>
                <a:gd name="T25" fmla="*/ 428 w 706"/>
                <a:gd name="T26" fmla="*/ 445 w 706"/>
                <a:gd name="T27" fmla="*/ 462 w 706"/>
                <a:gd name="T28" fmla="*/ 478 w 706"/>
                <a:gd name="T29" fmla="*/ 495 w 706"/>
                <a:gd name="T30" fmla="*/ 512 w 706"/>
                <a:gd name="T31" fmla="*/ 529 w 706"/>
                <a:gd name="T32" fmla="*/ 545 w 706"/>
                <a:gd name="T33" fmla="*/ 562 w 706"/>
                <a:gd name="T34" fmla="*/ 579 w 706"/>
                <a:gd name="T35" fmla="*/ 595 w 706"/>
                <a:gd name="T36" fmla="*/ 612 w 706"/>
                <a:gd name="T37" fmla="*/ 629 w 706"/>
                <a:gd name="T38" fmla="*/ 645 w 706"/>
                <a:gd name="T39" fmla="*/ 662 w 706"/>
                <a:gd name="T40" fmla="*/ 679 w 706"/>
                <a:gd name="T41" fmla="*/ 695 w 7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42">
                  <a:pos x="T0" y="0"/>
                </a:cxn>
                <a:cxn ang="T43">
                  <a:pos x="T1" y="0"/>
                </a:cxn>
                <a:cxn ang="T44">
                  <a:pos x="T2" y="0"/>
                </a:cxn>
                <a:cxn ang="T45">
                  <a:pos x="T3" y="0"/>
                </a:cxn>
                <a:cxn ang="T46">
                  <a:pos x="T4" y="0"/>
                </a:cxn>
                <a:cxn ang="T47">
                  <a:pos x="T5" y="0"/>
                </a:cxn>
                <a:cxn ang="T48">
                  <a:pos x="T6" y="0"/>
                </a:cxn>
                <a:cxn ang="T49">
                  <a:pos x="T7" y="0"/>
                </a:cxn>
                <a:cxn ang="T50">
                  <a:pos x="T8" y="0"/>
                </a:cxn>
                <a:cxn ang="T51">
                  <a:pos x="T9" y="0"/>
                </a:cxn>
                <a:cxn ang="T52">
                  <a:pos x="T10" y="0"/>
                </a:cxn>
                <a:cxn ang="T53">
                  <a:pos x="T11" y="0"/>
                </a:cxn>
                <a:cxn ang="T54">
                  <a:pos x="T12" y="0"/>
                </a:cxn>
                <a:cxn ang="T55">
                  <a:pos x="T13" y="0"/>
                </a:cxn>
                <a:cxn ang="T56">
                  <a:pos x="T14" y="0"/>
                </a:cxn>
                <a:cxn ang="T57">
                  <a:pos x="T15" y="0"/>
                </a:cxn>
                <a:cxn ang="T58">
                  <a:pos x="T16" y="0"/>
                </a:cxn>
                <a:cxn ang="T59">
                  <a:pos x="T17" y="0"/>
                </a:cxn>
                <a:cxn ang="T60">
                  <a:pos x="T18" y="0"/>
                </a:cxn>
                <a:cxn ang="T61">
                  <a:pos x="T19" y="0"/>
                </a:cxn>
                <a:cxn ang="T62">
                  <a:pos x="T20" y="0"/>
                </a:cxn>
                <a:cxn ang="T63">
                  <a:pos x="T21" y="0"/>
                </a:cxn>
                <a:cxn ang="T64">
                  <a:pos x="T22" y="0"/>
                </a:cxn>
                <a:cxn ang="T65">
                  <a:pos x="T23" y="0"/>
                </a:cxn>
                <a:cxn ang="T66">
                  <a:pos x="T24" y="0"/>
                </a:cxn>
                <a:cxn ang="T67">
                  <a:pos x="T25" y="0"/>
                </a:cxn>
                <a:cxn ang="T68">
                  <a:pos x="T26" y="0"/>
                </a:cxn>
                <a:cxn ang="T69">
                  <a:pos x="T27" y="0"/>
                </a:cxn>
                <a:cxn ang="T70">
                  <a:pos x="T28" y="0"/>
                </a:cxn>
                <a:cxn ang="T71">
                  <a:pos x="T29" y="0"/>
                </a:cxn>
                <a:cxn ang="T72">
                  <a:pos x="T30" y="0"/>
                </a:cxn>
                <a:cxn ang="T73">
                  <a:pos x="T31" y="0"/>
                </a:cxn>
                <a:cxn ang="T74">
                  <a:pos x="T32" y="0"/>
                </a:cxn>
                <a:cxn ang="T75">
                  <a:pos x="T33" y="0"/>
                </a:cxn>
                <a:cxn ang="T76">
                  <a:pos x="T34" y="0"/>
                </a:cxn>
                <a:cxn ang="T77">
                  <a:pos x="T35" y="0"/>
                </a:cxn>
                <a:cxn ang="T78">
                  <a:pos x="T36" y="0"/>
                </a:cxn>
                <a:cxn ang="T79">
                  <a:pos x="T37" y="0"/>
                </a:cxn>
                <a:cxn ang="T80">
                  <a:pos x="T38" y="0"/>
                </a:cxn>
                <a:cxn ang="T81">
                  <a:pos x="T39" y="0"/>
                </a:cxn>
                <a:cxn ang="T82">
                  <a:pos x="T40" y="0"/>
                </a:cxn>
                <a:cxn ang="T83">
                  <a:pos x="T41" y="0"/>
                </a:cxn>
              </a:cxnLst>
              <a:rect l="0" t="0" r="r" b="b"/>
              <a:pathLst>
                <a:path w="706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73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1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7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6" y="0"/>
                  </a:lnTo>
                  <a:lnTo>
                    <a:pt x="512" y="0"/>
                  </a:lnTo>
                  <a:lnTo>
                    <a:pt x="517" y="0"/>
                  </a:lnTo>
                  <a:lnTo>
                    <a:pt x="523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5" y="0"/>
                  </a:lnTo>
                  <a:lnTo>
                    <a:pt x="551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7" y="0"/>
                  </a:lnTo>
                  <a:lnTo>
                    <a:pt x="573" y="0"/>
                  </a:lnTo>
                  <a:lnTo>
                    <a:pt x="579" y="0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0"/>
                  </a:lnTo>
                  <a:lnTo>
                    <a:pt x="640" y="0"/>
                  </a:lnTo>
                  <a:lnTo>
                    <a:pt x="645" y="0"/>
                  </a:lnTo>
                  <a:lnTo>
                    <a:pt x="651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3" y="0"/>
                  </a:lnTo>
                  <a:lnTo>
                    <a:pt x="679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5" y="0"/>
                  </a:lnTo>
                  <a:lnTo>
                    <a:pt x="701" y="0"/>
                  </a:lnTo>
                  <a:lnTo>
                    <a:pt x="70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15" name="Line 244"/>
            <p:cNvSpPr>
              <a:spLocks noChangeShapeType="1"/>
            </p:cNvSpPr>
            <p:nvPr/>
          </p:nvSpPr>
          <p:spPr bwMode="auto">
            <a:xfrm>
              <a:off x="2630" y="2241"/>
              <a:ext cx="6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1893" name="Rectangle 245"/>
          <p:cNvSpPr>
            <a:spLocks noChangeArrowheads="1"/>
          </p:cNvSpPr>
          <p:nvPr/>
        </p:nvSpPr>
        <p:spPr bwMode="auto">
          <a:xfrm rot="-1229221">
            <a:off x="6167438" y="3157538"/>
            <a:ext cx="145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57263" eaLnBrk="1" hangingPunct="1"/>
            <a:r>
              <a:rPr lang="fr-FR" altLang="fr-FR" sz="2000">
                <a:solidFill>
                  <a:srgbClr val="FF0000"/>
                </a:solidFill>
              </a:rPr>
              <a:t>Non causal !!!</a:t>
            </a:r>
          </a:p>
        </p:txBody>
      </p:sp>
      <p:sp>
        <p:nvSpPr>
          <p:cNvPr id="69645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53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1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1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11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118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93" grpId="0"/>
      <p:bldP spid="41189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828925" y="479425"/>
            <a:ext cx="569913" cy="479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400"/>
              <a:t>G</a:t>
            </a:r>
            <a:endParaRPr lang="fr-FR" altLang="fr-FR" sz="400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674938" y="2033588"/>
            <a:ext cx="2982912" cy="3757612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663825" y="963613"/>
            <a:ext cx="5969000" cy="539750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850063" y="1492250"/>
            <a:ext cx="1784350" cy="2697163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fr-FR" altLang="fr-FR" sz="5400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668588" y="962025"/>
            <a:ext cx="597693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2668588" y="5778500"/>
            <a:ext cx="59769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2668588" y="4173538"/>
            <a:ext cx="5976937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668588" y="2033588"/>
            <a:ext cx="59769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2668588" y="962025"/>
            <a:ext cx="59769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7081838" y="962025"/>
            <a:ext cx="1587" cy="4816475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8645525" y="962025"/>
            <a:ext cx="1588" cy="4816475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2668588" y="620713"/>
            <a:ext cx="0" cy="515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644775" y="5778500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2644775" y="5672138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2644775" y="5564188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2644775" y="5457825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2644775" y="534987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644775" y="524351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2644775" y="5135563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2644775" y="502761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2644775" y="4921250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2644775" y="481330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2644775" y="470693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2644775" y="460057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>
            <a:off x="2644775" y="449262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>
            <a:off x="2644775" y="438626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2644775" y="427990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>
            <a:off x="2644775" y="417353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2644775" y="406558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2644775" y="395763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2644775" y="384968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2644775" y="374332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2644775" y="363696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>
            <a:off x="2644775" y="353060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2644775" y="342265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>
            <a:off x="2644775" y="331628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>
            <a:off x="2644775" y="320992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2644775" y="310356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>
            <a:off x="2644775" y="299561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>
            <a:off x="2644775" y="288925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699" name="Line 43"/>
          <p:cNvSpPr>
            <a:spLocks noChangeShapeType="1"/>
          </p:cNvSpPr>
          <p:nvPr/>
        </p:nvSpPr>
        <p:spPr bwMode="auto">
          <a:xfrm>
            <a:off x="2644775" y="278288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0" name="Line 44"/>
          <p:cNvSpPr>
            <a:spLocks noChangeShapeType="1"/>
          </p:cNvSpPr>
          <p:nvPr/>
        </p:nvSpPr>
        <p:spPr bwMode="auto">
          <a:xfrm>
            <a:off x="2644775" y="267335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1" name="Line 45"/>
          <p:cNvSpPr>
            <a:spLocks noChangeShapeType="1"/>
          </p:cNvSpPr>
          <p:nvPr/>
        </p:nvSpPr>
        <p:spPr bwMode="auto">
          <a:xfrm>
            <a:off x="2644775" y="256698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2" name="Line 46"/>
          <p:cNvSpPr>
            <a:spLocks noChangeShapeType="1"/>
          </p:cNvSpPr>
          <p:nvPr/>
        </p:nvSpPr>
        <p:spPr bwMode="auto">
          <a:xfrm>
            <a:off x="2644775" y="246062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3" name="Line 47"/>
          <p:cNvSpPr>
            <a:spLocks noChangeShapeType="1"/>
          </p:cNvSpPr>
          <p:nvPr/>
        </p:nvSpPr>
        <p:spPr bwMode="auto">
          <a:xfrm>
            <a:off x="2644775" y="235267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4" name="Line 48"/>
          <p:cNvSpPr>
            <a:spLocks noChangeShapeType="1"/>
          </p:cNvSpPr>
          <p:nvPr/>
        </p:nvSpPr>
        <p:spPr bwMode="auto">
          <a:xfrm>
            <a:off x="2644775" y="224631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5" name="Line 49"/>
          <p:cNvSpPr>
            <a:spLocks noChangeShapeType="1"/>
          </p:cNvSpPr>
          <p:nvPr/>
        </p:nvSpPr>
        <p:spPr bwMode="auto">
          <a:xfrm>
            <a:off x="2644775" y="2139950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6" name="Line 50"/>
          <p:cNvSpPr>
            <a:spLocks noChangeShapeType="1"/>
          </p:cNvSpPr>
          <p:nvPr/>
        </p:nvSpPr>
        <p:spPr bwMode="auto">
          <a:xfrm>
            <a:off x="2644775" y="2033588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7" name="Line 51"/>
          <p:cNvSpPr>
            <a:spLocks noChangeShapeType="1"/>
          </p:cNvSpPr>
          <p:nvPr/>
        </p:nvSpPr>
        <p:spPr bwMode="auto">
          <a:xfrm>
            <a:off x="2644775" y="192563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8" name="Line 52"/>
          <p:cNvSpPr>
            <a:spLocks noChangeShapeType="1"/>
          </p:cNvSpPr>
          <p:nvPr/>
        </p:nvSpPr>
        <p:spPr bwMode="auto">
          <a:xfrm>
            <a:off x="2644775" y="1819275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09" name="Line 53"/>
          <p:cNvSpPr>
            <a:spLocks noChangeShapeType="1"/>
          </p:cNvSpPr>
          <p:nvPr/>
        </p:nvSpPr>
        <p:spPr bwMode="auto">
          <a:xfrm>
            <a:off x="2644775" y="1712913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0" name="Line 54"/>
          <p:cNvSpPr>
            <a:spLocks noChangeShapeType="1"/>
          </p:cNvSpPr>
          <p:nvPr/>
        </p:nvSpPr>
        <p:spPr bwMode="auto">
          <a:xfrm>
            <a:off x="2644775" y="160496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1" name="Line 55"/>
          <p:cNvSpPr>
            <a:spLocks noChangeShapeType="1"/>
          </p:cNvSpPr>
          <p:nvPr/>
        </p:nvSpPr>
        <p:spPr bwMode="auto">
          <a:xfrm>
            <a:off x="2644775" y="1497013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2" name="Line 56"/>
          <p:cNvSpPr>
            <a:spLocks noChangeShapeType="1"/>
          </p:cNvSpPr>
          <p:nvPr/>
        </p:nvSpPr>
        <p:spPr bwMode="auto">
          <a:xfrm>
            <a:off x="2644775" y="1390650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3" name="Line 57"/>
          <p:cNvSpPr>
            <a:spLocks noChangeShapeType="1"/>
          </p:cNvSpPr>
          <p:nvPr/>
        </p:nvSpPr>
        <p:spPr bwMode="auto">
          <a:xfrm>
            <a:off x="2644775" y="1284288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4" name="Line 58"/>
          <p:cNvSpPr>
            <a:spLocks noChangeShapeType="1"/>
          </p:cNvSpPr>
          <p:nvPr/>
        </p:nvSpPr>
        <p:spPr bwMode="auto">
          <a:xfrm>
            <a:off x="2644775" y="1176338"/>
            <a:ext cx="238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5" name="Line 59"/>
          <p:cNvSpPr>
            <a:spLocks noChangeShapeType="1"/>
          </p:cNvSpPr>
          <p:nvPr/>
        </p:nvSpPr>
        <p:spPr bwMode="auto">
          <a:xfrm>
            <a:off x="2644775" y="1068388"/>
            <a:ext cx="23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6" name="Line 60"/>
          <p:cNvSpPr>
            <a:spLocks noChangeShapeType="1"/>
          </p:cNvSpPr>
          <p:nvPr/>
        </p:nvSpPr>
        <p:spPr bwMode="auto">
          <a:xfrm>
            <a:off x="2644775" y="962025"/>
            <a:ext cx="23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7" name="Line 61"/>
          <p:cNvSpPr>
            <a:spLocks noChangeShapeType="1"/>
          </p:cNvSpPr>
          <p:nvPr/>
        </p:nvSpPr>
        <p:spPr bwMode="auto">
          <a:xfrm>
            <a:off x="2668588" y="5778500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auto">
          <a:xfrm>
            <a:off x="2668588" y="52435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19" name="Line 63"/>
          <p:cNvSpPr>
            <a:spLocks noChangeShapeType="1"/>
          </p:cNvSpPr>
          <p:nvPr/>
        </p:nvSpPr>
        <p:spPr bwMode="auto">
          <a:xfrm>
            <a:off x="2668588" y="47069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0" name="Line 64"/>
          <p:cNvSpPr>
            <a:spLocks noChangeShapeType="1"/>
          </p:cNvSpPr>
          <p:nvPr/>
        </p:nvSpPr>
        <p:spPr bwMode="auto">
          <a:xfrm>
            <a:off x="2668588" y="41735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1" name="Line 65"/>
          <p:cNvSpPr>
            <a:spLocks noChangeShapeType="1"/>
          </p:cNvSpPr>
          <p:nvPr/>
        </p:nvSpPr>
        <p:spPr bwMode="auto">
          <a:xfrm>
            <a:off x="2668588" y="36369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2" name="Line 66"/>
          <p:cNvSpPr>
            <a:spLocks noChangeShapeType="1"/>
          </p:cNvSpPr>
          <p:nvPr/>
        </p:nvSpPr>
        <p:spPr bwMode="auto">
          <a:xfrm>
            <a:off x="2668588" y="31035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2668588" y="2566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4" name="Line 68"/>
          <p:cNvSpPr>
            <a:spLocks noChangeShapeType="1"/>
          </p:cNvSpPr>
          <p:nvPr/>
        </p:nvSpPr>
        <p:spPr bwMode="auto">
          <a:xfrm>
            <a:off x="2668588" y="2033588"/>
            <a:ext cx="349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5" name="Line 69"/>
          <p:cNvSpPr>
            <a:spLocks noChangeShapeType="1"/>
          </p:cNvSpPr>
          <p:nvPr/>
        </p:nvSpPr>
        <p:spPr bwMode="auto">
          <a:xfrm>
            <a:off x="2668588" y="14970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>
            <a:off x="2668588" y="9620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>
            <a:off x="2668588" y="1497013"/>
            <a:ext cx="6229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728" name="Line 72"/>
          <p:cNvSpPr>
            <a:spLocks noChangeShapeType="1"/>
          </p:cNvSpPr>
          <p:nvPr/>
        </p:nvSpPr>
        <p:spPr bwMode="auto">
          <a:xfrm flipV="1">
            <a:off x="2668588" y="1497013"/>
            <a:ext cx="0" cy="42862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 flipV="1">
            <a:off x="5657850" y="1497013"/>
            <a:ext cx="1588" cy="42862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 flipV="1">
            <a:off x="8645525" y="1497013"/>
            <a:ext cx="1588" cy="42862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31" name="Rectangle 75"/>
          <p:cNvSpPr>
            <a:spLocks noChangeArrowheads="1"/>
          </p:cNvSpPr>
          <p:nvPr/>
        </p:nvSpPr>
        <p:spPr bwMode="auto">
          <a:xfrm>
            <a:off x="1847850" y="3948113"/>
            <a:ext cx="7667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max</a:t>
            </a:r>
            <a:endParaRPr lang="fr-FR" altLang="fr-FR" sz="2200"/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1885950" y="1858963"/>
            <a:ext cx="6985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min</a:t>
            </a:r>
            <a:endParaRPr lang="fr-FR" altLang="fr-FR" sz="2200"/>
          </a:p>
        </p:txBody>
      </p:sp>
      <p:sp>
        <p:nvSpPr>
          <p:cNvPr id="70733" name="Rectangle 77"/>
          <p:cNvSpPr>
            <a:spLocks noChangeArrowheads="1"/>
          </p:cNvSpPr>
          <p:nvPr/>
        </p:nvSpPr>
        <p:spPr bwMode="auto">
          <a:xfrm>
            <a:off x="2228850" y="1320800"/>
            <a:ext cx="36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altLang="fr-FR" sz="2200"/>
          </a:p>
        </p:txBody>
      </p:sp>
      <p:sp>
        <p:nvSpPr>
          <p:cNvPr id="70734" name="Rectangle 78"/>
          <p:cNvSpPr>
            <a:spLocks noChangeArrowheads="1"/>
          </p:cNvSpPr>
          <p:nvPr/>
        </p:nvSpPr>
        <p:spPr bwMode="auto">
          <a:xfrm>
            <a:off x="5559425" y="557213"/>
            <a:ext cx="301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000">
                <a:solidFill>
                  <a:srgbClr val="000000"/>
                </a:solidFill>
              </a:rPr>
              <a:t>1</a:t>
            </a:r>
            <a:endParaRPr lang="fr-FR" altLang="fr-FR" sz="4000"/>
          </a:p>
        </p:txBody>
      </p:sp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6388100" y="593725"/>
            <a:ext cx="1133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000">
                <a:solidFill>
                  <a:srgbClr val="000000"/>
                </a:solidFill>
              </a:rPr>
              <a:t>f</a:t>
            </a:r>
            <a:r>
              <a:rPr lang="en-US" altLang="fr-FR" sz="2000" baseline="-25000">
                <a:solidFill>
                  <a:srgbClr val="000000"/>
                </a:solidFill>
              </a:rPr>
              <a:t>a</a:t>
            </a:r>
            <a:r>
              <a:rPr lang="en-US" altLang="fr-FR" sz="2000">
                <a:solidFill>
                  <a:srgbClr val="000000"/>
                </a:solidFill>
              </a:rPr>
              <a:t>/f</a:t>
            </a:r>
            <a:r>
              <a:rPr lang="en-US" altLang="fr-FR" sz="2000" baseline="-25000">
                <a:solidFill>
                  <a:srgbClr val="000000"/>
                </a:solidFill>
              </a:rPr>
              <a:t>p</a:t>
            </a:r>
            <a:r>
              <a:rPr lang="en-US" altLang="fr-FR" sz="2000">
                <a:solidFill>
                  <a:srgbClr val="000000"/>
                </a:solidFill>
              </a:rPr>
              <a:t>=1/k</a:t>
            </a:r>
            <a:endParaRPr lang="fr-FR" altLang="fr-FR" sz="4000"/>
          </a:p>
        </p:txBody>
      </p:sp>
      <p:sp>
        <p:nvSpPr>
          <p:cNvPr id="70736" name="Line 80"/>
          <p:cNvSpPr>
            <a:spLocks noChangeShapeType="1"/>
          </p:cNvSpPr>
          <p:nvPr/>
        </p:nvSpPr>
        <p:spPr bwMode="auto">
          <a:xfrm flipV="1">
            <a:off x="6850063" y="925513"/>
            <a:ext cx="0" cy="325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37" name="Line 81"/>
          <p:cNvSpPr>
            <a:spLocks noChangeShapeType="1"/>
          </p:cNvSpPr>
          <p:nvPr/>
        </p:nvSpPr>
        <p:spPr bwMode="auto">
          <a:xfrm flipV="1">
            <a:off x="5657850" y="925513"/>
            <a:ext cx="0" cy="48244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5630863" y="1992313"/>
            <a:ext cx="60325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6816725" y="4135438"/>
            <a:ext cx="60325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0740" name="Line 84"/>
          <p:cNvSpPr>
            <a:spLocks noChangeShapeType="1"/>
          </p:cNvSpPr>
          <p:nvPr/>
        </p:nvSpPr>
        <p:spPr bwMode="auto">
          <a:xfrm>
            <a:off x="2620963" y="2033588"/>
            <a:ext cx="30305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41" name="Rectangle 85"/>
          <p:cNvSpPr>
            <a:spLocks noChangeArrowheads="1"/>
          </p:cNvSpPr>
          <p:nvPr/>
        </p:nvSpPr>
        <p:spPr bwMode="auto">
          <a:xfrm>
            <a:off x="8701088" y="1111250"/>
            <a:ext cx="4905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fr-FR" altLang="fr-FR" sz="2200" baseline="-25000">
                <a:solidFill>
                  <a:schemeClr val="bg1"/>
                </a:solidFill>
                <a:latin typeface="Arial" pitchFamily="34" charset="0"/>
              </a:rPr>
              <a:t>n</a:t>
            </a:r>
            <a:endParaRPr lang="fr-FR" altLang="fr-FR" sz="2200">
              <a:solidFill>
                <a:schemeClr val="bg1"/>
              </a:solidFill>
            </a:endParaRPr>
          </a:p>
        </p:txBody>
      </p:sp>
      <p:sp>
        <p:nvSpPr>
          <p:cNvPr id="70742" name="Freeform 86"/>
          <p:cNvSpPr>
            <a:spLocks/>
          </p:cNvSpPr>
          <p:nvPr/>
        </p:nvSpPr>
        <p:spPr bwMode="auto">
          <a:xfrm>
            <a:off x="2635250" y="1393825"/>
            <a:ext cx="5500688" cy="4368800"/>
          </a:xfrm>
          <a:custGeom>
            <a:avLst/>
            <a:gdLst>
              <a:gd name="T0" fmla="*/ 0 w 4310"/>
              <a:gd name="T1" fmla="*/ 149088 h 3282"/>
              <a:gd name="T2" fmla="*/ 2886904 w 4310"/>
              <a:gd name="T3" fmla="*/ 523138 h 3282"/>
              <a:gd name="T4" fmla="*/ 4486060 w 4310"/>
              <a:gd name="T5" fmla="*/ 3286584 h 3282"/>
              <a:gd name="T6" fmla="*/ 5500688 w 4310"/>
              <a:gd name="T7" fmla="*/ 4368800 h 3282"/>
              <a:gd name="T8" fmla="*/ 0 60000 65536"/>
              <a:gd name="T9" fmla="*/ 0 60000 65536"/>
              <a:gd name="T10" fmla="*/ 0 60000 65536"/>
              <a:gd name="T11" fmla="*/ 0 60000 65536"/>
              <a:gd name="T12" fmla="*/ 0 w 4310"/>
              <a:gd name="T13" fmla="*/ 0 h 3282"/>
              <a:gd name="T14" fmla="*/ 4310 w 4310"/>
              <a:gd name="T15" fmla="*/ 3282 h 3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0" h="3282">
                <a:moveTo>
                  <a:pt x="0" y="112"/>
                </a:moveTo>
                <a:cubicBezTo>
                  <a:pt x="377" y="159"/>
                  <a:pt x="1676" y="0"/>
                  <a:pt x="2262" y="393"/>
                </a:cubicBezTo>
                <a:cubicBezTo>
                  <a:pt x="2848" y="786"/>
                  <a:pt x="3174" y="1988"/>
                  <a:pt x="3515" y="2469"/>
                </a:cubicBezTo>
                <a:cubicBezTo>
                  <a:pt x="3856" y="2950"/>
                  <a:pt x="4145" y="3113"/>
                  <a:pt x="4310" y="328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43" name="Rectangle 87"/>
          <p:cNvSpPr>
            <a:spLocks noChangeArrowheads="1"/>
          </p:cNvSpPr>
          <p:nvPr/>
        </p:nvSpPr>
        <p:spPr bwMode="auto">
          <a:xfrm>
            <a:off x="8728075" y="5424488"/>
            <a:ext cx="4572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2200"/>
          </a:p>
        </p:txBody>
      </p:sp>
      <p:sp>
        <p:nvSpPr>
          <p:cNvPr id="70744" name="Rectangle 88"/>
          <p:cNvSpPr>
            <a:spLocks noChangeArrowheads="1"/>
          </p:cNvSpPr>
          <p:nvPr/>
        </p:nvSpPr>
        <p:spPr bwMode="auto">
          <a:xfrm>
            <a:off x="6738938" y="5815013"/>
            <a:ext cx="407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fr-FR" altLang="fr-FR" sz="2200"/>
          </a:p>
        </p:txBody>
      </p:sp>
      <p:sp>
        <p:nvSpPr>
          <p:cNvPr id="70745" name="Rectangle 89"/>
          <p:cNvSpPr>
            <a:spLocks noChangeArrowheads="1"/>
          </p:cNvSpPr>
          <p:nvPr/>
        </p:nvSpPr>
        <p:spPr bwMode="auto">
          <a:xfrm>
            <a:off x="5530850" y="581501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fr-FR" altLang="fr-FR" sz="2200"/>
          </a:p>
        </p:txBody>
      </p:sp>
      <p:sp>
        <p:nvSpPr>
          <p:cNvPr id="70746" name="Line 90"/>
          <p:cNvSpPr>
            <a:spLocks noChangeShapeType="1"/>
          </p:cNvSpPr>
          <p:nvPr/>
        </p:nvSpPr>
        <p:spPr bwMode="auto">
          <a:xfrm>
            <a:off x="2668588" y="5772150"/>
            <a:ext cx="62293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0747" name="Rectangle 91"/>
          <p:cNvSpPr>
            <a:spLocks noChangeArrowheads="1"/>
          </p:cNvSpPr>
          <p:nvPr/>
        </p:nvSpPr>
        <p:spPr bwMode="auto">
          <a:xfrm>
            <a:off x="227013" y="960438"/>
            <a:ext cx="1422400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Passe Bas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70748" name="Line 92"/>
          <p:cNvSpPr>
            <a:spLocks noChangeShapeType="1"/>
          </p:cNvSpPr>
          <p:nvPr/>
        </p:nvSpPr>
        <p:spPr bwMode="auto">
          <a:xfrm flipV="1">
            <a:off x="5656263" y="2009775"/>
            <a:ext cx="0" cy="3767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749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DC8EC29-BF4C-468F-B1FE-41376F6F650F}" type="slidenum">
              <a:rPr lang="fr-FR" altLang="fr-FR">
                <a:solidFill>
                  <a:schemeClr val="bg2"/>
                </a:solidFill>
              </a:rPr>
              <a:pPr algn="r" eaLnBrk="1" hangingPunct="1"/>
              <a:t>54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70750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647950" y="846138"/>
            <a:ext cx="571500" cy="471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800"/>
              <a:t>G</a:t>
            </a:r>
            <a:endParaRPr lang="fr-FR" altLang="fr-FR" sz="440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484813" y="2371725"/>
            <a:ext cx="2992437" cy="3692525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482850" y="1322388"/>
            <a:ext cx="5984875" cy="528637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492375" y="1841500"/>
            <a:ext cx="1790700" cy="2649538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487613" y="1320800"/>
            <a:ext cx="59928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2487613" y="6051550"/>
            <a:ext cx="5992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2487613" y="4475163"/>
            <a:ext cx="1781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2487613" y="2371725"/>
            <a:ext cx="5992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2487613" y="1320800"/>
            <a:ext cx="59928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6913563" y="1320800"/>
            <a:ext cx="1587" cy="4730750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5486400" y="1320800"/>
            <a:ext cx="1588" cy="47307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8480425" y="1320800"/>
            <a:ext cx="1588" cy="47307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2487613" y="984250"/>
            <a:ext cx="1587" cy="5067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2462213" y="60515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2462213" y="59467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462213" y="58404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2462213" y="57356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2462213" y="563086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2462213" y="552608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2462213" y="541972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>
            <a:off x="2462213" y="53149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2462213" y="520858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2462213" y="51038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2462213" y="49990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2462213" y="489426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2462213" y="478948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2462213" y="46847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2462213" y="45799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2462213" y="447516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2462213" y="43688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>
            <a:off x="2462213" y="426402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>
            <a:off x="2462213" y="415766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>
            <a:off x="2462213" y="405288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2462213" y="39481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>
            <a:off x="2462213" y="38433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>
            <a:off x="2462213" y="37369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>
            <a:off x="2462213" y="363378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>
            <a:off x="2462213" y="35290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2462213" y="342423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2462213" y="33178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>
            <a:off x="2462213" y="32131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>
            <a:off x="2462213" y="310832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>
            <a:off x="2462213" y="300196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7" name="Line 47"/>
          <p:cNvSpPr>
            <a:spLocks noChangeShapeType="1"/>
          </p:cNvSpPr>
          <p:nvPr/>
        </p:nvSpPr>
        <p:spPr bwMode="auto">
          <a:xfrm>
            <a:off x="2462213" y="2897188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8" name="Line 48"/>
          <p:cNvSpPr>
            <a:spLocks noChangeShapeType="1"/>
          </p:cNvSpPr>
          <p:nvPr/>
        </p:nvSpPr>
        <p:spPr bwMode="auto">
          <a:xfrm>
            <a:off x="2462213" y="27924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29" name="Line 49"/>
          <p:cNvSpPr>
            <a:spLocks noChangeShapeType="1"/>
          </p:cNvSpPr>
          <p:nvPr/>
        </p:nvSpPr>
        <p:spPr bwMode="auto">
          <a:xfrm>
            <a:off x="2462213" y="26860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>
            <a:off x="2462213" y="25812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>
            <a:off x="2462213" y="24765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>
            <a:off x="2462213" y="237172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>
            <a:off x="2462213" y="22669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2462213" y="21621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5" name="Line 55"/>
          <p:cNvSpPr>
            <a:spLocks noChangeShapeType="1"/>
          </p:cNvSpPr>
          <p:nvPr/>
        </p:nvSpPr>
        <p:spPr bwMode="auto">
          <a:xfrm>
            <a:off x="2462213" y="20574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6" name="Line 56"/>
          <p:cNvSpPr>
            <a:spLocks noChangeShapeType="1"/>
          </p:cNvSpPr>
          <p:nvPr/>
        </p:nvSpPr>
        <p:spPr bwMode="auto">
          <a:xfrm>
            <a:off x="2462213" y="195262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7" name="Line 57"/>
          <p:cNvSpPr>
            <a:spLocks noChangeShapeType="1"/>
          </p:cNvSpPr>
          <p:nvPr/>
        </p:nvSpPr>
        <p:spPr bwMode="auto">
          <a:xfrm>
            <a:off x="2462213" y="18446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8" name="Line 58"/>
          <p:cNvSpPr>
            <a:spLocks noChangeShapeType="1"/>
          </p:cNvSpPr>
          <p:nvPr/>
        </p:nvSpPr>
        <p:spPr bwMode="auto">
          <a:xfrm>
            <a:off x="2462213" y="17399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39" name="Line 59"/>
          <p:cNvSpPr>
            <a:spLocks noChangeShapeType="1"/>
          </p:cNvSpPr>
          <p:nvPr/>
        </p:nvSpPr>
        <p:spPr bwMode="auto">
          <a:xfrm>
            <a:off x="2462213" y="1636713"/>
            <a:ext cx="25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0" name="Line 60"/>
          <p:cNvSpPr>
            <a:spLocks noChangeShapeType="1"/>
          </p:cNvSpPr>
          <p:nvPr/>
        </p:nvSpPr>
        <p:spPr bwMode="auto">
          <a:xfrm>
            <a:off x="2462213" y="153035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1" name="Line 61"/>
          <p:cNvSpPr>
            <a:spLocks noChangeShapeType="1"/>
          </p:cNvSpPr>
          <p:nvPr/>
        </p:nvSpPr>
        <p:spPr bwMode="auto">
          <a:xfrm>
            <a:off x="2462213" y="1425575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2" name="Line 62"/>
          <p:cNvSpPr>
            <a:spLocks noChangeShapeType="1"/>
          </p:cNvSpPr>
          <p:nvPr/>
        </p:nvSpPr>
        <p:spPr bwMode="auto">
          <a:xfrm>
            <a:off x="2462213" y="1320800"/>
            <a:ext cx="25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3" name="Line 63"/>
          <p:cNvSpPr>
            <a:spLocks noChangeShapeType="1"/>
          </p:cNvSpPr>
          <p:nvPr/>
        </p:nvSpPr>
        <p:spPr bwMode="auto">
          <a:xfrm>
            <a:off x="2487613" y="605155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4" name="Line 64"/>
          <p:cNvSpPr>
            <a:spLocks noChangeShapeType="1"/>
          </p:cNvSpPr>
          <p:nvPr/>
        </p:nvSpPr>
        <p:spPr bwMode="auto">
          <a:xfrm>
            <a:off x="2487613" y="55260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5" name="Line 65"/>
          <p:cNvSpPr>
            <a:spLocks noChangeShapeType="1"/>
          </p:cNvSpPr>
          <p:nvPr/>
        </p:nvSpPr>
        <p:spPr bwMode="auto">
          <a:xfrm>
            <a:off x="2487613" y="49990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>
            <a:off x="2487613" y="447516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7" name="Line 67"/>
          <p:cNvSpPr>
            <a:spLocks noChangeShapeType="1"/>
          </p:cNvSpPr>
          <p:nvPr/>
        </p:nvSpPr>
        <p:spPr bwMode="auto">
          <a:xfrm>
            <a:off x="2487613" y="39481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8" name="Line 68"/>
          <p:cNvSpPr>
            <a:spLocks noChangeShapeType="1"/>
          </p:cNvSpPr>
          <p:nvPr/>
        </p:nvSpPr>
        <p:spPr bwMode="auto">
          <a:xfrm>
            <a:off x="2487613" y="342423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9" name="Line 69"/>
          <p:cNvSpPr>
            <a:spLocks noChangeShapeType="1"/>
          </p:cNvSpPr>
          <p:nvPr/>
        </p:nvSpPr>
        <p:spPr bwMode="auto">
          <a:xfrm>
            <a:off x="2487613" y="28971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0" name="Line 70"/>
          <p:cNvSpPr>
            <a:spLocks noChangeShapeType="1"/>
          </p:cNvSpPr>
          <p:nvPr/>
        </p:nvSpPr>
        <p:spPr bwMode="auto">
          <a:xfrm>
            <a:off x="2487613" y="23717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1" name="Line 71"/>
          <p:cNvSpPr>
            <a:spLocks noChangeShapeType="1"/>
          </p:cNvSpPr>
          <p:nvPr/>
        </p:nvSpPr>
        <p:spPr bwMode="auto">
          <a:xfrm>
            <a:off x="2487613" y="184467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2" name="Line 72"/>
          <p:cNvSpPr>
            <a:spLocks noChangeShapeType="1"/>
          </p:cNvSpPr>
          <p:nvPr/>
        </p:nvSpPr>
        <p:spPr bwMode="auto">
          <a:xfrm>
            <a:off x="2487613" y="13208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3" name="Line 73"/>
          <p:cNvSpPr>
            <a:spLocks noChangeShapeType="1"/>
          </p:cNvSpPr>
          <p:nvPr/>
        </p:nvSpPr>
        <p:spPr bwMode="auto">
          <a:xfrm>
            <a:off x="2487613" y="1844675"/>
            <a:ext cx="6245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754" name="Line 74"/>
          <p:cNvSpPr>
            <a:spLocks noChangeShapeType="1"/>
          </p:cNvSpPr>
          <p:nvPr/>
        </p:nvSpPr>
        <p:spPr bwMode="auto">
          <a:xfrm flipV="1">
            <a:off x="2487613" y="1844675"/>
            <a:ext cx="1587" cy="444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5" name="Line 75"/>
          <p:cNvSpPr>
            <a:spLocks noChangeShapeType="1"/>
          </p:cNvSpPr>
          <p:nvPr/>
        </p:nvSpPr>
        <p:spPr bwMode="auto">
          <a:xfrm flipV="1">
            <a:off x="5486400" y="1844675"/>
            <a:ext cx="1588" cy="444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6" name="Line 76"/>
          <p:cNvSpPr>
            <a:spLocks noChangeShapeType="1"/>
          </p:cNvSpPr>
          <p:nvPr/>
        </p:nvSpPr>
        <p:spPr bwMode="auto">
          <a:xfrm flipV="1">
            <a:off x="8480425" y="1844675"/>
            <a:ext cx="1588" cy="444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7" name="Rectangle 77"/>
          <p:cNvSpPr>
            <a:spLocks noChangeArrowheads="1"/>
          </p:cNvSpPr>
          <p:nvPr/>
        </p:nvSpPr>
        <p:spPr bwMode="auto">
          <a:xfrm>
            <a:off x="1790700" y="4254500"/>
            <a:ext cx="6429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1800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altLang="fr-FR" sz="1800" baseline="-25000">
                <a:solidFill>
                  <a:srgbClr val="000000"/>
                </a:solidFill>
                <a:latin typeface="Arial" pitchFamily="34" charset="0"/>
              </a:rPr>
              <a:t>max</a:t>
            </a:r>
            <a:endParaRPr lang="fr-FR" altLang="fr-FR" sz="4400"/>
          </a:p>
        </p:txBody>
      </p:sp>
      <p:sp>
        <p:nvSpPr>
          <p:cNvPr id="71758" name="Rectangle 78"/>
          <p:cNvSpPr>
            <a:spLocks noChangeArrowheads="1"/>
          </p:cNvSpPr>
          <p:nvPr/>
        </p:nvSpPr>
        <p:spPr bwMode="auto">
          <a:xfrm>
            <a:off x="1817688" y="2200275"/>
            <a:ext cx="5873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1800">
                <a:solidFill>
                  <a:srgbClr val="000000"/>
                </a:solidFill>
                <a:latin typeface="Arial" pitchFamily="34" charset="0"/>
              </a:rPr>
              <a:t>G</a:t>
            </a:r>
            <a:r>
              <a:rPr lang="en-US" altLang="fr-FR" sz="1800" baseline="-25000">
                <a:solidFill>
                  <a:srgbClr val="000000"/>
                </a:solidFill>
                <a:latin typeface="Arial" pitchFamily="34" charset="0"/>
              </a:rPr>
              <a:t>min</a:t>
            </a:r>
            <a:endParaRPr lang="fr-FR" altLang="fr-FR" sz="4400"/>
          </a:p>
        </p:txBody>
      </p:sp>
      <p:sp>
        <p:nvSpPr>
          <p:cNvPr id="71759" name="Rectangle 79"/>
          <p:cNvSpPr>
            <a:spLocks noChangeArrowheads="1"/>
          </p:cNvSpPr>
          <p:nvPr/>
        </p:nvSpPr>
        <p:spPr bwMode="auto">
          <a:xfrm>
            <a:off x="2106613" y="1673225"/>
            <a:ext cx="311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18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altLang="fr-FR" sz="4400"/>
          </a:p>
        </p:txBody>
      </p:sp>
      <p:sp>
        <p:nvSpPr>
          <p:cNvPr id="71760" name="Rectangle 80"/>
          <p:cNvSpPr>
            <a:spLocks noChangeArrowheads="1"/>
          </p:cNvSpPr>
          <p:nvPr/>
        </p:nvSpPr>
        <p:spPr bwMode="auto">
          <a:xfrm>
            <a:off x="5386388" y="925513"/>
            <a:ext cx="3000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400">
                <a:solidFill>
                  <a:srgbClr val="000000"/>
                </a:solidFill>
              </a:rPr>
              <a:t>1</a:t>
            </a:r>
            <a:endParaRPr lang="fr-FR" altLang="fr-FR" sz="4400"/>
          </a:p>
        </p:txBody>
      </p:sp>
      <p:sp>
        <p:nvSpPr>
          <p:cNvPr id="71761" name="Line 82"/>
          <p:cNvSpPr>
            <a:spLocks noChangeShapeType="1"/>
          </p:cNvSpPr>
          <p:nvPr/>
        </p:nvSpPr>
        <p:spPr bwMode="auto">
          <a:xfrm flipV="1">
            <a:off x="4287838" y="1284288"/>
            <a:ext cx="1587" cy="3194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62" name="Line 83"/>
          <p:cNvSpPr>
            <a:spLocks noChangeShapeType="1"/>
          </p:cNvSpPr>
          <p:nvPr/>
        </p:nvSpPr>
        <p:spPr bwMode="auto">
          <a:xfrm flipV="1">
            <a:off x="5484813" y="1284288"/>
            <a:ext cx="1587" cy="679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63" name="Oval 84"/>
          <p:cNvSpPr>
            <a:spLocks noChangeArrowheads="1"/>
          </p:cNvSpPr>
          <p:nvPr/>
        </p:nvSpPr>
        <p:spPr bwMode="auto">
          <a:xfrm>
            <a:off x="5456238" y="2332038"/>
            <a:ext cx="60325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1764" name="Oval 85"/>
          <p:cNvSpPr>
            <a:spLocks noChangeArrowheads="1"/>
          </p:cNvSpPr>
          <p:nvPr/>
        </p:nvSpPr>
        <p:spPr bwMode="auto">
          <a:xfrm>
            <a:off x="4254500" y="4437063"/>
            <a:ext cx="60325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1765" name="Line 86"/>
          <p:cNvSpPr>
            <a:spLocks noChangeShapeType="1"/>
          </p:cNvSpPr>
          <p:nvPr/>
        </p:nvSpPr>
        <p:spPr bwMode="auto">
          <a:xfrm>
            <a:off x="2439988" y="2373313"/>
            <a:ext cx="30368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66" name="Rectangle 87"/>
          <p:cNvSpPr>
            <a:spLocks noChangeArrowheads="1"/>
          </p:cNvSpPr>
          <p:nvPr/>
        </p:nvSpPr>
        <p:spPr bwMode="auto">
          <a:xfrm>
            <a:off x="8582025" y="1436688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fr-FR" altLang="fr-FR" sz="2200"/>
          </a:p>
        </p:txBody>
      </p:sp>
      <p:sp>
        <p:nvSpPr>
          <p:cNvPr id="71767" name="Line 88"/>
          <p:cNvSpPr>
            <a:spLocks noChangeShapeType="1"/>
          </p:cNvSpPr>
          <p:nvPr/>
        </p:nvSpPr>
        <p:spPr bwMode="auto">
          <a:xfrm>
            <a:off x="2487613" y="6053138"/>
            <a:ext cx="62452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768" name="Rectangle 89"/>
          <p:cNvSpPr>
            <a:spLocks noChangeArrowheads="1"/>
          </p:cNvSpPr>
          <p:nvPr/>
        </p:nvSpPr>
        <p:spPr bwMode="auto">
          <a:xfrm>
            <a:off x="8570913" y="5711825"/>
            <a:ext cx="4587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2200"/>
          </a:p>
        </p:txBody>
      </p:sp>
      <p:sp>
        <p:nvSpPr>
          <p:cNvPr id="71769" name="Rectangle 90"/>
          <p:cNvSpPr>
            <a:spLocks noChangeArrowheads="1"/>
          </p:cNvSpPr>
          <p:nvPr/>
        </p:nvSpPr>
        <p:spPr bwMode="auto">
          <a:xfrm>
            <a:off x="5297488" y="6067425"/>
            <a:ext cx="409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fr-FR" altLang="fr-FR" sz="2200"/>
          </a:p>
        </p:txBody>
      </p:sp>
      <p:sp>
        <p:nvSpPr>
          <p:cNvPr id="71770" name="Rectangle 91"/>
          <p:cNvSpPr>
            <a:spLocks noChangeArrowheads="1"/>
          </p:cNvSpPr>
          <p:nvPr/>
        </p:nvSpPr>
        <p:spPr bwMode="auto">
          <a:xfrm>
            <a:off x="4089400" y="6067425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a</a:t>
            </a:r>
            <a:endParaRPr lang="fr-FR" altLang="fr-FR" sz="2200"/>
          </a:p>
        </p:txBody>
      </p:sp>
      <p:sp>
        <p:nvSpPr>
          <p:cNvPr id="71771" name="Line 92"/>
          <p:cNvSpPr>
            <a:spLocks noChangeShapeType="1"/>
          </p:cNvSpPr>
          <p:nvPr/>
        </p:nvSpPr>
        <p:spPr bwMode="auto">
          <a:xfrm flipV="1">
            <a:off x="4287838" y="4487863"/>
            <a:ext cx="1587" cy="15303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72" name="Freeform 93"/>
          <p:cNvSpPr>
            <a:spLocks/>
          </p:cNvSpPr>
          <p:nvPr/>
        </p:nvSpPr>
        <p:spPr bwMode="auto">
          <a:xfrm flipH="1">
            <a:off x="2979738" y="1735138"/>
            <a:ext cx="5516562" cy="4292600"/>
          </a:xfrm>
          <a:custGeom>
            <a:avLst/>
            <a:gdLst>
              <a:gd name="T0" fmla="*/ 0 w 4310"/>
              <a:gd name="T1" fmla="*/ 146487 h 3282"/>
              <a:gd name="T2" fmla="*/ 2895235 w 4310"/>
              <a:gd name="T3" fmla="*/ 514013 h 3282"/>
              <a:gd name="T4" fmla="*/ 4499006 w 4310"/>
              <a:gd name="T5" fmla="*/ 3229259 h 3282"/>
              <a:gd name="T6" fmla="*/ 5516562 w 4310"/>
              <a:gd name="T7" fmla="*/ 4292600 h 3282"/>
              <a:gd name="T8" fmla="*/ 0 60000 65536"/>
              <a:gd name="T9" fmla="*/ 0 60000 65536"/>
              <a:gd name="T10" fmla="*/ 0 60000 65536"/>
              <a:gd name="T11" fmla="*/ 0 60000 65536"/>
              <a:gd name="T12" fmla="*/ 0 w 4310"/>
              <a:gd name="T13" fmla="*/ 0 h 3282"/>
              <a:gd name="T14" fmla="*/ 4310 w 4310"/>
              <a:gd name="T15" fmla="*/ 3282 h 3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0" h="3282">
                <a:moveTo>
                  <a:pt x="0" y="112"/>
                </a:moveTo>
                <a:cubicBezTo>
                  <a:pt x="377" y="159"/>
                  <a:pt x="1676" y="0"/>
                  <a:pt x="2262" y="393"/>
                </a:cubicBezTo>
                <a:cubicBezTo>
                  <a:pt x="2848" y="786"/>
                  <a:pt x="3174" y="1988"/>
                  <a:pt x="3515" y="2469"/>
                </a:cubicBezTo>
                <a:cubicBezTo>
                  <a:pt x="3856" y="2950"/>
                  <a:pt x="4145" y="3113"/>
                  <a:pt x="4310" y="328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73" name="Rectangle 94"/>
          <p:cNvSpPr>
            <a:spLocks noChangeArrowheads="1"/>
          </p:cNvSpPr>
          <p:nvPr/>
        </p:nvSpPr>
        <p:spPr bwMode="auto">
          <a:xfrm>
            <a:off x="227013" y="960438"/>
            <a:ext cx="1643062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Passe Haut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71774" name="Rectangle 96"/>
          <p:cNvSpPr>
            <a:spLocks noChangeArrowheads="1"/>
          </p:cNvSpPr>
          <p:nvPr/>
        </p:nvSpPr>
        <p:spPr bwMode="auto">
          <a:xfrm>
            <a:off x="3771900" y="982663"/>
            <a:ext cx="1133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000">
                <a:solidFill>
                  <a:srgbClr val="000000"/>
                </a:solidFill>
              </a:rPr>
              <a:t>f</a:t>
            </a:r>
            <a:r>
              <a:rPr lang="en-US" altLang="fr-FR" sz="2000" baseline="-25000">
                <a:solidFill>
                  <a:srgbClr val="000000"/>
                </a:solidFill>
              </a:rPr>
              <a:t>a</a:t>
            </a:r>
            <a:r>
              <a:rPr lang="en-US" altLang="fr-FR" sz="2000">
                <a:solidFill>
                  <a:srgbClr val="000000"/>
                </a:solidFill>
              </a:rPr>
              <a:t>/f</a:t>
            </a:r>
            <a:r>
              <a:rPr lang="en-US" altLang="fr-FR" sz="2000" baseline="-25000">
                <a:solidFill>
                  <a:srgbClr val="000000"/>
                </a:solidFill>
              </a:rPr>
              <a:t>p</a:t>
            </a:r>
            <a:r>
              <a:rPr lang="en-US" altLang="fr-FR" sz="2000">
                <a:solidFill>
                  <a:srgbClr val="000000"/>
                </a:solidFill>
              </a:rPr>
              <a:t>=1/k</a:t>
            </a:r>
            <a:endParaRPr lang="fr-FR" altLang="fr-FR" sz="4000"/>
          </a:p>
        </p:txBody>
      </p:sp>
      <p:sp>
        <p:nvSpPr>
          <p:cNvPr id="7177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D20DF16-45CB-4C47-9370-14E02E930D4A}" type="slidenum">
              <a:rPr lang="fr-FR" altLang="fr-FR">
                <a:solidFill>
                  <a:schemeClr val="bg2"/>
                </a:solidFill>
              </a:rPr>
              <a:pPr algn="r" eaLnBrk="1" hangingPunct="1"/>
              <a:t>55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71776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2035175"/>
            <a:ext cx="9906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2001838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028825" y="1104900"/>
            <a:ext cx="690563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800"/>
              <a:t>G</a:t>
            </a:r>
            <a:endParaRPr lang="fr-FR" altLang="fr-FR" sz="4400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802063" y="2706688"/>
            <a:ext cx="3627437" cy="3074987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000250" y="1646238"/>
            <a:ext cx="7251700" cy="534987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8694738" y="2170113"/>
            <a:ext cx="558800" cy="2673350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005013" y="1646238"/>
            <a:ext cx="72628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1768475" y="4843463"/>
            <a:ext cx="76422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1835150" y="2706688"/>
            <a:ext cx="5581650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2005013" y="1646238"/>
            <a:ext cx="72628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7369175" y="1646238"/>
            <a:ext cx="0" cy="4770437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19" name="Line 16"/>
          <p:cNvSpPr>
            <a:spLocks noChangeShapeType="1"/>
          </p:cNvSpPr>
          <p:nvPr/>
        </p:nvSpPr>
        <p:spPr bwMode="auto">
          <a:xfrm>
            <a:off x="2005013" y="1306513"/>
            <a:ext cx="1587" cy="447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0" name="Line 17"/>
          <p:cNvSpPr>
            <a:spLocks noChangeShapeType="1"/>
          </p:cNvSpPr>
          <p:nvPr/>
        </p:nvSpPr>
        <p:spPr bwMode="auto">
          <a:xfrm>
            <a:off x="1974850" y="567372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1" name="Line 18"/>
          <p:cNvSpPr>
            <a:spLocks noChangeShapeType="1"/>
          </p:cNvSpPr>
          <p:nvPr/>
        </p:nvSpPr>
        <p:spPr bwMode="auto">
          <a:xfrm>
            <a:off x="1974850" y="556736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1974850" y="546100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3" name="Line 20"/>
          <p:cNvSpPr>
            <a:spLocks noChangeShapeType="1"/>
          </p:cNvSpPr>
          <p:nvPr/>
        </p:nvSpPr>
        <p:spPr bwMode="auto">
          <a:xfrm>
            <a:off x="1974850" y="535622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4" name="Line 21"/>
          <p:cNvSpPr>
            <a:spLocks noChangeShapeType="1"/>
          </p:cNvSpPr>
          <p:nvPr/>
        </p:nvSpPr>
        <p:spPr bwMode="auto">
          <a:xfrm>
            <a:off x="1974850" y="524986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5" name="Line 22"/>
          <p:cNvSpPr>
            <a:spLocks noChangeShapeType="1"/>
          </p:cNvSpPr>
          <p:nvPr/>
        </p:nvSpPr>
        <p:spPr bwMode="auto">
          <a:xfrm>
            <a:off x="1974850" y="514350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6" name="Line 23"/>
          <p:cNvSpPr>
            <a:spLocks noChangeShapeType="1"/>
          </p:cNvSpPr>
          <p:nvPr/>
        </p:nvSpPr>
        <p:spPr bwMode="auto">
          <a:xfrm>
            <a:off x="1974850" y="503872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7" name="Line 24"/>
          <p:cNvSpPr>
            <a:spLocks noChangeShapeType="1"/>
          </p:cNvSpPr>
          <p:nvPr/>
        </p:nvSpPr>
        <p:spPr bwMode="auto">
          <a:xfrm>
            <a:off x="1974850" y="493236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8" name="Line 25"/>
          <p:cNvSpPr>
            <a:spLocks noChangeShapeType="1"/>
          </p:cNvSpPr>
          <p:nvPr/>
        </p:nvSpPr>
        <p:spPr bwMode="auto">
          <a:xfrm>
            <a:off x="1974850" y="482758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29" name="Line 26"/>
          <p:cNvSpPr>
            <a:spLocks noChangeShapeType="1"/>
          </p:cNvSpPr>
          <p:nvPr/>
        </p:nvSpPr>
        <p:spPr bwMode="auto">
          <a:xfrm>
            <a:off x="1974850" y="471963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0" name="Line 27"/>
          <p:cNvSpPr>
            <a:spLocks noChangeShapeType="1"/>
          </p:cNvSpPr>
          <p:nvPr/>
        </p:nvSpPr>
        <p:spPr bwMode="auto">
          <a:xfrm>
            <a:off x="1974850" y="461327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1" name="Line 28"/>
          <p:cNvSpPr>
            <a:spLocks noChangeShapeType="1"/>
          </p:cNvSpPr>
          <p:nvPr/>
        </p:nvSpPr>
        <p:spPr bwMode="auto">
          <a:xfrm>
            <a:off x="1974850" y="450691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2" name="Line 29"/>
          <p:cNvSpPr>
            <a:spLocks noChangeShapeType="1"/>
          </p:cNvSpPr>
          <p:nvPr/>
        </p:nvSpPr>
        <p:spPr bwMode="auto">
          <a:xfrm>
            <a:off x="1974850" y="440055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3" name="Line 30"/>
          <p:cNvSpPr>
            <a:spLocks noChangeShapeType="1"/>
          </p:cNvSpPr>
          <p:nvPr/>
        </p:nvSpPr>
        <p:spPr bwMode="auto">
          <a:xfrm>
            <a:off x="1974850" y="429577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4" name="Line 31"/>
          <p:cNvSpPr>
            <a:spLocks noChangeShapeType="1"/>
          </p:cNvSpPr>
          <p:nvPr/>
        </p:nvSpPr>
        <p:spPr bwMode="auto">
          <a:xfrm>
            <a:off x="1974850" y="418941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5" name="Line 32"/>
          <p:cNvSpPr>
            <a:spLocks noChangeShapeType="1"/>
          </p:cNvSpPr>
          <p:nvPr/>
        </p:nvSpPr>
        <p:spPr bwMode="auto">
          <a:xfrm>
            <a:off x="1974850" y="408305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6" name="Line 33"/>
          <p:cNvSpPr>
            <a:spLocks noChangeShapeType="1"/>
          </p:cNvSpPr>
          <p:nvPr/>
        </p:nvSpPr>
        <p:spPr bwMode="auto">
          <a:xfrm>
            <a:off x="1974850" y="397827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7" name="Line 34"/>
          <p:cNvSpPr>
            <a:spLocks noChangeShapeType="1"/>
          </p:cNvSpPr>
          <p:nvPr/>
        </p:nvSpPr>
        <p:spPr bwMode="auto">
          <a:xfrm>
            <a:off x="1974850" y="387191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8" name="Line 35"/>
          <p:cNvSpPr>
            <a:spLocks noChangeShapeType="1"/>
          </p:cNvSpPr>
          <p:nvPr/>
        </p:nvSpPr>
        <p:spPr bwMode="auto">
          <a:xfrm>
            <a:off x="1974850" y="376713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39" name="Line 36"/>
          <p:cNvSpPr>
            <a:spLocks noChangeShapeType="1"/>
          </p:cNvSpPr>
          <p:nvPr/>
        </p:nvSpPr>
        <p:spPr bwMode="auto">
          <a:xfrm>
            <a:off x="1974850" y="365918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>
            <a:off x="1974850" y="355441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1974850" y="344805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2" name="Line 39"/>
          <p:cNvSpPr>
            <a:spLocks noChangeShapeType="1"/>
          </p:cNvSpPr>
          <p:nvPr/>
        </p:nvSpPr>
        <p:spPr bwMode="auto">
          <a:xfrm>
            <a:off x="1974850" y="334010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3" name="Line 40"/>
          <p:cNvSpPr>
            <a:spLocks noChangeShapeType="1"/>
          </p:cNvSpPr>
          <p:nvPr/>
        </p:nvSpPr>
        <p:spPr bwMode="auto">
          <a:xfrm>
            <a:off x="1974850" y="323532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4" name="Line 41"/>
          <p:cNvSpPr>
            <a:spLocks noChangeShapeType="1"/>
          </p:cNvSpPr>
          <p:nvPr/>
        </p:nvSpPr>
        <p:spPr bwMode="auto">
          <a:xfrm>
            <a:off x="1974850" y="312896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5" name="Line 42"/>
          <p:cNvSpPr>
            <a:spLocks noChangeShapeType="1"/>
          </p:cNvSpPr>
          <p:nvPr/>
        </p:nvSpPr>
        <p:spPr bwMode="auto">
          <a:xfrm>
            <a:off x="1974850" y="302260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6" name="Line 43"/>
          <p:cNvSpPr>
            <a:spLocks noChangeShapeType="1"/>
          </p:cNvSpPr>
          <p:nvPr/>
        </p:nvSpPr>
        <p:spPr bwMode="auto">
          <a:xfrm>
            <a:off x="1974850" y="2917825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7" name="Line 44"/>
          <p:cNvSpPr>
            <a:spLocks noChangeShapeType="1"/>
          </p:cNvSpPr>
          <p:nvPr/>
        </p:nvSpPr>
        <p:spPr bwMode="auto">
          <a:xfrm>
            <a:off x="1974850" y="281146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8" name="Line 45"/>
          <p:cNvSpPr>
            <a:spLocks noChangeShapeType="1"/>
          </p:cNvSpPr>
          <p:nvPr/>
        </p:nvSpPr>
        <p:spPr bwMode="auto">
          <a:xfrm>
            <a:off x="1974850" y="270668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49" name="Line 46"/>
          <p:cNvSpPr>
            <a:spLocks noChangeShapeType="1"/>
          </p:cNvSpPr>
          <p:nvPr/>
        </p:nvSpPr>
        <p:spPr bwMode="auto">
          <a:xfrm>
            <a:off x="1974850" y="259873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0" name="Line 47"/>
          <p:cNvSpPr>
            <a:spLocks noChangeShapeType="1"/>
          </p:cNvSpPr>
          <p:nvPr/>
        </p:nvSpPr>
        <p:spPr bwMode="auto">
          <a:xfrm>
            <a:off x="1974850" y="249396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1" name="Line 48"/>
          <p:cNvSpPr>
            <a:spLocks noChangeShapeType="1"/>
          </p:cNvSpPr>
          <p:nvPr/>
        </p:nvSpPr>
        <p:spPr bwMode="auto">
          <a:xfrm>
            <a:off x="1974850" y="238760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2" name="Line 49"/>
          <p:cNvSpPr>
            <a:spLocks noChangeShapeType="1"/>
          </p:cNvSpPr>
          <p:nvPr/>
        </p:nvSpPr>
        <p:spPr bwMode="auto">
          <a:xfrm>
            <a:off x="1974850" y="228282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3" name="Line 50"/>
          <p:cNvSpPr>
            <a:spLocks noChangeShapeType="1"/>
          </p:cNvSpPr>
          <p:nvPr/>
        </p:nvSpPr>
        <p:spPr bwMode="auto">
          <a:xfrm>
            <a:off x="1974850" y="217487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4" name="Line 51"/>
          <p:cNvSpPr>
            <a:spLocks noChangeShapeType="1"/>
          </p:cNvSpPr>
          <p:nvPr/>
        </p:nvSpPr>
        <p:spPr bwMode="auto">
          <a:xfrm>
            <a:off x="1974850" y="206851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5" name="Line 52"/>
          <p:cNvSpPr>
            <a:spLocks noChangeShapeType="1"/>
          </p:cNvSpPr>
          <p:nvPr/>
        </p:nvSpPr>
        <p:spPr bwMode="auto">
          <a:xfrm>
            <a:off x="1974850" y="196373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6" name="Line 53"/>
          <p:cNvSpPr>
            <a:spLocks noChangeShapeType="1"/>
          </p:cNvSpPr>
          <p:nvPr/>
        </p:nvSpPr>
        <p:spPr bwMode="auto">
          <a:xfrm>
            <a:off x="1974850" y="1857375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7" name="Line 54"/>
          <p:cNvSpPr>
            <a:spLocks noChangeShapeType="1"/>
          </p:cNvSpPr>
          <p:nvPr/>
        </p:nvSpPr>
        <p:spPr bwMode="auto">
          <a:xfrm>
            <a:off x="1974850" y="175101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8" name="Line 55"/>
          <p:cNvSpPr>
            <a:spLocks noChangeShapeType="1"/>
          </p:cNvSpPr>
          <p:nvPr/>
        </p:nvSpPr>
        <p:spPr bwMode="auto">
          <a:xfrm>
            <a:off x="1974850" y="1646238"/>
            <a:ext cx="3016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59" name="Line 56"/>
          <p:cNvSpPr>
            <a:spLocks noChangeShapeType="1"/>
          </p:cNvSpPr>
          <p:nvPr/>
        </p:nvSpPr>
        <p:spPr bwMode="auto">
          <a:xfrm>
            <a:off x="2005013" y="53562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0" name="Line 57"/>
          <p:cNvSpPr>
            <a:spLocks noChangeShapeType="1"/>
          </p:cNvSpPr>
          <p:nvPr/>
        </p:nvSpPr>
        <p:spPr bwMode="auto">
          <a:xfrm>
            <a:off x="2005013" y="48275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1" name="Line 58"/>
          <p:cNvSpPr>
            <a:spLocks noChangeShapeType="1"/>
          </p:cNvSpPr>
          <p:nvPr/>
        </p:nvSpPr>
        <p:spPr bwMode="auto">
          <a:xfrm>
            <a:off x="2005013" y="42957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2" name="Line 59"/>
          <p:cNvSpPr>
            <a:spLocks noChangeShapeType="1"/>
          </p:cNvSpPr>
          <p:nvPr/>
        </p:nvSpPr>
        <p:spPr bwMode="auto">
          <a:xfrm>
            <a:off x="2005013" y="37671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3" name="Line 60"/>
          <p:cNvSpPr>
            <a:spLocks noChangeShapeType="1"/>
          </p:cNvSpPr>
          <p:nvPr/>
        </p:nvSpPr>
        <p:spPr bwMode="auto">
          <a:xfrm>
            <a:off x="2005013" y="323532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4" name="Line 61"/>
          <p:cNvSpPr>
            <a:spLocks noChangeShapeType="1"/>
          </p:cNvSpPr>
          <p:nvPr/>
        </p:nvSpPr>
        <p:spPr bwMode="auto">
          <a:xfrm>
            <a:off x="2005013" y="270668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5" name="Line 62"/>
          <p:cNvSpPr>
            <a:spLocks noChangeShapeType="1"/>
          </p:cNvSpPr>
          <p:nvPr/>
        </p:nvSpPr>
        <p:spPr bwMode="auto">
          <a:xfrm>
            <a:off x="2005013" y="21748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6" name="Line 63"/>
          <p:cNvSpPr>
            <a:spLocks noChangeShapeType="1"/>
          </p:cNvSpPr>
          <p:nvPr/>
        </p:nvSpPr>
        <p:spPr bwMode="auto">
          <a:xfrm>
            <a:off x="2005013" y="1646238"/>
            <a:ext cx="412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7" name="Line 64"/>
          <p:cNvSpPr>
            <a:spLocks noChangeShapeType="1"/>
          </p:cNvSpPr>
          <p:nvPr/>
        </p:nvSpPr>
        <p:spPr bwMode="auto">
          <a:xfrm>
            <a:off x="1792288" y="2174875"/>
            <a:ext cx="7781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68" name="Line 65"/>
          <p:cNvSpPr>
            <a:spLocks noChangeShapeType="1"/>
          </p:cNvSpPr>
          <p:nvPr/>
        </p:nvSpPr>
        <p:spPr bwMode="auto">
          <a:xfrm flipV="1">
            <a:off x="2005013" y="2174875"/>
            <a:ext cx="1587" cy="42863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69" name="Line 66"/>
          <p:cNvSpPr>
            <a:spLocks noChangeShapeType="1"/>
          </p:cNvSpPr>
          <p:nvPr/>
        </p:nvSpPr>
        <p:spPr bwMode="auto">
          <a:xfrm flipV="1">
            <a:off x="5637213" y="2174875"/>
            <a:ext cx="1587" cy="42863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70" name="Rectangle 68"/>
          <p:cNvSpPr>
            <a:spLocks noChangeArrowheads="1"/>
          </p:cNvSpPr>
          <p:nvPr/>
        </p:nvSpPr>
        <p:spPr bwMode="auto">
          <a:xfrm>
            <a:off x="1174750" y="4570413"/>
            <a:ext cx="7397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en-US" altLang="fr-FR" sz="2200" baseline="-25000">
                <a:solidFill>
                  <a:srgbClr val="000000"/>
                </a:solidFill>
                <a:cs typeface="Times New Roman" pitchFamily="18" charset="0"/>
              </a:rPr>
              <a:t>max</a:t>
            </a:r>
            <a:endParaRPr lang="fr-FR" altLang="fr-FR" sz="2200">
              <a:cs typeface="Times New Roman" pitchFamily="18" charset="0"/>
            </a:endParaRPr>
          </a:p>
        </p:txBody>
      </p:sp>
      <p:sp>
        <p:nvSpPr>
          <p:cNvPr id="72771" name="Rectangle 69"/>
          <p:cNvSpPr>
            <a:spLocks noChangeArrowheads="1"/>
          </p:cNvSpPr>
          <p:nvPr/>
        </p:nvSpPr>
        <p:spPr bwMode="auto">
          <a:xfrm>
            <a:off x="1174750" y="2449513"/>
            <a:ext cx="6731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en-US" altLang="fr-FR" sz="2200" baseline="-25000">
                <a:solidFill>
                  <a:srgbClr val="000000"/>
                </a:solidFill>
                <a:cs typeface="Times New Roman" pitchFamily="18" charset="0"/>
              </a:rPr>
              <a:t>min</a:t>
            </a:r>
            <a:endParaRPr lang="fr-FR" altLang="fr-FR" sz="2200">
              <a:cs typeface="Times New Roman" pitchFamily="18" charset="0"/>
            </a:endParaRPr>
          </a:p>
        </p:txBody>
      </p:sp>
      <p:sp>
        <p:nvSpPr>
          <p:cNvPr id="72772" name="Rectangle 70"/>
          <p:cNvSpPr>
            <a:spLocks noChangeArrowheads="1"/>
          </p:cNvSpPr>
          <p:nvPr/>
        </p:nvSpPr>
        <p:spPr bwMode="auto">
          <a:xfrm>
            <a:off x="1562100" y="200025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cs typeface="Times New Roman" pitchFamily="18" charset="0"/>
              </a:rPr>
              <a:t>0</a:t>
            </a:r>
            <a:endParaRPr lang="fr-FR" altLang="fr-FR" sz="2200">
              <a:cs typeface="Times New Roman" pitchFamily="18" charset="0"/>
            </a:endParaRPr>
          </a:p>
        </p:txBody>
      </p:sp>
      <p:sp>
        <p:nvSpPr>
          <p:cNvPr id="72773" name="Rectangle 71"/>
          <p:cNvSpPr>
            <a:spLocks noChangeArrowheads="1"/>
          </p:cNvSpPr>
          <p:nvPr/>
        </p:nvSpPr>
        <p:spPr bwMode="auto">
          <a:xfrm>
            <a:off x="5475288" y="1335088"/>
            <a:ext cx="36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180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fr-FR" altLang="fr-FR" sz="4400"/>
          </a:p>
        </p:txBody>
      </p:sp>
      <p:sp>
        <p:nvSpPr>
          <p:cNvPr id="72774" name="Oval 72"/>
          <p:cNvSpPr>
            <a:spLocks noChangeArrowheads="1"/>
          </p:cNvSpPr>
          <p:nvPr/>
        </p:nvSpPr>
        <p:spPr bwMode="auto">
          <a:xfrm>
            <a:off x="5602288" y="2665413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75" name="Oval 73"/>
          <p:cNvSpPr>
            <a:spLocks noChangeArrowheads="1"/>
          </p:cNvSpPr>
          <p:nvPr/>
        </p:nvSpPr>
        <p:spPr bwMode="auto">
          <a:xfrm>
            <a:off x="8659813" y="4789488"/>
            <a:ext cx="73025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76" name="Rectangle 74"/>
          <p:cNvSpPr>
            <a:spLocks noChangeArrowheads="1"/>
          </p:cNvSpPr>
          <p:nvPr/>
        </p:nvSpPr>
        <p:spPr bwMode="auto">
          <a:xfrm>
            <a:off x="9377363" y="1736725"/>
            <a:ext cx="53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</a:rPr>
              <a:t>n</a:t>
            </a:r>
            <a:endParaRPr lang="fr-FR" altLang="fr-FR" sz="2200"/>
          </a:p>
        </p:txBody>
      </p:sp>
      <p:sp>
        <p:nvSpPr>
          <p:cNvPr id="72777" name="Rectangle 75"/>
          <p:cNvSpPr>
            <a:spLocks noChangeArrowheads="1"/>
          </p:cNvSpPr>
          <p:nvPr/>
        </p:nvSpPr>
        <p:spPr bwMode="auto">
          <a:xfrm>
            <a:off x="2014538" y="2170113"/>
            <a:ext cx="533400" cy="2673350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78" name="Oval 77"/>
          <p:cNvSpPr>
            <a:spLocks noChangeArrowheads="1"/>
          </p:cNvSpPr>
          <p:nvPr/>
        </p:nvSpPr>
        <p:spPr bwMode="auto">
          <a:xfrm>
            <a:off x="3762375" y="2670175"/>
            <a:ext cx="74613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79" name="Oval 79"/>
          <p:cNvSpPr>
            <a:spLocks noChangeArrowheads="1"/>
          </p:cNvSpPr>
          <p:nvPr/>
        </p:nvSpPr>
        <p:spPr bwMode="auto">
          <a:xfrm>
            <a:off x="2513013" y="4789488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2780" name="Line 80"/>
          <p:cNvSpPr>
            <a:spLocks noChangeShapeType="1"/>
          </p:cNvSpPr>
          <p:nvPr/>
        </p:nvSpPr>
        <p:spPr bwMode="auto">
          <a:xfrm flipV="1">
            <a:off x="8693150" y="1608138"/>
            <a:ext cx="0" cy="439578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81" name="Line 81"/>
          <p:cNvSpPr>
            <a:spLocks noChangeShapeType="1"/>
          </p:cNvSpPr>
          <p:nvPr/>
        </p:nvSpPr>
        <p:spPr bwMode="auto">
          <a:xfrm flipV="1">
            <a:off x="2547938" y="1608138"/>
            <a:ext cx="0" cy="424973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82" name="Line 82"/>
          <p:cNvSpPr>
            <a:spLocks noChangeShapeType="1"/>
          </p:cNvSpPr>
          <p:nvPr/>
        </p:nvSpPr>
        <p:spPr bwMode="auto">
          <a:xfrm>
            <a:off x="5645150" y="1604963"/>
            <a:ext cx="1588" cy="4233862"/>
          </a:xfrm>
          <a:prstGeom prst="line">
            <a:avLst/>
          </a:prstGeom>
          <a:noFill/>
          <a:ln w="698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83" name="Line 83"/>
          <p:cNvSpPr>
            <a:spLocks noChangeShapeType="1"/>
          </p:cNvSpPr>
          <p:nvPr/>
        </p:nvSpPr>
        <p:spPr bwMode="auto">
          <a:xfrm flipV="1">
            <a:off x="3800475" y="1568450"/>
            <a:ext cx="0" cy="432752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84" name="Line 84"/>
          <p:cNvSpPr>
            <a:spLocks noChangeShapeType="1"/>
          </p:cNvSpPr>
          <p:nvPr/>
        </p:nvSpPr>
        <p:spPr bwMode="auto">
          <a:xfrm flipV="1">
            <a:off x="7423150" y="1568450"/>
            <a:ext cx="0" cy="440372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85" name="Oval 85"/>
          <p:cNvSpPr>
            <a:spLocks noChangeArrowheads="1"/>
          </p:cNvSpPr>
          <p:nvPr/>
        </p:nvSpPr>
        <p:spPr bwMode="auto">
          <a:xfrm>
            <a:off x="7381875" y="2670175"/>
            <a:ext cx="73025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graphicFrame>
        <p:nvGraphicFramePr>
          <p:cNvPr id="72786" name="Object 86"/>
          <p:cNvGraphicFramePr>
            <a:graphicFrameLocks noChangeAspect="1"/>
          </p:cNvGraphicFramePr>
          <p:nvPr/>
        </p:nvGraphicFramePr>
        <p:xfrm>
          <a:off x="6873875" y="1222375"/>
          <a:ext cx="990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3" name="Equation" r:id="rId3" imgW="431613" imgH="241195" progId="">
                  <p:embed/>
                </p:oleObj>
              </mc:Choice>
              <mc:Fallback>
                <p:oleObj name="Equation" r:id="rId3" imgW="431613" imgH="241195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1222375"/>
                        <a:ext cx="990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87" name="Object 87"/>
          <p:cNvGraphicFramePr>
            <a:graphicFrameLocks noChangeAspect="1"/>
          </p:cNvGraphicFramePr>
          <p:nvPr/>
        </p:nvGraphicFramePr>
        <p:xfrm>
          <a:off x="8232775" y="1238250"/>
          <a:ext cx="9763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4" name="Equation" r:id="rId5" imgW="444307" imgH="241195" progId="">
                  <p:embed/>
                </p:oleObj>
              </mc:Choice>
              <mc:Fallback>
                <p:oleObj name="Equation" r:id="rId5" imgW="444307" imgH="241195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1238250"/>
                        <a:ext cx="9763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88" name="Line 88"/>
          <p:cNvSpPr>
            <a:spLocks noChangeShapeType="1"/>
          </p:cNvSpPr>
          <p:nvPr/>
        </p:nvSpPr>
        <p:spPr bwMode="auto">
          <a:xfrm>
            <a:off x="2005013" y="5784850"/>
            <a:ext cx="7569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89" name="Rectangle 90"/>
          <p:cNvSpPr>
            <a:spLocks noChangeArrowheads="1"/>
          </p:cNvSpPr>
          <p:nvPr/>
        </p:nvSpPr>
        <p:spPr bwMode="auto">
          <a:xfrm>
            <a:off x="3616325" y="5884863"/>
            <a:ext cx="3651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i="1" baseline="-2500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fr-FR" altLang="fr-FR" sz="2200" i="1"/>
          </a:p>
        </p:txBody>
      </p:sp>
      <p:sp>
        <p:nvSpPr>
          <p:cNvPr id="72790" name="Rectangle 91"/>
          <p:cNvSpPr>
            <a:spLocks noChangeArrowheads="1"/>
          </p:cNvSpPr>
          <p:nvPr/>
        </p:nvSpPr>
        <p:spPr bwMode="auto">
          <a:xfrm>
            <a:off x="2368550" y="5884863"/>
            <a:ext cx="3635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i="1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fr-FR" altLang="fr-FR" sz="2200" i="1">
              <a:cs typeface="Times New Roman" pitchFamily="18" charset="0"/>
            </a:endParaRPr>
          </a:p>
        </p:txBody>
      </p:sp>
      <p:graphicFrame>
        <p:nvGraphicFramePr>
          <p:cNvPr id="72791" name="Object 92"/>
          <p:cNvGraphicFramePr>
            <a:graphicFrameLocks noChangeAspect="1"/>
          </p:cNvGraphicFramePr>
          <p:nvPr/>
        </p:nvGraphicFramePr>
        <p:xfrm>
          <a:off x="6932613" y="5807075"/>
          <a:ext cx="11064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5" name="Equation" r:id="rId7" imgW="533169" imgH="457002" progId="">
                  <p:embed/>
                </p:oleObj>
              </mc:Choice>
              <mc:Fallback>
                <p:oleObj name="Equation" r:id="rId7" imgW="533169" imgH="457002" progId="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5807075"/>
                        <a:ext cx="11064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92" name="Object 93"/>
          <p:cNvGraphicFramePr>
            <a:graphicFrameLocks noChangeAspect="1"/>
          </p:cNvGraphicFramePr>
          <p:nvPr/>
        </p:nvGraphicFramePr>
        <p:xfrm>
          <a:off x="8283575" y="5807075"/>
          <a:ext cx="11318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6" name="Equation" r:id="rId9" imgW="545863" imgH="457002" progId="">
                  <p:embed/>
                </p:oleObj>
              </mc:Choice>
              <mc:Fallback>
                <p:oleObj name="Equation" r:id="rId9" imgW="545863" imgH="457002" progId="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575" y="5807075"/>
                        <a:ext cx="113188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93" name="Rectangle 94"/>
          <p:cNvSpPr>
            <a:spLocks noChangeArrowheads="1"/>
          </p:cNvSpPr>
          <p:nvPr/>
        </p:nvSpPr>
        <p:spPr bwMode="auto">
          <a:xfrm>
            <a:off x="9377363" y="5440363"/>
            <a:ext cx="365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2200"/>
          </a:p>
        </p:txBody>
      </p:sp>
      <p:sp>
        <p:nvSpPr>
          <p:cNvPr id="72794" name="Rectangle 95"/>
          <p:cNvSpPr>
            <a:spLocks noChangeArrowheads="1"/>
          </p:cNvSpPr>
          <p:nvPr/>
        </p:nvSpPr>
        <p:spPr bwMode="auto">
          <a:xfrm>
            <a:off x="4811713" y="5065713"/>
            <a:ext cx="1689100" cy="40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</a:rPr>
              <a:t>p</a:t>
            </a:r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= w</a:t>
            </a:r>
            <a:r>
              <a:rPr lang="en-US" altLang="fr-FR" sz="2200" baseline="3000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fr-FR" altLang="fr-FR" sz="2200"/>
          </a:p>
        </p:txBody>
      </p:sp>
      <p:sp>
        <p:nvSpPr>
          <p:cNvPr id="72795" name="Rectangle 96"/>
          <p:cNvSpPr>
            <a:spLocks noChangeArrowheads="1"/>
          </p:cNvSpPr>
          <p:nvPr/>
        </p:nvSpPr>
        <p:spPr bwMode="auto">
          <a:xfrm>
            <a:off x="4794250" y="4092575"/>
            <a:ext cx="1647825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</a:rPr>
              <a:t>a</a:t>
            </a:r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= w</a:t>
            </a:r>
            <a:r>
              <a:rPr lang="en-US" altLang="fr-FR" sz="2200" baseline="3000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fr-FR" sz="220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fr-FR" altLang="fr-FR" sz="2200"/>
          </a:p>
        </p:txBody>
      </p:sp>
      <p:sp>
        <p:nvSpPr>
          <p:cNvPr id="72796" name="Line 97"/>
          <p:cNvSpPr>
            <a:spLocks noChangeShapeType="1"/>
          </p:cNvSpPr>
          <p:nvPr/>
        </p:nvSpPr>
        <p:spPr bwMode="auto">
          <a:xfrm flipV="1">
            <a:off x="2506663" y="4460875"/>
            <a:ext cx="6196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97" name="Line 98"/>
          <p:cNvSpPr>
            <a:spLocks noChangeShapeType="1"/>
          </p:cNvSpPr>
          <p:nvPr/>
        </p:nvSpPr>
        <p:spPr bwMode="auto">
          <a:xfrm>
            <a:off x="3806825" y="5180013"/>
            <a:ext cx="3594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2798" name="Rectangle 99"/>
          <p:cNvSpPr>
            <a:spLocks noChangeArrowheads="1"/>
          </p:cNvSpPr>
          <p:nvPr/>
        </p:nvSpPr>
        <p:spPr bwMode="auto">
          <a:xfrm>
            <a:off x="0" y="960438"/>
            <a:ext cx="1870075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Passe Bande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graphicFrame>
        <p:nvGraphicFramePr>
          <p:cNvPr id="72799" name="Object 101"/>
          <p:cNvGraphicFramePr>
            <a:graphicFrameLocks noChangeAspect="1"/>
          </p:cNvGraphicFramePr>
          <p:nvPr/>
        </p:nvGraphicFramePr>
        <p:xfrm>
          <a:off x="2097088" y="1238250"/>
          <a:ext cx="1003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7" name="Equation" r:id="rId11" imgW="457200" imgH="241300" progId="">
                  <p:embed/>
                </p:oleObj>
              </mc:Choice>
              <mc:Fallback>
                <p:oleObj name="Equation" r:id="rId11" imgW="457200" imgH="241300" progId="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1238250"/>
                        <a:ext cx="10033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800" name="Object 102"/>
          <p:cNvGraphicFramePr>
            <a:graphicFrameLocks noChangeAspect="1"/>
          </p:cNvGraphicFramePr>
          <p:nvPr/>
        </p:nvGraphicFramePr>
        <p:xfrm>
          <a:off x="3317875" y="1233488"/>
          <a:ext cx="9906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8" name="Equation" r:id="rId13" imgW="431613" imgH="228501" progId="">
                  <p:embed/>
                </p:oleObj>
              </mc:Choice>
              <mc:Fallback>
                <p:oleObj name="Equation" r:id="rId13" imgW="431613" imgH="228501" progId="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1233488"/>
                        <a:ext cx="9906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1" name="Rectangle 103"/>
          <p:cNvSpPr>
            <a:spLocks noChangeArrowheads="1"/>
          </p:cNvSpPr>
          <p:nvPr/>
        </p:nvSpPr>
        <p:spPr bwMode="auto">
          <a:xfrm>
            <a:off x="5513388" y="5884863"/>
            <a:ext cx="3651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i="1" baseline="-25000">
                <a:solidFill>
                  <a:srgbClr val="000000"/>
                </a:solidFill>
                <a:latin typeface="Symbol" pitchFamily="18" charset="2"/>
              </a:rPr>
              <a:t>0</a:t>
            </a:r>
            <a:endParaRPr lang="fr-FR" altLang="fr-FR" sz="2200" i="1"/>
          </a:p>
        </p:txBody>
      </p:sp>
      <p:sp>
        <p:nvSpPr>
          <p:cNvPr id="72802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EDDBF97-98D7-4E69-8784-070B8C4A1680}" type="slidenum">
              <a:rPr lang="fr-FR" altLang="fr-FR">
                <a:solidFill>
                  <a:schemeClr val="bg2"/>
                </a:solidFill>
              </a:rPr>
              <a:pPr algn="r" eaLnBrk="1" hangingPunct="1"/>
              <a:t>56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72803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1878013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2035175"/>
            <a:ext cx="9906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2001838"/>
            <a:ext cx="184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320925" y="874713"/>
            <a:ext cx="658813" cy="49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/>
              <a:t>G’</a:t>
            </a:r>
            <a:endParaRPr lang="fr-FR" altLang="fr-FR" sz="360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986213" y="1978025"/>
            <a:ext cx="3457575" cy="2733675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fr-FR" altLang="fr-FR" sz="540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281238" y="1435100"/>
            <a:ext cx="6911975" cy="550863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8675688" y="2536825"/>
            <a:ext cx="530225" cy="3814763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286000" y="1433513"/>
            <a:ext cx="69215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2286000" y="6359525"/>
            <a:ext cx="6921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2065338" y="4718050"/>
            <a:ext cx="7142162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2082800" y="2527300"/>
            <a:ext cx="72675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2286000" y="1433513"/>
            <a:ext cx="6921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7397750" y="1433513"/>
            <a:ext cx="1588" cy="4926012"/>
          </a:xfrm>
          <a:prstGeom prst="line">
            <a:avLst/>
          </a:prstGeom>
          <a:noFill/>
          <a:ln w="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5748338" y="1498600"/>
            <a:ext cx="1587" cy="4926013"/>
          </a:xfrm>
          <a:prstGeom prst="line">
            <a:avLst/>
          </a:prstGeom>
          <a:noFill/>
          <a:ln w="698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5" name="Line 18"/>
          <p:cNvSpPr>
            <a:spLocks noChangeShapeType="1"/>
          </p:cNvSpPr>
          <p:nvPr/>
        </p:nvSpPr>
        <p:spPr bwMode="auto">
          <a:xfrm>
            <a:off x="2286000" y="1082675"/>
            <a:ext cx="1588" cy="5276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6" name="Line 19"/>
          <p:cNvSpPr>
            <a:spLocks noChangeShapeType="1"/>
          </p:cNvSpPr>
          <p:nvPr/>
        </p:nvSpPr>
        <p:spPr bwMode="auto">
          <a:xfrm>
            <a:off x="2259013" y="63595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>
            <a:off x="2259013" y="624998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8" name="Line 21"/>
          <p:cNvSpPr>
            <a:spLocks noChangeShapeType="1"/>
          </p:cNvSpPr>
          <p:nvPr/>
        </p:nvSpPr>
        <p:spPr bwMode="auto">
          <a:xfrm>
            <a:off x="2259013" y="6140450"/>
            <a:ext cx="269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49" name="Line 22"/>
          <p:cNvSpPr>
            <a:spLocks noChangeShapeType="1"/>
          </p:cNvSpPr>
          <p:nvPr/>
        </p:nvSpPr>
        <p:spPr bwMode="auto">
          <a:xfrm>
            <a:off x="2259013" y="60309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0" name="Line 23"/>
          <p:cNvSpPr>
            <a:spLocks noChangeShapeType="1"/>
          </p:cNvSpPr>
          <p:nvPr/>
        </p:nvSpPr>
        <p:spPr bwMode="auto">
          <a:xfrm>
            <a:off x="2259013" y="59213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1" name="Line 24"/>
          <p:cNvSpPr>
            <a:spLocks noChangeShapeType="1"/>
          </p:cNvSpPr>
          <p:nvPr/>
        </p:nvSpPr>
        <p:spPr bwMode="auto">
          <a:xfrm>
            <a:off x="2259013" y="58134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2" name="Line 25"/>
          <p:cNvSpPr>
            <a:spLocks noChangeShapeType="1"/>
          </p:cNvSpPr>
          <p:nvPr/>
        </p:nvSpPr>
        <p:spPr bwMode="auto">
          <a:xfrm>
            <a:off x="2259013" y="57007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3" name="Line 26"/>
          <p:cNvSpPr>
            <a:spLocks noChangeShapeType="1"/>
          </p:cNvSpPr>
          <p:nvPr/>
        </p:nvSpPr>
        <p:spPr bwMode="auto">
          <a:xfrm>
            <a:off x="2259013" y="55927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4" name="Line 27"/>
          <p:cNvSpPr>
            <a:spLocks noChangeShapeType="1"/>
          </p:cNvSpPr>
          <p:nvPr/>
        </p:nvSpPr>
        <p:spPr bwMode="auto">
          <a:xfrm>
            <a:off x="2259013" y="54816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5" name="Line 28"/>
          <p:cNvSpPr>
            <a:spLocks noChangeShapeType="1"/>
          </p:cNvSpPr>
          <p:nvPr/>
        </p:nvSpPr>
        <p:spPr bwMode="auto">
          <a:xfrm>
            <a:off x="2259013" y="5373688"/>
            <a:ext cx="269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6" name="Line 29"/>
          <p:cNvSpPr>
            <a:spLocks noChangeShapeType="1"/>
          </p:cNvSpPr>
          <p:nvPr/>
        </p:nvSpPr>
        <p:spPr bwMode="auto">
          <a:xfrm>
            <a:off x="2259013" y="526415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7" name="Line 30"/>
          <p:cNvSpPr>
            <a:spLocks noChangeShapeType="1"/>
          </p:cNvSpPr>
          <p:nvPr/>
        </p:nvSpPr>
        <p:spPr bwMode="auto">
          <a:xfrm>
            <a:off x="2259013" y="51546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8" name="Line 31"/>
          <p:cNvSpPr>
            <a:spLocks noChangeShapeType="1"/>
          </p:cNvSpPr>
          <p:nvPr/>
        </p:nvSpPr>
        <p:spPr bwMode="auto">
          <a:xfrm>
            <a:off x="2259013" y="50450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59" name="Line 32"/>
          <p:cNvSpPr>
            <a:spLocks noChangeShapeType="1"/>
          </p:cNvSpPr>
          <p:nvPr/>
        </p:nvSpPr>
        <p:spPr bwMode="auto">
          <a:xfrm>
            <a:off x="2259013" y="49355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0" name="Line 33"/>
          <p:cNvSpPr>
            <a:spLocks noChangeShapeType="1"/>
          </p:cNvSpPr>
          <p:nvPr/>
        </p:nvSpPr>
        <p:spPr bwMode="auto">
          <a:xfrm>
            <a:off x="2259013" y="4827588"/>
            <a:ext cx="269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1" name="Line 34"/>
          <p:cNvSpPr>
            <a:spLocks noChangeShapeType="1"/>
          </p:cNvSpPr>
          <p:nvPr/>
        </p:nvSpPr>
        <p:spPr bwMode="auto">
          <a:xfrm>
            <a:off x="2259013" y="471805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2" name="Line 35"/>
          <p:cNvSpPr>
            <a:spLocks noChangeShapeType="1"/>
          </p:cNvSpPr>
          <p:nvPr/>
        </p:nvSpPr>
        <p:spPr bwMode="auto">
          <a:xfrm>
            <a:off x="2259013" y="46069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3" name="Line 36"/>
          <p:cNvSpPr>
            <a:spLocks noChangeShapeType="1"/>
          </p:cNvSpPr>
          <p:nvPr/>
        </p:nvSpPr>
        <p:spPr bwMode="auto">
          <a:xfrm>
            <a:off x="2259013" y="449738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4" name="Line 37"/>
          <p:cNvSpPr>
            <a:spLocks noChangeShapeType="1"/>
          </p:cNvSpPr>
          <p:nvPr/>
        </p:nvSpPr>
        <p:spPr bwMode="auto">
          <a:xfrm>
            <a:off x="2259013" y="43862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5" name="Line 38"/>
          <p:cNvSpPr>
            <a:spLocks noChangeShapeType="1"/>
          </p:cNvSpPr>
          <p:nvPr/>
        </p:nvSpPr>
        <p:spPr bwMode="auto">
          <a:xfrm>
            <a:off x="2259013" y="42783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6" name="Line 39"/>
          <p:cNvSpPr>
            <a:spLocks noChangeShapeType="1"/>
          </p:cNvSpPr>
          <p:nvPr/>
        </p:nvSpPr>
        <p:spPr bwMode="auto">
          <a:xfrm>
            <a:off x="2259013" y="41687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7" name="Line 40"/>
          <p:cNvSpPr>
            <a:spLocks noChangeShapeType="1"/>
          </p:cNvSpPr>
          <p:nvPr/>
        </p:nvSpPr>
        <p:spPr bwMode="auto">
          <a:xfrm>
            <a:off x="2259013" y="4060825"/>
            <a:ext cx="269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8" name="Line 41"/>
          <p:cNvSpPr>
            <a:spLocks noChangeShapeType="1"/>
          </p:cNvSpPr>
          <p:nvPr/>
        </p:nvSpPr>
        <p:spPr bwMode="auto">
          <a:xfrm>
            <a:off x="2259013" y="39497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69" name="Line 42"/>
          <p:cNvSpPr>
            <a:spLocks noChangeShapeType="1"/>
          </p:cNvSpPr>
          <p:nvPr/>
        </p:nvSpPr>
        <p:spPr bwMode="auto">
          <a:xfrm>
            <a:off x="2259013" y="38401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0" name="Line 43"/>
          <p:cNvSpPr>
            <a:spLocks noChangeShapeType="1"/>
          </p:cNvSpPr>
          <p:nvPr/>
        </p:nvSpPr>
        <p:spPr bwMode="auto">
          <a:xfrm>
            <a:off x="2259013" y="37322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1" name="Line 44"/>
          <p:cNvSpPr>
            <a:spLocks noChangeShapeType="1"/>
          </p:cNvSpPr>
          <p:nvPr/>
        </p:nvSpPr>
        <p:spPr bwMode="auto">
          <a:xfrm>
            <a:off x="2259013" y="36226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2" name="Line 45"/>
          <p:cNvSpPr>
            <a:spLocks noChangeShapeType="1"/>
          </p:cNvSpPr>
          <p:nvPr/>
        </p:nvSpPr>
        <p:spPr bwMode="auto">
          <a:xfrm>
            <a:off x="2259013" y="35131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3" name="Line 46"/>
          <p:cNvSpPr>
            <a:spLocks noChangeShapeType="1"/>
          </p:cNvSpPr>
          <p:nvPr/>
        </p:nvSpPr>
        <p:spPr bwMode="auto">
          <a:xfrm>
            <a:off x="2259013" y="34036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4" name="Line 47"/>
          <p:cNvSpPr>
            <a:spLocks noChangeShapeType="1"/>
          </p:cNvSpPr>
          <p:nvPr/>
        </p:nvSpPr>
        <p:spPr bwMode="auto">
          <a:xfrm>
            <a:off x="2259013" y="32940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5" name="Line 48"/>
          <p:cNvSpPr>
            <a:spLocks noChangeShapeType="1"/>
          </p:cNvSpPr>
          <p:nvPr/>
        </p:nvSpPr>
        <p:spPr bwMode="auto">
          <a:xfrm>
            <a:off x="2259013" y="31829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6" name="Line 49"/>
          <p:cNvSpPr>
            <a:spLocks noChangeShapeType="1"/>
          </p:cNvSpPr>
          <p:nvPr/>
        </p:nvSpPr>
        <p:spPr bwMode="auto">
          <a:xfrm>
            <a:off x="2259013" y="30734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7" name="Line 50"/>
          <p:cNvSpPr>
            <a:spLocks noChangeShapeType="1"/>
          </p:cNvSpPr>
          <p:nvPr/>
        </p:nvSpPr>
        <p:spPr bwMode="auto">
          <a:xfrm>
            <a:off x="2259013" y="296545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8" name="Line 51"/>
          <p:cNvSpPr>
            <a:spLocks noChangeShapeType="1"/>
          </p:cNvSpPr>
          <p:nvPr/>
        </p:nvSpPr>
        <p:spPr bwMode="auto">
          <a:xfrm>
            <a:off x="2259013" y="28543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79" name="Line 52"/>
          <p:cNvSpPr>
            <a:spLocks noChangeShapeType="1"/>
          </p:cNvSpPr>
          <p:nvPr/>
        </p:nvSpPr>
        <p:spPr bwMode="auto">
          <a:xfrm>
            <a:off x="2259013" y="27463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0" name="Line 53"/>
          <p:cNvSpPr>
            <a:spLocks noChangeShapeType="1"/>
          </p:cNvSpPr>
          <p:nvPr/>
        </p:nvSpPr>
        <p:spPr bwMode="auto">
          <a:xfrm>
            <a:off x="2259013" y="26368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1" name="Line 54"/>
          <p:cNvSpPr>
            <a:spLocks noChangeShapeType="1"/>
          </p:cNvSpPr>
          <p:nvPr/>
        </p:nvSpPr>
        <p:spPr bwMode="auto">
          <a:xfrm>
            <a:off x="2259013" y="25273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2" name="Line 55"/>
          <p:cNvSpPr>
            <a:spLocks noChangeShapeType="1"/>
          </p:cNvSpPr>
          <p:nvPr/>
        </p:nvSpPr>
        <p:spPr bwMode="auto">
          <a:xfrm>
            <a:off x="2259013" y="24177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3" name="Line 56"/>
          <p:cNvSpPr>
            <a:spLocks noChangeShapeType="1"/>
          </p:cNvSpPr>
          <p:nvPr/>
        </p:nvSpPr>
        <p:spPr bwMode="auto">
          <a:xfrm>
            <a:off x="2259013" y="23082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4" name="Line 57"/>
          <p:cNvSpPr>
            <a:spLocks noChangeShapeType="1"/>
          </p:cNvSpPr>
          <p:nvPr/>
        </p:nvSpPr>
        <p:spPr bwMode="auto">
          <a:xfrm>
            <a:off x="2259013" y="22002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5" name="Line 58"/>
          <p:cNvSpPr>
            <a:spLocks noChangeShapeType="1"/>
          </p:cNvSpPr>
          <p:nvPr/>
        </p:nvSpPr>
        <p:spPr bwMode="auto">
          <a:xfrm>
            <a:off x="2259013" y="20907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6" name="Line 59"/>
          <p:cNvSpPr>
            <a:spLocks noChangeShapeType="1"/>
          </p:cNvSpPr>
          <p:nvPr/>
        </p:nvSpPr>
        <p:spPr bwMode="auto">
          <a:xfrm>
            <a:off x="2259013" y="19796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7" name="Line 60"/>
          <p:cNvSpPr>
            <a:spLocks noChangeShapeType="1"/>
          </p:cNvSpPr>
          <p:nvPr/>
        </p:nvSpPr>
        <p:spPr bwMode="auto">
          <a:xfrm>
            <a:off x="2259013" y="187007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8" name="Line 61"/>
          <p:cNvSpPr>
            <a:spLocks noChangeShapeType="1"/>
          </p:cNvSpPr>
          <p:nvPr/>
        </p:nvSpPr>
        <p:spPr bwMode="auto">
          <a:xfrm>
            <a:off x="2259013" y="1760538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89" name="Line 62"/>
          <p:cNvSpPr>
            <a:spLocks noChangeShapeType="1"/>
          </p:cNvSpPr>
          <p:nvPr/>
        </p:nvSpPr>
        <p:spPr bwMode="auto">
          <a:xfrm>
            <a:off x="2259013" y="16510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0" name="Line 63"/>
          <p:cNvSpPr>
            <a:spLocks noChangeShapeType="1"/>
          </p:cNvSpPr>
          <p:nvPr/>
        </p:nvSpPr>
        <p:spPr bwMode="auto">
          <a:xfrm>
            <a:off x="2259013" y="154146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1" name="Line 64"/>
          <p:cNvSpPr>
            <a:spLocks noChangeShapeType="1"/>
          </p:cNvSpPr>
          <p:nvPr/>
        </p:nvSpPr>
        <p:spPr bwMode="auto">
          <a:xfrm>
            <a:off x="2259013" y="1433513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2" name="Line 65"/>
          <p:cNvSpPr>
            <a:spLocks noChangeShapeType="1"/>
          </p:cNvSpPr>
          <p:nvPr/>
        </p:nvSpPr>
        <p:spPr bwMode="auto">
          <a:xfrm>
            <a:off x="2286000" y="635952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3" name="Line 66"/>
          <p:cNvSpPr>
            <a:spLocks noChangeShapeType="1"/>
          </p:cNvSpPr>
          <p:nvPr/>
        </p:nvSpPr>
        <p:spPr bwMode="auto">
          <a:xfrm>
            <a:off x="2286000" y="581342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4" name="Line 67"/>
          <p:cNvSpPr>
            <a:spLocks noChangeShapeType="1"/>
          </p:cNvSpPr>
          <p:nvPr/>
        </p:nvSpPr>
        <p:spPr bwMode="auto">
          <a:xfrm>
            <a:off x="2286000" y="526415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5" name="Line 68"/>
          <p:cNvSpPr>
            <a:spLocks noChangeShapeType="1"/>
          </p:cNvSpPr>
          <p:nvPr/>
        </p:nvSpPr>
        <p:spPr bwMode="auto">
          <a:xfrm>
            <a:off x="2286000" y="471805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6" name="Line 69"/>
          <p:cNvSpPr>
            <a:spLocks noChangeShapeType="1"/>
          </p:cNvSpPr>
          <p:nvPr/>
        </p:nvSpPr>
        <p:spPr bwMode="auto">
          <a:xfrm>
            <a:off x="2286000" y="416877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7" name="Line 70"/>
          <p:cNvSpPr>
            <a:spLocks noChangeShapeType="1"/>
          </p:cNvSpPr>
          <p:nvPr/>
        </p:nvSpPr>
        <p:spPr bwMode="auto">
          <a:xfrm>
            <a:off x="2286000" y="362267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8" name="Line 71"/>
          <p:cNvSpPr>
            <a:spLocks noChangeShapeType="1"/>
          </p:cNvSpPr>
          <p:nvPr/>
        </p:nvSpPr>
        <p:spPr bwMode="auto">
          <a:xfrm>
            <a:off x="2286000" y="30734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799" name="Line 72"/>
          <p:cNvSpPr>
            <a:spLocks noChangeShapeType="1"/>
          </p:cNvSpPr>
          <p:nvPr/>
        </p:nvSpPr>
        <p:spPr bwMode="auto">
          <a:xfrm>
            <a:off x="2286000" y="25273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00" name="Line 73"/>
          <p:cNvSpPr>
            <a:spLocks noChangeShapeType="1"/>
          </p:cNvSpPr>
          <p:nvPr/>
        </p:nvSpPr>
        <p:spPr bwMode="auto">
          <a:xfrm>
            <a:off x="2286000" y="1979613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01" name="Line 74"/>
          <p:cNvSpPr>
            <a:spLocks noChangeShapeType="1"/>
          </p:cNvSpPr>
          <p:nvPr/>
        </p:nvSpPr>
        <p:spPr bwMode="auto">
          <a:xfrm>
            <a:off x="2286000" y="1433513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02" name="Line 75"/>
          <p:cNvSpPr>
            <a:spLocks noChangeShapeType="1"/>
          </p:cNvSpPr>
          <p:nvPr/>
        </p:nvSpPr>
        <p:spPr bwMode="auto">
          <a:xfrm>
            <a:off x="2133600" y="1979613"/>
            <a:ext cx="73644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803" name="Line 76"/>
          <p:cNvSpPr>
            <a:spLocks noChangeShapeType="1"/>
          </p:cNvSpPr>
          <p:nvPr/>
        </p:nvSpPr>
        <p:spPr bwMode="auto">
          <a:xfrm flipV="1">
            <a:off x="2286000" y="1979613"/>
            <a:ext cx="1588" cy="444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04" name="Line 77"/>
          <p:cNvSpPr>
            <a:spLocks noChangeShapeType="1"/>
          </p:cNvSpPr>
          <p:nvPr/>
        </p:nvSpPr>
        <p:spPr bwMode="auto">
          <a:xfrm flipV="1">
            <a:off x="5748338" y="1979613"/>
            <a:ext cx="1587" cy="44450"/>
          </a:xfrm>
          <a:prstGeom prst="line">
            <a:avLst/>
          </a:prstGeom>
          <a:noFill/>
          <a:ln w="698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05" name="Rectangle 79"/>
          <p:cNvSpPr>
            <a:spLocks noChangeArrowheads="1"/>
          </p:cNvSpPr>
          <p:nvPr/>
        </p:nvSpPr>
        <p:spPr bwMode="auto">
          <a:xfrm>
            <a:off x="1570038" y="4487863"/>
            <a:ext cx="558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000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en-US" altLang="fr-FR" sz="2000" baseline="-25000">
                <a:solidFill>
                  <a:srgbClr val="000000"/>
                </a:solidFill>
                <a:cs typeface="Times New Roman" pitchFamily="18" charset="0"/>
              </a:rPr>
              <a:t>max</a:t>
            </a:r>
            <a:endParaRPr lang="fr-FR" altLang="fr-FR" sz="4800">
              <a:cs typeface="Times New Roman" pitchFamily="18" charset="0"/>
            </a:endParaRPr>
          </a:p>
        </p:txBody>
      </p:sp>
      <p:sp>
        <p:nvSpPr>
          <p:cNvPr id="73806" name="Rectangle 80"/>
          <p:cNvSpPr>
            <a:spLocks noChangeArrowheads="1"/>
          </p:cNvSpPr>
          <p:nvPr/>
        </p:nvSpPr>
        <p:spPr bwMode="auto">
          <a:xfrm>
            <a:off x="1585913" y="2349500"/>
            <a:ext cx="508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000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en-US" altLang="fr-FR" sz="2000" baseline="-25000">
                <a:solidFill>
                  <a:srgbClr val="000000"/>
                </a:solidFill>
                <a:cs typeface="Times New Roman" pitchFamily="18" charset="0"/>
              </a:rPr>
              <a:t>min</a:t>
            </a:r>
            <a:endParaRPr lang="fr-FR" altLang="fr-FR" sz="4800">
              <a:cs typeface="Times New Roman" pitchFamily="18" charset="0"/>
            </a:endParaRPr>
          </a:p>
        </p:txBody>
      </p:sp>
      <p:sp>
        <p:nvSpPr>
          <p:cNvPr id="73807" name="Rectangle 81"/>
          <p:cNvSpPr>
            <a:spLocks noChangeArrowheads="1"/>
          </p:cNvSpPr>
          <p:nvPr/>
        </p:nvSpPr>
        <p:spPr bwMode="auto">
          <a:xfrm>
            <a:off x="1935163" y="1798638"/>
            <a:ext cx="2698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000">
                <a:solidFill>
                  <a:srgbClr val="000000"/>
                </a:solidFill>
                <a:cs typeface="Times New Roman" pitchFamily="18" charset="0"/>
              </a:rPr>
              <a:t>0</a:t>
            </a:r>
            <a:endParaRPr lang="fr-FR" altLang="fr-FR" sz="4800">
              <a:cs typeface="Times New Roman" pitchFamily="18" charset="0"/>
            </a:endParaRPr>
          </a:p>
        </p:txBody>
      </p:sp>
      <p:sp>
        <p:nvSpPr>
          <p:cNvPr id="73808" name="Rectangle 82"/>
          <p:cNvSpPr>
            <a:spLocks noChangeArrowheads="1"/>
          </p:cNvSpPr>
          <p:nvPr/>
        </p:nvSpPr>
        <p:spPr bwMode="auto">
          <a:xfrm>
            <a:off x="5592763" y="984250"/>
            <a:ext cx="3476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i="1" baseline="-25000">
                <a:solidFill>
                  <a:srgbClr val="000000"/>
                </a:solidFill>
              </a:rPr>
              <a:t>0</a:t>
            </a:r>
            <a:endParaRPr lang="fr-FR" altLang="fr-FR" sz="2200" i="1"/>
          </a:p>
        </p:txBody>
      </p:sp>
      <p:sp>
        <p:nvSpPr>
          <p:cNvPr id="73809" name="Line 83"/>
          <p:cNvSpPr>
            <a:spLocks noChangeShapeType="1"/>
          </p:cNvSpPr>
          <p:nvPr/>
        </p:nvSpPr>
        <p:spPr bwMode="auto">
          <a:xfrm flipV="1">
            <a:off x="8677275" y="1174750"/>
            <a:ext cx="0" cy="5248275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10" name="Line 84"/>
          <p:cNvSpPr>
            <a:spLocks noChangeShapeType="1"/>
          </p:cNvSpPr>
          <p:nvPr/>
        </p:nvSpPr>
        <p:spPr bwMode="auto">
          <a:xfrm flipV="1">
            <a:off x="5746750" y="1395413"/>
            <a:ext cx="0" cy="332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11" name="Oval 85"/>
          <p:cNvSpPr>
            <a:spLocks noChangeArrowheads="1"/>
          </p:cNvSpPr>
          <p:nvPr/>
        </p:nvSpPr>
        <p:spPr bwMode="auto">
          <a:xfrm>
            <a:off x="5715000" y="4662488"/>
            <a:ext cx="71438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812" name="Oval 86"/>
          <p:cNvSpPr>
            <a:spLocks noChangeArrowheads="1"/>
          </p:cNvSpPr>
          <p:nvPr/>
        </p:nvSpPr>
        <p:spPr bwMode="auto">
          <a:xfrm>
            <a:off x="8643938" y="2493963"/>
            <a:ext cx="71437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813" name="Rectangle 87"/>
          <p:cNvSpPr>
            <a:spLocks noChangeArrowheads="1"/>
          </p:cNvSpPr>
          <p:nvPr/>
        </p:nvSpPr>
        <p:spPr bwMode="auto">
          <a:xfrm>
            <a:off x="9312275" y="1624013"/>
            <a:ext cx="4397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2200"/>
          </a:p>
        </p:txBody>
      </p:sp>
      <p:sp>
        <p:nvSpPr>
          <p:cNvPr id="73814" name="Rectangle 88"/>
          <p:cNvSpPr>
            <a:spLocks noChangeArrowheads="1"/>
          </p:cNvSpPr>
          <p:nvPr/>
        </p:nvSpPr>
        <p:spPr bwMode="auto">
          <a:xfrm>
            <a:off x="2284413" y="2536825"/>
            <a:ext cx="509587" cy="3814763"/>
          </a:xfrm>
          <a:prstGeom prst="rect">
            <a:avLst/>
          </a:prstGeom>
          <a:solidFill>
            <a:schemeClr val="tx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815" name="Rectangle 89"/>
          <p:cNvSpPr>
            <a:spLocks noChangeArrowheads="1"/>
          </p:cNvSpPr>
          <p:nvPr/>
        </p:nvSpPr>
        <p:spPr bwMode="auto">
          <a:xfrm>
            <a:off x="3822700" y="984250"/>
            <a:ext cx="3476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i="1" baseline="-2500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fr-FR" altLang="fr-FR" sz="2200" i="1"/>
          </a:p>
        </p:txBody>
      </p:sp>
      <p:sp>
        <p:nvSpPr>
          <p:cNvPr id="73816" name="Oval 91"/>
          <p:cNvSpPr>
            <a:spLocks noChangeArrowheads="1"/>
          </p:cNvSpPr>
          <p:nvPr/>
        </p:nvSpPr>
        <p:spPr bwMode="auto">
          <a:xfrm>
            <a:off x="3960813" y="4667250"/>
            <a:ext cx="71437" cy="777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817" name="Rectangle 92"/>
          <p:cNvSpPr>
            <a:spLocks noChangeArrowheads="1"/>
          </p:cNvSpPr>
          <p:nvPr/>
        </p:nvSpPr>
        <p:spPr bwMode="auto">
          <a:xfrm>
            <a:off x="2633663" y="984250"/>
            <a:ext cx="4651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 i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fr-FR" sz="2200" i="1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fr-FR" altLang="fr-FR" sz="2200" i="1"/>
          </a:p>
        </p:txBody>
      </p:sp>
      <p:sp>
        <p:nvSpPr>
          <p:cNvPr id="73818" name="Line 93"/>
          <p:cNvSpPr>
            <a:spLocks noChangeShapeType="1"/>
          </p:cNvSpPr>
          <p:nvPr/>
        </p:nvSpPr>
        <p:spPr bwMode="auto">
          <a:xfrm flipV="1">
            <a:off x="2784475" y="1395413"/>
            <a:ext cx="0" cy="50165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19" name="Oval 94"/>
          <p:cNvSpPr>
            <a:spLocks noChangeArrowheads="1"/>
          </p:cNvSpPr>
          <p:nvPr/>
        </p:nvSpPr>
        <p:spPr bwMode="auto">
          <a:xfrm>
            <a:off x="2757488" y="2493963"/>
            <a:ext cx="68262" cy="777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3820" name="Oval 96"/>
          <p:cNvSpPr>
            <a:spLocks noChangeArrowheads="1"/>
          </p:cNvSpPr>
          <p:nvPr/>
        </p:nvSpPr>
        <p:spPr bwMode="auto">
          <a:xfrm>
            <a:off x="7410450" y="4667250"/>
            <a:ext cx="69850" cy="777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  <p:graphicFrame>
        <p:nvGraphicFramePr>
          <p:cNvPr id="73821" name="Object 97"/>
          <p:cNvGraphicFramePr>
            <a:graphicFrameLocks noChangeAspect="1"/>
          </p:cNvGraphicFramePr>
          <p:nvPr/>
        </p:nvGraphicFramePr>
        <p:xfrm>
          <a:off x="6856413" y="611188"/>
          <a:ext cx="11160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5" name="Equation" r:id="rId3" imgW="558800" imgH="457200" progId="">
                  <p:embed/>
                </p:oleObj>
              </mc:Choice>
              <mc:Fallback>
                <p:oleObj name="Equation" r:id="rId3" imgW="558800" imgH="457200" progId="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611188"/>
                        <a:ext cx="1116012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22" name="Object 98"/>
          <p:cNvGraphicFramePr>
            <a:graphicFrameLocks noChangeAspect="1"/>
          </p:cNvGraphicFramePr>
          <p:nvPr/>
        </p:nvGraphicFramePr>
        <p:xfrm>
          <a:off x="8161338" y="603250"/>
          <a:ext cx="11318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6" name="Equation" r:id="rId5" imgW="545863" imgH="457002" progId="">
                  <p:embed/>
                </p:oleObj>
              </mc:Choice>
              <mc:Fallback>
                <p:oleObj name="Equation" r:id="rId5" imgW="545863" imgH="457002" progId="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338" y="603250"/>
                        <a:ext cx="113188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23" name="Line 99"/>
          <p:cNvSpPr>
            <a:spLocks noChangeShapeType="1"/>
          </p:cNvSpPr>
          <p:nvPr/>
        </p:nvSpPr>
        <p:spPr bwMode="auto">
          <a:xfrm>
            <a:off x="3992563" y="3971925"/>
            <a:ext cx="3460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824" name="Line 100"/>
          <p:cNvSpPr>
            <a:spLocks noChangeShapeType="1"/>
          </p:cNvSpPr>
          <p:nvPr/>
        </p:nvSpPr>
        <p:spPr bwMode="auto">
          <a:xfrm>
            <a:off x="2809875" y="5135563"/>
            <a:ext cx="5826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825" name="Rectangle 101"/>
          <p:cNvSpPr>
            <a:spLocks noChangeArrowheads="1"/>
          </p:cNvSpPr>
          <p:nvPr/>
        </p:nvSpPr>
        <p:spPr bwMode="auto">
          <a:xfrm>
            <a:off x="5403850" y="5199063"/>
            <a:ext cx="808038" cy="430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40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fr-FR" altLang="fr-FR" sz="2400" baseline="-25000">
                <a:solidFill>
                  <a:schemeClr val="bg1"/>
                </a:solidFill>
              </a:rPr>
              <a:t>p</a:t>
            </a:r>
            <a:endParaRPr lang="fr-FR" altLang="fr-FR" sz="2400">
              <a:solidFill>
                <a:schemeClr val="bg1"/>
              </a:solidFill>
            </a:endParaRPr>
          </a:p>
        </p:txBody>
      </p:sp>
      <p:sp>
        <p:nvSpPr>
          <p:cNvPr id="73826" name="Line 102"/>
          <p:cNvSpPr>
            <a:spLocks noChangeShapeType="1"/>
          </p:cNvSpPr>
          <p:nvPr/>
        </p:nvSpPr>
        <p:spPr bwMode="auto">
          <a:xfrm>
            <a:off x="2286000" y="6357938"/>
            <a:ext cx="7212013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3827" name="Rectangle 103"/>
          <p:cNvSpPr>
            <a:spLocks noChangeArrowheads="1"/>
          </p:cNvSpPr>
          <p:nvPr/>
        </p:nvSpPr>
        <p:spPr bwMode="auto">
          <a:xfrm>
            <a:off x="9385300" y="5997575"/>
            <a:ext cx="4937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altLang="fr-FR" sz="1800" baseline="-25000">
                <a:solidFill>
                  <a:schemeClr val="bg1"/>
                </a:solidFill>
                <a:latin typeface="Arial" pitchFamily="34" charset="0"/>
              </a:rPr>
              <a:t>n</a:t>
            </a:r>
            <a:endParaRPr lang="fr-FR" altLang="fr-FR" sz="1800" baseline="-25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3828" name="Rectangle 104"/>
          <p:cNvSpPr>
            <a:spLocks noChangeArrowheads="1"/>
          </p:cNvSpPr>
          <p:nvPr/>
        </p:nvSpPr>
        <p:spPr bwMode="auto">
          <a:xfrm>
            <a:off x="5675313" y="6399213"/>
            <a:ext cx="3952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US" altLang="fr-FR" sz="220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fr-FR" altLang="fr-FR" sz="2200">
              <a:cs typeface="Times New Roman" pitchFamily="18" charset="0"/>
            </a:endParaRPr>
          </a:p>
        </p:txBody>
      </p:sp>
      <p:graphicFrame>
        <p:nvGraphicFramePr>
          <p:cNvPr id="73829" name="Object 105"/>
          <p:cNvGraphicFramePr>
            <a:graphicFrameLocks noChangeAspect="1"/>
          </p:cNvGraphicFramePr>
          <p:nvPr/>
        </p:nvGraphicFramePr>
        <p:xfrm>
          <a:off x="3594100" y="6313488"/>
          <a:ext cx="908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7" name="Equation" r:id="rId7" imgW="444307" imgH="241195" progId="">
                  <p:embed/>
                </p:oleObj>
              </mc:Choice>
              <mc:Fallback>
                <p:oleObj name="Equation" r:id="rId7" imgW="444307" imgH="241195" progId="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6313488"/>
                        <a:ext cx="908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0" name="Object 106"/>
          <p:cNvGraphicFramePr>
            <a:graphicFrameLocks noChangeAspect="1"/>
          </p:cNvGraphicFramePr>
          <p:nvPr/>
        </p:nvGraphicFramePr>
        <p:xfrm>
          <a:off x="8237538" y="6313488"/>
          <a:ext cx="908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8" name="Equation" r:id="rId9" imgW="444307" imgH="241195" progId="">
                  <p:embed/>
                </p:oleObj>
              </mc:Choice>
              <mc:Fallback>
                <p:oleObj name="Equation" r:id="rId9" imgW="444307" imgH="241195" progId="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8" y="6313488"/>
                        <a:ext cx="908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31" name="Line 107"/>
          <p:cNvSpPr>
            <a:spLocks noChangeShapeType="1"/>
          </p:cNvSpPr>
          <p:nvPr/>
        </p:nvSpPr>
        <p:spPr bwMode="auto">
          <a:xfrm flipV="1">
            <a:off x="3976688" y="1395413"/>
            <a:ext cx="0" cy="504983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832" name="Line 108"/>
          <p:cNvSpPr>
            <a:spLocks noChangeShapeType="1"/>
          </p:cNvSpPr>
          <p:nvPr/>
        </p:nvSpPr>
        <p:spPr bwMode="auto">
          <a:xfrm flipV="1">
            <a:off x="7431088" y="1157288"/>
            <a:ext cx="0" cy="5287962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73833" name="Object 109"/>
          <p:cNvGraphicFramePr>
            <a:graphicFrameLocks noChangeAspect="1"/>
          </p:cNvGraphicFramePr>
          <p:nvPr/>
        </p:nvGraphicFramePr>
        <p:xfrm>
          <a:off x="2392363" y="6313488"/>
          <a:ext cx="908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9" name="Equation" r:id="rId11" imgW="444307" imgH="241195" progId="">
                  <p:embed/>
                </p:oleObj>
              </mc:Choice>
              <mc:Fallback>
                <p:oleObj name="Equation" r:id="rId11" imgW="444307" imgH="241195" progId="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6313488"/>
                        <a:ext cx="908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34" name="Object 110"/>
          <p:cNvGraphicFramePr>
            <a:graphicFrameLocks noChangeAspect="1"/>
          </p:cNvGraphicFramePr>
          <p:nvPr/>
        </p:nvGraphicFramePr>
        <p:xfrm>
          <a:off x="6999288" y="6313488"/>
          <a:ext cx="8842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0" name="Equation" r:id="rId13" imgW="431613" imgH="241195" progId="">
                  <p:embed/>
                </p:oleObj>
              </mc:Choice>
              <mc:Fallback>
                <p:oleObj name="Equation" r:id="rId13" imgW="431613" imgH="241195" progId="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6313488"/>
                        <a:ext cx="884237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835" name="Group 111"/>
          <p:cNvGrpSpPr>
            <a:grpSpLocks/>
          </p:cNvGrpSpPr>
          <p:nvPr/>
        </p:nvGrpSpPr>
        <p:grpSpPr bwMode="auto">
          <a:xfrm>
            <a:off x="5303838" y="3430588"/>
            <a:ext cx="973137" cy="504825"/>
            <a:chOff x="247" y="2152"/>
            <a:chExt cx="480" cy="277"/>
          </a:xfrm>
        </p:grpSpPr>
        <p:sp>
          <p:nvSpPr>
            <p:cNvPr id="73839" name="Rectangle 112"/>
            <p:cNvSpPr>
              <a:spLocks noChangeArrowheads="1"/>
            </p:cNvSpPr>
            <p:nvPr/>
          </p:nvSpPr>
          <p:spPr bwMode="auto">
            <a:xfrm>
              <a:off x="247" y="2152"/>
              <a:ext cx="480" cy="2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fr-FR" altLang="fr-FR"/>
            </a:p>
          </p:txBody>
        </p:sp>
        <p:graphicFrame>
          <p:nvGraphicFramePr>
            <p:cNvPr id="73840" name="Object 113"/>
            <p:cNvGraphicFramePr>
              <a:graphicFrameLocks noChangeAspect="1"/>
            </p:cNvGraphicFramePr>
            <p:nvPr/>
          </p:nvGraphicFramePr>
          <p:xfrm>
            <a:off x="249" y="2158"/>
            <a:ext cx="477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1" name="Equation" r:id="rId15" imgW="457002" imgH="253890" progId="">
                    <p:embed/>
                  </p:oleObj>
                </mc:Choice>
                <mc:Fallback>
                  <p:oleObj name="Equation" r:id="rId15" imgW="457002" imgH="253890" progId="">
                    <p:embed/>
                    <p:pic>
                      <p:nvPicPr>
                        <p:cNvPr id="0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2158"/>
                          <a:ext cx="477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836" name="Rectangle 114"/>
          <p:cNvSpPr>
            <a:spLocks noChangeArrowheads="1"/>
          </p:cNvSpPr>
          <p:nvPr/>
        </p:nvSpPr>
        <p:spPr bwMode="auto">
          <a:xfrm>
            <a:off x="111125" y="917575"/>
            <a:ext cx="1870075" cy="38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en-US" altLang="fr-FR" sz="2400">
                <a:solidFill>
                  <a:schemeClr val="bg2"/>
                </a:solidFill>
                <a:cs typeface="Times New Roman" pitchFamily="18" charset="0"/>
              </a:rPr>
              <a:t>Coupe Bande</a:t>
            </a:r>
            <a:endParaRPr lang="fr-FR" altLang="fr-FR" sz="240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73837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6FC60D7-A37D-4543-8024-35F4A6B208DE}" type="slidenum">
              <a:rPr lang="fr-FR" altLang="fr-FR">
                <a:solidFill>
                  <a:schemeClr val="bg2"/>
                </a:solidFill>
              </a:rPr>
              <a:pPr algn="r" eaLnBrk="1" hangingPunct="1"/>
              <a:t>57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73838" name="Text Box 93"/>
          <p:cNvSpPr txBox="1">
            <a:spLocks noChangeArrowheads="1"/>
          </p:cNvSpPr>
          <p:nvPr/>
        </p:nvSpPr>
        <p:spPr bwMode="auto">
          <a:xfrm>
            <a:off x="0" y="0"/>
            <a:ext cx="642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V. Gabarits – normalisation - transposition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VI. Recherche de H(p) à partir de |H(</a:t>
            </a:r>
            <a:r>
              <a:rPr lang="fr-FR" altLang="fr-FR" sz="32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)|</a:t>
            </a:r>
          </a:p>
        </p:txBody>
      </p:sp>
      <p:sp>
        <p:nvSpPr>
          <p:cNvPr id="77827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FB347A5-3B51-4A32-B27E-248A3E165180}" type="slidenum">
              <a:rPr lang="fr-FR" altLang="fr-FR">
                <a:solidFill>
                  <a:schemeClr val="bg2"/>
                </a:solidFill>
              </a:rPr>
              <a:pPr algn="r" eaLnBrk="1" hangingPunct="1"/>
              <a:t>58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58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5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3200" dirty="0">
                <a:solidFill>
                  <a:schemeClr val="bg2"/>
                </a:solidFill>
                <a:latin typeface="Comic Sans MS" pitchFamily="66" charset="0"/>
              </a:rPr>
              <a:t>VI.1 Stabilité des systèmes </a:t>
            </a:r>
            <a:r>
              <a:rPr lang="fr-FR" altLang="fr-FR" sz="3200" dirty="0" smtClean="0">
                <a:solidFill>
                  <a:schemeClr val="bg2"/>
                </a:solidFill>
                <a:latin typeface="Comic Sans MS" pitchFamily="66" charset="0"/>
              </a:rPr>
              <a:t>linéaires</a:t>
            </a:r>
            <a:endParaRPr lang="fr-FR" altLang="fr-FR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78851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9E70ADD-CBFE-453F-902D-63D832979087}" type="slidenum">
              <a:rPr lang="fr-FR" altLang="fr-FR">
                <a:solidFill>
                  <a:schemeClr val="bg2"/>
                </a:solidFill>
              </a:rPr>
              <a:pPr algn="r" eaLnBrk="1" hangingPunct="1"/>
              <a:t>59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59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2093913" y="842963"/>
            <a:ext cx="5295900" cy="4968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2600">
                <a:solidFill>
                  <a:schemeClr val="bg2"/>
                </a:solidFill>
              </a:rPr>
              <a:t>les filtres passifs en µOnde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-3175" y="1646238"/>
            <a:ext cx="4986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>
                <a:solidFill>
                  <a:schemeClr val="bg2"/>
                </a:solidFill>
              </a:rPr>
              <a:t>Optimisation de la puissance disponible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356225" y="1646238"/>
            <a:ext cx="4543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>
                <a:solidFill>
                  <a:schemeClr val="bg2"/>
                </a:solidFill>
              </a:rPr>
              <a:t>composants non dispersifs :  C, L,…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711575" y="6211888"/>
            <a:ext cx="2265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Technologie Lignes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285750" y="4508500"/>
            <a:ext cx="428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Technologie hybride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818188" y="4508500"/>
            <a:ext cx="317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Technologie Intégrée (MMIC)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4694238" y="1887538"/>
            <a:ext cx="604837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I. Introduction</a:t>
            </a:r>
          </a:p>
        </p:txBody>
      </p:sp>
      <p:sp>
        <p:nvSpPr>
          <p:cNvPr id="13322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3B1899B-7D46-4487-9F95-1DDAFD7FC2DD}" type="slidenum">
              <a:rPr lang="fr-FR" altLang="fr-FR">
                <a:solidFill>
                  <a:schemeClr val="bg2"/>
                </a:solidFill>
              </a:rPr>
              <a:pPr algn="r" eaLnBrk="1" hangingPunct="1"/>
              <a:t>6</a:t>
            </a:fld>
            <a:endParaRPr lang="fr-FR" altLang="fr-FR">
              <a:solidFill>
                <a:schemeClr val="bg2"/>
              </a:solidFill>
            </a:endParaRPr>
          </a:p>
        </p:txBody>
      </p:sp>
      <p:pic>
        <p:nvPicPr>
          <p:cNvPr id="13323" name="Picture 1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2320925"/>
            <a:ext cx="31877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5" descr="circuit hybride 1">
            <a:hlinkClick r:id="rId4" action="ppaction://hlinkfile" tooltip="afficher en grand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338" y="22987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6" descr="circuit lignes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 l="11288" t="15057" r="16003" b="15588"/>
          <a:stretch>
            <a:fillRect/>
          </a:stretch>
        </p:blipFill>
        <p:spPr bwMode="auto">
          <a:xfrm>
            <a:off x="3975100" y="4960938"/>
            <a:ext cx="17383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2320925"/>
            <a:ext cx="31877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8" descr="circuit hybride 1">
            <a:hlinkClick r:id="rId4" action="ppaction://hlinkfile" tooltip="afficher en grand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338" y="22987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9" descr="circuit lignes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 l="11288" t="15057" r="16003" b="15588"/>
          <a:stretch>
            <a:fillRect/>
          </a:stretch>
        </p:blipFill>
        <p:spPr bwMode="auto">
          <a:xfrm>
            <a:off x="3975100" y="4960938"/>
            <a:ext cx="17383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2320925"/>
            <a:ext cx="31877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1" descr="circuit hybride 1">
            <a:hlinkClick r:id="rId4" action="ppaction://hlinkfile" tooltip="afficher en grand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338" y="22987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  <p:bldP spid="185348" grpId="0"/>
      <p:bldP spid="185349" grpId="0"/>
      <p:bldP spid="185350" grpId="0"/>
      <p:bldP spid="185351" grpId="0"/>
      <p:bldP spid="185352" grpId="0"/>
      <p:bldP spid="1853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1898650" y="1169988"/>
            <a:ext cx="14033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6273800" y="1169988"/>
            <a:ext cx="15684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393950" y="762000"/>
            <a:ext cx="1073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e(t)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950075" y="762000"/>
            <a:ext cx="598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s(t)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302000" y="742950"/>
            <a:ext cx="2971800" cy="800100"/>
          </a:xfrm>
          <a:prstGeom prst="rect">
            <a:avLst/>
          </a:prstGeom>
          <a:solidFill>
            <a:srgbClr val="96969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5784" tIns="47892" rIns="95784" bIns="47892" anchor="ctr"/>
          <a:lstStyle/>
          <a:p>
            <a:pPr algn="ctr" defTabSz="957263" eaLnBrk="1" hangingPunct="1"/>
            <a:r>
              <a:rPr lang="fr-FR" altLang="fr-FR"/>
              <a:t>Système</a:t>
            </a:r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612775" y="1727200"/>
          <a:ext cx="86566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Equation" r:id="rId3" imgW="4508500" imgH="419100" progId="">
                  <p:embed/>
                </p:oleObj>
              </mc:Choice>
              <mc:Fallback>
                <p:oleObj name="Equation" r:id="rId3" imgW="4508500" imgH="4191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727200"/>
                        <a:ext cx="8656638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3135313" y="5537200"/>
          <a:ext cx="39989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Equation" r:id="rId5" imgW="2082800" imgH="419100" progId="">
                  <p:embed/>
                </p:oleObj>
              </mc:Choice>
              <mc:Fallback>
                <p:oleObj name="Equation" r:id="rId5" imgW="2082800" imgH="4191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5537200"/>
                        <a:ext cx="39989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7" name="Text Box 9"/>
          <p:cNvSpPr txBox="1">
            <a:spLocks noChangeArrowheads="1"/>
          </p:cNvSpPr>
          <p:nvPr/>
        </p:nvSpPr>
        <p:spPr bwMode="auto">
          <a:xfrm>
            <a:off x="755650" y="3449638"/>
            <a:ext cx="8686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Par exemple, dans le cas d’un circuit RLC série, on a un système du 2</a:t>
            </a:r>
            <a:r>
              <a:rPr lang="fr-FR" altLang="fr-FR" baseline="30000">
                <a:solidFill>
                  <a:schemeClr val="bg2"/>
                </a:solidFill>
              </a:rPr>
              <a:t>eme</a:t>
            </a:r>
            <a:r>
              <a:rPr lang="fr-FR" altLang="fr-FR">
                <a:solidFill>
                  <a:schemeClr val="bg2"/>
                </a:solidFill>
              </a:rPr>
              <a:t> ordre</a:t>
            </a:r>
          </a:p>
        </p:txBody>
      </p:sp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5962650" y="3940175"/>
          <a:ext cx="24876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Equation" r:id="rId7" imgW="1295400" imgH="393700" progId="">
                  <p:embed/>
                </p:oleObj>
              </mc:Choice>
              <mc:Fallback>
                <p:oleObj name="Equation" r:id="rId7" imgW="1295400" imgH="3937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940175"/>
                        <a:ext cx="248761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5951538" y="4637088"/>
          <a:ext cx="13160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Equation" r:id="rId9" imgW="685800" imgH="393700" progId="">
                  <p:embed/>
                </p:oleObj>
              </mc:Choice>
              <mc:Fallback>
                <p:oleObj name="Equation" r:id="rId9" imgW="685800" imgH="3937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4637088"/>
                        <a:ext cx="1316037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6780" name="Group 12"/>
          <p:cNvGrpSpPr>
            <a:grpSpLocks/>
          </p:cNvGrpSpPr>
          <p:nvPr/>
        </p:nvGrpSpPr>
        <p:grpSpPr bwMode="auto">
          <a:xfrm>
            <a:off x="1403350" y="3927475"/>
            <a:ext cx="3470275" cy="1322388"/>
            <a:chOff x="745" y="2220"/>
            <a:chExt cx="2360" cy="918"/>
          </a:xfrm>
        </p:grpSpPr>
        <p:sp>
          <p:nvSpPr>
            <p:cNvPr id="79891" name="Freeform 13"/>
            <p:cNvSpPr>
              <a:spLocks/>
            </p:cNvSpPr>
            <p:nvPr/>
          </p:nvSpPr>
          <p:spPr bwMode="auto">
            <a:xfrm>
              <a:off x="1269" y="2468"/>
              <a:ext cx="426" cy="120"/>
            </a:xfrm>
            <a:custGeom>
              <a:avLst/>
              <a:gdLst>
                <a:gd name="T0" fmla="*/ 0 w 3525"/>
                <a:gd name="T1" fmla="*/ 64 h 905"/>
                <a:gd name="T2" fmla="*/ 53 w 3525"/>
                <a:gd name="T3" fmla="*/ 64 h 905"/>
                <a:gd name="T4" fmla="*/ 76 w 3525"/>
                <a:gd name="T5" fmla="*/ 0 h 905"/>
                <a:gd name="T6" fmla="*/ 120 w 3525"/>
                <a:gd name="T7" fmla="*/ 120 h 905"/>
                <a:gd name="T8" fmla="*/ 164 w 3525"/>
                <a:gd name="T9" fmla="*/ 0 h 905"/>
                <a:gd name="T10" fmla="*/ 207 w 3525"/>
                <a:gd name="T11" fmla="*/ 120 h 905"/>
                <a:gd name="T12" fmla="*/ 251 w 3525"/>
                <a:gd name="T13" fmla="*/ 0 h 905"/>
                <a:gd name="T14" fmla="*/ 295 w 3525"/>
                <a:gd name="T15" fmla="*/ 120 h 905"/>
                <a:gd name="T16" fmla="*/ 339 w 3525"/>
                <a:gd name="T17" fmla="*/ 0 h 905"/>
                <a:gd name="T18" fmla="*/ 366 w 3525"/>
                <a:gd name="T19" fmla="*/ 60 h 905"/>
                <a:gd name="T20" fmla="*/ 426 w 3525"/>
                <a:gd name="T21" fmla="*/ 60 h 9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25" h="905">
                  <a:moveTo>
                    <a:pt x="0" y="485"/>
                  </a:moveTo>
                  <a:lnTo>
                    <a:pt x="435" y="483"/>
                  </a:lnTo>
                  <a:lnTo>
                    <a:pt x="629" y="0"/>
                  </a:lnTo>
                  <a:lnTo>
                    <a:pt x="991" y="905"/>
                  </a:lnTo>
                  <a:lnTo>
                    <a:pt x="1353" y="0"/>
                  </a:lnTo>
                  <a:lnTo>
                    <a:pt x="1715" y="905"/>
                  </a:lnTo>
                  <a:lnTo>
                    <a:pt x="2077" y="0"/>
                  </a:lnTo>
                  <a:lnTo>
                    <a:pt x="2439" y="905"/>
                  </a:lnTo>
                  <a:lnTo>
                    <a:pt x="2801" y="0"/>
                  </a:lnTo>
                  <a:lnTo>
                    <a:pt x="3030" y="455"/>
                  </a:lnTo>
                  <a:lnTo>
                    <a:pt x="3525" y="455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2" name="Freeform 14"/>
            <p:cNvSpPr>
              <a:spLocks/>
            </p:cNvSpPr>
            <p:nvPr/>
          </p:nvSpPr>
          <p:spPr bwMode="auto">
            <a:xfrm>
              <a:off x="1692" y="2468"/>
              <a:ext cx="735" cy="120"/>
            </a:xfrm>
            <a:custGeom>
              <a:avLst/>
              <a:gdLst>
                <a:gd name="T0" fmla="*/ 0 w 4539"/>
                <a:gd name="T1" fmla="*/ 60 h 1266"/>
                <a:gd name="T2" fmla="*/ 147 w 4539"/>
                <a:gd name="T3" fmla="*/ 60 h 1266"/>
                <a:gd name="T4" fmla="*/ 205 w 4539"/>
                <a:gd name="T5" fmla="*/ 9 h 1266"/>
                <a:gd name="T6" fmla="*/ 234 w 4539"/>
                <a:gd name="T7" fmla="*/ 111 h 1266"/>
                <a:gd name="T8" fmla="*/ 264 w 4539"/>
                <a:gd name="T9" fmla="*/ 9 h 1266"/>
                <a:gd name="T10" fmla="*/ 293 w 4539"/>
                <a:gd name="T11" fmla="*/ 111 h 1266"/>
                <a:gd name="T12" fmla="*/ 322 w 4539"/>
                <a:gd name="T13" fmla="*/ 9 h 1266"/>
                <a:gd name="T14" fmla="*/ 352 w 4539"/>
                <a:gd name="T15" fmla="*/ 111 h 1266"/>
                <a:gd name="T16" fmla="*/ 381 w 4539"/>
                <a:gd name="T17" fmla="*/ 9 h 1266"/>
                <a:gd name="T18" fmla="*/ 410 w 4539"/>
                <a:gd name="T19" fmla="*/ 111 h 1266"/>
                <a:gd name="T20" fmla="*/ 440 w 4539"/>
                <a:gd name="T21" fmla="*/ 9 h 1266"/>
                <a:gd name="T22" fmla="*/ 469 w 4539"/>
                <a:gd name="T23" fmla="*/ 111 h 1266"/>
                <a:gd name="T24" fmla="*/ 498 w 4539"/>
                <a:gd name="T25" fmla="*/ 9 h 1266"/>
                <a:gd name="T26" fmla="*/ 528 w 4539"/>
                <a:gd name="T27" fmla="*/ 111 h 1266"/>
                <a:gd name="T28" fmla="*/ 580 w 4539"/>
                <a:gd name="T29" fmla="*/ 60 h 1266"/>
                <a:gd name="T30" fmla="*/ 735 w 4539"/>
                <a:gd name="T31" fmla="*/ 60 h 12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39" h="1266">
                  <a:moveTo>
                    <a:pt x="0" y="633"/>
                  </a:moveTo>
                  <a:lnTo>
                    <a:pt x="905" y="633"/>
                  </a:lnTo>
                  <a:cubicBezTo>
                    <a:pt x="1116" y="543"/>
                    <a:pt x="1177" y="0"/>
                    <a:pt x="1267" y="90"/>
                  </a:cubicBezTo>
                  <a:cubicBezTo>
                    <a:pt x="1357" y="180"/>
                    <a:pt x="1388" y="1176"/>
                    <a:pt x="1448" y="1176"/>
                  </a:cubicBezTo>
                  <a:cubicBezTo>
                    <a:pt x="1508" y="1176"/>
                    <a:pt x="1569" y="90"/>
                    <a:pt x="1629" y="90"/>
                  </a:cubicBezTo>
                  <a:cubicBezTo>
                    <a:pt x="1689" y="90"/>
                    <a:pt x="1750" y="1176"/>
                    <a:pt x="1810" y="1176"/>
                  </a:cubicBezTo>
                  <a:cubicBezTo>
                    <a:pt x="1870" y="1176"/>
                    <a:pt x="1931" y="90"/>
                    <a:pt x="1991" y="90"/>
                  </a:cubicBezTo>
                  <a:cubicBezTo>
                    <a:pt x="2051" y="90"/>
                    <a:pt x="2112" y="1176"/>
                    <a:pt x="2172" y="1176"/>
                  </a:cubicBezTo>
                  <a:cubicBezTo>
                    <a:pt x="2232" y="1176"/>
                    <a:pt x="2293" y="90"/>
                    <a:pt x="2353" y="90"/>
                  </a:cubicBezTo>
                  <a:cubicBezTo>
                    <a:pt x="2413" y="90"/>
                    <a:pt x="2474" y="1176"/>
                    <a:pt x="2534" y="1176"/>
                  </a:cubicBezTo>
                  <a:cubicBezTo>
                    <a:pt x="2594" y="1176"/>
                    <a:pt x="2655" y="90"/>
                    <a:pt x="2715" y="90"/>
                  </a:cubicBezTo>
                  <a:cubicBezTo>
                    <a:pt x="2775" y="90"/>
                    <a:pt x="2836" y="1176"/>
                    <a:pt x="2896" y="1176"/>
                  </a:cubicBezTo>
                  <a:cubicBezTo>
                    <a:pt x="2956" y="1176"/>
                    <a:pt x="3017" y="90"/>
                    <a:pt x="3077" y="90"/>
                  </a:cubicBezTo>
                  <a:cubicBezTo>
                    <a:pt x="3137" y="90"/>
                    <a:pt x="3174" y="1086"/>
                    <a:pt x="3258" y="1176"/>
                  </a:cubicBezTo>
                  <a:cubicBezTo>
                    <a:pt x="3342" y="1266"/>
                    <a:pt x="3366" y="722"/>
                    <a:pt x="3579" y="631"/>
                  </a:cubicBezTo>
                  <a:lnTo>
                    <a:pt x="4539" y="631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93" name="Line 15"/>
            <p:cNvSpPr>
              <a:spLocks noChangeShapeType="1"/>
            </p:cNvSpPr>
            <p:nvPr/>
          </p:nvSpPr>
          <p:spPr bwMode="auto">
            <a:xfrm>
              <a:off x="2278" y="2795"/>
              <a:ext cx="30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894" name="Line 16"/>
            <p:cNvSpPr>
              <a:spLocks noChangeShapeType="1"/>
            </p:cNvSpPr>
            <p:nvPr/>
          </p:nvSpPr>
          <p:spPr bwMode="auto">
            <a:xfrm>
              <a:off x="2278" y="2864"/>
              <a:ext cx="30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895" name="Line 17"/>
            <p:cNvSpPr>
              <a:spLocks noChangeShapeType="1"/>
            </p:cNvSpPr>
            <p:nvPr/>
          </p:nvSpPr>
          <p:spPr bwMode="auto">
            <a:xfrm>
              <a:off x="2427" y="2530"/>
              <a:ext cx="0" cy="2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896" name="Line 18"/>
            <p:cNvSpPr>
              <a:spLocks noChangeShapeType="1"/>
            </p:cNvSpPr>
            <p:nvPr/>
          </p:nvSpPr>
          <p:spPr bwMode="auto">
            <a:xfrm>
              <a:off x="2427" y="2868"/>
              <a:ext cx="0" cy="2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897" name="Line 19"/>
            <p:cNvSpPr>
              <a:spLocks noChangeShapeType="1"/>
            </p:cNvSpPr>
            <p:nvPr/>
          </p:nvSpPr>
          <p:spPr bwMode="auto">
            <a:xfrm flipH="1">
              <a:off x="1257" y="3138"/>
              <a:ext cx="117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898" name="Line 20"/>
            <p:cNvSpPr>
              <a:spLocks noChangeShapeType="1"/>
            </p:cNvSpPr>
            <p:nvPr/>
          </p:nvSpPr>
          <p:spPr bwMode="auto">
            <a:xfrm flipV="1">
              <a:off x="1153" y="2577"/>
              <a:ext cx="0" cy="5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899" name="Line 21"/>
            <p:cNvSpPr>
              <a:spLocks noChangeShapeType="1"/>
            </p:cNvSpPr>
            <p:nvPr/>
          </p:nvSpPr>
          <p:spPr bwMode="auto">
            <a:xfrm flipV="1">
              <a:off x="2673" y="2577"/>
              <a:ext cx="0" cy="5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900" name="Text Box 22"/>
            <p:cNvSpPr txBox="1">
              <a:spLocks noChangeArrowheads="1"/>
            </p:cNvSpPr>
            <p:nvPr/>
          </p:nvSpPr>
          <p:spPr bwMode="auto">
            <a:xfrm>
              <a:off x="745" y="2655"/>
              <a:ext cx="4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e(t)</a:t>
              </a:r>
            </a:p>
          </p:txBody>
        </p:sp>
        <p:sp>
          <p:nvSpPr>
            <p:cNvPr id="79901" name="Text Box 23"/>
            <p:cNvSpPr txBox="1">
              <a:spLocks noChangeArrowheads="1"/>
            </p:cNvSpPr>
            <p:nvPr/>
          </p:nvSpPr>
          <p:spPr bwMode="auto">
            <a:xfrm>
              <a:off x="2248" y="2260"/>
              <a:ext cx="4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i(t)</a:t>
              </a:r>
            </a:p>
          </p:txBody>
        </p:sp>
        <p:sp>
          <p:nvSpPr>
            <p:cNvPr id="79902" name="Line 24"/>
            <p:cNvSpPr>
              <a:spLocks noChangeShapeType="1"/>
            </p:cNvSpPr>
            <p:nvPr/>
          </p:nvSpPr>
          <p:spPr bwMode="auto">
            <a:xfrm>
              <a:off x="2320" y="2528"/>
              <a:ext cx="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903" name="Text Box 25"/>
            <p:cNvSpPr txBox="1">
              <a:spLocks noChangeArrowheads="1"/>
            </p:cNvSpPr>
            <p:nvPr/>
          </p:nvSpPr>
          <p:spPr bwMode="auto">
            <a:xfrm>
              <a:off x="2699" y="2655"/>
              <a:ext cx="4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s(t)</a:t>
              </a:r>
            </a:p>
          </p:txBody>
        </p:sp>
        <p:sp>
          <p:nvSpPr>
            <p:cNvPr id="79904" name="Text Box 26"/>
            <p:cNvSpPr txBox="1">
              <a:spLocks noChangeArrowheads="1"/>
            </p:cNvSpPr>
            <p:nvPr/>
          </p:nvSpPr>
          <p:spPr bwMode="auto">
            <a:xfrm>
              <a:off x="1363" y="2220"/>
              <a:ext cx="4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R</a:t>
              </a:r>
            </a:p>
          </p:txBody>
        </p:sp>
        <p:sp>
          <p:nvSpPr>
            <p:cNvPr id="79905" name="Text Box 27"/>
            <p:cNvSpPr txBox="1">
              <a:spLocks noChangeArrowheads="1"/>
            </p:cNvSpPr>
            <p:nvPr/>
          </p:nvSpPr>
          <p:spPr bwMode="auto">
            <a:xfrm>
              <a:off x="1902" y="2220"/>
              <a:ext cx="40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L</a:t>
              </a:r>
            </a:p>
          </p:txBody>
        </p:sp>
      </p:grpSp>
      <p:graphicFrame>
        <p:nvGraphicFramePr>
          <p:cNvPr id="416796" name="Object 28"/>
          <p:cNvGraphicFramePr>
            <a:graphicFrameLocks noGrp="1" noChangeAspect="1"/>
          </p:cNvGraphicFramePr>
          <p:nvPr>
            <p:ph idx="4294967295"/>
          </p:nvPr>
        </p:nvGraphicFramePr>
        <p:xfrm>
          <a:off x="4379913" y="2552700"/>
          <a:ext cx="46418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Equation" r:id="rId11" imgW="2565400" imgH="457200" progId="">
                  <p:embed/>
                </p:oleObj>
              </mc:Choice>
              <mc:Fallback>
                <p:oleObj name="Equation" r:id="rId11" imgW="2565400" imgH="457200" progId="">
                  <p:embed/>
                  <p:pic>
                    <p:nvPicPr>
                      <p:cNvPr id="0" name="Object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552700"/>
                        <a:ext cx="464185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97" name="Text Box 29"/>
          <p:cNvSpPr txBox="1">
            <a:spLocks noChangeArrowheads="1"/>
          </p:cNvSpPr>
          <p:nvPr/>
        </p:nvSpPr>
        <p:spPr bwMode="auto">
          <a:xfrm>
            <a:off x="758825" y="2768600"/>
            <a:ext cx="29956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de fonction de Transfert :</a:t>
            </a:r>
          </a:p>
        </p:txBody>
      </p:sp>
      <p:sp>
        <p:nvSpPr>
          <p:cNvPr id="79887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B2DFBA8-7C14-440A-947A-18DD17295D95}" type="slidenum">
              <a:rPr lang="fr-FR" altLang="fr-FR">
                <a:solidFill>
                  <a:schemeClr val="bg2"/>
                </a:solidFill>
              </a:rPr>
              <a:pPr algn="r" eaLnBrk="1" hangingPunct="1"/>
              <a:t>60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16799" name="Rectangle 31"/>
          <p:cNvSpPr>
            <a:spLocks noChangeArrowheads="1"/>
          </p:cNvSpPr>
          <p:nvPr/>
        </p:nvSpPr>
        <p:spPr bwMode="auto">
          <a:xfrm>
            <a:off x="2792413" y="5451475"/>
            <a:ext cx="4624387" cy="1008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416800" name="Rectangle 32"/>
          <p:cNvSpPr>
            <a:spLocks noChangeArrowheads="1"/>
          </p:cNvSpPr>
          <p:nvPr/>
        </p:nvSpPr>
        <p:spPr bwMode="auto">
          <a:xfrm>
            <a:off x="463550" y="1665288"/>
            <a:ext cx="8848725" cy="906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79890" name="Text Box 33"/>
          <p:cNvSpPr txBox="1">
            <a:spLocks noChangeArrowheads="1"/>
          </p:cNvSpPr>
          <p:nvPr/>
        </p:nvSpPr>
        <p:spPr bwMode="auto">
          <a:xfrm>
            <a:off x="0" y="0"/>
            <a:ext cx="817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VI.1 Stabilité des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7" grpId="0"/>
      <p:bldP spid="416797" grpId="0"/>
      <p:bldP spid="416799" grpId="0" animBg="1"/>
      <p:bldP spid="41680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752475" y="1443038"/>
            <a:ext cx="87709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u="sng">
                <a:solidFill>
                  <a:schemeClr val="bg2"/>
                </a:solidFill>
              </a:rPr>
              <a:t>solution générale</a:t>
            </a:r>
            <a:r>
              <a:rPr lang="fr-FR" altLang="fr-FR">
                <a:solidFill>
                  <a:schemeClr val="bg2"/>
                </a:solidFill>
              </a:rPr>
              <a:t> : solution de l'équation sans second membre 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cad ( e(t)=0  régime libre)</a:t>
            </a:r>
            <a:endParaRPr lang="fr-FR" altLang="fr-FR" baseline="30000">
              <a:solidFill>
                <a:schemeClr val="bg2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61950" y="873125"/>
            <a:ext cx="877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Solutions de l'équation différentielle :</a:t>
            </a:r>
            <a:endParaRPr lang="fr-FR" altLang="fr-FR" baseline="30000">
              <a:solidFill>
                <a:schemeClr val="bg2"/>
              </a:solidFill>
            </a:endParaRP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508000" y="2362200"/>
            <a:ext cx="87709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+ </a:t>
            </a:r>
            <a:r>
              <a:rPr lang="fr-FR" altLang="fr-FR" u="sng">
                <a:solidFill>
                  <a:schemeClr val="bg2"/>
                </a:solidFill>
              </a:rPr>
              <a:t>solution particulière</a:t>
            </a:r>
            <a:r>
              <a:rPr lang="fr-FR" altLang="fr-FR">
                <a:solidFill>
                  <a:schemeClr val="bg2"/>
                </a:solidFill>
              </a:rPr>
              <a:t> : solution de l'équation avec second membre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cad ( régime forcé = transitoire + régime permanent)</a:t>
            </a:r>
            <a:endParaRPr lang="fr-FR" altLang="fr-FR" baseline="30000">
              <a:solidFill>
                <a:schemeClr val="bg2"/>
              </a:solidFill>
            </a:endParaRPr>
          </a:p>
        </p:txBody>
      </p:sp>
      <p:graphicFrame>
        <p:nvGraphicFramePr>
          <p:cNvPr id="80901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4667250" y="668338"/>
          <a:ext cx="39941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Equation" r:id="rId3" imgW="2082600" imgH="419040" progId="">
                  <p:embed/>
                </p:oleObj>
              </mc:Choice>
              <mc:Fallback>
                <p:oleObj name="Equation" r:id="rId3" imgW="2082600" imgH="419040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668338"/>
                        <a:ext cx="399415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00EC1D9-1302-4647-ABF1-6896E95F6F4D}" type="slidenum">
              <a:rPr lang="fr-FR" altLang="fr-FR">
                <a:solidFill>
                  <a:schemeClr val="bg2"/>
                </a:solidFill>
              </a:rPr>
              <a:pPr algn="r" eaLnBrk="1" hangingPunct="1"/>
              <a:t>61</a:t>
            </a:fld>
            <a:endParaRPr lang="fr-FR" altLang="fr-FR">
              <a:solidFill>
                <a:schemeClr val="bg2"/>
              </a:solidFill>
            </a:endParaRPr>
          </a:p>
        </p:txBody>
      </p:sp>
      <p:grpSp>
        <p:nvGrpSpPr>
          <p:cNvPr id="417799" name="Group 7"/>
          <p:cNvGrpSpPr>
            <a:grpSpLocks/>
          </p:cNvGrpSpPr>
          <p:nvPr/>
        </p:nvGrpSpPr>
        <p:grpSpPr bwMode="auto">
          <a:xfrm>
            <a:off x="0" y="3814763"/>
            <a:ext cx="9621838" cy="1579562"/>
            <a:chOff x="0" y="2403"/>
            <a:chExt cx="6061" cy="995"/>
          </a:xfrm>
        </p:grpSpPr>
        <p:sp>
          <p:nvSpPr>
            <p:cNvPr id="80904" name="Text Box 8"/>
            <p:cNvSpPr txBox="1">
              <a:spLocks noChangeArrowheads="1"/>
            </p:cNvSpPr>
            <p:nvPr/>
          </p:nvSpPr>
          <p:spPr bwMode="auto">
            <a:xfrm>
              <a:off x="0" y="2403"/>
              <a:ext cx="6061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algn="ctr" defTabSz="957263" eaLnBrk="1" hangingPunct="1">
                <a:spcBef>
                  <a:spcPct val="50000"/>
                </a:spcBef>
              </a:pPr>
              <a:r>
                <a:rPr lang="fr-FR" altLang="fr-FR" sz="2500">
                  <a:solidFill>
                    <a:schemeClr val="bg2"/>
                  </a:solidFill>
                </a:rPr>
                <a:t>Stabilité</a:t>
              </a:r>
            </a:p>
            <a:p>
              <a:pPr algn="ctr"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étude du régime libre, cad étude de la réponse du système avec e(t)=0</a:t>
              </a:r>
            </a:p>
            <a:p>
              <a:pPr algn="ctr" defTabSz="957263" eaLnBrk="1" hangingPunct="1">
                <a:spcBef>
                  <a:spcPct val="50000"/>
                </a:spcBef>
              </a:pPr>
              <a:r>
                <a:rPr lang="fr-FR" altLang="fr-FR">
                  <a:solidFill>
                    <a:schemeClr val="bg2"/>
                  </a:solidFill>
                </a:rPr>
                <a:t>un système est dit </a:t>
              </a:r>
              <a:r>
                <a:rPr lang="fr-FR" altLang="fr-FR" b="1" u="sng">
                  <a:solidFill>
                    <a:schemeClr val="bg2"/>
                  </a:solidFill>
                </a:rPr>
                <a:t>stable</a:t>
              </a:r>
              <a:r>
                <a:rPr lang="fr-FR" altLang="fr-FR">
                  <a:solidFill>
                    <a:schemeClr val="bg2"/>
                  </a:solidFill>
                </a:rPr>
                <a:t> si                           </a:t>
              </a:r>
              <a:r>
                <a:rPr lang="fr-FR" altLang="fr-FR">
                  <a:solidFill>
                    <a:schemeClr val="bg2"/>
                  </a:solidFill>
                  <a:sym typeface="Wingdings" pitchFamily="2" charset="2"/>
                </a:rPr>
                <a:t>quand  e(t&gt;0) = 0</a:t>
              </a:r>
              <a:endParaRPr lang="fr-FR" altLang="fr-FR" baseline="30000">
                <a:solidFill>
                  <a:schemeClr val="bg2"/>
                </a:solidFill>
              </a:endParaRPr>
            </a:p>
          </p:txBody>
        </p:sp>
        <p:graphicFrame>
          <p:nvGraphicFramePr>
            <p:cNvPr id="80905" name="Object 9"/>
            <p:cNvGraphicFramePr>
              <a:graphicFrameLocks noChangeAspect="1"/>
            </p:cNvGraphicFramePr>
            <p:nvPr/>
          </p:nvGraphicFramePr>
          <p:xfrm>
            <a:off x="2858" y="3071"/>
            <a:ext cx="796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11" name="Equation" r:id="rId5" imgW="710891" imgH="291973" progId="">
                    <p:embed/>
                  </p:oleObj>
                </mc:Choice>
                <mc:Fallback>
                  <p:oleObj name="Equation" r:id="rId5" imgW="710891" imgH="291973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" y="3071"/>
                          <a:ext cx="796" cy="3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/>
      <p:bldP spid="41779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2" name="Object 2"/>
          <p:cNvGraphicFramePr>
            <a:graphicFrameLocks noChangeAspect="1"/>
          </p:cNvGraphicFramePr>
          <p:nvPr/>
        </p:nvGraphicFramePr>
        <p:xfrm>
          <a:off x="2286000" y="768350"/>
          <a:ext cx="45624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Equation" r:id="rId3" imgW="2374900" imgH="419100" progId="">
                  <p:embed/>
                </p:oleObj>
              </mc:Choice>
              <mc:Fallback>
                <p:oleObj name="Equation" r:id="rId3" imgW="2374900" imgH="4191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68350"/>
                        <a:ext cx="45624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14300" y="1698625"/>
            <a:ext cx="959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les fonction de la forme  </a:t>
            </a:r>
            <a:r>
              <a:rPr lang="fr-FR" altLang="fr-FR" sz="2500">
                <a:solidFill>
                  <a:schemeClr val="bg2"/>
                </a:solidFill>
              </a:rPr>
              <a:t> </a:t>
            </a:r>
            <a:r>
              <a:rPr lang="fr-FR" altLang="fr-FR">
                <a:solidFill>
                  <a:schemeClr val="bg2"/>
                </a:solidFill>
              </a:rPr>
              <a:t>s(t)</a:t>
            </a:r>
            <a:r>
              <a:rPr lang="fr-FR" altLang="fr-FR" sz="1900">
                <a:solidFill>
                  <a:schemeClr val="bg2"/>
                </a:solidFill>
              </a:rPr>
              <a:t> </a:t>
            </a:r>
            <a:r>
              <a:rPr lang="fr-FR" altLang="fr-FR">
                <a:solidFill>
                  <a:schemeClr val="bg2"/>
                </a:solidFill>
              </a:rPr>
              <a:t>= </a:t>
            </a:r>
            <a:r>
              <a:rPr lang="fr-FR" altLang="fr-FR" sz="2500">
                <a:solidFill>
                  <a:schemeClr val="bg2"/>
                </a:solidFill>
              </a:rPr>
              <a:t>e </a:t>
            </a:r>
            <a:r>
              <a:rPr lang="fr-FR" altLang="fr-FR" sz="2500" baseline="30000">
                <a:solidFill>
                  <a:schemeClr val="bg2"/>
                </a:solidFill>
              </a:rPr>
              <a:t>p t </a:t>
            </a:r>
            <a:r>
              <a:rPr lang="fr-FR" altLang="fr-FR" sz="2900">
                <a:solidFill>
                  <a:schemeClr val="bg2"/>
                </a:solidFill>
              </a:rPr>
              <a:t> </a:t>
            </a:r>
            <a:r>
              <a:rPr lang="fr-FR" altLang="fr-FR">
                <a:solidFill>
                  <a:schemeClr val="bg2"/>
                </a:solidFill>
              </a:rPr>
              <a:t>sont solutions de cette équation différentielle</a:t>
            </a:r>
            <a:endParaRPr lang="fr-FR" altLang="fr-FR" sz="2900">
              <a:solidFill>
                <a:schemeClr val="bg2"/>
              </a:solidFill>
            </a:endParaRPr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1492250" y="4071938"/>
          <a:ext cx="17335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Equation" r:id="rId5" imgW="901309" imgH="228501" progId="">
                  <p:embed/>
                </p:oleObj>
              </mc:Choice>
              <mc:Fallback>
                <p:oleObj name="Equation" r:id="rId5" imgW="901309" imgH="22850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4071938"/>
                        <a:ext cx="17335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5" name="Object 5"/>
          <p:cNvGraphicFramePr>
            <a:graphicFrameLocks noChangeAspect="1"/>
          </p:cNvGraphicFramePr>
          <p:nvPr/>
        </p:nvGraphicFramePr>
        <p:xfrm>
          <a:off x="5122863" y="2295525"/>
          <a:ext cx="28051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0" name="Equation" r:id="rId7" imgW="1460500" imgH="419100" progId="">
                  <p:embed/>
                </p:oleObj>
              </mc:Choice>
              <mc:Fallback>
                <p:oleObj name="Equation" r:id="rId7" imgW="1460500" imgH="4191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2295525"/>
                        <a:ext cx="28051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/>
        </p:nvGraphicFramePr>
        <p:xfrm>
          <a:off x="1492250" y="2295525"/>
          <a:ext cx="14890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Equation" r:id="rId9" imgW="774364" imgH="418918" progId="">
                  <p:embed/>
                </p:oleObj>
              </mc:Choice>
              <mc:Fallback>
                <p:oleObj name="Equation" r:id="rId9" imgW="774364" imgH="41891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295525"/>
                        <a:ext cx="14890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304800" y="2422525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et on a :</a:t>
            </a:r>
            <a:endParaRPr lang="fr-FR" altLang="fr-FR" sz="2900">
              <a:solidFill>
                <a:schemeClr val="bg2"/>
              </a:solidFill>
            </a:endParaRPr>
          </a:p>
        </p:txBody>
      </p:sp>
      <p:graphicFrame>
        <p:nvGraphicFramePr>
          <p:cNvPr id="286728" name="Object 8"/>
          <p:cNvGraphicFramePr>
            <a:graphicFrameLocks noChangeAspect="1"/>
          </p:cNvGraphicFramePr>
          <p:nvPr/>
        </p:nvGraphicFramePr>
        <p:xfrm>
          <a:off x="3133725" y="2295525"/>
          <a:ext cx="19018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Equation" r:id="rId11" imgW="990600" imgH="419100" progId="">
                  <p:embed/>
                </p:oleObj>
              </mc:Choice>
              <mc:Fallback>
                <p:oleObj name="Equation" r:id="rId11" imgW="990600" imgH="4191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2295525"/>
                        <a:ext cx="19018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304800" y="3336925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d'où :</a:t>
            </a:r>
            <a:endParaRPr lang="fr-FR" altLang="fr-FR" sz="2900">
              <a:solidFill>
                <a:schemeClr val="bg2"/>
              </a:solidFill>
            </a:endParaRP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304800" y="4033838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or :</a:t>
            </a:r>
            <a:endParaRPr lang="fr-FR" altLang="fr-FR" sz="2900">
              <a:solidFill>
                <a:schemeClr val="bg2"/>
              </a:solidFill>
            </a:endParaRPr>
          </a:p>
        </p:txBody>
      </p:sp>
      <p:graphicFrame>
        <p:nvGraphicFramePr>
          <p:cNvPr id="286731" name="Object 11"/>
          <p:cNvGraphicFramePr>
            <a:graphicFrameLocks noChangeAspect="1"/>
          </p:cNvGraphicFramePr>
          <p:nvPr/>
        </p:nvGraphicFramePr>
        <p:xfrm>
          <a:off x="1492250" y="3303588"/>
          <a:ext cx="45132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Equation" r:id="rId13" imgW="2349500" imgH="241300" progId="">
                  <p:embed/>
                </p:oleObj>
              </mc:Choice>
              <mc:Fallback>
                <p:oleObj name="Equation" r:id="rId13" imgW="2349500" imgH="2413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03588"/>
                        <a:ext cx="45132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304800" y="4643438"/>
            <a:ext cx="110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donc :</a:t>
            </a:r>
            <a:endParaRPr lang="fr-FR" altLang="fr-FR" sz="2900">
              <a:solidFill>
                <a:schemeClr val="bg2"/>
              </a:solidFill>
            </a:endParaRPr>
          </a:p>
        </p:txBody>
      </p:sp>
      <p:graphicFrame>
        <p:nvGraphicFramePr>
          <p:cNvPr id="286733" name="Object 13"/>
          <p:cNvGraphicFramePr>
            <a:graphicFrameLocks noChangeAspect="1"/>
          </p:cNvGraphicFramePr>
          <p:nvPr/>
        </p:nvGraphicFramePr>
        <p:xfrm>
          <a:off x="2127250" y="4643438"/>
          <a:ext cx="32432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15" imgW="1688367" imgH="241195" progId="">
                  <p:embed/>
                </p:oleObj>
              </mc:Choice>
              <mc:Fallback>
                <p:oleObj name="Equation" r:id="rId15" imgW="1688367" imgH="24119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4643438"/>
                        <a:ext cx="32432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5757863" y="4643438"/>
            <a:ext cx="414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appelée </a:t>
            </a:r>
            <a:r>
              <a:rPr lang="fr-FR" altLang="fr-FR" b="1" u="sng">
                <a:solidFill>
                  <a:schemeClr val="bg2"/>
                </a:solidFill>
              </a:rPr>
              <a:t>équation caractéristique</a:t>
            </a:r>
            <a:endParaRPr lang="fr-FR" altLang="fr-FR" sz="2900" b="1" u="sng">
              <a:solidFill>
                <a:schemeClr val="bg2"/>
              </a:solidFill>
            </a:endParaRPr>
          </a:p>
        </p:txBody>
      </p:sp>
      <p:sp>
        <p:nvSpPr>
          <p:cNvPr id="81935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6A39769-1232-48AB-ADF3-225E5B12B862}" type="slidenum">
              <a:rPr lang="fr-FR" altLang="fr-FR">
                <a:solidFill>
                  <a:schemeClr val="bg2"/>
                </a:solidFill>
              </a:rPr>
              <a:pPr algn="r" eaLnBrk="1" hangingPunct="1"/>
              <a:t>62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0" y="0"/>
            <a:ext cx="817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VI.1 Stabilité des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  <p:bldP spid="286727" grpId="0"/>
      <p:bldP spid="286729" grpId="0"/>
      <p:bldP spid="286730" grpId="0"/>
      <p:bldP spid="286732" grpId="0"/>
      <p:bldP spid="28673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260350" y="760413"/>
            <a:ext cx="96456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lnSpc>
                <a:spcPct val="15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résoudre l'équation différentielle revient donc à trouver les solutions de 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l'équation caractéristique :</a:t>
            </a:r>
            <a:endParaRPr lang="fr-FR" altLang="fr-FR" sz="2900">
              <a:solidFill>
                <a:schemeClr val="bg2"/>
              </a:solidFill>
            </a:endParaRPr>
          </a:p>
        </p:txBody>
      </p: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3668713" y="1398588"/>
          <a:ext cx="3244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3" imgW="1688367" imgH="241195" progId="">
                  <p:embed/>
                </p:oleObj>
              </mc:Choice>
              <mc:Fallback>
                <p:oleObj name="Equation" r:id="rId3" imgW="1688367" imgH="24119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1398588"/>
                        <a:ext cx="32448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60350" y="2455863"/>
            <a:ext cx="74215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Ces pôles sont notées : p</a:t>
            </a:r>
            <a:r>
              <a:rPr lang="fr-FR" altLang="fr-FR" baseline="-25000">
                <a:solidFill>
                  <a:schemeClr val="bg2"/>
                </a:solidFill>
              </a:rPr>
              <a:t>1</a:t>
            </a:r>
            <a:r>
              <a:rPr lang="fr-FR" altLang="fr-FR">
                <a:solidFill>
                  <a:schemeClr val="bg2"/>
                </a:solidFill>
              </a:rPr>
              <a:t> , p</a:t>
            </a:r>
            <a:r>
              <a:rPr lang="fr-FR" altLang="fr-FR" baseline="-25000">
                <a:solidFill>
                  <a:schemeClr val="bg2"/>
                </a:solidFill>
              </a:rPr>
              <a:t>2 ,</a:t>
            </a:r>
            <a:r>
              <a:rPr lang="fr-FR" altLang="fr-FR">
                <a:solidFill>
                  <a:schemeClr val="bg2"/>
                </a:solidFill>
              </a:rPr>
              <a:t> …, p</a:t>
            </a:r>
            <a:r>
              <a:rPr lang="fr-FR" altLang="fr-FR" baseline="-25000">
                <a:solidFill>
                  <a:schemeClr val="bg2"/>
                </a:solidFill>
              </a:rPr>
              <a:t>n</a:t>
            </a:r>
            <a:endParaRPr lang="fr-FR" altLang="fr-FR" sz="2900">
              <a:solidFill>
                <a:schemeClr val="bg2"/>
              </a:solidFill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260350" y="3125788"/>
            <a:ext cx="9645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sont  soient </a:t>
            </a:r>
            <a:r>
              <a:rPr lang="fr-FR" altLang="fr-FR" u="sng">
                <a:solidFill>
                  <a:schemeClr val="bg2"/>
                </a:solidFill>
              </a:rPr>
              <a:t>simples réels</a:t>
            </a:r>
            <a:r>
              <a:rPr lang="fr-FR" altLang="fr-FR">
                <a:solidFill>
                  <a:schemeClr val="bg2"/>
                </a:solidFill>
              </a:rPr>
              <a:t> ou </a:t>
            </a:r>
            <a:r>
              <a:rPr lang="fr-FR" altLang="fr-FR" u="sng">
                <a:solidFill>
                  <a:schemeClr val="bg2"/>
                </a:solidFill>
              </a:rPr>
              <a:t>complexes</a:t>
            </a:r>
            <a:r>
              <a:rPr lang="fr-FR" altLang="fr-FR">
                <a:solidFill>
                  <a:schemeClr val="bg2"/>
                </a:solidFill>
              </a:rPr>
              <a:t>, ou bien </a:t>
            </a:r>
            <a:r>
              <a:rPr lang="fr-FR" altLang="fr-FR" u="sng">
                <a:solidFill>
                  <a:schemeClr val="bg2"/>
                </a:solidFill>
              </a:rPr>
              <a:t>doubles réels</a:t>
            </a:r>
            <a:r>
              <a:rPr lang="fr-FR" altLang="fr-FR">
                <a:solidFill>
                  <a:schemeClr val="bg2"/>
                </a:solidFill>
              </a:rPr>
              <a:t> .</a:t>
            </a:r>
            <a:endParaRPr lang="fr-FR" altLang="fr-FR" sz="2900">
              <a:solidFill>
                <a:schemeClr val="bg2"/>
              </a:solidFill>
            </a:endParaRPr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 flipH="1">
            <a:off x="2057400" y="3475038"/>
            <a:ext cx="792163" cy="6159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1636713" y="4152900"/>
          <a:ext cx="8302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Equation" r:id="rId5" imgW="431613" imgH="228501" progId="">
                  <p:embed/>
                </p:oleObj>
              </mc:Choice>
              <mc:Fallback>
                <p:oleObj name="Equation" r:id="rId5" imgW="431613" imgH="22850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4152900"/>
                        <a:ext cx="830262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4122738" y="3481388"/>
            <a:ext cx="85725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87753" name="Object 9"/>
          <p:cNvGraphicFramePr>
            <a:graphicFrameLocks noChangeAspect="1"/>
          </p:cNvGraphicFramePr>
          <p:nvPr/>
        </p:nvGraphicFramePr>
        <p:xfrm>
          <a:off x="3509963" y="4152900"/>
          <a:ext cx="15128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Equation" r:id="rId7" imgW="787400" imgH="228600" progId="">
                  <p:embed/>
                </p:oleObj>
              </mc:Choice>
              <mc:Fallback>
                <p:oleObj name="Equation" r:id="rId7" imgW="787400" imgH="2286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4152900"/>
                        <a:ext cx="1512887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4" name="Object 10"/>
          <p:cNvGraphicFramePr>
            <a:graphicFrameLocks noChangeAspect="1"/>
          </p:cNvGraphicFramePr>
          <p:nvPr/>
        </p:nvGraphicFramePr>
        <p:xfrm>
          <a:off x="6692900" y="4141788"/>
          <a:ext cx="13192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Equation" r:id="rId9" imgW="685800" imgH="241300" progId="">
                  <p:embed/>
                </p:oleObj>
              </mc:Choice>
              <mc:Fallback>
                <p:oleObj name="Equation" r:id="rId9" imgW="685800" imgH="2413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141788"/>
                        <a:ext cx="1319213" cy="427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6737350" y="3436938"/>
            <a:ext cx="517525" cy="6540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 flipH="1">
            <a:off x="1473200" y="4665663"/>
            <a:ext cx="331788" cy="4254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4216400" y="4667250"/>
            <a:ext cx="0" cy="11747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7561263" y="4668838"/>
            <a:ext cx="355600" cy="4429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87759" name="Object 15"/>
          <p:cNvGraphicFramePr>
            <a:graphicFrameLocks noGrp="1" noChangeAspect="1"/>
          </p:cNvGraphicFramePr>
          <p:nvPr>
            <p:ph idx="4294967295"/>
          </p:nvPr>
        </p:nvGraphicFramePr>
        <p:xfrm>
          <a:off x="712788" y="5178425"/>
          <a:ext cx="1508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0" name="Equation" r:id="rId11" imgW="622030" imgH="228501" progId="">
                  <p:embed/>
                </p:oleObj>
              </mc:Choice>
              <mc:Fallback>
                <p:oleObj name="Equation" r:id="rId11" imgW="622030" imgH="228501" progId="">
                  <p:embed/>
                  <p:pic>
                    <p:nvPicPr>
                      <p:cNvPr id="0" name="Objec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5178425"/>
                        <a:ext cx="1508125" cy="511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0" name="Object 16"/>
          <p:cNvGraphicFramePr>
            <a:graphicFrameLocks noChangeAspect="1"/>
          </p:cNvGraphicFramePr>
          <p:nvPr/>
        </p:nvGraphicFramePr>
        <p:xfrm>
          <a:off x="1778000" y="5945188"/>
          <a:ext cx="5497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Equation" r:id="rId13" imgW="2273300" imgH="241300" progId="">
                  <p:embed/>
                </p:oleObj>
              </mc:Choice>
              <mc:Fallback>
                <p:oleObj name="Equation" r:id="rId13" imgW="2273300" imgH="24130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5945188"/>
                        <a:ext cx="5497513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61" name="Object 17"/>
          <p:cNvGraphicFramePr>
            <a:graphicFrameLocks noChangeAspect="1"/>
          </p:cNvGraphicFramePr>
          <p:nvPr/>
        </p:nvGraphicFramePr>
        <p:xfrm>
          <a:off x="6561138" y="5178425"/>
          <a:ext cx="28241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2" name="Equation" r:id="rId15" imgW="1168400" imgH="228600" progId="">
                  <p:embed/>
                </p:oleObj>
              </mc:Choice>
              <mc:Fallback>
                <p:oleObj name="Equation" r:id="rId15" imgW="1168400" imgH="22860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5178425"/>
                        <a:ext cx="2824162" cy="511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269875" y="1792288"/>
            <a:ext cx="55070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lnSpc>
                <a:spcPct val="150000"/>
              </a:lnSpc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C’est-à-dire les pôles de la fonction de transfert.</a:t>
            </a:r>
            <a:endParaRPr lang="fr-FR" altLang="fr-FR" sz="2900">
              <a:solidFill>
                <a:schemeClr val="bg2"/>
              </a:solidFill>
            </a:endParaRPr>
          </a:p>
        </p:txBody>
      </p:sp>
      <p:sp>
        <p:nvSpPr>
          <p:cNvPr id="82963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A84CA54-E372-4724-B409-05439DB64C32}" type="slidenum">
              <a:rPr lang="fr-FR" altLang="fr-FR">
                <a:solidFill>
                  <a:schemeClr val="bg2"/>
                </a:solidFill>
              </a:rPr>
              <a:pPr algn="r" eaLnBrk="1" hangingPunct="1"/>
              <a:t>63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0" y="0"/>
            <a:ext cx="817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VI.1 Stabilité des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8" grpId="0"/>
      <p:bldP spid="287749" grpId="0"/>
      <p:bldP spid="287750" grpId="0" animBg="1"/>
      <p:bldP spid="287752" grpId="0" animBg="1"/>
      <p:bldP spid="287755" grpId="0" animBg="1"/>
      <p:bldP spid="287756" grpId="0" animBg="1"/>
      <p:bldP spid="287757" grpId="0" animBg="1"/>
      <p:bldP spid="287758" grpId="0" animBg="1"/>
      <p:bldP spid="28776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698625" y="2292350"/>
          <a:ext cx="15224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Equation" r:id="rId3" imgW="622030" imgH="228501" progId="">
                  <p:embed/>
                </p:oleObj>
              </mc:Choice>
              <mc:Fallback>
                <p:oleObj name="Equation" r:id="rId3" imgW="622030" imgH="228501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292350"/>
                        <a:ext cx="15224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698625" y="3027363"/>
          <a:ext cx="55641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Equation" r:id="rId5" imgW="2273300" imgH="241300" progId="">
                  <p:embed/>
                </p:oleObj>
              </mc:Choice>
              <mc:Fallback>
                <p:oleObj name="Equation" r:id="rId5" imgW="2273300" imgH="2413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027363"/>
                        <a:ext cx="55641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1698625" y="3937000"/>
          <a:ext cx="28606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Equation" r:id="rId7" imgW="1168400" imgH="228600" progId="">
                  <p:embed/>
                </p:oleObj>
              </mc:Choice>
              <mc:Fallback>
                <p:oleObj name="Equation" r:id="rId7" imgW="116840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937000"/>
                        <a:ext cx="28606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295400" y="5092700"/>
            <a:ext cx="7489825" cy="546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2900">
                <a:solidFill>
                  <a:schemeClr val="bg2"/>
                </a:solidFill>
              </a:rPr>
              <a:t>dans tous les cas, réponse stable si  :  </a:t>
            </a:r>
            <a:r>
              <a:rPr lang="fr-FR" altLang="fr-FR" sz="2900">
                <a:solidFill>
                  <a:schemeClr val="bg2"/>
                </a:solidFill>
                <a:latin typeface="Symbol" pitchFamily="18" charset="2"/>
              </a:rPr>
              <a:t>a</a:t>
            </a:r>
            <a:r>
              <a:rPr lang="fr-FR" altLang="fr-FR" sz="2900" baseline="-25000">
                <a:solidFill>
                  <a:schemeClr val="bg2"/>
                </a:solidFill>
              </a:rPr>
              <a:t>i   </a:t>
            </a:r>
            <a:r>
              <a:rPr lang="fr-FR" altLang="fr-FR" sz="2900">
                <a:solidFill>
                  <a:schemeClr val="bg2"/>
                </a:solidFill>
              </a:rPr>
              <a:t>&lt;   0</a:t>
            </a:r>
          </a:p>
        </p:txBody>
      </p:sp>
      <p:sp>
        <p:nvSpPr>
          <p:cNvPr id="83974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28F0655-E5A9-4CC4-8113-0F5653DDAABD}" type="slidenum">
              <a:rPr lang="fr-FR" altLang="fr-FR">
                <a:solidFill>
                  <a:schemeClr val="bg2"/>
                </a:solidFill>
              </a:rPr>
              <a:pPr algn="r" eaLnBrk="1" hangingPunct="1"/>
              <a:t>64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92125" y="1268413"/>
            <a:ext cx="8191500" cy="485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2500">
                <a:solidFill>
                  <a:schemeClr val="bg2"/>
                </a:solidFill>
              </a:rPr>
              <a:t>Les solutions possibles de l’équation différentielle sont donc :</a:t>
            </a:r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>
            <a:off x="1109663" y="2209800"/>
            <a:ext cx="414337" cy="373063"/>
          </a:xfrm>
          <a:custGeom>
            <a:avLst/>
            <a:gdLst>
              <a:gd name="T0" fmla="*/ 0 w 261"/>
              <a:gd name="T1" fmla="*/ 0 h 235"/>
              <a:gd name="T2" fmla="*/ 0 w 261"/>
              <a:gd name="T3" fmla="*/ 373063 h 235"/>
              <a:gd name="T4" fmla="*/ 414337 w 261"/>
              <a:gd name="T5" fmla="*/ 373063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" h="235">
                <a:moveTo>
                  <a:pt x="0" y="0"/>
                </a:moveTo>
                <a:lnTo>
                  <a:pt x="0" y="235"/>
                </a:lnTo>
                <a:lnTo>
                  <a:pt x="261" y="235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>
            <a:off x="1109663" y="2540000"/>
            <a:ext cx="414337" cy="788988"/>
          </a:xfrm>
          <a:custGeom>
            <a:avLst/>
            <a:gdLst>
              <a:gd name="T0" fmla="*/ 0 w 261"/>
              <a:gd name="T1" fmla="*/ 0 h 235"/>
              <a:gd name="T2" fmla="*/ 0 w 261"/>
              <a:gd name="T3" fmla="*/ 788988 h 235"/>
              <a:gd name="T4" fmla="*/ 414337 w 261"/>
              <a:gd name="T5" fmla="*/ 788988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" h="235">
                <a:moveTo>
                  <a:pt x="0" y="0"/>
                </a:moveTo>
                <a:lnTo>
                  <a:pt x="0" y="235"/>
                </a:lnTo>
                <a:lnTo>
                  <a:pt x="261" y="235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>
            <a:off x="1109663" y="3344863"/>
            <a:ext cx="414337" cy="882650"/>
          </a:xfrm>
          <a:custGeom>
            <a:avLst/>
            <a:gdLst>
              <a:gd name="T0" fmla="*/ 0 w 261"/>
              <a:gd name="T1" fmla="*/ 0 h 235"/>
              <a:gd name="T2" fmla="*/ 0 w 261"/>
              <a:gd name="T3" fmla="*/ 882650 h 235"/>
              <a:gd name="T4" fmla="*/ 414337 w 261"/>
              <a:gd name="T5" fmla="*/ 882650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" h="235">
                <a:moveTo>
                  <a:pt x="0" y="0"/>
                </a:moveTo>
                <a:lnTo>
                  <a:pt x="0" y="235"/>
                </a:lnTo>
                <a:lnTo>
                  <a:pt x="261" y="235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235075" y="5753100"/>
            <a:ext cx="74898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où     </a:t>
            </a:r>
            <a:r>
              <a:rPr lang="fr-FR" altLang="fr-FR">
                <a:solidFill>
                  <a:schemeClr val="bg2"/>
                </a:solidFill>
                <a:latin typeface="Symbol" pitchFamily="18" charset="2"/>
              </a:rPr>
              <a:t>a</a:t>
            </a:r>
            <a:r>
              <a:rPr lang="fr-FR" altLang="fr-FR" baseline="-25000">
                <a:solidFill>
                  <a:schemeClr val="bg2"/>
                </a:solidFill>
              </a:rPr>
              <a:t>i   </a:t>
            </a:r>
            <a:r>
              <a:rPr lang="fr-FR" altLang="fr-FR">
                <a:solidFill>
                  <a:schemeClr val="bg2"/>
                </a:solidFill>
              </a:rPr>
              <a:t>= Re( pôles de H(p) )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0" y="0"/>
            <a:ext cx="817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VI.1 Stabilité des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64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594100" y="627063"/>
            <a:ext cx="28543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2900">
                <a:solidFill>
                  <a:schemeClr val="bg2"/>
                </a:solidFill>
              </a:rPr>
              <a:t>Conclusion</a:t>
            </a:r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5425" y="1228725"/>
          <a:ext cx="89265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Equation" r:id="rId3" imgW="4508500" imgH="419100" progId="">
                  <p:embed/>
                </p:oleObj>
              </mc:Choice>
              <mc:Fallback>
                <p:oleObj name="Equation" r:id="rId3" imgW="4508500" imgH="4191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228725"/>
                        <a:ext cx="89265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90550" y="3309938"/>
            <a:ext cx="8929688" cy="436562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>
                <a:solidFill>
                  <a:schemeClr val="bg2"/>
                </a:solidFill>
              </a:rPr>
              <a:t>s(t) </a:t>
            </a:r>
            <a:r>
              <a:rPr lang="fr-FR" altLang="fr-FR" sz="2200" u="sng">
                <a:solidFill>
                  <a:schemeClr val="bg2"/>
                </a:solidFill>
              </a:rPr>
              <a:t>stable</a:t>
            </a:r>
            <a:r>
              <a:rPr lang="fr-FR" altLang="fr-FR" sz="2200">
                <a:solidFill>
                  <a:schemeClr val="bg2"/>
                </a:solidFill>
              </a:rPr>
              <a:t> si les pôles de la fonction de transfert sont à  </a:t>
            </a:r>
            <a:r>
              <a:rPr lang="fr-FR" altLang="fr-FR" sz="2200" i="1">
                <a:solidFill>
                  <a:schemeClr val="bg2"/>
                </a:solidFill>
              </a:rPr>
              <a:t>Re</a:t>
            </a:r>
            <a:r>
              <a:rPr lang="fr-FR" altLang="fr-FR" sz="2200"/>
              <a:t> </a:t>
            </a:r>
            <a:r>
              <a:rPr lang="fr-FR" altLang="fr-FR" sz="2200">
                <a:solidFill>
                  <a:schemeClr val="bg2"/>
                </a:solidFill>
              </a:rPr>
              <a:t>&lt; 0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793750" y="4886325"/>
            <a:ext cx="28987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 i="1" u="sng">
                <a:solidFill>
                  <a:schemeClr val="bg2"/>
                </a:solidFill>
              </a:rPr>
              <a:t>Dans le plan complexe</a:t>
            </a:r>
          </a:p>
        </p:txBody>
      </p:sp>
      <p:sp>
        <p:nvSpPr>
          <p:cNvPr id="84998" name="Rectangle 6" descr="blanc)"/>
          <p:cNvSpPr>
            <a:spLocks noChangeArrowheads="1"/>
          </p:cNvSpPr>
          <p:nvPr/>
        </p:nvSpPr>
        <p:spPr bwMode="auto">
          <a:xfrm>
            <a:off x="6526213" y="6434138"/>
            <a:ext cx="17462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4" tIns="47892" rIns="95784" bIns="47892" anchor="ctr"/>
          <a:lstStyle/>
          <a:p>
            <a:pPr algn="ctr" defTabSz="957263" eaLnBrk="1" hangingPunct="1"/>
            <a:r>
              <a:rPr lang="fr-FR" altLang="fr-FR" sz="2200">
                <a:solidFill>
                  <a:schemeClr val="bg2"/>
                </a:solidFill>
              </a:rPr>
              <a:t>Systèmes instables</a:t>
            </a: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6299200" y="4219575"/>
            <a:ext cx="0" cy="23161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4637088" y="5364163"/>
            <a:ext cx="35988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5027613" y="4495800"/>
            <a:ext cx="77787" cy="777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5027613" y="6089650"/>
            <a:ext cx="77787" cy="777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5372100" y="5321300"/>
            <a:ext cx="80963" cy="777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5762625" y="4852988"/>
            <a:ext cx="79375" cy="777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5762625" y="5780088"/>
            <a:ext cx="79375" cy="77787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248400" y="4497388"/>
            <a:ext cx="92075" cy="90487"/>
            <a:chOff x="1706" y="3030"/>
            <a:chExt cx="32" cy="52"/>
          </a:xfrm>
        </p:grpSpPr>
        <p:sp>
          <p:nvSpPr>
            <p:cNvPr id="85033" name="Line 15"/>
            <p:cNvSpPr>
              <a:spLocks noChangeShapeType="1"/>
            </p:cNvSpPr>
            <p:nvPr/>
          </p:nvSpPr>
          <p:spPr bwMode="auto">
            <a:xfrm flipH="1"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034" name="Line 16"/>
            <p:cNvSpPr>
              <a:spLocks noChangeShapeType="1"/>
            </p:cNvSpPr>
            <p:nvPr/>
          </p:nvSpPr>
          <p:spPr bwMode="auto">
            <a:xfrm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5007" name="Group 17"/>
          <p:cNvGrpSpPr>
            <a:grpSpLocks/>
          </p:cNvGrpSpPr>
          <p:nvPr/>
        </p:nvGrpSpPr>
        <p:grpSpPr bwMode="auto">
          <a:xfrm>
            <a:off x="6248400" y="6116638"/>
            <a:ext cx="92075" cy="88900"/>
            <a:chOff x="1706" y="3030"/>
            <a:chExt cx="32" cy="52"/>
          </a:xfrm>
        </p:grpSpPr>
        <p:sp>
          <p:nvSpPr>
            <p:cNvPr id="85031" name="Line 18"/>
            <p:cNvSpPr>
              <a:spLocks noChangeShapeType="1"/>
            </p:cNvSpPr>
            <p:nvPr/>
          </p:nvSpPr>
          <p:spPr bwMode="auto">
            <a:xfrm flipH="1"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032" name="Line 19"/>
            <p:cNvSpPr>
              <a:spLocks noChangeShapeType="1"/>
            </p:cNvSpPr>
            <p:nvPr/>
          </p:nvSpPr>
          <p:spPr bwMode="auto">
            <a:xfrm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5008" name="Group 20"/>
          <p:cNvGrpSpPr>
            <a:grpSpLocks/>
          </p:cNvGrpSpPr>
          <p:nvPr/>
        </p:nvGrpSpPr>
        <p:grpSpPr bwMode="auto">
          <a:xfrm>
            <a:off x="6600825" y="5316538"/>
            <a:ext cx="92075" cy="88900"/>
            <a:chOff x="1706" y="3030"/>
            <a:chExt cx="32" cy="52"/>
          </a:xfrm>
        </p:grpSpPr>
        <p:sp>
          <p:nvSpPr>
            <p:cNvPr id="85029" name="Line 21"/>
            <p:cNvSpPr>
              <a:spLocks noChangeShapeType="1"/>
            </p:cNvSpPr>
            <p:nvPr/>
          </p:nvSpPr>
          <p:spPr bwMode="auto">
            <a:xfrm flipH="1"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030" name="Line 22"/>
            <p:cNvSpPr>
              <a:spLocks noChangeShapeType="1"/>
            </p:cNvSpPr>
            <p:nvPr/>
          </p:nvSpPr>
          <p:spPr bwMode="auto">
            <a:xfrm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5009" name="Group 23"/>
          <p:cNvGrpSpPr>
            <a:grpSpLocks/>
          </p:cNvGrpSpPr>
          <p:nvPr/>
        </p:nvGrpSpPr>
        <p:grpSpPr bwMode="auto">
          <a:xfrm>
            <a:off x="7608888" y="5054600"/>
            <a:ext cx="90487" cy="88900"/>
            <a:chOff x="1706" y="3030"/>
            <a:chExt cx="32" cy="52"/>
          </a:xfrm>
        </p:grpSpPr>
        <p:sp>
          <p:nvSpPr>
            <p:cNvPr id="85027" name="Line 24"/>
            <p:cNvSpPr>
              <a:spLocks noChangeShapeType="1"/>
            </p:cNvSpPr>
            <p:nvPr/>
          </p:nvSpPr>
          <p:spPr bwMode="auto">
            <a:xfrm flipH="1"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028" name="Line 25"/>
            <p:cNvSpPr>
              <a:spLocks noChangeShapeType="1"/>
            </p:cNvSpPr>
            <p:nvPr/>
          </p:nvSpPr>
          <p:spPr bwMode="auto">
            <a:xfrm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5010" name="Group 26"/>
          <p:cNvGrpSpPr>
            <a:grpSpLocks/>
          </p:cNvGrpSpPr>
          <p:nvPr/>
        </p:nvGrpSpPr>
        <p:grpSpPr bwMode="auto">
          <a:xfrm>
            <a:off x="7608888" y="5657850"/>
            <a:ext cx="90487" cy="90488"/>
            <a:chOff x="1706" y="3030"/>
            <a:chExt cx="32" cy="52"/>
          </a:xfrm>
        </p:grpSpPr>
        <p:sp>
          <p:nvSpPr>
            <p:cNvPr id="85025" name="Line 27"/>
            <p:cNvSpPr>
              <a:spLocks noChangeShapeType="1"/>
            </p:cNvSpPr>
            <p:nvPr/>
          </p:nvSpPr>
          <p:spPr bwMode="auto">
            <a:xfrm flipH="1"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026" name="Line 28"/>
            <p:cNvSpPr>
              <a:spLocks noChangeShapeType="1"/>
            </p:cNvSpPr>
            <p:nvPr/>
          </p:nvSpPr>
          <p:spPr bwMode="auto">
            <a:xfrm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5011" name="Text Box 29"/>
          <p:cNvSpPr txBox="1">
            <a:spLocks noChangeArrowheads="1"/>
          </p:cNvSpPr>
          <p:nvPr/>
        </p:nvSpPr>
        <p:spPr bwMode="auto">
          <a:xfrm>
            <a:off x="8050213" y="5373688"/>
            <a:ext cx="10398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 i="1">
                <a:solidFill>
                  <a:schemeClr val="bg2"/>
                </a:solidFill>
              </a:rPr>
              <a:t>Re(p</a:t>
            </a:r>
            <a:r>
              <a:rPr lang="fr-FR" altLang="fr-FR" sz="2200" i="1" baseline="-25000">
                <a:solidFill>
                  <a:schemeClr val="bg2"/>
                </a:solidFill>
              </a:rPr>
              <a:t>i</a:t>
            </a:r>
            <a:r>
              <a:rPr lang="fr-FR" altLang="fr-FR" sz="2200" i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5012" name="Text Box 30"/>
          <p:cNvSpPr txBox="1">
            <a:spLocks noChangeArrowheads="1"/>
          </p:cNvSpPr>
          <p:nvPr/>
        </p:nvSpPr>
        <p:spPr bwMode="auto">
          <a:xfrm>
            <a:off x="6315075" y="4016375"/>
            <a:ext cx="1038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 i="1">
                <a:solidFill>
                  <a:schemeClr val="bg2"/>
                </a:solidFill>
              </a:rPr>
              <a:t>Im(p</a:t>
            </a:r>
            <a:r>
              <a:rPr lang="fr-FR" altLang="fr-FR" sz="2200" i="1" baseline="-25000">
                <a:solidFill>
                  <a:schemeClr val="bg2"/>
                </a:solidFill>
              </a:rPr>
              <a:t>i</a:t>
            </a:r>
            <a:r>
              <a:rPr lang="fr-FR" altLang="fr-FR" sz="2200" i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5013" name="AutoShape 31"/>
          <p:cNvSpPr>
            <a:spLocks/>
          </p:cNvSpPr>
          <p:nvPr/>
        </p:nvSpPr>
        <p:spPr bwMode="auto">
          <a:xfrm rot="-5400000">
            <a:off x="7311232" y="5204618"/>
            <a:ext cx="158750" cy="2259013"/>
          </a:xfrm>
          <a:prstGeom prst="leftBrace">
            <a:avLst>
              <a:gd name="adj1" fmla="val 118583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85014" name="Rectangle 32" descr="blanc)"/>
          <p:cNvSpPr>
            <a:spLocks noChangeArrowheads="1"/>
          </p:cNvSpPr>
          <p:nvPr/>
        </p:nvSpPr>
        <p:spPr bwMode="auto">
          <a:xfrm>
            <a:off x="4699000" y="4459288"/>
            <a:ext cx="373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4" tIns="47892" rIns="95784" bIns="47892" anchor="ctr"/>
          <a:lstStyle/>
          <a:p>
            <a:pPr algn="ctr" defTabSz="957263" eaLnBrk="1" hangingPunct="1"/>
            <a:r>
              <a:rPr lang="fr-FR" altLang="fr-FR" sz="2200" i="1">
                <a:solidFill>
                  <a:schemeClr val="bg2"/>
                </a:solidFill>
              </a:rPr>
              <a:t>p</a:t>
            </a:r>
            <a:r>
              <a:rPr lang="fr-FR" altLang="fr-FR" sz="2200" i="1" baseline="-25000">
                <a:solidFill>
                  <a:schemeClr val="bg2"/>
                </a:solidFill>
              </a:rPr>
              <a:t>i</a:t>
            </a:r>
            <a:endParaRPr lang="fr-FR" altLang="fr-FR" sz="2200" i="1">
              <a:solidFill>
                <a:schemeClr val="bg2"/>
              </a:solidFill>
            </a:endParaRPr>
          </a:p>
        </p:txBody>
      </p:sp>
      <p:sp>
        <p:nvSpPr>
          <p:cNvPr id="85015" name="AutoShape 33"/>
          <p:cNvSpPr>
            <a:spLocks/>
          </p:cNvSpPr>
          <p:nvPr/>
        </p:nvSpPr>
        <p:spPr bwMode="auto">
          <a:xfrm rot="-5400000">
            <a:off x="5075238" y="5267325"/>
            <a:ext cx="158750" cy="2133600"/>
          </a:xfrm>
          <a:prstGeom prst="leftBrace">
            <a:avLst>
              <a:gd name="adj1" fmla="val 112000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pSp>
        <p:nvGrpSpPr>
          <p:cNvPr id="85016" name="Group 34"/>
          <p:cNvGrpSpPr>
            <a:grpSpLocks/>
          </p:cNvGrpSpPr>
          <p:nvPr/>
        </p:nvGrpSpPr>
        <p:grpSpPr bwMode="auto">
          <a:xfrm>
            <a:off x="6856413" y="5316538"/>
            <a:ext cx="90487" cy="88900"/>
            <a:chOff x="1706" y="3030"/>
            <a:chExt cx="32" cy="52"/>
          </a:xfrm>
        </p:grpSpPr>
        <p:sp>
          <p:nvSpPr>
            <p:cNvPr id="85023" name="Line 35"/>
            <p:cNvSpPr>
              <a:spLocks noChangeShapeType="1"/>
            </p:cNvSpPr>
            <p:nvPr/>
          </p:nvSpPr>
          <p:spPr bwMode="auto">
            <a:xfrm flipH="1"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5024" name="Line 36"/>
            <p:cNvSpPr>
              <a:spLocks noChangeShapeType="1"/>
            </p:cNvSpPr>
            <p:nvPr/>
          </p:nvSpPr>
          <p:spPr bwMode="auto">
            <a:xfrm>
              <a:off x="1706" y="3030"/>
              <a:ext cx="32" cy="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5017" name="Rectangle 37" descr="blanc)"/>
          <p:cNvSpPr>
            <a:spLocks noChangeArrowheads="1"/>
          </p:cNvSpPr>
          <p:nvPr/>
        </p:nvSpPr>
        <p:spPr bwMode="auto">
          <a:xfrm>
            <a:off x="4699000" y="5875338"/>
            <a:ext cx="373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4" tIns="47892" rIns="95784" bIns="47892" anchor="ctr"/>
          <a:lstStyle/>
          <a:p>
            <a:pPr algn="ctr" defTabSz="957263" eaLnBrk="1" hangingPunct="1"/>
            <a:r>
              <a:rPr lang="fr-FR" altLang="fr-FR" sz="2200" i="1">
                <a:solidFill>
                  <a:schemeClr val="bg2"/>
                </a:solidFill>
              </a:rPr>
              <a:t>p</a:t>
            </a:r>
            <a:r>
              <a:rPr lang="fr-FR" altLang="fr-FR" sz="2200" i="1" baseline="30000">
                <a:solidFill>
                  <a:schemeClr val="bg2"/>
                </a:solidFill>
              </a:rPr>
              <a:t>*</a:t>
            </a:r>
            <a:r>
              <a:rPr lang="fr-FR" altLang="fr-FR" sz="2200" i="1" baseline="-25000">
                <a:solidFill>
                  <a:schemeClr val="bg2"/>
                </a:solidFill>
              </a:rPr>
              <a:t>i</a:t>
            </a:r>
          </a:p>
        </p:txBody>
      </p:sp>
      <p:sp>
        <p:nvSpPr>
          <p:cNvPr id="85018" name="Rectangle 38" descr="blanc)"/>
          <p:cNvSpPr>
            <a:spLocks noChangeArrowheads="1"/>
          </p:cNvSpPr>
          <p:nvPr/>
        </p:nvSpPr>
        <p:spPr bwMode="auto">
          <a:xfrm>
            <a:off x="4337050" y="6434138"/>
            <a:ext cx="16637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4" tIns="47892" rIns="95784" bIns="47892" anchor="ctr"/>
          <a:lstStyle/>
          <a:p>
            <a:pPr algn="ctr" defTabSz="957263" eaLnBrk="1" hangingPunct="1"/>
            <a:r>
              <a:rPr lang="fr-FR" altLang="fr-FR" sz="2200">
                <a:solidFill>
                  <a:schemeClr val="bg2"/>
                </a:solidFill>
              </a:rPr>
              <a:t>Systèmes stables</a:t>
            </a:r>
          </a:p>
        </p:txBody>
      </p:sp>
      <p:graphicFrame>
        <p:nvGraphicFramePr>
          <p:cNvPr id="85019" name="Object 3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79788" y="2125663"/>
          <a:ext cx="42799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Equation" r:id="rId5" imgW="2565400" imgH="457200" progId="">
                  <p:embed/>
                </p:oleObj>
              </mc:Choice>
              <mc:Fallback>
                <p:oleObj name="Equation" r:id="rId5" imgW="2565400" imgH="457200" progId="">
                  <p:embed/>
                  <p:pic>
                    <p:nvPicPr>
                      <p:cNvPr id="0" name="Object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2125663"/>
                        <a:ext cx="42799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0" name="Text Box 40"/>
          <p:cNvSpPr txBox="1">
            <a:spLocks noChangeArrowheads="1"/>
          </p:cNvSpPr>
          <p:nvPr/>
        </p:nvSpPr>
        <p:spPr bwMode="auto">
          <a:xfrm>
            <a:off x="555625" y="2257425"/>
            <a:ext cx="297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200">
                <a:solidFill>
                  <a:schemeClr val="bg2"/>
                </a:solidFill>
              </a:rPr>
              <a:t>fonction de transfert</a:t>
            </a:r>
          </a:p>
        </p:txBody>
      </p:sp>
      <p:sp>
        <p:nvSpPr>
          <p:cNvPr id="85021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73B9933-90A9-4D2B-93BE-5F8D3681ADF9}" type="slidenum">
              <a:rPr lang="fr-FR" altLang="fr-FR">
                <a:solidFill>
                  <a:schemeClr val="bg2"/>
                </a:solidFill>
              </a:rPr>
              <a:pPr algn="r" eaLnBrk="1" hangingPunct="1"/>
              <a:t>65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85022" name="Text Box 42"/>
          <p:cNvSpPr txBox="1">
            <a:spLocks noChangeArrowheads="1"/>
          </p:cNvSpPr>
          <p:nvPr/>
        </p:nvSpPr>
        <p:spPr bwMode="auto">
          <a:xfrm>
            <a:off x="0" y="0"/>
            <a:ext cx="817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VI.1 Stabilité des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65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86019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FB99423-3D46-4937-97E2-6F1F7D0BD9A9}" type="slidenum">
              <a:rPr lang="fr-FR" altLang="fr-FR">
                <a:solidFill>
                  <a:schemeClr val="bg2"/>
                </a:solidFill>
              </a:rPr>
              <a:pPr algn="r" eaLnBrk="1" hangingPunct="1"/>
              <a:t>66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DC5BA69-06AE-4DAF-A3E5-78B19450BDB8}" type="slidenum">
              <a:rPr lang="fr-FR" altLang="fr-FR">
                <a:solidFill>
                  <a:schemeClr val="bg2"/>
                </a:solidFill>
              </a:rPr>
              <a:pPr algn="r" eaLnBrk="1" hangingPunct="1"/>
              <a:t>67</a:t>
            </a:fld>
            <a:endParaRPr lang="fr-FR" altLang="fr-FR">
              <a:solidFill>
                <a:schemeClr val="bg2"/>
              </a:solidFill>
            </a:endParaRPr>
          </a:p>
        </p:txBody>
      </p:sp>
      <p:grpSp>
        <p:nvGrpSpPr>
          <p:cNvPr id="404572" name="Group 92"/>
          <p:cNvGrpSpPr>
            <a:grpSpLocks/>
          </p:cNvGrpSpPr>
          <p:nvPr/>
        </p:nvGrpSpPr>
        <p:grpSpPr bwMode="auto">
          <a:xfrm>
            <a:off x="568325" y="1090613"/>
            <a:ext cx="2368550" cy="1739900"/>
            <a:chOff x="358" y="687"/>
            <a:chExt cx="1492" cy="1096"/>
          </a:xfrm>
        </p:grpSpPr>
        <p:sp>
          <p:nvSpPr>
            <p:cNvPr id="87118" name="Text Box 9"/>
            <p:cNvSpPr txBox="1">
              <a:spLocks noChangeArrowheads="1"/>
            </p:cNvSpPr>
            <p:nvPr/>
          </p:nvSpPr>
          <p:spPr bwMode="auto">
            <a:xfrm>
              <a:off x="358" y="687"/>
              <a:ext cx="11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i="1">
                  <a:solidFill>
                    <a:schemeClr val="bg2"/>
                  </a:solidFill>
                </a:rPr>
                <a:t>On connait ou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i="1">
                  <a:solidFill>
                    <a:schemeClr val="bg2"/>
                  </a:solidFill>
                </a:rPr>
                <a:t>on choisit </a:t>
              </a:r>
            </a:p>
          </p:txBody>
        </p:sp>
        <p:graphicFrame>
          <p:nvGraphicFramePr>
            <p:cNvPr id="87119" name="Object 13"/>
            <p:cNvGraphicFramePr>
              <a:graphicFrameLocks noChangeAspect="1"/>
            </p:cNvGraphicFramePr>
            <p:nvPr/>
          </p:nvGraphicFramePr>
          <p:xfrm>
            <a:off x="1230" y="1353"/>
            <a:ext cx="47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24" name="Equation" r:id="rId3" imgW="393529" imgH="203112" progId="">
                    <p:embed/>
                  </p:oleObj>
                </mc:Choice>
                <mc:Fallback>
                  <p:oleObj name="Equation" r:id="rId3" imgW="393529" imgH="203112" progId="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0" y="1353"/>
                          <a:ext cx="476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120" name="Oval 82"/>
            <p:cNvSpPr>
              <a:spLocks noChangeArrowheads="1"/>
            </p:cNvSpPr>
            <p:nvPr/>
          </p:nvSpPr>
          <p:spPr bwMode="auto">
            <a:xfrm>
              <a:off x="927" y="1194"/>
              <a:ext cx="923" cy="58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</p:grpSp>
      <p:grpSp>
        <p:nvGrpSpPr>
          <p:cNvPr id="404574" name="Group 94"/>
          <p:cNvGrpSpPr>
            <a:grpSpLocks/>
          </p:cNvGrpSpPr>
          <p:nvPr/>
        </p:nvGrpSpPr>
        <p:grpSpPr bwMode="auto">
          <a:xfrm>
            <a:off x="2384425" y="2509838"/>
            <a:ext cx="7127875" cy="4178300"/>
            <a:chOff x="1502" y="1581"/>
            <a:chExt cx="4490" cy="2632"/>
          </a:xfrm>
        </p:grpSpPr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1502" y="2558"/>
              <a:ext cx="12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 i="1">
                  <a:solidFill>
                    <a:schemeClr val="bg2"/>
                  </a:solidFill>
                </a:rPr>
                <a:t>Pour déterminer</a:t>
              </a:r>
            </a:p>
          </p:txBody>
        </p:sp>
        <p:grpSp>
          <p:nvGrpSpPr>
            <p:cNvPr id="87052" name="Group 81"/>
            <p:cNvGrpSpPr>
              <a:grpSpLocks/>
            </p:cNvGrpSpPr>
            <p:nvPr/>
          </p:nvGrpSpPr>
          <p:grpSpPr bwMode="auto">
            <a:xfrm>
              <a:off x="2331" y="2621"/>
              <a:ext cx="2977" cy="1390"/>
              <a:chOff x="1572" y="2645"/>
              <a:chExt cx="2977" cy="1390"/>
            </a:xfrm>
          </p:grpSpPr>
          <p:sp>
            <p:nvSpPr>
              <p:cNvPr id="87055" name="Text Box 18"/>
              <p:cNvSpPr txBox="1">
                <a:spLocks noChangeArrowheads="1"/>
              </p:cNvSpPr>
              <p:nvPr/>
            </p:nvSpPr>
            <p:spPr bwMode="auto">
              <a:xfrm>
                <a:off x="1572" y="3487"/>
                <a:ext cx="233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000" i="1">
                    <a:solidFill>
                      <a:schemeClr val="bg2"/>
                    </a:solidFill>
                  </a:rPr>
                  <a:t>e(t)</a:t>
                </a:r>
              </a:p>
            </p:txBody>
          </p:sp>
          <p:sp>
            <p:nvSpPr>
              <p:cNvPr id="87056" name="Line 19"/>
              <p:cNvSpPr>
                <a:spLocks noChangeShapeType="1"/>
              </p:cNvSpPr>
              <p:nvPr/>
            </p:nvSpPr>
            <p:spPr bwMode="auto">
              <a:xfrm>
                <a:off x="3786" y="3291"/>
                <a:ext cx="51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57" name="Line 20"/>
              <p:cNvSpPr>
                <a:spLocks noChangeShapeType="1"/>
              </p:cNvSpPr>
              <p:nvPr/>
            </p:nvSpPr>
            <p:spPr bwMode="auto">
              <a:xfrm flipV="1">
                <a:off x="1800" y="3326"/>
                <a:ext cx="0" cy="44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58" name="Text Box 21"/>
              <p:cNvSpPr txBox="1">
                <a:spLocks noChangeArrowheads="1"/>
              </p:cNvSpPr>
              <p:nvPr/>
            </p:nvSpPr>
            <p:spPr bwMode="auto">
              <a:xfrm>
                <a:off x="4316" y="3471"/>
                <a:ext cx="233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000" i="1">
                    <a:solidFill>
                      <a:schemeClr val="bg2"/>
                    </a:solidFill>
                  </a:rPr>
                  <a:t>s(t)</a:t>
                </a:r>
              </a:p>
            </p:txBody>
          </p:sp>
          <p:grpSp>
            <p:nvGrpSpPr>
              <p:cNvPr id="87059" name="Group 22"/>
              <p:cNvGrpSpPr>
                <a:grpSpLocks/>
              </p:cNvGrpSpPr>
              <p:nvPr/>
            </p:nvGrpSpPr>
            <p:grpSpPr bwMode="auto">
              <a:xfrm>
                <a:off x="1689" y="3807"/>
                <a:ext cx="207" cy="53"/>
                <a:chOff x="1211" y="1428"/>
                <a:chExt cx="167" cy="32"/>
              </a:xfrm>
            </p:grpSpPr>
            <p:sp>
              <p:nvSpPr>
                <p:cNvPr id="8710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11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325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306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68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287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49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230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5" name="Line 30"/>
                <p:cNvSpPr>
                  <a:spLocks noChangeShapeType="1"/>
                </p:cNvSpPr>
                <p:nvPr/>
              </p:nvSpPr>
              <p:spPr bwMode="auto">
                <a:xfrm>
                  <a:off x="1219" y="1428"/>
                  <a:ext cx="159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344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17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364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7060" name="Freeform 33"/>
              <p:cNvSpPr>
                <a:spLocks/>
              </p:cNvSpPr>
              <p:nvPr/>
            </p:nvSpPr>
            <p:spPr bwMode="auto">
              <a:xfrm>
                <a:off x="2579" y="2948"/>
                <a:ext cx="430" cy="340"/>
              </a:xfrm>
              <a:custGeom>
                <a:avLst/>
                <a:gdLst>
                  <a:gd name="T0" fmla="*/ 0 w 329"/>
                  <a:gd name="T1" fmla="*/ 340 h 365"/>
                  <a:gd name="T2" fmla="*/ 0 w 329"/>
                  <a:gd name="T3" fmla="*/ 0 h 365"/>
                  <a:gd name="T4" fmla="*/ 430 w 329"/>
                  <a:gd name="T5" fmla="*/ 0 h 3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" h="365">
                    <a:moveTo>
                      <a:pt x="0" y="365"/>
                    </a:moveTo>
                    <a:lnTo>
                      <a:pt x="0" y="0"/>
                    </a:lnTo>
                    <a:lnTo>
                      <a:pt x="329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61" name="Freeform 34"/>
              <p:cNvSpPr>
                <a:spLocks/>
              </p:cNvSpPr>
              <p:nvPr/>
            </p:nvSpPr>
            <p:spPr bwMode="auto">
              <a:xfrm flipV="1">
                <a:off x="3365" y="2948"/>
                <a:ext cx="490" cy="343"/>
              </a:xfrm>
              <a:custGeom>
                <a:avLst/>
                <a:gdLst>
                  <a:gd name="T0" fmla="*/ 0 w 421"/>
                  <a:gd name="T1" fmla="*/ 343 h 708"/>
                  <a:gd name="T2" fmla="*/ 490 w 421"/>
                  <a:gd name="T3" fmla="*/ 343 h 708"/>
                  <a:gd name="T4" fmla="*/ 490 w 421"/>
                  <a:gd name="T5" fmla="*/ 0 h 7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1" h="708">
                    <a:moveTo>
                      <a:pt x="0" y="708"/>
                    </a:moveTo>
                    <a:lnTo>
                      <a:pt x="421" y="708"/>
                    </a:lnTo>
                    <a:lnTo>
                      <a:pt x="421" y="0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62" name="AutoShape 35"/>
              <p:cNvSpPr>
                <a:spLocks noChangeArrowheads="1"/>
              </p:cNvSpPr>
              <p:nvPr/>
            </p:nvSpPr>
            <p:spPr bwMode="auto">
              <a:xfrm rot="5400000">
                <a:off x="3514" y="3133"/>
                <a:ext cx="268" cy="31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1" hangingPunct="1"/>
                <a:endParaRPr lang="en-US" altLang="fr-FR" sz="1000">
                  <a:solidFill>
                    <a:schemeClr val="bg2"/>
                  </a:solidFill>
                </a:endParaRPr>
              </a:p>
            </p:txBody>
          </p:sp>
          <p:sp>
            <p:nvSpPr>
              <p:cNvPr id="87063" name="Text Box 36"/>
              <p:cNvSpPr txBox="1">
                <a:spLocks noChangeArrowheads="1"/>
              </p:cNvSpPr>
              <p:nvPr/>
            </p:nvSpPr>
            <p:spPr bwMode="auto">
              <a:xfrm>
                <a:off x="3477" y="3211"/>
                <a:ext cx="272" cy="14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900" i="1">
                    <a:solidFill>
                      <a:schemeClr val="bg2"/>
                    </a:solidFill>
                  </a:rPr>
                  <a:t>K=1</a:t>
                </a:r>
              </a:p>
            </p:txBody>
          </p:sp>
          <p:sp>
            <p:nvSpPr>
              <p:cNvPr id="87064" name="Line 37"/>
              <p:cNvSpPr>
                <a:spLocks noChangeShapeType="1"/>
              </p:cNvSpPr>
              <p:nvPr/>
            </p:nvSpPr>
            <p:spPr bwMode="auto">
              <a:xfrm>
                <a:off x="3099" y="3291"/>
                <a:ext cx="38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65" name="Line 38"/>
              <p:cNvSpPr>
                <a:spLocks noChangeShapeType="1"/>
              </p:cNvSpPr>
              <p:nvPr/>
            </p:nvSpPr>
            <p:spPr bwMode="auto">
              <a:xfrm>
                <a:off x="3188" y="3293"/>
                <a:ext cx="0" cy="23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66" name="Line 39"/>
              <p:cNvSpPr>
                <a:spLocks noChangeShapeType="1"/>
              </p:cNvSpPr>
              <p:nvPr/>
            </p:nvSpPr>
            <p:spPr bwMode="auto">
              <a:xfrm>
                <a:off x="3187" y="3920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7067" name="Group 40"/>
              <p:cNvGrpSpPr>
                <a:grpSpLocks/>
              </p:cNvGrpSpPr>
              <p:nvPr/>
            </p:nvGrpSpPr>
            <p:grpSpPr bwMode="auto">
              <a:xfrm>
                <a:off x="3080" y="3982"/>
                <a:ext cx="207" cy="53"/>
                <a:chOff x="1211" y="1428"/>
                <a:chExt cx="167" cy="32"/>
              </a:xfrm>
            </p:grpSpPr>
            <p:sp>
              <p:nvSpPr>
                <p:cNvPr id="8709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11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9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325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0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06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268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87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249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230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5" name="Line 48"/>
                <p:cNvSpPr>
                  <a:spLocks noChangeShapeType="1"/>
                </p:cNvSpPr>
                <p:nvPr/>
              </p:nvSpPr>
              <p:spPr bwMode="auto">
                <a:xfrm>
                  <a:off x="1219" y="1428"/>
                  <a:ext cx="159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6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344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107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364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7068" name="Line 51"/>
              <p:cNvSpPr>
                <a:spLocks noChangeShapeType="1"/>
              </p:cNvSpPr>
              <p:nvPr/>
            </p:nvSpPr>
            <p:spPr bwMode="auto">
              <a:xfrm>
                <a:off x="2338" y="3291"/>
                <a:ext cx="39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69" name="Line 52"/>
              <p:cNvSpPr>
                <a:spLocks noChangeShapeType="1"/>
              </p:cNvSpPr>
              <p:nvPr/>
            </p:nvSpPr>
            <p:spPr bwMode="auto">
              <a:xfrm>
                <a:off x="1811" y="3291"/>
                <a:ext cx="161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070" name="Line 53"/>
              <p:cNvSpPr>
                <a:spLocks noChangeShapeType="1"/>
              </p:cNvSpPr>
              <p:nvPr/>
            </p:nvSpPr>
            <p:spPr bwMode="auto">
              <a:xfrm flipV="1">
                <a:off x="4326" y="3326"/>
                <a:ext cx="0" cy="44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7071" name="Group 54"/>
              <p:cNvGrpSpPr>
                <a:grpSpLocks/>
              </p:cNvGrpSpPr>
              <p:nvPr/>
            </p:nvGrpSpPr>
            <p:grpSpPr bwMode="auto">
              <a:xfrm>
                <a:off x="4215" y="3807"/>
                <a:ext cx="207" cy="53"/>
                <a:chOff x="1211" y="1428"/>
                <a:chExt cx="167" cy="32"/>
              </a:xfrm>
            </p:grpSpPr>
            <p:sp>
              <p:nvSpPr>
                <p:cNvPr id="87088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1211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9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325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306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1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268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2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287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3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249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4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230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5" name="Line 62"/>
                <p:cNvSpPr>
                  <a:spLocks noChangeShapeType="1"/>
                </p:cNvSpPr>
                <p:nvPr/>
              </p:nvSpPr>
              <p:spPr bwMode="auto">
                <a:xfrm>
                  <a:off x="1219" y="1428"/>
                  <a:ext cx="159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344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9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364" y="1430"/>
                  <a:ext cx="12" cy="3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7072" name="Freeform 65"/>
              <p:cNvSpPr>
                <a:spLocks/>
              </p:cNvSpPr>
              <p:nvPr/>
            </p:nvSpPr>
            <p:spPr bwMode="auto">
              <a:xfrm>
                <a:off x="1954" y="3238"/>
                <a:ext cx="407" cy="107"/>
              </a:xfrm>
              <a:custGeom>
                <a:avLst/>
                <a:gdLst>
                  <a:gd name="T0" fmla="*/ 0 w 324"/>
                  <a:gd name="T1" fmla="*/ 54 h 126"/>
                  <a:gd name="T2" fmla="*/ 49 w 324"/>
                  <a:gd name="T3" fmla="*/ 54 h 126"/>
                  <a:gd name="T4" fmla="*/ 72 w 324"/>
                  <a:gd name="T5" fmla="*/ 0 h 126"/>
                  <a:gd name="T6" fmla="*/ 113 w 324"/>
                  <a:gd name="T7" fmla="*/ 107 h 126"/>
                  <a:gd name="T8" fmla="*/ 156 w 324"/>
                  <a:gd name="T9" fmla="*/ 0 h 126"/>
                  <a:gd name="T10" fmla="*/ 197 w 324"/>
                  <a:gd name="T11" fmla="*/ 107 h 126"/>
                  <a:gd name="T12" fmla="*/ 239 w 324"/>
                  <a:gd name="T13" fmla="*/ 0 h 126"/>
                  <a:gd name="T14" fmla="*/ 281 w 324"/>
                  <a:gd name="T15" fmla="*/ 107 h 126"/>
                  <a:gd name="T16" fmla="*/ 323 w 324"/>
                  <a:gd name="T17" fmla="*/ 0 h 126"/>
                  <a:gd name="T18" fmla="*/ 349 w 324"/>
                  <a:gd name="T19" fmla="*/ 54 h 126"/>
                  <a:gd name="T20" fmla="*/ 407 w 324"/>
                  <a:gd name="T21" fmla="*/ 54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4" h="126">
                    <a:moveTo>
                      <a:pt x="0" y="63"/>
                    </a:moveTo>
                    <a:lnTo>
                      <a:pt x="39" y="63"/>
                    </a:lnTo>
                    <a:lnTo>
                      <a:pt x="57" y="0"/>
                    </a:lnTo>
                    <a:lnTo>
                      <a:pt x="90" y="126"/>
                    </a:lnTo>
                    <a:lnTo>
                      <a:pt x="124" y="0"/>
                    </a:lnTo>
                    <a:lnTo>
                      <a:pt x="157" y="126"/>
                    </a:lnTo>
                    <a:lnTo>
                      <a:pt x="190" y="0"/>
                    </a:lnTo>
                    <a:lnTo>
                      <a:pt x="224" y="126"/>
                    </a:lnTo>
                    <a:lnTo>
                      <a:pt x="257" y="0"/>
                    </a:lnTo>
                    <a:lnTo>
                      <a:pt x="278" y="63"/>
                    </a:lnTo>
                    <a:lnTo>
                      <a:pt x="324" y="63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7073" name="Group 66"/>
              <p:cNvGrpSpPr>
                <a:grpSpLocks/>
              </p:cNvGrpSpPr>
              <p:nvPr/>
            </p:nvGrpSpPr>
            <p:grpSpPr bwMode="auto">
              <a:xfrm rot="5400000">
                <a:off x="3069" y="2742"/>
                <a:ext cx="232" cy="415"/>
                <a:chOff x="1778" y="1075"/>
                <a:chExt cx="314" cy="607"/>
              </a:xfrm>
            </p:grpSpPr>
            <p:sp>
              <p:nvSpPr>
                <p:cNvPr id="87084" name="Line 67"/>
                <p:cNvSpPr>
                  <a:spLocks noChangeShapeType="1"/>
                </p:cNvSpPr>
                <p:nvPr/>
              </p:nvSpPr>
              <p:spPr bwMode="auto">
                <a:xfrm>
                  <a:off x="1932" y="1075"/>
                  <a:ext cx="0" cy="262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5" name="Line 68"/>
                <p:cNvSpPr>
                  <a:spLocks noChangeShapeType="1"/>
                </p:cNvSpPr>
                <p:nvPr/>
              </p:nvSpPr>
              <p:spPr bwMode="auto">
                <a:xfrm>
                  <a:off x="1932" y="1420"/>
                  <a:ext cx="0" cy="262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6" name="Line 69"/>
                <p:cNvSpPr>
                  <a:spLocks noChangeShapeType="1"/>
                </p:cNvSpPr>
                <p:nvPr/>
              </p:nvSpPr>
              <p:spPr bwMode="auto">
                <a:xfrm>
                  <a:off x="1778" y="1331"/>
                  <a:ext cx="314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7" name="Line 70"/>
                <p:cNvSpPr>
                  <a:spLocks noChangeShapeType="1"/>
                </p:cNvSpPr>
                <p:nvPr/>
              </p:nvSpPr>
              <p:spPr bwMode="auto">
                <a:xfrm>
                  <a:off x="1778" y="1408"/>
                  <a:ext cx="314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7074" name="Text Box 71"/>
              <p:cNvSpPr txBox="1">
                <a:spLocks noChangeArrowheads="1"/>
              </p:cNvSpPr>
              <p:nvPr/>
            </p:nvSpPr>
            <p:spPr bwMode="auto">
              <a:xfrm>
                <a:off x="2080" y="3331"/>
                <a:ext cx="233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000" i="1">
                    <a:solidFill>
                      <a:schemeClr val="bg2"/>
                    </a:solidFill>
                  </a:rPr>
                  <a:t>R</a:t>
                </a:r>
                <a:r>
                  <a:rPr lang="fr-FR" altLang="fr-FR" sz="1000" i="1" baseline="-25000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87075" name="Freeform 72"/>
              <p:cNvSpPr>
                <a:spLocks/>
              </p:cNvSpPr>
              <p:nvPr/>
            </p:nvSpPr>
            <p:spPr bwMode="auto">
              <a:xfrm>
                <a:off x="2693" y="3237"/>
                <a:ext cx="407" cy="107"/>
              </a:xfrm>
              <a:custGeom>
                <a:avLst/>
                <a:gdLst>
                  <a:gd name="T0" fmla="*/ 0 w 324"/>
                  <a:gd name="T1" fmla="*/ 54 h 126"/>
                  <a:gd name="T2" fmla="*/ 49 w 324"/>
                  <a:gd name="T3" fmla="*/ 54 h 126"/>
                  <a:gd name="T4" fmla="*/ 72 w 324"/>
                  <a:gd name="T5" fmla="*/ 0 h 126"/>
                  <a:gd name="T6" fmla="*/ 113 w 324"/>
                  <a:gd name="T7" fmla="*/ 107 h 126"/>
                  <a:gd name="T8" fmla="*/ 156 w 324"/>
                  <a:gd name="T9" fmla="*/ 0 h 126"/>
                  <a:gd name="T10" fmla="*/ 197 w 324"/>
                  <a:gd name="T11" fmla="*/ 107 h 126"/>
                  <a:gd name="T12" fmla="*/ 239 w 324"/>
                  <a:gd name="T13" fmla="*/ 0 h 126"/>
                  <a:gd name="T14" fmla="*/ 281 w 324"/>
                  <a:gd name="T15" fmla="*/ 107 h 126"/>
                  <a:gd name="T16" fmla="*/ 323 w 324"/>
                  <a:gd name="T17" fmla="*/ 0 h 126"/>
                  <a:gd name="T18" fmla="*/ 349 w 324"/>
                  <a:gd name="T19" fmla="*/ 54 h 126"/>
                  <a:gd name="T20" fmla="*/ 407 w 324"/>
                  <a:gd name="T21" fmla="*/ 54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4" h="126">
                    <a:moveTo>
                      <a:pt x="0" y="63"/>
                    </a:moveTo>
                    <a:lnTo>
                      <a:pt x="39" y="63"/>
                    </a:lnTo>
                    <a:lnTo>
                      <a:pt x="57" y="0"/>
                    </a:lnTo>
                    <a:lnTo>
                      <a:pt x="90" y="126"/>
                    </a:lnTo>
                    <a:lnTo>
                      <a:pt x="124" y="0"/>
                    </a:lnTo>
                    <a:lnTo>
                      <a:pt x="157" y="126"/>
                    </a:lnTo>
                    <a:lnTo>
                      <a:pt x="190" y="0"/>
                    </a:lnTo>
                    <a:lnTo>
                      <a:pt x="224" y="126"/>
                    </a:lnTo>
                    <a:lnTo>
                      <a:pt x="257" y="0"/>
                    </a:lnTo>
                    <a:lnTo>
                      <a:pt x="278" y="63"/>
                    </a:lnTo>
                    <a:lnTo>
                      <a:pt x="324" y="63"/>
                    </a:ln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7076" name="Group 73"/>
              <p:cNvGrpSpPr>
                <a:grpSpLocks/>
              </p:cNvGrpSpPr>
              <p:nvPr/>
            </p:nvGrpSpPr>
            <p:grpSpPr bwMode="auto">
              <a:xfrm>
                <a:off x="3076" y="3485"/>
                <a:ext cx="217" cy="445"/>
                <a:chOff x="2617" y="1982"/>
                <a:chExt cx="335" cy="642"/>
              </a:xfrm>
            </p:grpSpPr>
            <p:sp>
              <p:nvSpPr>
                <p:cNvPr id="87080" name="Line 74"/>
                <p:cNvSpPr>
                  <a:spLocks noChangeShapeType="1"/>
                </p:cNvSpPr>
                <p:nvPr/>
              </p:nvSpPr>
              <p:spPr bwMode="auto">
                <a:xfrm rot="10800000">
                  <a:off x="2789" y="2347"/>
                  <a:ext cx="0" cy="277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1" name="Line 75"/>
                <p:cNvSpPr>
                  <a:spLocks noChangeShapeType="1"/>
                </p:cNvSpPr>
                <p:nvPr/>
              </p:nvSpPr>
              <p:spPr bwMode="auto">
                <a:xfrm rot="10800000">
                  <a:off x="2789" y="1982"/>
                  <a:ext cx="0" cy="277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2" name="Line 76"/>
                <p:cNvSpPr>
                  <a:spLocks noChangeShapeType="1"/>
                </p:cNvSpPr>
                <p:nvPr/>
              </p:nvSpPr>
              <p:spPr bwMode="auto">
                <a:xfrm rot="10800000">
                  <a:off x="2617" y="2346"/>
                  <a:ext cx="335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3" name="Line 77"/>
                <p:cNvSpPr>
                  <a:spLocks noChangeShapeType="1"/>
                </p:cNvSpPr>
                <p:nvPr/>
              </p:nvSpPr>
              <p:spPr bwMode="auto">
                <a:xfrm rot="10800000">
                  <a:off x="2617" y="2265"/>
                  <a:ext cx="335" cy="0"/>
                </a:xfrm>
                <a:prstGeom prst="lin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7077" name="Text Box 78"/>
              <p:cNvSpPr txBox="1">
                <a:spLocks noChangeArrowheads="1"/>
              </p:cNvSpPr>
              <p:nvPr/>
            </p:nvSpPr>
            <p:spPr bwMode="auto">
              <a:xfrm>
                <a:off x="2825" y="3331"/>
                <a:ext cx="233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000" i="1">
                    <a:solidFill>
                      <a:schemeClr val="bg2"/>
                    </a:solidFill>
                  </a:rPr>
                  <a:t>R</a:t>
                </a:r>
                <a:r>
                  <a:rPr lang="fr-FR" altLang="fr-FR" sz="1000" i="1" baseline="-25000">
                    <a:solidFill>
                      <a:schemeClr val="bg2"/>
                    </a:solidFill>
                  </a:rPr>
                  <a:t>0</a:t>
                </a:r>
                <a:endParaRPr lang="fr-FR" altLang="fr-FR" sz="1000" i="1">
                  <a:solidFill>
                    <a:schemeClr val="bg2"/>
                  </a:solidFill>
                </a:endParaRPr>
              </a:p>
            </p:txBody>
          </p:sp>
          <p:sp>
            <p:nvSpPr>
              <p:cNvPr id="87078" name="Text Box 79"/>
              <p:cNvSpPr txBox="1">
                <a:spLocks noChangeArrowheads="1"/>
              </p:cNvSpPr>
              <p:nvPr/>
            </p:nvSpPr>
            <p:spPr bwMode="auto">
              <a:xfrm>
                <a:off x="3082" y="2645"/>
                <a:ext cx="310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000" i="1">
                    <a:solidFill>
                      <a:schemeClr val="bg2"/>
                    </a:solidFill>
                  </a:rPr>
                  <a:t>q C</a:t>
                </a:r>
                <a:r>
                  <a:rPr lang="fr-FR" altLang="fr-FR" sz="1000" i="1" baseline="-25000">
                    <a:solidFill>
                      <a:schemeClr val="bg2"/>
                    </a:solidFill>
                  </a:rPr>
                  <a:t>0</a:t>
                </a:r>
                <a:endParaRPr lang="fr-FR" altLang="fr-FR" sz="1000" i="1">
                  <a:solidFill>
                    <a:schemeClr val="bg2"/>
                  </a:solidFill>
                </a:endParaRPr>
              </a:p>
            </p:txBody>
          </p:sp>
          <p:sp>
            <p:nvSpPr>
              <p:cNvPr id="87079" name="Text Box 80"/>
              <p:cNvSpPr txBox="1">
                <a:spLocks noChangeArrowheads="1"/>
              </p:cNvSpPr>
              <p:nvPr/>
            </p:nvSpPr>
            <p:spPr bwMode="auto">
              <a:xfrm>
                <a:off x="2810" y="3613"/>
                <a:ext cx="291" cy="15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000" i="1">
                    <a:solidFill>
                      <a:schemeClr val="bg2"/>
                    </a:solidFill>
                  </a:rPr>
                  <a:t>m C</a:t>
                </a:r>
                <a:r>
                  <a:rPr lang="fr-FR" altLang="fr-FR" sz="1000" i="1" baseline="-25000">
                    <a:solidFill>
                      <a:schemeClr val="bg2"/>
                    </a:solidFill>
                  </a:rPr>
                  <a:t>0</a:t>
                </a:r>
                <a:endParaRPr lang="fr-FR" altLang="fr-FR" sz="1000" i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87053" name="Freeform 85"/>
            <p:cNvSpPr>
              <a:spLocks/>
            </p:cNvSpPr>
            <p:nvPr/>
          </p:nvSpPr>
          <p:spPr bwMode="auto">
            <a:xfrm>
              <a:off x="5073" y="1581"/>
              <a:ext cx="919" cy="1323"/>
            </a:xfrm>
            <a:custGeom>
              <a:avLst/>
              <a:gdLst>
                <a:gd name="T0" fmla="*/ 0 w 919"/>
                <a:gd name="T1" fmla="*/ 0 h 1323"/>
                <a:gd name="T2" fmla="*/ 887 w 919"/>
                <a:gd name="T3" fmla="*/ 317 h 1323"/>
                <a:gd name="T4" fmla="*/ 193 w 919"/>
                <a:gd name="T5" fmla="*/ 1323 h 13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9" h="1323">
                  <a:moveTo>
                    <a:pt x="0" y="0"/>
                  </a:moveTo>
                  <a:cubicBezTo>
                    <a:pt x="148" y="53"/>
                    <a:pt x="855" y="97"/>
                    <a:pt x="887" y="317"/>
                  </a:cubicBezTo>
                  <a:cubicBezTo>
                    <a:pt x="919" y="537"/>
                    <a:pt x="338" y="1114"/>
                    <a:pt x="193" y="132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7054" name="Oval 86"/>
            <p:cNvSpPr>
              <a:spLocks noChangeArrowheads="1"/>
            </p:cNvSpPr>
            <p:nvPr/>
          </p:nvSpPr>
          <p:spPr bwMode="auto">
            <a:xfrm>
              <a:off x="2107" y="2602"/>
              <a:ext cx="3517" cy="161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</p:grpSp>
      <p:grpSp>
        <p:nvGrpSpPr>
          <p:cNvPr id="404573" name="Group 93"/>
          <p:cNvGrpSpPr>
            <a:grpSpLocks/>
          </p:cNvGrpSpPr>
          <p:nvPr/>
        </p:nvGrpSpPr>
        <p:grpSpPr bwMode="auto">
          <a:xfrm>
            <a:off x="2798763" y="1116013"/>
            <a:ext cx="5727700" cy="1714500"/>
            <a:chOff x="1763" y="703"/>
            <a:chExt cx="3608" cy="1080"/>
          </a:xfrm>
        </p:grpSpPr>
        <p:sp>
          <p:nvSpPr>
            <p:cNvPr id="87047" name="Text Box 14"/>
            <p:cNvSpPr txBox="1">
              <a:spLocks noChangeArrowheads="1"/>
            </p:cNvSpPr>
            <p:nvPr/>
          </p:nvSpPr>
          <p:spPr bwMode="auto">
            <a:xfrm>
              <a:off x="4484" y="816"/>
              <a:ext cx="8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 i="1">
                  <a:solidFill>
                    <a:schemeClr val="bg2"/>
                  </a:solidFill>
                </a:rPr>
                <a:t>On cherche </a:t>
              </a:r>
            </a:p>
          </p:txBody>
        </p:sp>
        <p:graphicFrame>
          <p:nvGraphicFramePr>
            <p:cNvPr id="87048" name="Object 16"/>
            <p:cNvGraphicFramePr>
              <a:graphicFrameLocks noChangeAspect="1"/>
            </p:cNvGraphicFramePr>
            <p:nvPr/>
          </p:nvGraphicFramePr>
          <p:xfrm>
            <a:off x="4414" y="1341"/>
            <a:ext cx="476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25" name="Equation" r:id="rId5" imgW="393529" imgH="203112" progId="">
                    <p:embed/>
                  </p:oleObj>
                </mc:Choice>
                <mc:Fallback>
                  <p:oleObj name="Equation" r:id="rId5" imgW="393529" imgH="203112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4" y="1341"/>
                          <a:ext cx="476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49" name="Freeform 83"/>
            <p:cNvSpPr>
              <a:spLocks/>
            </p:cNvSpPr>
            <p:nvPr/>
          </p:nvSpPr>
          <p:spPr bwMode="auto">
            <a:xfrm>
              <a:off x="1763" y="703"/>
              <a:ext cx="2445" cy="643"/>
            </a:xfrm>
            <a:custGeom>
              <a:avLst/>
              <a:gdLst>
                <a:gd name="T0" fmla="*/ 0 w 2445"/>
                <a:gd name="T1" fmla="*/ 595 h 643"/>
                <a:gd name="T2" fmla="*/ 829 w 2445"/>
                <a:gd name="T3" fmla="*/ 8 h 643"/>
                <a:gd name="T4" fmla="*/ 2445 w 2445"/>
                <a:gd name="T5" fmla="*/ 643 h 6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5" h="643">
                  <a:moveTo>
                    <a:pt x="0" y="595"/>
                  </a:moveTo>
                  <a:cubicBezTo>
                    <a:pt x="138" y="497"/>
                    <a:pt x="422" y="0"/>
                    <a:pt x="829" y="8"/>
                  </a:cubicBezTo>
                  <a:cubicBezTo>
                    <a:pt x="1236" y="16"/>
                    <a:pt x="2108" y="511"/>
                    <a:pt x="2445" y="643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7050" name="Oval 91"/>
            <p:cNvSpPr>
              <a:spLocks noChangeArrowheads="1"/>
            </p:cNvSpPr>
            <p:nvPr/>
          </p:nvSpPr>
          <p:spPr bwMode="auto">
            <a:xfrm>
              <a:off x="4165" y="1194"/>
              <a:ext cx="923" cy="58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</p:grpSp>
      <p:sp>
        <p:nvSpPr>
          <p:cNvPr id="87046" name="Text Box 95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67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1898650" y="742950"/>
            <a:ext cx="5943600" cy="800100"/>
            <a:chOff x="1344" y="624"/>
            <a:chExt cx="3456" cy="720"/>
          </a:xfrm>
        </p:grpSpPr>
        <p:sp>
          <p:nvSpPr>
            <p:cNvPr id="88073" name="Line 3"/>
            <p:cNvSpPr>
              <a:spLocks noChangeShapeType="1"/>
            </p:cNvSpPr>
            <p:nvPr/>
          </p:nvSpPr>
          <p:spPr bwMode="auto">
            <a:xfrm>
              <a:off x="1344" y="1008"/>
              <a:ext cx="816" cy="0"/>
            </a:xfrm>
            <a:prstGeom prst="line">
              <a:avLst/>
            </a:prstGeom>
            <a:noFill/>
            <a:ln w="28575">
              <a:solidFill>
                <a:srgbClr val="0101D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074" name="Line 4"/>
            <p:cNvSpPr>
              <a:spLocks noChangeShapeType="1"/>
            </p:cNvSpPr>
            <p:nvPr/>
          </p:nvSpPr>
          <p:spPr bwMode="auto">
            <a:xfrm>
              <a:off x="3888" y="1008"/>
              <a:ext cx="912" cy="0"/>
            </a:xfrm>
            <a:prstGeom prst="line">
              <a:avLst/>
            </a:prstGeom>
            <a:noFill/>
            <a:ln w="28575">
              <a:solidFill>
                <a:srgbClr val="0101D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8075" name="Text Box 5"/>
            <p:cNvSpPr txBox="1">
              <a:spLocks noChangeArrowheads="1"/>
            </p:cNvSpPr>
            <p:nvPr/>
          </p:nvSpPr>
          <p:spPr bwMode="auto">
            <a:xfrm>
              <a:off x="1632" y="720"/>
              <a:ext cx="62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e(t)</a:t>
              </a:r>
            </a:p>
          </p:txBody>
        </p:sp>
        <p:sp>
          <p:nvSpPr>
            <p:cNvPr id="88076" name="Text Box 6"/>
            <p:cNvSpPr txBox="1">
              <a:spLocks noChangeArrowheads="1"/>
            </p:cNvSpPr>
            <p:nvPr/>
          </p:nvSpPr>
          <p:spPr bwMode="auto">
            <a:xfrm>
              <a:off x="3936" y="720"/>
              <a:ext cx="62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chemeClr val="bg2"/>
                  </a:solidFill>
                </a:rPr>
                <a:t>s(t)</a:t>
              </a:r>
            </a:p>
          </p:txBody>
        </p:sp>
        <p:sp>
          <p:nvSpPr>
            <p:cNvPr id="88077" name="Rectangle 7"/>
            <p:cNvSpPr>
              <a:spLocks noChangeArrowheads="1"/>
            </p:cNvSpPr>
            <p:nvPr/>
          </p:nvSpPr>
          <p:spPr bwMode="auto">
            <a:xfrm>
              <a:off x="2160" y="624"/>
              <a:ext cx="1728" cy="7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>
                  <a:solidFill>
                    <a:schemeClr val="bg2"/>
                  </a:solidFill>
                </a:rPr>
                <a:t>S.L.I</a:t>
              </a:r>
            </a:p>
          </p:txBody>
        </p:sp>
      </p:grpSp>
      <p:graphicFrame>
        <p:nvGraphicFramePr>
          <p:cNvPr id="88067" name="Object 8"/>
          <p:cNvGraphicFramePr>
            <a:graphicFrameLocks noChangeAspect="1"/>
          </p:cNvGraphicFramePr>
          <p:nvPr/>
        </p:nvGraphicFramePr>
        <p:xfrm>
          <a:off x="663575" y="1962150"/>
          <a:ext cx="8658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Equation" r:id="rId3" imgW="4508500" imgH="419100" progId="">
                  <p:embed/>
                </p:oleObj>
              </mc:Choice>
              <mc:Fallback>
                <p:oleObj name="Equation" r:id="rId3" imgW="4508500" imgH="4191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962150"/>
                        <a:ext cx="86582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9"/>
          <p:cNvSpPr txBox="1">
            <a:spLocks noChangeArrowheads="1"/>
          </p:cNvSpPr>
          <p:nvPr/>
        </p:nvSpPr>
        <p:spPr bwMode="auto">
          <a:xfrm>
            <a:off x="895350" y="2852738"/>
            <a:ext cx="807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où a</a:t>
            </a:r>
            <a:r>
              <a:rPr lang="fr-FR" altLang="fr-FR" sz="2000" baseline="-25000">
                <a:solidFill>
                  <a:schemeClr val="bg2"/>
                </a:solidFill>
              </a:rPr>
              <a:t>i</a:t>
            </a:r>
            <a:r>
              <a:rPr lang="fr-FR" altLang="fr-FR" sz="2000">
                <a:solidFill>
                  <a:schemeClr val="bg2"/>
                </a:solidFill>
              </a:rPr>
              <a:t> et b</a:t>
            </a:r>
            <a:r>
              <a:rPr lang="fr-FR" altLang="fr-FR" sz="2000" baseline="-25000">
                <a:solidFill>
                  <a:schemeClr val="bg2"/>
                </a:solidFill>
              </a:rPr>
              <a:t>i </a:t>
            </a:r>
            <a:r>
              <a:rPr lang="fr-FR" altLang="fr-FR" sz="2000">
                <a:solidFill>
                  <a:schemeClr val="bg2"/>
                </a:solidFill>
              </a:rPr>
              <a:t>sont réels positifs constants dans le temps</a:t>
            </a:r>
          </a:p>
        </p:txBody>
      </p:sp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1101725" y="4265613"/>
          <a:ext cx="77787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Equation" r:id="rId5" imgW="4051300" imgH="457200" progId="">
                  <p:embed/>
                </p:oleObj>
              </mc:Choice>
              <mc:Fallback>
                <p:oleObj name="Equation" r:id="rId5" imgW="4051300" imgH="457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265613"/>
                        <a:ext cx="777875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630238" y="3622675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La réponse fréquentielle </a:t>
            </a:r>
            <a:r>
              <a:rPr lang="fr-FR" altLang="fr-FR" sz="2000" i="1">
                <a:solidFill>
                  <a:schemeClr val="bg2"/>
                </a:solidFill>
              </a:rPr>
              <a:t>H(j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i="1">
                <a:solidFill>
                  <a:schemeClr val="bg2"/>
                </a:solidFill>
              </a:rPr>
              <a:t>) s'écrit :</a:t>
            </a:r>
          </a:p>
        </p:txBody>
      </p:sp>
      <p:sp>
        <p:nvSpPr>
          <p:cNvPr id="88071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29F351D-1F3E-489F-9361-CC9CD33E63F8}" type="slidenum">
              <a:rPr lang="fr-FR" altLang="fr-FR">
                <a:solidFill>
                  <a:schemeClr val="bg2"/>
                </a:solidFill>
              </a:rPr>
              <a:pPr algn="r" eaLnBrk="1" hangingPunct="1"/>
              <a:t>68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88072" name="Text Box 13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695325" y="1460500"/>
          <a:ext cx="7632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Equation" r:id="rId3" imgW="3975100" imgH="457200" progId="">
                  <p:embed/>
                </p:oleObj>
              </mc:Choice>
              <mc:Fallback>
                <p:oleObj name="Equation" r:id="rId3" imgW="3975100" imgH="457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460500"/>
                        <a:ext cx="7632700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1455738" y="3319463"/>
          <a:ext cx="6461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Equation" r:id="rId5" imgW="3365500" imgH="279400" progId="">
                  <p:embed/>
                </p:oleObj>
              </mc:Choice>
              <mc:Fallback>
                <p:oleObj name="Equation" r:id="rId5" imgW="3365500" imgH="279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3319463"/>
                        <a:ext cx="64611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1471613" y="2609850"/>
          <a:ext cx="60960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name="Equation" r:id="rId7" imgW="3175000" imgH="241300" progId="">
                  <p:embed/>
                </p:oleObj>
              </mc:Choice>
              <mc:Fallback>
                <p:oleObj name="Equation" r:id="rId7" imgW="3175000" imgH="2413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2609850"/>
                        <a:ext cx="60960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2979738" y="4194175"/>
          <a:ext cx="34131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name="Equation" r:id="rId9" imgW="1778000" imgH="241300" progId="">
                  <p:embed/>
                </p:oleObj>
              </mc:Choice>
              <mc:Fallback>
                <p:oleObj name="Equation" r:id="rId9" imgW="1778000" imgH="2413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4194175"/>
                        <a:ext cx="34131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AutoShape 6"/>
          <p:cNvSpPr>
            <a:spLocks/>
          </p:cNvSpPr>
          <p:nvPr/>
        </p:nvSpPr>
        <p:spPr bwMode="auto">
          <a:xfrm rot="-5400000">
            <a:off x="5993607" y="4280694"/>
            <a:ext cx="90487" cy="962025"/>
          </a:xfrm>
          <a:prstGeom prst="leftBrace">
            <a:avLst>
              <a:gd name="adj1" fmla="val 88597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21191" name="AutoShape 7"/>
          <p:cNvSpPr>
            <a:spLocks/>
          </p:cNvSpPr>
          <p:nvPr/>
        </p:nvSpPr>
        <p:spPr bwMode="auto">
          <a:xfrm rot="-5400000">
            <a:off x="4404519" y="4280694"/>
            <a:ext cx="90487" cy="962025"/>
          </a:xfrm>
          <a:prstGeom prst="leftBrace">
            <a:avLst>
              <a:gd name="adj1" fmla="val 88597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3695700" y="4972050"/>
            <a:ext cx="1373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fct Réelle paire en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5421313" y="497205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fct réelle paire en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21194" name="AutoShape 10"/>
          <p:cNvSpPr>
            <a:spLocks/>
          </p:cNvSpPr>
          <p:nvPr/>
        </p:nvSpPr>
        <p:spPr bwMode="auto">
          <a:xfrm rot="-5400000">
            <a:off x="5844381" y="5168107"/>
            <a:ext cx="92075" cy="1414462"/>
          </a:xfrm>
          <a:prstGeom prst="leftBrace">
            <a:avLst>
              <a:gd name="adj1" fmla="val 128017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5143500" y="6032500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impaire en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49238" y="717550"/>
            <a:ext cx="3405187" cy="466725"/>
          </a:xfrm>
          <a:prstGeom prst="rect">
            <a:avLst/>
          </a:prstGeom>
          <a:noFill/>
          <a:ln w="9525">
            <a:solidFill>
              <a:srgbClr val="0101D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propriété de |H(</a:t>
            </a:r>
            <a:r>
              <a:rPr lang="fr-FR" altLang="fr-FR" sz="24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400" i="1">
                <a:solidFill>
                  <a:schemeClr val="bg2"/>
                </a:solidFill>
              </a:rPr>
              <a:t>)|</a:t>
            </a:r>
            <a:endParaRPr lang="fr-FR" altLang="fr-FR" sz="24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6132513" y="0"/>
            <a:ext cx="377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1°) propriété de |H(w)|</a:t>
            </a:r>
          </a:p>
        </p:txBody>
      </p:sp>
      <p:sp>
        <p:nvSpPr>
          <p:cNvPr id="89102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902C48B-EE6D-4B37-9349-A9C01323FA94}" type="slidenum">
              <a:rPr lang="fr-FR" altLang="fr-FR">
                <a:solidFill>
                  <a:schemeClr val="bg2"/>
                </a:solidFill>
              </a:rPr>
              <a:pPr algn="r" eaLnBrk="1" hangingPunct="1"/>
              <a:t>69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69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1" grpId="0" animBg="1"/>
      <p:bldP spid="221192" grpId="0"/>
      <p:bldP spid="221193" grpId="0"/>
      <p:bldP spid="221194" grpId="0" animBg="1"/>
      <p:bldP spid="221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57175" y="4057650"/>
            <a:ext cx="9428163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77863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0663" y="4222750"/>
            <a:ext cx="1314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1kHz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35075" y="4222750"/>
            <a:ext cx="1314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10kHz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695450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709863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51075" y="4222750"/>
            <a:ext cx="13160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100kHz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68663" y="4222750"/>
            <a:ext cx="1314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1MHz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724275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740275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283075" y="4222750"/>
            <a:ext cx="1314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10MHz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299075" y="4222750"/>
            <a:ext cx="1314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100MHz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757863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765925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478588" y="4222750"/>
            <a:ext cx="13160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1GHz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29488" y="4222750"/>
            <a:ext cx="13144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10GHz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7788275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8802688" y="4014788"/>
            <a:ext cx="0" cy="968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8432800" y="4222750"/>
            <a:ext cx="13160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100GHz</a:t>
            </a:r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271463" y="3514725"/>
            <a:ext cx="6940550" cy="303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les filtres passifs à composants	</a:t>
            </a: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273050" y="2784475"/>
            <a:ext cx="4481513" cy="303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les filtres actifs AOP</a:t>
            </a: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3716338" y="1981200"/>
            <a:ext cx="2236787" cy="303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filtres à quartz</a:t>
            </a: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>
            <a:off x="6765925" y="1428750"/>
            <a:ext cx="2071688" cy="303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filtres à cavité</a:t>
            </a: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6765925" y="2540000"/>
            <a:ext cx="2028825" cy="498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860" tIns="46277" rIns="95860" bIns="4627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filtres passifs à lignes et hybride</a:t>
            </a: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5629275" y="487363"/>
            <a:ext cx="1665288" cy="501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filtres à onde de surface</a:t>
            </a: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>
            <a:off x="7213600" y="3521075"/>
            <a:ext cx="1598613" cy="415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5773" tIns="47887" rIns="95773" bIns="47887"/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1300">
                <a:solidFill>
                  <a:schemeClr val="bg2"/>
                </a:solidFill>
              </a:rPr>
              <a:t>MMIC</a:t>
            </a:r>
          </a:p>
        </p:txBody>
      </p:sp>
      <p:sp>
        <p:nvSpPr>
          <p:cNvPr id="14364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02B9F97-1593-473E-B6B1-A49C2D893FFC}" type="slidenum">
              <a:rPr lang="fr-FR" altLang="fr-FR">
                <a:solidFill>
                  <a:schemeClr val="bg2"/>
                </a:solidFill>
              </a:rPr>
              <a:pPr algn="r" eaLnBrk="1" hangingPunct="1"/>
              <a:t>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4365" name="Text Box 11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I. 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9" grpId="0" animBg="1"/>
      <p:bldP spid="186390" grpId="0" animBg="1"/>
      <p:bldP spid="186391" grpId="0" animBg="1"/>
      <p:bldP spid="186392" grpId="0" animBg="1"/>
      <p:bldP spid="186393" grpId="0" animBg="1"/>
      <p:bldP spid="186394" grpId="0" animBg="1"/>
      <p:bldP spid="18639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801938" y="925513"/>
          <a:ext cx="34369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3" imgW="1790700" imgH="241300" progId="">
                  <p:embed/>
                </p:oleObj>
              </mc:Choice>
              <mc:Fallback>
                <p:oleObj name="Equation" r:id="rId3" imgW="1790700" imgH="2413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925513"/>
                        <a:ext cx="343693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AutoShape 3"/>
          <p:cNvSpPr>
            <a:spLocks/>
          </p:cNvSpPr>
          <p:nvPr/>
        </p:nvSpPr>
        <p:spPr bwMode="auto">
          <a:xfrm rot="-5400000">
            <a:off x="5828507" y="1012031"/>
            <a:ext cx="90488" cy="962025"/>
          </a:xfrm>
          <a:prstGeom prst="leftBrace">
            <a:avLst>
              <a:gd name="adj1" fmla="val 88596"/>
              <a:gd name="adj2" fmla="val 50000"/>
            </a:avLst>
          </a:prstGeom>
          <a:noFill/>
          <a:ln w="9525">
            <a:solidFill>
              <a:srgbClr val="0101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0116" name="AutoShape 4"/>
          <p:cNvSpPr>
            <a:spLocks/>
          </p:cNvSpPr>
          <p:nvPr/>
        </p:nvSpPr>
        <p:spPr bwMode="auto">
          <a:xfrm rot="-5400000">
            <a:off x="4239419" y="1012031"/>
            <a:ext cx="90488" cy="962025"/>
          </a:xfrm>
          <a:prstGeom prst="leftBrace">
            <a:avLst>
              <a:gd name="adj1" fmla="val 88596"/>
              <a:gd name="adj2" fmla="val 50000"/>
            </a:avLst>
          </a:prstGeom>
          <a:noFill/>
          <a:ln w="9525">
            <a:solidFill>
              <a:srgbClr val="0101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530600" y="1703388"/>
            <a:ext cx="1373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fct Réelle paire en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256213" y="1703388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fct réelle paire en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90119" name="AutoShape 7"/>
          <p:cNvSpPr>
            <a:spLocks/>
          </p:cNvSpPr>
          <p:nvPr/>
        </p:nvSpPr>
        <p:spPr bwMode="auto">
          <a:xfrm rot="-5400000">
            <a:off x="5679281" y="1899445"/>
            <a:ext cx="92075" cy="1414462"/>
          </a:xfrm>
          <a:prstGeom prst="leftBrace">
            <a:avLst>
              <a:gd name="adj1" fmla="val 128017"/>
              <a:gd name="adj2" fmla="val 50000"/>
            </a:avLst>
          </a:prstGeom>
          <a:noFill/>
          <a:ln w="9525">
            <a:solidFill>
              <a:srgbClr val="0101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978400" y="2763838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impaire en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42938" y="952500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de même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2218" name="Object 10"/>
          <p:cNvGraphicFramePr>
            <a:graphicFrameLocks noChangeAspect="1"/>
          </p:cNvGraphicFramePr>
          <p:nvPr/>
        </p:nvGraphicFramePr>
        <p:xfrm>
          <a:off x="2765425" y="3487738"/>
          <a:ext cx="35099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5" imgW="1828800" imgH="457200" progId="">
                  <p:embed/>
                </p:oleObj>
              </mc:Choice>
              <mc:Fallback>
                <p:oleObj name="Equation" r:id="rId5" imgW="1828800" imgH="457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3487738"/>
                        <a:ext cx="3509963" cy="8080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642938" y="3705225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d'où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043613" y="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1°) propriété de |H(w)|</a:t>
            </a:r>
          </a:p>
        </p:txBody>
      </p:sp>
      <p:sp>
        <p:nvSpPr>
          <p:cNvPr id="90125" name="Espace réservé du numéro de diapositive 2"/>
          <p:cNvSpPr txBox="1">
            <a:spLocks noGrp="1"/>
          </p:cNvSpPr>
          <p:nvPr/>
        </p:nvSpPr>
        <p:spPr bwMode="auto">
          <a:xfrm>
            <a:off x="7593013" y="6415088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27214EE-A4EC-4E11-9417-3C8E7E40EDCC}" type="slidenum">
              <a:rPr lang="fr-FR" altLang="fr-FR">
                <a:solidFill>
                  <a:schemeClr val="bg2"/>
                </a:solidFill>
              </a:rPr>
              <a:pPr algn="r" eaLnBrk="1" hangingPunct="1"/>
              <a:t>70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079750" y="2020888"/>
          <a:ext cx="38989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Equation" r:id="rId3" imgW="2032000" imgH="457200" progId="">
                  <p:embed/>
                </p:oleObj>
              </mc:Choice>
              <mc:Fallback>
                <p:oleObj name="Equation" r:id="rId3" imgW="2032000" imgH="457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2020888"/>
                        <a:ext cx="38989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11263" y="3543300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171950" y="3543300"/>
            <a:ext cx="485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  <a:cs typeface="Times New Roman" pitchFamily="18" charset="0"/>
              </a:rPr>
              <a:t>est une fonction de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fr-FR" altLang="fr-FR" sz="2000" i="1" baseline="30000">
                <a:solidFill>
                  <a:schemeClr val="bg2"/>
                </a:solidFill>
                <a:cs typeface="Times New Roman" pitchFamily="18" charset="0"/>
              </a:rPr>
              <a:t>2 </a:t>
            </a:r>
            <a:r>
              <a:rPr lang="fr-FR" altLang="fr-FR" sz="2000" i="1">
                <a:solidFill>
                  <a:schemeClr val="bg2"/>
                </a:solidFill>
                <a:cs typeface="Times New Roman" pitchFamily="18" charset="0"/>
              </a:rPr>
              <a:t>uniquement</a:t>
            </a:r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2967038" y="3544888"/>
          <a:ext cx="9509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Equation" r:id="rId5" imgW="495085" imgH="279279" progId="">
                  <p:embed/>
                </p:oleObj>
              </mc:Choice>
              <mc:Fallback>
                <p:oleObj name="Equation" r:id="rId5" imgW="495085" imgH="27927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544888"/>
                        <a:ext cx="9509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122363" y="2238375"/>
            <a:ext cx="168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619375" y="3241675"/>
            <a:ext cx="5943600" cy="10223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837238" y="0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1°) propriété de |H(w)|</a:t>
            </a:r>
          </a:p>
        </p:txBody>
      </p:sp>
      <p:sp>
        <p:nvSpPr>
          <p:cNvPr id="91145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F147B521-74C1-4C81-A224-5C0E45DF39E8}" type="slidenum">
              <a:rPr lang="fr-FR" altLang="fr-FR">
                <a:solidFill>
                  <a:schemeClr val="bg2"/>
                </a:solidFill>
              </a:rPr>
              <a:pPr algn="r" eaLnBrk="1" hangingPunct="1"/>
              <a:t>71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066925" y="1511300"/>
          <a:ext cx="45354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Equation" r:id="rId3" imgW="2362200" imgH="431800" progId="">
                  <p:embed/>
                </p:oleObj>
              </mc:Choice>
              <mc:Fallback>
                <p:oleObj name="Equation" r:id="rId3" imgW="2362200" imgH="431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1511300"/>
                        <a:ext cx="4535488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60350" y="2324100"/>
            <a:ext cx="453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où p</a:t>
            </a:r>
            <a:r>
              <a:rPr lang="fr-FR" altLang="fr-FR" sz="2000" i="1" baseline="-25000">
                <a:solidFill>
                  <a:schemeClr val="bg2"/>
                </a:solidFill>
              </a:rPr>
              <a:t>1</a:t>
            </a:r>
            <a:r>
              <a:rPr lang="fr-FR" altLang="fr-FR" sz="2000" i="1">
                <a:solidFill>
                  <a:schemeClr val="bg2"/>
                </a:solidFill>
              </a:rPr>
              <a:t> , p</a:t>
            </a:r>
            <a:r>
              <a:rPr lang="fr-FR" altLang="fr-FR" sz="2000" i="1" baseline="-25000">
                <a:solidFill>
                  <a:schemeClr val="bg2"/>
                </a:solidFill>
              </a:rPr>
              <a:t>2</a:t>
            </a:r>
            <a:r>
              <a:rPr lang="fr-FR" altLang="fr-FR" sz="2000" i="1">
                <a:solidFill>
                  <a:schemeClr val="bg2"/>
                </a:solidFill>
              </a:rPr>
              <a:t>, …p</a:t>
            </a:r>
            <a:r>
              <a:rPr lang="fr-FR" altLang="fr-FR" sz="2000" i="1" baseline="-25000">
                <a:solidFill>
                  <a:schemeClr val="bg2"/>
                </a:solidFill>
              </a:rPr>
              <a:t>n</a:t>
            </a:r>
            <a:r>
              <a:rPr lang="fr-FR" altLang="fr-FR" sz="2000" i="1">
                <a:solidFill>
                  <a:schemeClr val="bg2"/>
                </a:solidFill>
              </a:rPr>
              <a:t>  sont les pôles de H(p)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55650" y="717550"/>
            <a:ext cx="4572000" cy="466725"/>
          </a:xfrm>
          <a:prstGeom prst="rect">
            <a:avLst/>
          </a:prstGeom>
          <a:noFill/>
          <a:ln w="9525">
            <a:solidFill>
              <a:srgbClr val="0101D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pôles et zéros de H(p) H(-p)</a:t>
            </a:r>
            <a:endParaRPr lang="fr-FR" altLang="fr-FR" sz="2400" i="1" baseline="30000">
              <a:solidFill>
                <a:schemeClr val="bg2"/>
              </a:solidFill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752975" y="2324100"/>
            <a:ext cx="425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et z</a:t>
            </a:r>
            <a:r>
              <a:rPr lang="fr-FR" altLang="fr-FR" sz="2000" i="1" baseline="-25000">
                <a:solidFill>
                  <a:schemeClr val="bg2"/>
                </a:solidFill>
              </a:rPr>
              <a:t>1</a:t>
            </a:r>
            <a:r>
              <a:rPr lang="fr-FR" altLang="fr-FR" sz="2000" i="1">
                <a:solidFill>
                  <a:schemeClr val="bg2"/>
                </a:solidFill>
              </a:rPr>
              <a:t> , z</a:t>
            </a:r>
            <a:r>
              <a:rPr lang="fr-FR" altLang="fr-FR" sz="2000" i="1" baseline="-25000">
                <a:solidFill>
                  <a:schemeClr val="bg2"/>
                </a:solidFill>
              </a:rPr>
              <a:t>2</a:t>
            </a:r>
            <a:r>
              <a:rPr lang="fr-FR" altLang="fr-FR" sz="2000" i="1">
                <a:solidFill>
                  <a:schemeClr val="bg2"/>
                </a:solidFill>
              </a:rPr>
              <a:t>, …z</a:t>
            </a:r>
            <a:r>
              <a:rPr lang="fr-FR" altLang="fr-FR" sz="2000" i="1" baseline="-25000">
                <a:solidFill>
                  <a:schemeClr val="bg2"/>
                </a:solidFill>
              </a:rPr>
              <a:t>m</a:t>
            </a:r>
            <a:r>
              <a:rPr lang="fr-FR" altLang="fr-FR" sz="2000" i="1">
                <a:solidFill>
                  <a:schemeClr val="bg2"/>
                </a:solidFill>
              </a:rPr>
              <a:t>  sont les zéros de H(p)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379413" y="2968625"/>
            <a:ext cx="8983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On a vu que :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- les pôles et les zéros de H(p) sont soient </a:t>
            </a:r>
            <a:r>
              <a:rPr lang="fr-FR" altLang="fr-FR" sz="2000" i="1" u="sng">
                <a:solidFill>
                  <a:schemeClr val="bg2"/>
                </a:solidFill>
              </a:rPr>
              <a:t>réels</a:t>
            </a:r>
            <a:r>
              <a:rPr lang="fr-FR" altLang="fr-FR" sz="2000" i="1">
                <a:solidFill>
                  <a:schemeClr val="bg2"/>
                </a:solidFill>
              </a:rPr>
              <a:t> soient </a:t>
            </a:r>
            <a:r>
              <a:rPr lang="fr-FR" altLang="fr-FR" sz="2000" i="1" u="sng">
                <a:solidFill>
                  <a:schemeClr val="bg2"/>
                </a:solidFill>
              </a:rPr>
              <a:t>complexes conjugués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  <a:cs typeface="Times New Roman" pitchFamily="18" charset="0"/>
              </a:rPr>
              <a:t>- Re(pôles) et Re(zéros) sont négatives (pour stabilité et déphasage minimum)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1858963" y="5119688"/>
            <a:ext cx="337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d'où la répartition suivante :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pSp>
        <p:nvGrpSpPr>
          <p:cNvPr id="224264" name="Group 8"/>
          <p:cNvGrpSpPr>
            <a:grpSpLocks/>
          </p:cNvGrpSpPr>
          <p:nvPr/>
        </p:nvGrpSpPr>
        <p:grpSpPr bwMode="auto">
          <a:xfrm>
            <a:off x="5335588" y="4162425"/>
            <a:ext cx="4051300" cy="2568575"/>
            <a:chOff x="3102" y="2622"/>
            <a:chExt cx="2356" cy="1618"/>
          </a:xfrm>
        </p:grpSpPr>
        <p:sp>
          <p:nvSpPr>
            <p:cNvPr id="92172" name="Line 9"/>
            <p:cNvSpPr>
              <a:spLocks noChangeShapeType="1"/>
            </p:cNvSpPr>
            <p:nvPr/>
          </p:nvSpPr>
          <p:spPr bwMode="auto">
            <a:xfrm flipV="1">
              <a:off x="4273" y="2770"/>
              <a:ext cx="0" cy="147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173" name="Line 10"/>
            <p:cNvSpPr>
              <a:spLocks noChangeShapeType="1"/>
            </p:cNvSpPr>
            <p:nvPr/>
          </p:nvSpPr>
          <p:spPr bwMode="auto">
            <a:xfrm>
              <a:off x="3102" y="3602"/>
              <a:ext cx="1811" cy="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174" name="Oval 11"/>
            <p:cNvSpPr>
              <a:spLocks noChangeArrowheads="1"/>
            </p:cNvSpPr>
            <p:nvPr/>
          </p:nvSpPr>
          <p:spPr bwMode="auto">
            <a:xfrm>
              <a:off x="3378" y="3097"/>
              <a:ext cx="56" cy="5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2175" name="Oval 12"/>
            <p:cNvSpPr>
              <a:spLocks noChangeArrowheads="1"/>
            </p:cNvSpPr>
            <p:nvPr/>
          </p:nvSpPr>
          <p:spPr bwMode="auto">
            <a:xfrm>
              <a:off x="3378" y="3980"/>
              <a:ext cx="56" cy="5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2176" name="Oval 13"/>
            <p:cNvSpPr>
              <a:spLocks noChangeArrowheads="1"/>
            </p:cNvSpPr>
            <p:nvPr/>
          </p:nvSpPr>
          <p:spPr bwMode="auto">
            <a:xfrm>
              <a:off x="3621" y="3571"/>
              <a:ext cx="56" cy="5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2177" name="Oval 14"/>
            <p:cNvSpPr>
              <a:spLocks noChangeArrowheads="1"/>
            </p:cNvSpPr>
            <p:nvPr/>
          </p:nvSpPr>
          <p:spPr bwMode="auto">
            <a:xfrm>
              <a:off x="3896" y="3321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2178" name="Oval 15"/>
            <p:cNvSpPr>
              <a:spLocks noChangeArrowheads="1"/>
            </p:cNvSpPr>
            <p:nvPr/>
          </p:nvSpPr>
          <p:spPr bwMode="auto">
            <a:xfrm>
              <a:off x="3896" y="3814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2179" name="Text Box 16"/>
            <p:cNvSpPr txBox="1">
              <a:spLocks noChangeArrowheads="1"/>
            </p:cNvSpPr>
            <p:nvPr/>
          </p:nvSpPr>
          <p:spPr bwMode="auto">
            <a:xfrm>
              <a:off x="4726" y="3608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Re</a:t>
              </a:r>
            </a:p>
          </p:txBody>
        </p:sp>
        <p:sp>
          <p:nvSpPr>
            <p:cNvPr id="92180" name="Text Box 17"/>
            <p:cNvSpPr txBox="1">
              <a:spLocks noChangeArrowheads="1"/>
            </p:cNvSpPr>
            <p:nvPr/>
          </p:nvSpPr>
          <p:spPr bwMode="auto">
            <a:xfrm>
              <a:off x="4284" y="2622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Im</a:t>
              </a:r>
            </a:p>
          </p:txBody>
        </p:sp>
        <p:sp>
          <p:nvSpPr>
            <p:cNvPr id="92181" name="Rectangle 18"/>
            <p:cNvSpPr>
              <a:spLocks noChangeArrowheads="1"/>
            </p:cNvSpPr>
            <p:nvPr/>
          </p:nvSpPr>
          <p:spPr bwMode="auto">
            <a:xfrm>
              <a:off x="3147" y="2943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2182" name="Rectangle 19"/>
            <p:cNvSpPr>
              <a:spLocks noChangeArrowheads="1"/>
            </p:cNvSpPr>
            <p:nvPr/>
          </p:nvSpPr>
          <p:spPr bwMode="auto">
            <a:xfrm>
              <a:off x="3147" y="3974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</a:p>
          </p:txBody>
        </p:sp>
        <p:sp>
          <p:nvSpPr>
            <p:cNvPr id="92183" name="Rectangle 20"/>
            <p:cNvSpPr>
              <a:spLocks noChangeArrowheads="1"/>
            </p:cNvSpPr>
            <p:nvPr/>
          </p:nvSpPr>
          <p:spPr bwMode="auto">
            <a:xfrm>
              <a:off x="3923" y="3171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2184" name="Rectangle 21"/>
            <p:cNvSpPr>
              <a:spLocks noChangeArrowheads="1"/>
            </p:cNvSpPr>
            <p:nvPr/>
          </p:nvSpPr>
          <p:spPr bwMode="auto">
            <a:xfrm>
              <a:off x="3923" y="3787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sp>
        <p:nvSpPr>
          <p:cNvPr id="92169" name="Text Box 22"/>
          <p:cNvSpPr txBox="1">
            <a:spLocks noChangeArrowheads="1"/>
          </p:cNvSpPr>
          <p:nvPr/>
        </p:nvSpPr>
        <p:spPr bwMode="auto">
          <a:xfrm>
            <a:off x="5292725" y="0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2°) pôles et zéros de H(p)H(-p)</a:t>
            </a:r>
          </a:p>
        </p:txBody>
      </p:sp>
      <p:sp>
        <p:nvSpPr>
          <p:cNvPr id="9217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490AA23-B44B-47BC-8F85-7863828492A2}" type="slidenum">
              <a:rPr lang="fr-FR" altLang="fr-FR">
                <a:solidFill>
                  <a:schemeClr val="bg2"/>
                </a:solidFill>
              </a:rPr>
              <a:pPr algn="r" eaLnBrk="1" hangingPunct="1"/>
              <a:t>72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2171" name="Text Box 24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/>
      <p:bldP spid="224261" grpId="0"/>
      <p:bldP spid="224262" grpId="0"/>
      <p:bldP spid="22426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2655888" y="604838"/>
          <a:ext cx="52641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Equation" r:id="rId3" imgW="2743200" imgH="431800" progId="">
                  <p:embed/>
                </p:oleObj>
              </mc:Choice>
              <mc:Fallback>
                <p:oleObj name="Equation" r:id="rId3" imgW="2743200" imgH="431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604838"/>
                        <a:ext cx="5264150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85775" y="763588"/>
            <a:ext cx="110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de plus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5284" name="Object 4"/>
          <p:cNvGraphicFramePr>
            <a:graphicFrameLocks noChangeAspect="1"/>
          </p:cNvGraphicFramePr>
          <p:nvPr/>
        </p:nvGraphicFramePr>
        <p:xfrm>
          <a:off x="2487613" y="1682750"/>
          <a:ext cx="56562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Equation" r:id="rId5" imgW="2946400" imgH="431800" progId="">
                  <p:embed/>
                </p:oleObj>
              </mc:Choice>
              <mc:Fallback>
                <p:oleObj name="Equation" r:id="rId5" imgW="2946400" imgH="431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1682750"/>
                        <a:ext cx="565626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5775" y="1806575"/>
            <a:ext cx="110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387350" y="2884488"/>
            <a:ext cx="822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 les pôles et les zéros de H(p) H(-p) sont répartis comme ci dessous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2636838" y="3302000"/>
            <a:ext cx="5827712" cy="2568575"/>
            <a:chOff x="1533" y="2080"/>
            <a:chExt cx="3389" cy="1618"/>
          </a:xfrm>
        </p:grpSpPr>
        <p:sp>
          <p:nvSpPr>
            <p:cNvPr id="93195" name="Text Box 8"/>
            <p:cNvSpPr txBox="1">
              <a:spLocks noChangeArrowheads="1"/>
            </p:cNvSpPr>
            <p:nvPr/>
          </p:nvSpPr>
          <p:spPr bwMode="auto">
            <a:xfrm>
              <a:off x="2715" y="2080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Im</a:t>
              </a:r>
            </a:p>
          </p:txBody>
        </p:sp>
        <p:sp>
          <p:nvSpPr>
            <p:cNvPr id="93196" name="Line 9"/>
            <p:cNvSpPr>
              <a:spLocks noChangeShapeType="1"/>
            </p:cNvSpPr>
            <p:nvPr/>
          </p:nvSpPr>
          <p:spPr bwMode="auto">
            <a:xfrm flipV="1">
              <a:off x="2704" y="2228"/>
              <a:ext cx="0" cy="147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3197" name="Line 10"/>
            <p:cNvSpPr>
              <a:spLocks noChangeShapeType="1"/>
            </p:cNvSpPr>
            <p:nvPr/>
          </p:nvSpPr>
          <p:spPr bwMode="auto">
            <a:xfrm>
              <a:off x="1533" y="3060"/>
              <a:ext cx="2797" cy="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3198" name="Text Box 11"/>
            <p:cNvSpPr txBox="1">
              <a:spLocks noChangeArrowheads="1"/>
            </p:cNvSpPr>
            <p:nvPr/>
          </p:nvSpPr>
          <p:spPr bwMode="auto">
            <a:xfrm>
              <a:off x="4190" y="3112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Re</a:t>
              </a:r>
            </a:p>
          </p:txBody>
        </p:sp>
        <p:sp>
          <p:nvSpPr>
            <p:cNvPr id="93199" name="Oval 12"/>
            <p:cNvSpPr>
              <a:spLocks noChangeArrowheads="1"/>
            </p:cNvSpPr>
            <p:nvPr/>
          </p:nvSpPr>
          <p:spPr bwMode="auto">
            <a:xfrm>
              <a:off x="1809" y="2555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00" name="Oval 13"/>
            <p:cNvSpPr>
              <a:spLocks noChangeArrowheads="1"/>
            </p:cNvSpPr>
            <p:nvPr/>
          </p:nvSpPr>
          <p:spPr bwMode="auto">
            <a:xfrm>
              <a:off x="1809" y="343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01" name="Oval 14"/>
            <p:cNvSpPr>
              <a:spLocks noChangeArrowheads="1"/>
            </p:cNvSpPr>
            <p:nvPr/>
          </p:nvSpPr>
          <p:spPr bwMode="auto">
            <a:xfrm>
              <a:off x="2052" y="302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02" name="Oval 15"/>
            <p:cNvSpPr>
              <a:spLocks noChangeArrowheads="1"/>
            </p:cNvSpPr>
            <p:nvPr/>
          </p:nvSpPr>
          <p:spPr bwMode="auto">
            <a:xfrm>
              <a:off x="2327" y="2779"/>
              <a:ext cx="56" cy="5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03" name="Oval 16"/>
            <p:cNvSpPr>
              <a:spLocks noChangeArrowheads="1"/>
            </p:cNvSpPr>
            <p:nvPr/>
          </p:nvSpPr>
          <p:spPr bwMode="auto">
            <a:xfrm>
              <a:off x="2327" y="3272"/>
              <a:ext cx="56" cy="5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04" name="Rectangle 17" descr="blanc)"/>
            <p:cNvSpPr>
              <a:spLocks noChangeArrowheads="1"/>
            </p:cNvSpPr>
            <p:nvPr/>
          </p:nvSpPr>
          <p:spPr bwMode="auto">
            <a:xfrm>
              <a:off x="1578" y="2401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3205" name="Rectangle 18" descr="blanc)"/>
            <p:cNvSpPr>
              <a:spLocks noChangeArrowheads="1"/>
            </p:cNvSpPr>
            <p:nvPr/>
          </p:nvSpPr>
          <p:spPr bwMode="auto">
            <a:xfrm>
              <a:off x="1578" y="3432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</a:p>
          </p:txBody>
        </p:sp>
        <p:sp>
          <p:nvSpPr>
            <p:cNvPr id="93206" name="Rectangle 19" descr="blanc)"/>
            <p:cNvSpPr>
              <a:spLocks noChangeArrowheads="1"/>
            </p:cNvSpPr>
            <p:nvPr/>
          </p:nvSpPr>
          <p:spPr bwMode="auto">
            <a:xfrm>
              <a:off x="2354" y="2629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3207" name="Rectangle 20" descr="blanc)"/>
            <p:cNvSpPr>
              <a:spLocks noChangeArrowheads="1"/>
            </p:cNvSpPr>
            <p:nvPr/>
          </p:nvSpPr>
          <p:spPr bwMode="auto">
            <a:xfrm>
              <a:off x="2354" y="3245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3208" name="Oval 21"/>
            <p:cNvSpPr>
              <a:spLocks noChangeArrowheads="1"/>
            </p:cNvSpPr>
            <p:nvPr/>
          </p:nvSpPr>
          <p:spPr bwMode="auto">
            <a:xfrm flipH="1">
              <a:off x="3569" y="2555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09" name="Oval 22"/>
            <p:cNvSpPr>
              <a:spLocks noChangeArrowheads="1"/>
            </p:cNvSpPr>
            <p:nvPr/>
          </p:nvSpPr>
          <p:spPr bwMode="auto">
            <a:xfrm flipH="1">
              <a:off x="3569" y="3438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10" name="Oval 23"/>
            <p:cNvSpPr>
              <a:spLocks noChangeArrowheads="1"/>
            </p:cNvSpPr>
            <p:nvPr/>
          </p:nvSpPr>
          <p:spPr bwMode="auto">
            <a:xfrm flipH="1">
              <a:off x="3326" y="302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11" name="Oval 24"/>
            <p:cNvSpPr>
              <a:spLocks noChangeArrowheads="1"/>
            </p:cNvSpPr>
            <p:nvPr/>
          </p:nvSpPr>
          <p:spPr bwMode="auto">
            <a:xfrm flipH="1">
              <a:off x="3051" y="2779"/>
              <a:ext cx="56" cy="5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12" name="Oval 25"/>
            <p:cNvSpPr>
              <a:spLocks noChangeArrowheads="1"/>
            </p:cNvSpPr>
            <p:nvPr/>
          </p:nvSpPr>
          <p:spPr bwMode="auto">
            <a:xfrm flipH="1">
              <a:off x="3051" y="3272"/>
              <a:ext cx="56" cy="5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3213" name="Rectangle 26" descr="blanc)"/>
            <p:cNvSpPr>
              <a:spLocks noChangeArrowheads="1"/>
            </p:cNvSpPr>
            <p:nvPr/>
          </p:nvSpPr>
          <p:spPr bwMode="auto">
            <a:xfrm flipH="1">
              <a:off x="3594" y="2401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3214" name="Rectangle 27" descr="blanc)"/>
            <p:cNvSpPr>
              <a:spLocks noChangeArrowheads="1"/>
            </p:cNvSpPr>
            <p:nvPr/>
          </p:nvSpPr>
          <p:spPr bwMode="auto">
            <a:xfrm flipH="1">
              <a:off x="3594" y="3432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</a:p>
          </p:txBody>
        </p:sp>
        <p:sp>
          <p:nvSpPr>
            <p:cNvPr id="93215" name="Rectangle 28" descr="blanc)"/>
            <p:cNvSpPr>
              <a:spLocks noChangeArrowheads="1"/>
            </p:cNvSpPr>
            <p:nvPr/>
          </p:nvSpPr>
          <p:spPr bwMode="auto">
            <a:xfrm flipH="1">
              <a:off x="2818" y="2629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3216" name="Rectangle 29" descr="blanc)"/>
            <p:cNvSpPr>
              <a:spLocks noChangeArrowheads="1"/>
            </p:cNvSpPr>
            <p:nvPr/>
          </p:nvSpPr>
          <p:spPr bwMode="auto">
            <a:xfrm flipH="1">
              <a:off x="2818" y="3245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sp>
        <p:nvSpPr>
          <p:cNvPr id="93192" name="Text Box 30"/>
          <p:cNvSpPr txBox="1">
            <a:spLocks noChangeArrowheads="1"/>
          </p:cNvSpPr>
          <p:nvPr/>
        </p:nvSpPr>
        <p:spPr bwMode="auto">
          <a:xfrm>
            <a:off x="5129213" y="9525"/>
            <a:ext cx="477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2°) pôles et zéros de H(p)H(-p)</a:t>
            </a:r>
          </a:p>
        </p:txBody>
      </p:sp>
      <p:sp>
        <p:nvSpPr>
          <p:cNvPr id="93193" name="Espace réservé du numéro de diapositive 2"/>
          <p:cNvSpPr txBox="1">
            <a:spLocks noGrp="1"/>
          </p:cNvSpPr>
          <p:nvPr/>
        </p:nvSpPr>
        <p:spPr bwMode="auto">
          <a:xfrm>
            <a:off x="7593013" y="6391275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69013BB-D7EA-47BB-9A3B-DEFA7D04218D}" type="slidenum">
              <a:rPr lang="fr-FR" altLang="fr-FR">
                <a:solidFill>
                  <a:schemeClr val="bg2"/>
                </a:solidFill>
              </a:rPr>
              <a:pPr algn="r" eaLnBrk="1" hangingPunct="1"/>
              <a:t>73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3194" name="Text Box 32"/>
          <p:cNvSpPr txBox="1">
            <a:spLocks noChangeArrowheads="1"/>
          </p:cNvSpPr>
          <p:nvPr/>
        </p:nvSpPr>
        <p:spPr bwMode="auto">
          <a:xfrm>
            <a:off x="0" y="9525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  <p:bldP spid="22528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1600200" y="2187575"/>
          <a:ext cx="24145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Equation" r:id="rId3" imgW="1257300" imgH="279400" progId="">
                  <p:embed/>
                </p:oleObj>
              </mc:Choice>
              <mc:Fallback>
                <p:oleObj name="Equation" r:id="rId3" imgW="1257300" imgH="279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87575"/>
                        <a:ext cx="2414588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468313" y="2159000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de plus : 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787525" y="3155950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3009900" y="3105150"/>
          <a:ext cx="516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name="Equation" r:id="rId5" imgW="2691232" imgH="317362" progId="">
                  <p:embed/>
                </p:oleObj>
              </mc:Choice>
              <mc:Fallback>
                <p:oleObj name="Equation" r:id="rId5" imgW="2691232" imgH="3173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105150"/>
                        <a:ext cx="5168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776413" y="4098925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6311" name="Object 7"/>
          <p:cNvGraphicFramePr>
            <a:graphicFrameLocks noChangeAspect="1"/>
          </p:cNvGraphicFramePr>
          <p:nvPr/>
        </p:nvGraphicFramePr>
        <p:xfrm>
          <a:off x="2716213" y="3968750"/>
          <a:ext cx="36099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7" imgW="1879600" imgH="381000" progId="">
                  <p:embed/>
                </p:oleObj>
              </mc:Choice>
              <mc:Fallback>
                <p:oleObj name="Equation" r:id="rId7" imgW="1879600" imgH="381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3968750"/>
                        <a:ext cx="360997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6451600" y="4602163"/>
            <a:ext cx="0" cy="506412"/>
          </a:xfrm>
          <a:prstGeom prst="line">
            <a:avLst/>
          </a:prstGeom>
          <a:noFill/>
          <a:ln w="9525">
            <a:solidFill>
              <a:srgbClr val="0101D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4481513" y="5122863"/>
            <a:ext cx="3983037" cy="406400"/>
          </a:xfrm>
          <a:prstGeom prst="rect">
            <a:avLst/>
          </a:prstGeom>
          <a:noFill/>
          <a:ln w="9525">
            <a:solidFill>
              <a:srgbClr val="0101D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|H(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i="1">
                <a:solidFill>
                  <a:schemeClr val="bg2"/>
                </a:solidFill>
              </a:rPr>
              <a:t>)|</a:t>
            </a:r>
            <a:r>
              <a:rPr lang="fr-FR" altLang="fr-FR" sz="2000" i="1" baseline="30000">
                <a:solidFill>
                  <a:schemeClr val="bg2"/>
                </a:solidFill>
              </a:rPr>
              <a:t>2</a:t>
            </a:r>
            <a:r>
              <a:rPr lang="fr-FR" altLang="fr-FR" sz="2000" i="1">
                <a:solidFill>
                  <a:schemeClr val="bg2"/>
                </a:solidFill>
              </a:rPr>
              <a:t> est fct de </a:t>
            </a:r>
            <a:r>
              <a:rPr lang="fr-FR" altLang="fr-FR" sz="2000" i="1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i="1" baseline="30000">
                <a:solidFill>
                  <a:schemeClr val="bg2"/>
                </a:solidFill>
              </a:rPr>
              <a:t>2</a:t>
            </a:r>
            <a:r>
              <a:rPr lang="fr-FR" altLang="fr-FR" sz="2000" i="1">
                <a:solidFill>
                  <a:schemeClr val="bg2"/>
                </a:solidFill>
              </a:rPr>
              <a:t> uniquement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165975" y="9525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3°) Calcul de H(p)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365250" y="617538"/>
            <a:ext cx="2740025" cy="466725"/>
          </a:xfrm>
          <a:prstGeom prst="rect">
            <a:avLst/>
          </a:prstGeom>
          <a:noFill/>
          <a:ln w="9525">
            <a:solidFill>
              <a:srgbClr val="0101D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3°) Calcul de H(p)</a:t>
            </a:r>
            <a:endParaRPr lang="fr-FR" altLang="fr-FR" sz="24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4156075" y="220980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6317" name="Object 1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38788" y="2182813"/>
          <a:ext cx="23098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Equation" r:id="rId9" imgW="1282700" imgH="279400" progId="">
                  <p:embed/>
                </p:oleObj>
              </mc:Choice>
              <mc:Fallback>
                <p:oleObj name="Equation" r:id="rId9" imgW="1282700" imgH="279400" progId="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2182813"/>
                        <a:ext cx="23098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3108325" y="1368425"/>
          <a:ext cx="21939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11" imgW="1143000" imgH="279400" progId="">
                  <p:embed/>
                </p:oleObj>
              </mc:Choice>
              <mc:Fallback>
                <p:oleObj name="Equation" r:id="rId11" imgW="1143000" imgH="2794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368425"/>
                        <a:ext cx="21939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23" name="Group 15"/>
          <p:cNvGrpSpPr>
            <a:grpSpLocks/>
          </p:cNvGrpSpPr>
          <p:nvPr/>
        </p:nvGrpSpPr>
        <p:grpSpPr bwMode="auto">
          <a:xfrm>
            <a:off x="3095625" y="1390650"/>
            <a:ext cx="2244725" cy="444500"/>
            <a:chOff x="280" y="773"/>
            <a:chExt cx="1305" cy="280"/>
          </a:xfrm>
        </p:grpSpPr>
        <p:sp>
          <p:nvSpPr>
            <p:cNvPr id="94231" name="Line 16"/>
            <p:cNvSpPr>
              <a:spLocks noChangeShapeType="1"/>
            </p:cNvSpPr>
            <p:nvPr/>
          </p:nvSpPr>
          <p:spPr bwMode="auto">
            <a:xfrm>
              <a:off x="280" y="773"/>
              <a:ext cx="0" cy="28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4232" name="Line 17"/>
            <p:cNvSpPr>
              <a:spLocks noChangeShapeType="1"/>
            </p:cNvSpPr>
            <p:nvPr/>
          </p:nvSpPr>
          <p:spPr bwMode="auto">
            <a:xfrm>
              <a:off x="280" y="1053"/>
              <a:ext cx="1305" cy="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6322" name="Group 18"/>
          <p:cNvGrpSpPr>
            <a:grpSpLocks/>
          </p:cNvGrpSpPr>
          <p:nvPr/>
        </p:nvGrpSpPr>
        <p:grpSpPr bwMode="auto">
          <a:xfrm>
            <a:off x="5434013" y="2222500"/>
            <a:ext cx="2462212" cy="444500"/>
            <a:chOff x="280" y="773"/>
            <a:chExt cx="1305" cy="280"/>
          </a:xfrm>
        </p:grpSpPr>
        <p:sp>
          <p:nvSpPr>
            <p:cNvPr id="94229" name="Line 19"/>
            <p:cNvSpPr>
              <a:spLocks noChangeShapeType="1"/>
            </p:cNvSpPr>
            <p:nvPr/>
          </p:nvSpPr>
          <p:spPr bwMode="auto">
            <a:xfrm>
              <a:off x="280" y="773"/>
              <a:ext cx="0" cy="28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4230" name="Line 20"/>
            <p:cNvSpPr>
              <a:spLocks noChangeShapeType="1"/>
            </p:cNvSpPr>
            <p:nvPr/>
          </p:nvSpPr>
          <p:spPr bwMode="auto">
            <a:xfrm>
              <a:off x="280" y="1053"/>
              <a:ext cx="1305" cy="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226325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330950" y="3995738"/>
          <a:ext cx="22336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Equation" r:id="rId13" imgW="1143000" imgH="381000" progId="">
                  <p:embed/>
                </p:oleObj>
              </mc:Choice>
              <mc:Fallback>
                <p:oleObj name="Equation" r:id="rId13" imgW="1143000" imgH="381000" progId="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3995738"/>
                        <a:ext cx="22336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6" name="Text Box 22"/>
          <p:cNvSpPr txBox="1">
            <a:spLocks noChangeArrowheads="1"/>
          </p:cNvSpPr>
          <p:nvPr/>
        </p:nvSpPr>
        <p:spPr bwMode="auto">
          <a:xfrm>
            <a:off x="1146175" y="1355725"/>
            <a:ext cx="184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On sait que :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4227" name="Espace réservé du numéro de diapositive 2"/>
          <p:cNvSpPr txBox="1">
            <a:spLocks noGrp="1"/>
          </p:cNvSpPr>
          <p:nvPr/>
        </p:nvSpPr>
        <p:spPr bwMode="auto">
          <a:xfrm>
            <a:off x="7593013" y="6391275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83AEE2E-8BA7-49FB-89A2-0B981A810D43}" type="slidenum">
              <a:rPr lang="fr-FR" altLang="fr-FR">
                <a:solidFill>
                  <a:schemeClr val="bg2"/>
                </a:solidFill>
              </a:rPr>
              <a:pPr algn="r" eaLnBrk="1" hangingPunct="1"/>
              <a:t>74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4228" name="Text Box 24"/>
          <p:cNvSpPr txBox="1">
            <a:spLocks noChangeArrowheads="1"/>
          </p:cNvSpPr>
          <p:nvPr/>
        </p:nvSpPr>
        <p:spPr bwMode="auto">
          <a:xfrm>
            <a:off x="0" y="9525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74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  <p:bldP spid="226308" grpId="0"/>
      <p:bldP spid="226310" grpId="0"/>
      <p:bldP spid="226312" grpId="0" animBg="1"/>
      <p:bldP spid="226313" grpId="0" animBg="1"/>
      <p:bldP spid="2263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779463" y="801688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719388" y="671513"/>
          <a:ext cx="37560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Equation" r:id="rId3" imgW="1955800" imgH="381000" progId="">
                  <p:embed/>
                </p:oleObj>
              </mc:Choice>
              <mc:Fallback>
                <p:oleObj name="Equation" r:id="rId3" imgW="19558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671513"/>
                        <a:ext cx="375602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0" name="Line 4"/>
          <p:cNvSpPr>
            <a:spLocks noChangeShapeType="1"/>
          </p:cNvSpPr>
          <p:nvPr/>
        </p:nvSpPr>
        <p:spPr bwMode="auto">
          <a:xfrm flipV="1">
            <a:off x="5091113" y="1222375"/>
            <a:ext cx="0" cy="474663"/>
          </a:xfrm>
          <a:prstGeom prst="line">
            <a:avLst/>
          </a:prstGeom>
          <a:noFill/>
          <a:ln w="9525">
            <a:solidFill>
              <a:srgbClr val="0101D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4602163" y="1701800"/>
            <a:ext cx="989012" cy="406400"/>
          </a:xfrm>
          <a:prstGeom prst="rect">
            <a:avLst/>
          </a:prstGeom>
          <a:noFill/>
          <a:ln w="9525">
            <a:solidFill>
              <a:srgbClr val="0101D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connu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408582" name="Line 6"/>
          <p:cNvSpPr>
            <a:spLocks noChangeShapeType="1"/>
          </p:cNvSpPr>
          <p:nvPr/>
        </p:nvSpPr>
        <p:spPr bwMode="auto">
          <a:xfrm flipV="1">
            <a:off x="3019425" y="1222375"/>
            <a:ext cx="0" cy="484188"/>
          </a:xfrm>
          <a:prstGeom prst="line">
            <a:avLst/>
          </a:prstGeom>
          <a:noFill/>
          <a:ln w="9525">
            <a:solidFill>
              <a:srgbClr val="0101D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2460625" y="1701800"/>
            <a:ext cx="1128713" cy="406400"/>
          </a:xfrm>
          <a:prstGeom prst="rect">
            <a:avLst/>
          </a:prstGeom>
          <a:noFill/>
          <a:ln w="9525">
            <a:solidFill>
              <a:srgbClr val="0101D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inconnu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779463" y="2589213"/>
            <a:ext cx="597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On cherche H(p) stable et à déphasage minimum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408585" name="Rectangle 9" descr="blanc)"/>
          <p:cNvSpPr>
            <a:spLocks noChangeArrowheads="1"/>
          </p:cNvSpPr>
          <p:nvPr/>
        </p:nvSpPr>
        <p:spPr bwMode="auto">
          <a:xfrm>
            <a:off x="5126038" y="3279775"/>
            <a:ext cx="2424112" cy="2128838"/>
          </a:xfrm>
          <a:prstGeom prst="rect">
            <a:avLst/>
          </a:prstGeom>
          <a:pattFill prst="dkUpDiag">
            <a:fgClr>
              <a:schemeClr val="tx1">
                <a:alpha val="41960"/>
              </a:schemeClr>
            </a:fgClr>
            <a:bgClr>
              <a:schemeClr val="accent2">
                <a:alpha val="4196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pSp>
        <p:nvGrpSpPr>
          <p:cNvPr id="408586" name="Group 10"/>
          <p:cNvGrpSpPr>
            <a:grpSpLocks/>
          </p:cNvGrpSpPr>
          <p:nvPr/>
        </p:nvGrpSpPr>
        <p:grpSpPr bwMode="auto">
          <a:xfrm>
            <a:off x="3095625" y="3060700"/>
            <a:ext cx="5611813" cy="2568575"/>
            <a:chOff x="2110" y="2144"/>
            <a:chExt cx="3263" cy="1618"/>
          </a:xfrm>
        </p:grpSpPr>
        <p:sp>
          <p:nvSpPr>
            <p:cNvPr id="95251" name="Line 11"/>
            <p:cNvSpPr>
              <a:spLocks noChangeShapeType="1"/>
            </p:cNvSpPr>
            <p:nvPr/>
          </p:nvSpPr>
          <p:spPr bwMode="auto">
            <a:xfrm flipV="1">
              <a:off x="3281" y="2292"/>
              <a:ext cx="0" cy="147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5252" name="Line 12"/>
            <p:cNvSpPr>
              <a:spLocks noChangeShapeType="1"/>
            </p:cNvSpPr>
            <p:nvPr/>
          </p:nvSpPr>
          <p:spPr bwMode="auto">
            <a:xfrm>
              <a:off x="2110" y="3124"/>
              <a:ext cx="2797" cy="0"/>
            </a:xfrm>
            <a:prstGeom prst="line">
              <a:avLst/>
            </a:prstGeom>
            <a:noFill/>
            <a:ln w="9525">
              <a:solidFill>
                <a:srgbClr val="0101D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5253" name="Text Box 13"/>
            <p:cNvSpPr txBox="1">
              <a:spLocks noChangeArrowheads="1"/>
            </p:cNvSpPr>
            <p:nvPr/>
          </p:nvSpPr>
          <p:spPr bwMode="auto">
            <a:xfrm>
              <a:off x="4641" y="2605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Re</a:t>
              </a:r>
            </a:p>
          </p:txBody>
        </p:sp>
        <p:sp>
          <p:nvSpPr>
            <p:cNvPr id="95254" name="Text Box 14"/>
            <p:cNvSpPr txBox="1">
              <a:spLocks noChangeArrowheads="1"/>
            </p:cNvSpPr>
            <p:nvPr/>
          </p:nvSpPr>
          <p:spPr bwMode="auto">
            <a:xfrm>
              <a:off x="3292" y="2144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Im</a:t>
              </a:r>
            </a:p>
          </p:txBody>
        </p:sp>
        <p:sp>
          <p:nvSpPr>
            <p:cNvPr id="95255" name="Oval 15"/>
            <p:cNvSpPr>
              <a:spLocks noChangeArrowheads="1"/>
            </p:cNvSpPr>
            <p:nvPr/>
          </p:nvSpPr>
          <p:spPr bwMode="auto">
            <a:xfrm>
              <a:off x="2386" y="261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56" name="Oval 16"/>
            <p:cNvSpPr>
              <a:spLocks noChangeArrowheads="1"/>
            </p:cNvSpPr>
            <p:nvPr/>
          </p:nvSpPr>
          <p:spPr bwMode="auto">
            <a:xfrm>
              <a:off x="2386" y="3502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57" name="Oval 17"/>
            <p:cNvSpPr>
              <a:spLocks noChangeArrowheads="1"/>
            </p:cNvSpPr>
            <p:nvPr/>
          </p:nvSpPr>
          <p:spPr bwMode="auto">
            <a:xfrm>
              <a:off x="2629" y="309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58" name="Oval 18"/>
            <p:cNvSpPr>
              <a:spLocks noChangeArrowheads="1"/>
            </p:cNvSpPr>
            <p:nvPr/>
          </p:nvSpPr>
          <p:spPr bwMode="auto">
            <a:xfrm>
              <a:off x="2904" y="2843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59" name="Oval 19"/>
            <p:cNvSpPr>
              <a:spLocks noChangeArrowheads="1"/>
            </p:cNvSpPr>
            <p:nvPr/>
          </p:nvSpPr>
          <p:spPr bwMode="auto">
            <a:xfrm>
              <a:off x="2904" y="3336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60" name="Rectangle 20" descr="blanc)"/>
            <p:cNvSpPr>
              <a:spLocks noChangeArrowheads="1"/>
            </p:cNvSpPr>
            <p:nvPr/>
          </p:nvSpPr>
          <p:spPr bwMode="auto">
            <a:xfrm>
              <a:off x="2155" y="2465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5261" name="Rectangle 21" descr="blanc)"/>
            <p:cNvSpPr>
              <a:spLocks noChangeArrowheads="1"/>
            </p:cNvSpPr>
            <p:nvPr/>
          </p:nvSpPr>
          <p:spPr bwMode="auto">
            <a:xfrm>
              <a:off x="2155" y="3496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</a:p>
          </p:txBody>
        </p:sp>
        <p:sp>
          <p:nvSpPr>
            <p:cNvPr id="95262" name="Rectangle 22" descr="blanc)"/>
            <p:cNvSpPr>
              <a:spLocks noChangeArrowheads="1"/>
            </p:cNvSpPr>
            <p:nvPr/>
          </p:nvSpPr>
          <p:spPr bwMode="auto">
            <a:xfrm>
              <a:off x="2931" y="2693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5263" name="Rectangle 23" descr="blanc)"/>
            <p:cNvSpPr>
              <a:spLocks noChangeArrowheads="1"/>
            </p:cNvSpPr>
            <p:nvPr/>
          </p:nvSpPr>
          <p:spPr bwMode="auto">
            <a:xfrm>
              <a:off x="2931" y="3309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5264" name="Oval 24"/>
            <p:cNvSpPr>
              <a:spLocks noChangeArrowheads="1"/>
            </p:cNvSpPr>
            <p:nvPr/>
          </p:nvSpPr>
          <p:spPr bwMode="auto">
            <a:xfrm flipH="1">
              <a:off x="4146" y="2619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65" name="Oval 25"/>
            <p:cNvSpPr>
              <a:spLocks noChangeArrowheads="1"/>
            </p:cNvSpPr>
            <p:nvPr/>
          </p:nvSpPr>
          <p:spPr bwMode="auto">
            <a:xfrm flipH="1">
              <a:off x="4146" y="3502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66" name="Oval 26"/>
            <p:cNvSpPr>
              <a:spLocks noChangeArrowheads="1"/>
            </p:cNvSpPr>
            <p:nvPr/>
          </p:nvSpPr>
          <p:spPr bwMode="auto">
            <a:xfrm flipH="1">
              <a:off x="3903" y="3093"/>
              <a:ext cx="56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67" name="Oval 27"/>
            <p:cNvSpPr>
              <a:spLocks noChangeArrowheads="1"/>
            </p:cNvSpPr>
            <p:nvPr/>
          </p:nvSpPr>
          <p:spPr bwMode="auto">
            <a:xfrm flipH="1">
              <a:off x="3628" y="2843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68" name="Oval 28"/>
            <p:cNvSpPr>
              <a:spLocks noChangeArrowheads="1"/>
            </p:cNvSpPr>
            <p:nvPr/>
          </p:nvSpPr>
          <p:spPr bwMode="auto">
            <a:xfrm flipH="1">
              <a:off x="3628" y="3336"/>
              <a:ext cx="56" cy="5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95269" name="Rectangle 29" descr="blanc)"/>
            <p:cNvSpPr>
              <a:spLocks noChangeArrowheads="1"/>
            </p:cNvSpPr>
            <p:nvPr/>
          </p:nvSpPr>
          <p:spPr bwMode="auto">
            <a:xfrm flipH="1">
              <a:off x="4171" y="2465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5270" name="Rectangle 30" descr="blanc)"/>
            <p:cNvSpPr>
              <a:spLocks noChangeArrowheads="1"/>
            </p:cNvSpPr>
            <p:nvPr/>
          </p:nvSpPr>
          <p:spPr bwMode="auto">
            <a:xfrm flipH="1">
              <a:off x="4171" y="3496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</a:p>
          </p:txBody>
        </p:sp>
        <p:sp>
          <p:nvSpPr>
            <p:cNvPr id="95271" name="Rectangle 31" descr="blanc)"/>
            <p:cNvSpPr>
              <a:spLocks noChangeArrowheads="1"/>
            </p:cNvSpPr>
            <p:nvPr/>
          </p:nvSpPr>
          <p:spPr bwMode="auto">
            <a:xfrm flipH="1">
              <a:off x="3395" y="2693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95272" name="Rectangle 32" descr="blanc)"/>
            <p:cNvSpPr>
              <a:spLocks noChangeArrowheads="1"/>
            </p:cNvSpPr>
            <p:nvPr/>
          </p:nvSpPr>
          <p:spPr bwMode="auto">
            <a:xfrm flipH="1">
              <a:off x="3395" y="3309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-z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i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sp>
        <p:nvSpPr>
          <p:cNvPr id="408609" name="AutoShape 33"/>
          <p:cNvSpPr>
            <a:spLocks noChangeArrowheads="1"/>
          </p:cNvSpPr>
          <p:nvPr/>
        </p:nvSpPr>
        <p:spPr bwMode="auto">
          <a:xfrm>
            <a:off x="1662113" y="3235325"/>
            <a:ext cx="442912" cy="1041400"/>
          </a:xfrm>
          <a:prstGeom prst="curvedRightArrow">
            <a:avLst>
              <a:gd name="adj1" fmla="val 47025"/>
              <a:gd name="adj2" fmla="val 94050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408610" name="AutoShape 34"/>
          <p:cNvSpPr>
            <a:spLocks/>
          </p:cNvSpPr>
          <p:nvPr/>
        </p:nvSpPr>
        <p:spPr bwMode="auto">
          <a:xfrm rot="-5400000">
            <a:off x="3740150" y="4621213"/>
            <a:ext cx="153988" cy="2201862"/>
          </a:xfrm>
          <a:prstGeom prst="leftBrace">
            <a:avLst>
              <a:gd name="adj1" fmla="val 119158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408611" name="Text Box 35"/>
          <p:cNvSpPr txBox="1">
            <a:spLocks noChangeArrowheads="1"/>
          </p:cNvSpPr>
          <p:nvPr/>
        </p:nvSpPr>
        <p:spPr bwMode="auto">
          <a:xfrm>
            <a:off x="627063" y="5908675"/>
            <a:ext cx="3910012" cy="71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On ne garde que ces pôles et zéros que l’on associe à H(p)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5246" name="Text Box 36"/>
          <p:cNvSpPr txBox="1">
            <a:spLocks noChangeArrowheads="1"/>
          </p:cNvSpPr>
          <p:nvPr/>
        </p:nvSpPr>
        <p:spPr bwMode="auto">
          <a:xfrm>
            <a:off x="7165975" y="9525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3°) Calcul de H(p)</a:t>
            </a:r>
          </a:p>
        </p:txBody>
      </p:sp>
      <p:sp>
        <p:nvSpPr>
          <p:cNvPr id="95247" name="Espace réservé du numéro de diapositive 2"/>
          <p:cNvSpPr txBox="1">
            <a:spLocks noGrp="1"/>
          </p:cNvSpPr>
          <p:nvPr/>
        </p:nvSpPr>
        <p:spPr bwMode="auto">
          <a:xfrm>
            <a:off x="7593013" y="6391275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E017B52-790D-4A86-AC32-3E90FD4BECDF}" type="slidenum">
              <a:rPr lang="fr-FR" altLang="fr-FR">
                <a:solidFill>
                  <a:schemeClr val="bg2"/>
                </a:solidFill>
              </a:rPr>
              <a:pPr algn="r" eaLnBrk="1" hangingPunct="1"/>
              <a:t>75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408614" name="AutoShape 38"/>
          <p:cNvSpPr>
            <a:spLocks/>
          </p:cNvSpPr>
          <p:nvPr/>
        </p:nvSpPr>
        <p:spPr bwMode="auto">
          <a:xfrm rot="-5400000">
            <a:off x="6297613" y="4621212"/>
            <a:ext cx="153988" cy="2201863"/>
          </a:xfrm>
          <a:prstGeom prst="leftBrace">
            <a:avLst>
              <a:gd name="adj1" fmla="val 119158"/>
              <a:gd name="adj2" fmla="val 50000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408615" name="Text Box 39"/>
          <p:cNvSpPr txBox="1">
            <a:spLocks noChangeArrowheads="1"/>
          </p:cNvSpPr>
          <p:nvPr/>
        </p:nvSpPr>
        <p:spPr bwMode="auto">
          <a:xfrm>
            <a:off x="5180013" y="5908675"/>
            <a:ext cx="3910012" cy="71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On élimine ces pôles et zéros que l’on associe à H(-p)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5250" name="Text Box 40"/>
          <p:cNvSpPr txBox="1">
            <a:spLocks noChangeArrowheads="1"/>
          </p:cNvSpPr>
          <p:nvPr/>
        </p:nvSpPr>
        <p:spPr bwMode="auto">
          <a:xfrm>
            <a:off x="0" y="9525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75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nimBg="1"/>
      <p:bldP spid="408581" grpId="0" animBg="1"/>
      <p:bldP spid="408582" grpId="0" animBg="1"/>
      <p:bldP spid="408583" grpId="0" animBg="1"/>
      <p:bldP spid="408584" grpId="0"/>
      <p:bldP spid="408585" grpId="0" animBg="1"/>
      <p:bldP spid="408609" grpId="0" animBg="1"/>
      <p:bldP spid="408610" grpId="0" animBg="1"/>
      <p:bldP spid="408611" grpId="0" animBg="1"/>
      <p:bldP spid="408614" grpId="0" animBg="1"/>
      <p:bldP spid="4086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779463" y="801688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par ex :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012950" y="688975"/>
          <a:ext cx="2170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8" name="Equation" r:id="rId3" imgW="1129810" imgH="431613" progId="">
                  <p:embed/>
                </p:oleObj>
              </mc:Choice>
              <mc:Fallback>
                <p:oleObj name="Equation" r:id="rId3" imgW="1129810" imgH="43161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688975"/>
                        <a:ext cx="21701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769938" y="1649413"/>
            <a:ext cx="5969000" cy="903287"/>
            <a:chOff x="453" y="1039"/>
            <a:chExt cx="3471" cy="569"/>
          </a:xfrm>
        </p:grpSpPr>
        <p:sp>
          <p:nvSpPr>
            <p:cNvPr id="96274" name="Text Box 5"/>
            <p:cNvSpPr txBox="1">
              <a:spLocks noChangeArrowheads="1"/>
            </p:cNvSpPr>
            <p:nvPr/>
          </p:nvSpPr>
          <p:spPr bwMode="auto">
            <a:xfrm>
              <a:off x="453" y="1125"/>
              <a:ext cx="7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000" i="1">
                  <a:solidFill>
                    <a:schemeClr val="bg2"/>
                  </a:solidFill>
                </a:rPr>
                <a:t>d'où</a:t>
              </a:r>
              <a:endParaRPr lang="fr-FR" altLang="fr-FR" sz="2000" i="1">
                <a:solidFill>
                  <a:schemeClr val="bg2"/>
                </a:solidFill>
                <a:latin typeface="Symbol" pitchFamily="18" charset="2"/>
              </a:endParaRPr>
            </a:p>
          </p:txBody>
        </p:sp>
        <p:graphicFrame>
          <p:nvGraphicFramePr>
            <p:cNvPr id="96275" name="Object 6"/>
            <p:cNvGraphicFramePr>
              <a:graphicFrameLocks noChangeAspect="1"/>
            </p:cNvGraphicFramePr>
            <p:nvPr/>
          </p:nvGraphicFramePr>
          <p:xfrm>
            <a:off x="919" y="1039"/>
            <a:ext cx="3005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9" name="Equation" r:id="rId5" imgW="2692080" imgH="507960" progId="">
                    <p:embed/>
                  </p:oleObj>
                </mc:Choice>
                <mc:Fallback>
                  <p:oleObj name="Equation" r:id="rId5" imgW="2692080" imgH="5079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1039"/>
                          <a:ext cx="3005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779463" y="2682875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8360" name="Object 8"/>
          <p:cNvGraphicFramePr>
            <a:graphicFrameLocks noChangeAspect="1"/>
          </p:cNvGraphicFramePr>
          <p:nvPr/>
        </p:nvGraphicFramePr>
        <p:xfrm>
          <a:off x="2790825" y="2624138"/>
          <a:ext cx="2730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Equation" r:id="rId7" imgW="1422400" imgH="419100" progId="">
                  <p:embed/>
                </p:oleObj>
              </mc:Choice>
              <mc:Fallback>
                <p:oleObj name="Equation" r:id="rId7" imgW="1422400" imgH="4191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624138"/>
                        <a:ext cx="27305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779463" y="3649663"/>
            <a:ext cx="409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recherche des pôles et des zéros :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2062163" y="4224338"/>
            <a:ext cx="409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- pas de zéro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2062163" y="4772025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- pôles :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8364" name="Object 12"/>
          <p:cNvGraphicFramePr>
            <a:graphicFrameLocks noChangeAspect="1"/>
          </p:cNvGraphicFramePr>
          <p:nvPr/>
        </p:nvGraphicFramePr>
        <p:xfrm>
          <a:off x="3505200" y="4811713"/>
          <a:ext cx="1339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Equation" r:id="rId9" imgW="698500" imgH="228600" progId="">
                  <p:embed/>
                </p:oleObj>
              </mc:Choice>
              <mc:Fallback>
                <p:oleObj name="Equation" r:id="rId9" imgW="698500" imgH="2286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11713"/>
                        <a:ext cx="13398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5" name="Object 13"/>
          <p:cNvGraphicFramePr>
            <a:graphicFrameLocks noChangeAspect="1"/>
          </p:cNvGraphicFramePr>
          <p:nvPr/>
        </p:nvGraphicFramePr>
        <p:xfrm>
          <a:off x="5735638" y="4794250"/>
          <a:ext cx="41703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2" name="Equation" r:id="rId11" imgW="2171700" imgH="228600" progId="">
                  <p:embed/>
                </p:oleObj>
              </mc:Choice>
              <mc:Fallback>
                <p:oleObj name="Equation" r:id="rId11" imgW="2171700" imgH="2286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794250"/>
                        <a:ext cx="417036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6" name="Text Box 14"/>
          <p:cNvSpPr txBox="1">
            <a:spLocks noChangeArrowheads="1"/>
          </p:cNvSpPr>
          <p:nvPr/>
        </p:nvSpPr>
        <p:spPr bwMode="auto">
          <a:xfrm>
            <a:off x="5089525" y="4772025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/>
        </p:nvGraphicFramePr>
        <p:xfrm>
          <a:off x="4568825" y="5305425"/>
          <a:ext cx="22828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Equation" r:id="rId13" imgW="1079500" imgH="330200" progId="">
                  <p:embed/>
                </p:oleObj>
              </mc:Choice>
              <mc:Fallback>
                <p:oleObj name="Equation" r:id="rId13" imgW="1079500" imgH="3302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305425"/>
                        <a:ext cx="22828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3552825" y="554831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6271" name="Text Box 17"/>
          <p:cNvSpPr txBox="1">
            <a:spLocks noChangeArrowheads="1"/>
          </p:cNvSpPr>
          <p:nvPr/>
        </p:nvSpPr>
        <p:spPr bwMode="auto">
          <a:xfrm>
            <a:off x="7165975" y="12700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3°) Calcul de H(p)</a:t>
            </a:r>
          </a:p>
        </p:txBody>
      </p:sp>
      <p:sp>
        <p:nvSpPr>
          <p:cNvPr id="96272" name="Espace réservé du numéro de diapositive 2"/>
          <p:cNvSpPr txBox="1">
            <a:spLocks noGrp="1"/>
          </p:cNvSpPr>
          <p:nvPr/>
        </p:nvSpPr>
        <p:spPr bwMode="auto">
          <a:xfrm>
            <a:off x="7593013" y="63881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CCD24EA-E4BA-46D6-BD73-FA861B3FDE1A}" type="slidenum">
              <a:rPr lang="fr-FR" altLang="fr-FR">
                <a:solidFill>
                  <a:schemeClr val="bg2"/>
                </a:solidFill>
              </a:rPr>
              <a:pPr algn="r" eaLnBrk="1" hangingPunct="1"/>
              <a:t>76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6273" name="Text Box 19"/>
          <p:cNvSpPr txBox="1">
            <a:spLocks noChangeArrowheads="1"/>
          </p:cNvSpPr>
          <p:nvPr/>
        </p:nvSpPr>
        <p:spPr bwMode="auto">
          <a:xfrm>
            <a:off x="0" y="1270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  <p:bldP spid="228361" grpId="0"/>
      <p:bldP spid="228362" grpId="0"/>
      <p:bldP spid="228363" grpId="0"/>
      <p:bldP spid="228366" grpId="0"/>
      <p:bldP spid="22836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2701925" y="554831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3182938" y="1295400"/>
            <a:ext cx="3587750" cy="3311525"/>
          </a:xfrm>
          <a:prstGeom prst="ellipse">
            <a:avLst/>
          </a:prstGeom>
          <a:noFill/>
          <a:ln w="12700">
            <a:solidFill>
              <a:srgbClr val="0101D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6008688" y="2057400"/>
            <a:ext cx="96837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9728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84963" y="1608138"/>
          <a:ext cx="1165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Equation" r:id="rId3" imgW="558800" imgH="330200" progId="">
                  <p:embed/>
                </p:oleObj>
              </mc:Choice>
              <mc:Fallback>
                <p:oleObj name="Equation" r:id="rId3" imgW="558800" imgH="330200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1608138"/>
                        <a:ext cx="11652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Line 6"/>
          <p:cNvSpPr>
            <a:spLocks noChangeShapeType="1"/>
          </p:cNvSpPr>
          <p:nvPr/>
        </p:nvSpPr>
        <p:spPr bwMode="auto">
          <a:xfrm flipV="1">
            <a:off x="4976813" y="792163"/>
            <a:ext cx="0" cy="4319587"/>
          </a:xfrm>
          <a:prstGeom prst="line">
            <a:avLst/>
          </a:prstGeom>
          <a:noFill/>
          <a:ln w="9525">
            <a:solidFill>
              <a:srgbClr val="0101D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1838325" y="2951163"/>
            <a:ext cx="5681663" cy="0"/>
          </a:xfrm>
          <a:prstGeom prst="line">
            <a:avLst/>
          </a:prstGeom>
          <a:noFill/>
          <a:ln w="9525">
            <a:solidFill>
              <a:srgbClr val="0101D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840163" y="2057400"/>
            <a:ext cx="96837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6008688" y="3849688"/>
            <a:ext cx="96837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3840163" y="3849688"/>
            <a:ext cx="96837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2271713" y="1611313"/>
          <a:ext cx="1228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Equation" r:id="rId5" imgW="609600" imgH="330200" progId="">
                  <p:embed/>
                </p:oleObj>
              </mc:Choice>
              <mc:Fallback>
                <p:oleObj name="Equation" r:id="rId5" imgW="609600" imgH="3302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1611313"/>
                        <a:ext cx="12287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2271713" y="3325813"/>
          <a:ext cx="1228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name="Equation" r:id="rId7" imgW="609600" imgH="330200" progId="">
                  <p:embed/>
                </p:oleObj>
              </mc:Choice>
              <mc:Fallback>
                <p:oleObj name="Equation" r:id="rId7" imgW="609600" imgH="3302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325813"/>
                        <a:ext cx="12287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6670675" y="3325813"/>
          <a:ext cx="12287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Equation" r:id="rId9" imgW="609600" imgH="330200" progId="">
                  <p:embed/>
                </p:oleObj>
              </mc:Choice>
              <mc:Fallback>
                <p:oleObj name="Equation" r:id="rId9" imgW="609600" imgH="3302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3325813"/>
                        <a:ext cx="12287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5903913" y="1951038"/>
            <a:ext cx="312737" cy="288925"/>
            <a:chOff x="5093" y="1282"/>
            <a:chExt cx="182" cy="182"/>
          </a:xfrm>
        </p:grpSpPr>
        <p:sp>
          <p:nvSpPr>
            <p:cNvPr id="97308" name="Line 15"/>
            <p:cNvSpPr>
              <a:spLocks noChangeShapeType="1"/>
            </p:cNvSpPr>
            <p:nvPr/>
          </p:nvSpPr>
          <p:spPr bwMode="auto">
            <a:xfrm flipH="1"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7309" name="Line 16"/>
            <p:cNvSpPr>
              <a:spLocks noChangeShapeType="1"/>
            </p:cNvSpPr>
            <p:nvPr/>
          </p:nvSpPr>
          <p:spPr bwMode="auto">
            <a:xfrm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7295" name="Group 17"/>
          <p:cNvGrpSpPr>
            <a:grpSpLocks/>
          </p:cNvGrpSpPr>
          <p:nvPr/>
        </p:nvGrpSpPr>
        <p:grpSpPr bwMode="auto">
          <a:xfrm>
            <a:off x="5903913" y="3749675"/>
            <a:ext cx="312737" cy="288925"/>
            <a:chOff x="5093" y="1282"/>
            <a:chExt cx="182" cy="182"/>
          </a:xfrm>
        </p:grpSpPr>
        <p:sp>
          <p:nvSpPr>
            <p:cNvPr id="97306" name="Line 18"/>
            <p:cNvSpPr>
              <a:spLocks noChangeShapeType="1"/>
            </p:cNvSpPr>
            <p:nvPr/>
          </p:nvSpPr>
          <p:spPr bwMode="auto">
            <a:xfrm flipH="1"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7307" name="Line 19"/>
            <p:cNvSpPr>
              <a:spLocks noChangeShapeType="1"/>
            </p:cNvSpPr>
            <p:nvPr/>
          </p:nvSpPr>
          <p:spPr bwMode="auto">
            <a:xfrm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7296" name="Group 20"/>
          <p:cNvGrpSpPr>
            <a:grpSpLocks/>
          </p:cNvGrpSpPr>
          <p:nvPr/>
        </p:nvGrpSpPr>
        <p:grpSpPr bwMode="auto">
          <a:xfrm>
            <a:off x="6711950" y="3451225"/>
            <a:ext cx="925513" cy="517525"/>
            <a:chOff x="5093" y="1282"/>
            <a:chExt cx="182" cy="182"/>
          </a:xfrm>
        </p:grpSpPr>
        <p:sp>
          <p:nvSpPr>
            <p:cNvPr id="97304" name="Line 21"/>
            <p:cNvSpPr>
              <a:spLocks noChangeShapeType="1"/>
            </p:cNvSpPr>
            <p:nvPr/>
          </p:nvSpPr>
          <p:spPr bwMode="auto">
            <a:xfrm flipH="1"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7305" name="Line 22"/>
            <p:cNvSpPr>
              <a:spLocks noChangeShapeType="1"/>
            </p:cNvSpPr>
            <p:nvPr/>
          </p:nvSpPr>
          <p:spPr bwMode="auto">
            <a:xfrm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7297" name="Group 23"/>
          <p:cNvGrpSpPr>
            <a:grpSpLocks/>
          </p:cNvGrpSpPr>
          <p:nvPr/>
        </p:nvGrpSpPr>
        <p:grpSpPr bwMode="auto">
          <a:xfrm>
            <a:off x="6577013" y="1606550"/>
            <a:ext cx="1196975" cy="717550"/>
            <a:chOff x="5093" y="1282"/>
            <a:chExt cx="182" cy="182"/>
          </a:xfrm>
        </p:grpSpPr>
        <p:sp>
          <p:nvSpPr>
            <p:cNvPr id="97302" name="Line 24"/>
            <p:cNvSpPr>
              <a:spLocks noChangeShapeType="1"/>
            </p:cNvSpPr>
            <p:nvPr/>
          </p:nvSpPr>
          <p:spPr bwMode="auto">
            <a:xfrm flipH="1"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7303" name="Line 25"/>
            <p:cNvSpPr>
              <a:spLocks noChangeShapeType="1"/>
            </p:cNvSpPr>
            <p:nvPr/>
          </p:nvSpPr>
          <p:spPr bwMode="auto">
            <a:xfrm>
              <a:off x="5093" y="1282"/>
              <a:ext cx="182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229402" name="Object 2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65563" y="5435600"/>
          <a:ext cx="405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11" imgW="2311400" imgH="533400" progId="">
                  <p:embed/>
                </p:oleObj>
              </mc:Choice>
              <mc:Fallback>
                <p:oleObj name="Equation" r:id="rId11" imgW="2311400" imgH="533400" progId="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5435600"/>
                        <a:ext cx="405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9" name="Text Box 27"/>
          <p:cNvSpPr txBox="1">
            <a:spLocks noChangeArrowheads="1"/>
          </p:cNvSpPr>
          <p:nvPr/>
        </p:nvSpPr>
        <p:spPr bwMode="auto">
          <a:xfrm>
            <a:off x="7165975" y="9525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3°) Calcul de H(p)</a:t>
            </a:r>
          </a:p>
        </p:txBody>
      </p:sp>
      <p:sp>
        <p:nvSpPr>
          <p:cNvPr id="97300" name="Espace réservé du numéro de diapositive 2"/>
          <p:cNvSpPr txBox="1">
            <a:spLocks noGrp="1"/>
          </p:cNvSpPr>
          <p:nvPr/>
        </p:nvSpPr>
        <p:spPr bwMode="auto">
          <a:xfrm>
            <a:off x="7593013" y="638175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A4A3EE6-75B2-4EB3-9D10-185565898C8E}" type="slidenum">
              <a:rPr lang="fr-FR" altLang="fr-FR">
                <a:solidFill>
                  <a:schemeClr val="bg2"/>
                </a:solidFill>
              </a:rPr>
              <a:pPr algn="r" eaLnBrk="1" hangingPunct="1"/>
              <a:t>77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7301" name="Text Box 29"/>
          <p:cNvSpPr txBox="1">
            <a:spLocks noChangeArrowheads="1"/>
          </p:cNvSpPr>
          <p:nvPr/>
        </p:nvSpPr>
        <p:spPr bwMode="auto">
          <a:xfrm>
            <a:off x="0" y="9525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77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811213" y="220980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3040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00250" y="809625"/>
          <a:ext cx="44053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Equation" r:id="rId3" imgW="2311400" imgH="533400" progId="">
                  <p:embed/>
                </p:oleObj>
              </mc:Choice>
              <mc:Fallback>
                <p:oleObj name="Equation" r:id="rId3" imgW="2311400" imgH="5334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809625"/>
                        <a:ext cx="44053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2422525" y="2119313"/>
          <a:ext cx="32067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Equation" r:id="rId5" imgW="1587500" imgH="431800" progId="">
                  <p:embed/>
                </p:oleObj>
              </mc:Choice>
              <mc:Fallback>
                <p:oleObj name="Equation" r:id="rId5" imgW="1587500" imgH="431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19313"/>
                        <a:ext cx="32067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944563" y="3557588"/>
            <a:ext cx="263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Et on peut choisir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4167188" y="3616325"/>
          <a:ext cx="10906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Equation" r:id="rId7" imgW="622030" imgH="228501" progId="">
                  <p:embed/>
                </p:oleObj>
              </mc:Choice>
              <mc:Fallback>
                <p:oleObj name="Equation" r:id="rId7" imgW="622030" imgH="22850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616325"/>
                        <a:ext cx="10906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681663" y="3557588"/>
            <a:ext cx="4224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Pour obtenir une fct normalisée</a:t>
            </a:r>
            <a:br>
              <a:rPr lang="fr-FR" altLang="fr-FR" sz="2000" i="1">
                <a:solidFill>
                  <a:schemeClr val="bg2"/>
                </a:solidFill>
              </a:rPr>
            </a:br>
            <a:r>
              <a:rPr lang="fr-FR" altLang="fr-FR" sz="2000" i="1">
                <a:solidFill>
                  <a:schemeClr val="bg2"/>
                </a:solidFill>
              </a:rPr>
              <a:t>( gain max = 1)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7165975" y="9525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  <a:latin typeface="Comic Sans MS" pitchFamily="66" charset="0"/>
              </a:rPr>
              <a:t>3°) Calcul de H(p)</a:t>
            </a:r>
          </a:p>
        </p:txBody>
      </p:sp>
      <p:sp>
        <p:nvSpPr>
          <p:cNvPr id="98313" name="Espace réservé du numéro de diapositive 2"/>
          <p:cNvSpPr txBox="1">
            <a:spLocks noGrp="1"/>
          </p:cNvSpPr>
          <p:nvPr/>
        </p:nvSpPr>
        <p:spPr bwMode="auto">
          <a:xfrm>
            <a:off x="7593013" y="6391275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3E51750-EF14-417E-B2CC-C2AE50C60215}" type="slidenum">
              <a:rPr lang="fr-FR" altLang="fr-FR">
                <a:solidFill>
                  <a:schemeClr val="bg2"/>
                </a:solidFill>
              </a:rPr>
              <a:pPr algn="r" eaLnBrk="1" hangingPunct="1"/>
              <a:t>78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1277938" y="4740275"/>
            <a:ext cx="75485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5586413" y="5160963"/>
          <a:ext cx="32067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Equation" r:id="rId9" imgW="1587500" imgH="431800" progId="">
                  <p:embed/>
                </p:oleObj>
              </mc:Choice>
              <mc:Fallback>
                <p:oleObj name="Equation" r:id="rId9" imgW="1587500" imgH="4318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5160963"/>
                        <a:ext cx="32067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1668463" y="5213350"/>
          <a:ext cx="21701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Equation" r:id="rId10" imgW="1129810" imgH="431613" progId="">
                  <p:embed/>
                </p:oleObj>
              </mc:Choice>
              <mc:Fallback>
                <p:oleObj name="Equation" r:id="rId10" imgW="1129810" imgH="43161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5213350"/>
                        <a:ext cx="21701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7" name="Oval 14"/>
          <p:cNvSpPr>
            <a:spLocks noChangeArrowheads="1"/>
          </p:cNvSpPr>
          <p:nvPr/>
        </p:nvSpPr>
        <p:spPr bwMode="auto">
          <a:xfrm>
            <a:off x="1381125" y="4964113"/>
            <a:ext cx="2668588" cy="135255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8318" name="Oval 15"/>
          <p:cNvSpPr>
            <a:spLocks noChangeArrowheads="1"/>
          </p:cNvSpPr>
          <p:nvPr/>
        </p:nvSpPr>
        <p:spPr bwMode="auto">
          <a:xfrm>
            <a:off x="5522913" y="4964113"/>
            <a:ext cx="3378200" cy="135255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98319" name="Oval 16"/>
          <p:cNvSpPr>
            <a:spLocks noChangeArrowheads="1"/>
          </p:cNvSpPr>
          <p:nvPr/>
        </p:nvSpPr>
        <p:spPr bwMode="auto">
          <a:xfrm>
            <a:off x="4427538" y="4498975"/>
            <a:ext cx="977900" cy="495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30417" name="Text Box 17"/>
          <p:cNvSpPr txBox="1">
            <a:spLocks noChangeArrowheads="1"/>
          </p:cNvSpPr>
          <p:nvPr/>
        </p:nvSpPr>
        <p:spPr bwMode="auto">
          <a:xfrm>
            <a:off x="4589463" y="4514850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i="1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98321" name="Freeform 21"/>
          <p:cNvSpPr>
            <a:spLocks/>
          </p:cNvSpPr>
          <p:nvPr/>
        </p:nvSpPr>
        <p:spPr bwMode="auto">
          <a:xfrm>
            <a:off x="3825875" y="5969000"/>
            <a:ext cx="1922463" cy="515938"/>
          </a:xfrm>
          <a:custGeom>
            <a:avLst/>
            <a:gdLst>
              <a:gd name="T0" fmla="*/ 0 w 1211"/>
              <a:gd name="T1" fmla="*/ 53975 h 325"/>
              <a:gd name="T2" fmla="*/ 438150 w 1211"/>
              <a:gd name="T3" fmla="*/ 506413 h 325"/>
              <a:gd name="T4" fmla="*/ 1922463 w 1211"/>
              <a:gd name="T5" fmla="*/ 0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1" h="325">
                <a:moveTo>
                  <a:pt x="0" y="34"/>
                </a:moveTo>
                <a:cubicBezTo>
                  <a:pt x="46" y="81"/>
                  <a:pt x="74" y="325"/>
                  <a:pt x="276" y="319"/>
                </a:cubicBezTo>
                <a:cubicBezTo>
                  <a:pt x="478" y="313"/>
                  <a:pt x="1016" y="66"/>
                  <a:pt x="1211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8322" name="Text Box 23"/>
          <p:cNvSpPr txBox="1">
            <a:spLocks noChangeArrowheads="1"/>
          </p:cNvSpPr>
          <p:nvPr/>
        </p:nvSpPr>
        <p:spPr bwMode="auto">
          <a:xfrm>
            <a:off x="0" y="9525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VI.2 Recherche de H(p) stable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78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5" grpId="0"/>
      <p:bldP spid="230407" grpId="0"/>
      <p:bldP spid="2304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VII. Prototypes de Filtres</a:t>
            </a:r>
          </a:p>
        </p:txBody>
      </p:sp>
      <p:sp>
        <p:nvSpPr>
          <p:cNvPr id="99331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A0020-62C9-4DFA-A4B7-175CD432DC16}" type="slidenum">
              <a:rPr lang="fr-FR" altLang="fr-FR"/>
              <a:pPr/>
              <a:t>79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63750" y="2438400"/>
            <a:ext cx="5613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A0157-D426-4D7C-9594-B4B7CB6BFF26}" type="slidenum">
              <a:rPr lang="fr-FR" altLang="fr-FR"/>
              <a:pPr/>
              <a:t>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03225" y="2432050"/>
            <a:ext cx="9261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algn="ctr" defTabSz="957263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  <p:sp>
        <p:nvSpPr>
          <p:cNvPr id="10035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F682E4E-8024-4DAA-B4EB-24FA43DD183A}" type="slidenum">
              <a:rPr lang="fr-FR" altLang="fr-FR">
                <a:solidFill>
                  <a:schemeClr val="bg2"/>
                </a:solidFill>
              </a:rPr>
              <a:pPr algn="r" eaLnBrk="1" hangingPunct="1"/>
              <a:t>80</a:t>
            </a:fld>
            <a:endParaRPr lang="fr-FR" altLang="fr-FR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2"/>
          <p:cNvSpPr>
            <a:spLocks/>
          </p:cNvSpPr>
          <p:nvPr/>
        </p:nvSpPr>
        <p:spPr bwMode="auto">
          <a:xfrm>
            <a:off x="687388" y="1079500"/>
            <a:ext cx="1587" cy="3249613"/>
          </a:xfrm>
          <a:custGeom>
            <a:avLst/>
            <a:gdLst>
              <a:gd name="T0" fmla="*/ 0 w 1587"/>
              <a:gd name="T1" fmla="*/ 3249613 h 341"/>
              <a:gd name="T2" fmla="*/ 0 w 1587"/>
              <a:gd name="T3" fmla="*/ 0 h 341"/>
              <a:gd name="T4" fmla="*/ 0 w 1587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79" name="Freeform 3"/>
          <p:cNvSpPr>
            <a:spLocks/>
          </p:cNvSpPr>
          <p:nvPr/>
        </p:nvSpPr>
        <p:spPr bwMode="auto">
          <a:xfrm>
            <a:off x="1571625" y="1079500"/>
            <a:ext cx="3175" cy="3249613"/>
          </a:xfrm>
          <a:custGeom>
            <a:avLst/>
            <a:gdLst>
              <a:gd name="T0" fmla="*/ 0 w 3175"/>
              <a:gd name="T1" fmla="*/ 324961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0" name="Freeform 4"/>
          <p:cNvSpPr>
            <a:spLocks/>
          </p:cNvSpPr>
          <p:nvPr/>
        </p:nvSpPr>
        <p:spPr bwMode="auto">
          <a:xfrm>
            <a:off x="2478088" y="1079500"/>
            <a:ext cx="1587" cy="3249613"/>
          </a:xfrm>
          <a:custGeom>
            <a:avLst/>
            <a:gdLst>
              <a:gd name="T0" fmla="*/ 0 w 1587"/>
              <a:gd name="T1" fmla="*/ 3249613 h 341"/>
              <a:gd name="T2" fmla="*/ 0 w 1587"/>
              <a:gd name="T3" fmla="*/ 0 h 341"/>
              <a:gd name="T4" fmla="*/ 0 w 1587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3362325" y="1079500"/>
            <a:ext cx="4763" cy="3249613"/>
          </a:xfrm>
          <a:custGeom>
            <a:avLst/>
            <a:gdLst>
              <a:gd name="T0" fmla="*/ 0 w 4763"/>
              <a:gd name="T1" fmla="*/ 3249613 h 341"/>
              <a:gd name="T2" fmla="*/ 0 w 4763"/>
              <a:gd name="T3" fmla="*/ 0 h 341"/>
              <a:gd name="T4" fmla="*/ 0 w 4763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3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2" name="Freeform 6"/>
          <p:cNvSpPr>
            <a:spLocks/>
          </p:cNvSpPr>
          <p:nvPr/>
        </p:nvSpPr>
        <p:spPr bwMode="auto">
          <a:xfrm>
            <a:off x="4249738" y="1079500"/>
            <a:ext cx="4762" cy="3249613"/>
          </a:xfrm>
          <a:custGeom>
            <a:avLst/>
            <a:gdLst>
              <a:gd name="T0" fmla="*/ 0 w 4762"/>
              <a:gd name="T1" fmla="*/ 3249613 h 341"/>
              <a:gd name="T2" fmla="*/ 0 w 4762"/>
              <a:gd name="T3" fmla="*/ 0 h 341"/>
              <a:gd name="T4" fmla="*/ 0 w 4762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2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3" name="Freeform 7"/>
          <p:cNvSpPr>
            <a:spLocks/>
          </p:cNvSpPr>
          <p:nvPr/>
        </p:nvSpPr>
        <p:spPr bwMode="auto">
          <a:xfrm>
            <a:off x="5157788" y="1079500"/>
            <a:ext cx="3175" cy="3249613"/>
          </a:xfrm>
          <a:custGeom>
            <a:avLst/>
            <a:gdLst>
              <a:gd name="T0" fmla="*/ 0 w 3175"/>
              <a:gd name="T1" fmla="*/ 324961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>
            <a:off x="6045200" y="1079500"/>
            <a:ext cx="1588" cy="3249613"/>
          </a:xfrm>
          <a:custGeom>
            <a:avLst/>
            <a:gdLst>
              <a:gd name="T0" fmla="*/ 0 w 1588"/>
              <a:gd name="T1" fmla="*/ 324961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>
            <a:off x="6929438" y="1079500"/>
            <a:ext cx="3175" cy="3249613"/>
          </a:xfrm>
          <a:custGeom>
            <a:avLst/>
            <a:gdLst>
              <a:gd name="T0" fmla="*/ 0 w 3175"/>
              <a:gd name="T1" fmla="*/ 324961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>
            <a:off x="7815263" y="1079500"/>
            <a:ext cx="3175" cy="3249613"/>
          </a:xfrm>
          <a:custGeom>
            <a:avLst/>
            <a:gdLst>
              <a:gd name="T0" fmla="*/ 0 w 3175"/>
              <a:gd name="T1" fmla="*/ 324961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8721725" y="1079500"/>
            <a:ext cx="3175" cy="3249613"/>
          </a:xfrm>
          <a:custGeom>
            <a:avLst/>
            <a:gdLst>
              <a:gd name="T0" fmla="*/ 0 w 3175"/>
              <a:gd name="T1" fmla="*/ 324961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8" name="Freeform 12"/>
          <p:cNvSpPr>
            <a:spLocks/>
          </p:cNvSpPr>
          <p:nvPr/>
        </p:nvSpPr>
        <p:spPr bwMode="auto">
          <a:xfrm>
            <a:off x="9607550" y="1079500"/>
            <a:ext cx="3175" cy="3249613"/>
          </a:xfrm>
          <a:custGeom>
            <a:avLst/>
            <a:gdLst>
              <a:gd name="T0" fmla="*/ 0 w 3175"/>
              <a:gd name="T1" fmla="*/ 324961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9" name="Freeform 13"/>
          <p:cNvSpPr>
            <a:spLocks/>
          </p:cNvSpPr>
          <p:nvPr/>
        </p:nvSpPr>
        <p:spPr bwMode="auto">
          <a:xfrm>
            <a:off x="687388" y="4329113"/>
            <a:ext cx="8920162" cy="1587"/>
          </a:xfrm>
          <a:custGeom>
            <a:avLst/>
            <a:gdLst>
              <a:gd name="T0" fmla="*/ 0 w 433"/>
              <a:gd name="T1" fmla="*/ 0 h 1587"/>
              <a:gd name="T2" fmla="*/ 8920162 w 433"/>
              <a:gd name="T3" fmla="*/ 0 h 1587"/>
              <a:gd name="T4" fmla="*/ 8920162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>
            <a:off x="687388" y="3919538"/>
            <a:ext cx="8920162" cy="1587"/>
          </a:xfrm>
          <a:custGeom>
            <a:avLst/>
            <a:gdLst>
              <a:gd name="T0" fmla="*/ 0 w 433"/>
              <a:gd name="T1" fmla="*/ 0 h 1587"/>
              <a:gd name="T2" fmla="*/ 8920162 w 433"/>
              <a:gd name="T3" fmla="*/ 0 h 1587"/>
              <a:gd name="T4" fmla="*/ 8920162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1" name="Freeform 15"/>
          <p:cNvSpPr>
            <a:spLocks/>
          </p:cNvSpPr>
          <p:nvPr/>
        </p:nvSpPr>
        <p:spPr bwMode="auto">
          <a:xfrm>
            <a:off x="687388" y="3519488"/>
            <a:ext cx="8920162" cy="1587"/>
          </a:xfrm>
          <a:custGeom>
            <a:avLst/>
            <a:gdLst>
              <a:gd name="T0" fmla="*/ 0 w 433"/>
              <a:gd name="T1" fmla="*/ 0 h 1587"/>
              <a:gd name="T2" fmla="*/ 8920162 w 433"/>
              <a:gd name="T3" fmla="*/ 0 h 1587"/>
              <a:gd name="T4" fmla="*/ 8920162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2" name="Freeform 16"/>
          <p:cNvSpPr>
            <a:spLocks/>
          </p:cNvSpPr>
          <p:nvPr/>
        </p:nvSpPr>
        <p:spPr bwMode="auto">
          <a:xfrm>
            <a:off x="687388" y="3109913"/>
            <a:ext cx="8920162" cy="1587"/>
          </a:xfrm>
          <a:custGeom>
            <a:avLst/>
            <a:gdLst>
              <a:gd name="T0" fmla="*/ 0 w 433"/>
              <a:gd name="T1" fmla="*/ 0 h 1587"/>
              <a:gd name="T2" fmla="*/ 8920162 w 433"/>
              <a:gd name="T3" fmla="*/ 0 h 1587"/>
              <a:gd name="T4" fmla="*/ 8920162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687388" y="2708275"/>
            <a:ext cx="8920162" cy="1588"/>
          </a:xfrm>
          <a:custGeom>
            <a:avLst/>
            <a:gdLst>
              <a:gd name="T0" fmla="*/ 0 w 433"/>
              <a:gd name="T1" fmla="*/ 0 h 1588"/>
              <a:gd name="T2" fmla="*/ 8920162 w 433"/>
              <a:gd name="T3" fmla="*/ 0 h 1588"/>
              <a:gd name="T4" fmla="*/ 8920162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687388" y="2298700"/>
            <a:ext cx="8920162" cy="1588"/>
          </a:xfrm>
          <a:custGeom>
            <a:avLst/>
            <a:gdLst>
              <a:gd name="T0" fmla="*/ 0 w 433"/>
              <a:gd name="T1" fmla="*/ 0 h 1588"/>
              <a:gd name="T2" fmla="*/ 8920162 w 433"/>
              <a:gd name="T3" fmla="*/ 0 h 1588"/>
              <a:gd name="T4" fmla="*/ 8920162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5" name="Freeform 19"/>
          <p:cNvSpPr>
            <a:spLocks/>
          </p:cNvSpPr>
          <p:nvPr/>
        </p:nvSpPr>
        <p:spPr bwMode="auto">
          <a:xfrm>
            <a:off x="687388" y="1889125"/>
            <a:ext cx="8920162" cy="1588"/>
          </a:xfrm>
          <a:custGeom>
            <a:avLst/>
            <a:gdLst>
              <a:gd name="T0" fmla="*/ 0 w 433"/>
              <a:gd name="T1" fmla="*/ 0 h 1588"/>
              <a:gd name="T2" fmla="*/ 8920162 w 433"/>
              <a:gd name="T3" fmla="*/ 0 h 1588"/>
              <a:gd name="T4" fmla="*/ 8920162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6" name="Freeform 20"/>
          <p:cNvSpPr>
            <a:spLocks/>
          </p:cNvSpPr>
          <p:nvPr/>
        </p:nvSpPr>
        <p:spPr bwMode="auto">
          <a:xfrm>
            <a:off x="687388" y="1489075"/>
            <a:ext cx="8920162" cy="1588"/>
          </a:xfrm>
          <a:custGeom>
            <a:avLst/>
            <a:gdLst>
              <a:gd name="T0" fmla="*/ 0 w 433"/>
              <a:gd name="T1" fmla="*/ 0 h 1588"/>
              <a:gd name="T2" fmla="*/ 8920162 w 433"/>
              <a:gd name="T3" fmla="*/ 0 h 1588"/>
              <a:gd name="T4" fmla="*/ 8920162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7" name="Freeform 21"/>
          <p:cNvSpPr>
            <a:spLocks/>
          </p:cNvSpPr>
          <p:nvPr/>
        </p:nvSpPr>
        <p:spPr bwMode="auto">
          <a:xfrm>
            <a:off x="687388" y="1079500"/>
            <a:ext cx="8920162" cy="1588"/>
          </a:xfrm>
          <a:custGeom>
            <a:avLst/>
            <a:gdLst>
              <a:gd name="T0" fmla="*/ 0 w 433"/>
              <a:gd name="T1" fmla="*/ 0 h 1588"/>
              <a:gd name="T2" fmla="*/ 8920162 w 433"/>
              <a:gd name="T3" fmla="*/ 0 h 1588"/>
              <a:gd name="T4" fmla="*/ 8920162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V="1">
            <a:off x="687388" y="4291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687388" y="10795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625475" y="4367213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</a:t>
            </a:r>
            <a:endParaRPr lang="fr-FR" altLang="fr-FR" sz="1600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 flipV="1">
            <a:off x="1571625" y="42910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1571625" y="1079500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1365250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200</a:t>
            </a:r>
            <a:endParaRPr lang="fr-FR" altLang="fr-FR" sz="1600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flipV="1">
            <a:off x="2478088" y="42910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2478088" y="10795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2271713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400</a:t>
            </a:r>
            <a:endParaRPr lang="fr-FR" altLang="fr-FR" sz="1600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 flipV="1">
            <a:off x="3362325" y="4291013"/>
            <a:ext cx="476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3362325" y="1079500"/>
            <a:ext cx="476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3157538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600</a:t>
            </a:r>
            <a:endParaRPr lang="fr-FR" altLang="fr-FR" sz="1600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 flipV="1">
            <a:off x="4249738" y="4291013"/>
            <a:ext cx="4762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>
            <a:off x="4249738" y="1079500"/>
            <a:ext cx="4762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4043363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800</a:t>
            </a:r>
            <a:endParaRPr lang="fr-FR" altLang="fr-FR" sz="1600"/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 flipV="1">
            <a:off x="5157788" y="42910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>
            <a:off x="5157788" y="1079500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4867275" y="4367213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1000</a:t>
            </a:r>
            <a:endParaRPr lang="fr-FR" altLang="fr-FR" sz="1600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 flipV="1">
            <a:off x="6045200" y="42910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6045200" y="10795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5756275" y="4367213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1200</a:t>
            </a:r>
            <a:endParaRPr lang="fr-FR" altLang="fr-FR" sz="1600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 flipV="1">
            <a:off x="6929438" y="42910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0" name="Line 44"/>
          <p:cNvSpPr>
            <a:spLocks noChangeShapeType="1"/>
          </p:cNvSpPr>
          <p:nvPr/>
        </p:nvSpPr>
        <p:spPr bwMode="auto">
          <a:xfrm>
            <a:off x="6929438" y="1079500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1" name="Rectangle 45"/>
          <p:cNvSpPr>
            <a:spLocks noChangeArrowheads="1"/>
          </p:cNvSpPr>
          <p:nvPr/>
        </p:nvSpPr>
        <p:spPr bwMode="auto">
          <a:xfrm>
            <a:off x="6642100" y="4367213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1400</a:t>
            </a:r>
            <a:endParaRPr lang="fr-FR" altLang="fr-FR" sz="1600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 flipV="1">
            <a:off x="7815263" y="42910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7815263" y="1079500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4" name="Rectangle 48"/>
          <p:cNvSpPr>
            <a:spLocks noChangeArrowheads="1"/>
          </p:cNvSpPr>
          <p:nvPr/>
        </p:nvSpPr>
        <p:spPr bwMode="auto">
          <a:xfrm>
            <a:off x="7526338" y="43672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1600</a:t>
            </a:r>
            <a:endParaRPr lang="fr-FR" altLang="fr-FR" sz="1600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 flipV="1">
            <a:off x="8721725" y="42910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>
            <a:off x="8721725" y="1079500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7" name="Rectangle 51"/>
          <p:cNvSpPr>
            <a:spLocks noChangeArrowheads="1"/>
          </p:cNvSpPr>
          <p:nvPr/>
        </p:nvSpPr>
        <p:spPr bwMode="auto">
          <a:xfrm>
            <a:off x="8431213" y="43672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1800</a:t>
            </a:r>
            <a:endParaRPr lang="fr-FR" altLang="fr-FR" sz="1600"/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 flipV="1">
            <a:off x="9607550" y="4291013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29" name="Line 53"/>
          <p:cNvSpPr>
            <a:spLocks noChangeShapeType="1"/>
          </p:cNvSpPr>
          <p:nvPr/>
        </p:nvSpPr>
        <p:spPr bwMode="auto">
          <a:xfrm>
            <a:off x="9607550" y="1079500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9315450" y="4367213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2000</a:t>
            </a:r>
            <a:endParaRPr lang="fr-FR" altLang="fr-FR" sz="1600"/>
          </a:p>
        </p:txBody>
      </p:sp>
      <p:sp>
        <p:nvSpPr>
          <p:cNvPr id="101431" name="Line 55"/>
          <p:cNvSpPr>
            <a:spLocks noChangeShapeType="1"/>
          </p:cNvSpPr>
          <p:nvPr/>
        </p:nvSpPr>
        <p:spPr bwMode="auto">
          <a:xfrm>
            <a:off x="687388" y="4329113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2" name="Line 56"/>
          <p:cNvSpPr>
            <a:spLocks noChangeShapeType="1"/>
          </p:cNvSpPr>
          <p:nvPr/>
        </p:nvSpPr>
        <p:spPr bwMode="auto">
          <a:xfrm flipH="1">
            <a:off x="9526588" y="4329113"/>
            <a:ext cx="80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3" name="Rectangle 57"/>
          <p:cNvSpPr>
            <a:spLocks noChangeArrowheads="1"/>
          </p:cNvSpPr>
          <p:nvPr/>
        </p:nvSpPr>
        <p:spPr bwMode="auto">
          <a:xfrm>
            <a:off x="376238" y="42529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-2</a:t>
            </a:r>
            <a:endParaRPr lang="fr-FR" altLang="fr-FR" sz="1600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687388" y="3919538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5" name="Line 59"/>
          <p:cNvSpPr>
            <a:spLocks noChangeShapeType="1"/>
          </p:cNvSpPr>
          <p:nvPr/>
        </p:nvSpPr>
        <p:spPr bwMode="auto">
          <a:xfrm flipH="1">
            <a:off x="9526588" y="3919538"/>
            <a:ext cx="80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6" name="Rectangle 60"/>
          <p:cNvSpPr>
            <a:spLocks noChangeArrowheads="1"/>
          </p:cNvSpPr>
          <p:nvPr/>
        </p:nvSpPr>
        <p:spPr bwMode="auto">
          <a:xfrm>
            <a:off x="150813" y="3843338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-1.5</a:t>
            </a:r>
            <a:endParaRPr lang="fr-FR" altLang="fr-FR" sz="1600"/>
          </a:p>
        </p:txBody>
      </p:sp>
      <p:sp>
        <p:nvSpPr>
          <p:cNvPr id="101437" name="Line 61"/>
          <p:cNvSpPr>
            <a:spLocks noChangeShapeType="1"/>
          </p:cNvSpPr>
          <p:nvPr/>
        </p:nvSpPr>
        <p:spPr bwMode="auto">
          <a:xfrm>
            <a:off x="687388" y="3519488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8" name="Line 62"/>
          <p:cNvSpPr>
            <a:spLocks noChangeShapeType="1"/>
          </p:cNvSpPr>
          <p:nvPr/>
        </p:nvSpPr>
        <p:spPr bwMode="auto">
          <a:xfrm flipH="1">
            <a:off x="9526588" y="3519488"/>
            <a:ext cx="80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39" name="Rectangle 63"/>
          <p:cNvSpPr>
            <a:spLocks noChangeArrowheads="1"/>
          </p:cNvSpPr>
          <p:nvPr/>
        </p:nvSpPr>
        <p:spPr bwMode="auto">
          <a:xfrm>
            <a:off x="376238" y="344328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-1</a:t>
            </a:r>
            <a:endParaRPr lang="fr-FR" altLang="fr-FR" sz="1600"/>
          </a:p>
        </p:txBody>
      </p:sp>
      <p:sp>
        <p:nvSpPr>
          <p:cNvPr id="101440" name="Line 64"/>
          <p:cNvSpPr>
            <a:spLocks noChangeShapeType="1"/>
          </p:cNvSpPr>
          <p:nvPr/>
        </p:nvSpPr>
        <p:spPr bwMode="auto">
          <a:xfrm>
            <a:off x="687388" y="3109913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41" name="Line 65"/>
          <p:cNvSpPr>
            <a:spLocks noChangeShapeType="1"/>
          </p:cNvSpPr>
          <p:nvPr/>
        </p:nvSpPr>
        <p:spPr bwMode="auto">
          <a:xfrm flipH="1">
            <a:off x="9526588" y="3109913"/>
            <a:ext cx="80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42" name="Rectangle 66"/>
          <p:cNvSpPr>
            <a:spLocks noChangeArrowheads="1"/>
          </p:cNvSpPr>
          <p:nvPr/>
        </p:nvSpPr>
        <p:spPr bwMode="auto">
          <a:xfrm>
            <a:off x="150813" y="3033713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-0.5</a:t>
            </a:r>
            <a:endParaRPr lang="fr-FR" altLang="fr-FR" sz="1600"/>
          </a:p>
        </p:txBody>
      </p:sp>
      <p:sp>
        <p:nvSpPr>
          <p:cNvPr id="101443" name="Line 67"/>
          <p:cNvSpPr>
            <a:spLocks noChangeShapeType="1"/>
          </p:cNvSpPr>
          <p:nvPr/>
        </p:nvSpPr>
        <p:spPr bwMode="auto">
          <a:xfrm>
            <a:off x="687388" y="2708275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44" name="Line 68"/>
          <p:cNvSpPr>
            <a:spLocks noChangeShapeType="1"/>
          </p:cNvSpPr>
          <p:nvPr/>
        </p:nvSpPr>
        <p:spPr bwMode="auto">
          <a:xfrm flipH="1">
            <a:off x="9526588" y="2708275"/>
            <a:ext cx="80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45" name="Rectangle 69"/>
          <p:cNvSpPr>
            <a:spLocks noChangeArrowheads="1"/>
          </p:cNvSpPr>
          <p:nvPr/>
        </p:nvSpPr>
        <p:spPr bwMode="auto">
          <a:xfrm>
            <a:off x="458788" y="2632075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</a:t>
            </a:r>
            <a:endParaRPr lang="fr-FR" altLang="fr-FR" sz="1600"/>
          </a:p>
        </p:txBody>
      </p:sp>
      <p:sp>
        <p:nvSpPr>
          <p:cNvPr id="101446" name="Line 70"/>
          <p:cNvSpPr>
            <a:spLocks noChangeShapeType="1"/>
          </p:cNvSpPr>
          <p:nvPr/>
        </p:nvSpPr>
        <p:spPr bwMode="auto">
          <a:xfrm>
            <a:off x="687388" y="2298700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47" name="Line 71"/>
          <p:cNvSpPr>
            <a:spLocks noChangeShapeType="1"/>
          </p:cNvSpPr>
          <p:nvPr/>
        </p:nvSpPr>
        <p:spPr bwMode="auto">
          <a:xfrm flipH="1">
            <a:off x="9526588" y="2298700"/>
            <a:ext cx="80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48" name="Rectangle 72"/>
          <p:cNvSpPr>
            <a:spLocks noChangeArrowheads="1"/>
          </p:cNvSpPr>
          <p:nvPr/>
        </p:nvSpPr>
        <p:spPr bwMode="auto">
          <a:xfrm>
            <a:off x="233363" y="2222500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0.5</a:t>
            </a:r>
            <a:endParaRPr lang="fr-FR" altLang="fr-FR" sz="1600"/>
          </a:p>
        </p:txBody>
      </p:sp>
      <p:sp>
        <p:nvSpPr>
          <p:cNvPr id="101449" name="Line 73"/>
          <p:cNvSpPr>
            <a:spLocks noChangeShapeType="1"/>
          </p:cNvSpPr>
          <p:nvPr/>
        </p:nvSpPr>
        <p:spPr bwMode="auto">
          <a:xfrm>
            <a:off x="687388" y="1889125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50" name="Line 74"/>
          <p:cNvSpPr>
            <a:spLocks noChangeShapeType="1"/>
          </p:cNvSpPr>
          <p:nvPr/>
        </p:nvSpPr>
        <p:spPr bwMode="auto">
          <a:xfrm flipH="1">
            <a:off x="9526588" y="1889125"/>
            <a:ext cx="80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51" name="Rectangle 75"/>
          <p:cNvSpPr>
            <a:spLocks noChangeArrowheads="1"/>
          </p:cNvSpPr>
          <p:nvPr/>
        </p:nvSpPr>
        <p:spPr bwMode="auto">
          <a:xfrm>
            <a:off x="458788" y="1812925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</a:t>
            </a:r>
            <a:endParaRPr lang="fr-FR" altLang="fr-FR" sz="1600"/>
          </a:p>
        </p:txBody>
      </p:sp>
      <p:sp>
        <p:nvSpPr>
          <p:cNvPr id="101452" name="Line 76"/>
          <p:cNvSpPr>
            <a:spLocks noChangeShapeType="1"/>
          </p:cNvSpPr>
          <p:nvPr/>
        </p:nvSpPr>
        <p:spPr bwMode="auto">
          <a:xfrm>
            <a:off x="687388" y="1489075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53" name="Line 77"/>
          <p:cNvSpPr>
            <a:spLocks noChangeShapeType="1"/>
          </p:cNvSpPr>
          <p:nvPr/>
        </p:nvSpPr>
        <p:spPr bwMode="auto">
          <a:xfrm flipH="1">
            <a:off x="9526588" y="1489075"/>
            <a:ext cx="80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54" name="Rectangle 78"/>
          <p:cNvSpPr>
            <a:spLocks noChangeArrowheads="1"/>
          </p:cNvSpPr>
          <p:nvPr/>
        </p:nvSpPr>
        <p:spPr bwMode="auto">
          <a:xfrm>
            <a:off x="233363" y="1412875"/>
            <a:ext cx="27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1.5</a:t>
            </a:r>
            <a:endParaRPr lang="fr-FR" altLang="fr-FR" sz="1600"/>
          </a:p>
        </p:txBody>
      </p:sp>
      <p:sp>
        <p:nvSpPr>
          <p:cNvPr id="101455" name="Line 79"/>
          <p:cNvSpPr>
            <a:spLocks noChangeShapeType="1"/>
          </p:cNvSpPr>
          <p:nvPr/>
        </p:nvSpPr>
        <p:spPr bwMode="auto">
          <a:xfrm>
            <a:off x="687388" y="1079500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56" name="Line 80"/>
          <p:cNvSpPr>
            <a:spLocks noChangeShapeType="1"/>
          </p:cNvSpPr>
          <p:nvPr/>
        </p:nvSpPr>
        <p:spPr bwMode="auto">
          <a:xfrm flipH="1">
            <a:off x="9526588" y="1079500"/>
            <a:ext cx="809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57" name="Rectangle 81"/>
          <p:cNvSpPr>
            <a:spLocks noChangeArrowheads="1"/>
          </p:cNvSpPr>
          <p:nvPr/>
        </p:nvSpPr>
        <p:spPr bwMode="auto">
          <a:xfrm>
            <a:off x="458788" y="1003300"/>
            <a:ext cx="11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</a:t>
            </a:r>
            <a:endParaRPr lang="fr-FR" altLang="fr-FR" sz="1600"/>
          </a:p>
        </p:txBody>
      </p:sp>
      <p:sp>
        <p:nvSpPr>
          <p:cNvPr id="261202" name="Freeform 82"/>
          <p:cNvSpPr>
            <a:spLocks/>
          </p:cNvSpPr>
          <p:nvPr/>
        </p:nvSpPr>
        <p:spPr bwMode="auto">
          <a:xfrm>
            <a:off x="687388" y="1889125"/>
            <a:ext cx="8920162" cy="1630363"/>
          </a:xfrm>
          <a:custGeom>
            <a:avLst/>
            <a:gdLst>
              <a:gd name="T0" fmla="*/ 144150 w 2599"/>
              <a:gd name="T1" fmla="*/ 676275 h 1027"/>
              <a:gd name="T2" fmla="*/ 267708 w 2599"/>
              <a:gd name="T3" fmla="*/ 1554163 h 1027"/>
              <a:gd name="T4" fmla="*/ 411858 w 2599"/>
              <a:gd name="T5" fmla="*/ 1173163 h 1027"/>
              <a:gd name="T6" fmla="*/ 556009 w 2599"/>
              <a:gd name="T7" fmla="*/ 200025 h 1027"/>
              <a:gd name="T8" fmla="*/ 700159 w 2599"/>
              <a:gd name="T9" fmla="*/ 285750 h 1027"/>
              <a:gd name="T10" fmla="*/ 823716 w 2599"/>
              <a:gd name="T11" fmla="*/ 1277938 h 1027"/>
              <a:gd name="T12" fmla="*/ 988460 w 2599"/>
              <a:gd name="T13" fmla="*/ 1497013 h 1027"/>
              <a:gd name="T14" fmla="*/ 1112017 w 2599"/>
              <a:gd name="T15" fmla="*/ 561975 h 1027"/>
              <a:gd name="T16" fmla="*/ 1256167 w 2599"/>
              <a:gd name="T17" fmla="*/ 38100 h 1027"/>
              <a:gd name="T18" fmla="*/ 1400318 w 2599"/>
              <a:gd name="T19" fmla="*/ 828675 h 1027"/>
              <a:gd name="T20" fmla="*/ 1523875 w 2599"/>
              <a:gd name="T21" fmla="*/ 1601788 h 1027"/>
              <a:gd name="T22" fmla="*/ 1668026 w 2599"/>
              <a:gd name="T23" fmla="*/ 1030288 h 1027"/>
              <a:gd name="T24" fmla="*/ 1812176 w 2599"/>
              <a:gd name="T25" fmla="*/ 114300 h 1027"/>
              <a:gd name="T26" fmla="*/ 1956326 w 2599"/>
              <a:gd name="T27" fmla="*/ 381000 h 1027"/>
              <a:gd name="T28" fmla="*/ 2079884 w 2599"/>
              <a:gd name="T29" fmla="*/ 1373188 h 1027"/>
              <a:gd name="T30" fmla="*/ 2244627 w 2599"/>
              <a:gd name="T31" fmla="*/ 1401763 h 1027"/>
              <a:gd name="T32" fmla="*/ 2368185 w 2599"/>
              <a:gd name="T33" fmla="*/ 419100 h 1027"/>
              <a:gd name="T34" fmla="*/ 2532928 w 2599"/>
              <a:gd name="T35" fmla="*/ 95250 h 1027"/>
              <a:gd name="T36" fmla="*/ 2656485 w 2599"/>
              <a:gd name="T37" fmla="*/ 992188 h 1027"/>
              <a:gd name="T38" fmla="*/ 2800636 w 2599"/>
              <a:gd name="T39" fmla="*/ 1611313 h 1027"/>
              <a:gd name="T40" fmla="*/ 2944786 w 2599"/>
              <a:gd name="T41" fmla="*/ 838200 h 1027"/>
              <a:gd name="T42" fmla="*/ 3068344 w 2599"/>
              <a:gd name="T43" fmla="*/ 38100 h 1027"/>
              <a:gd name="T44" fmla="*/ 3212494 w 2599"/>
              <a:gd name="T45" fmla="*/ 552450 h 1027"/>
              <a:gd name="T46" fmla="*/ 3356644 w 2599"/>
              <a:gd name="T47" fmla="*/ 1497013 h 1027"/>
              <a:gd name="T48" fmla="*/ 3500795 w 2599"/>
              <a:gd name="T49" fmla="*/ 1258888 h 1027"/>
              <a:gd name="T50" fmla="*/ 3624352 w 2599"/>
              <a:gd name="T51" fmla="*/ 266700 h 1027"/>
              <a:gd name="T52" fmla="*/ 3789095 w 2599"/>
              <a:gd name="T53" fmla="*/ 200025 h 1027"/>
              <a:gd name="T54" fmla="*/ 3912653 w 2599"/>
              <a:gd name="T55" fmla="*/ 1173163 h 1027"/>
              <a:gd name="T56" fmla="*/ 4056803 w 2599"/>
              <a:gd name="T57" fmla="*/ 1554163 h 1027"/>
              <a:gd name="T58" fmla="*/ 4204386 w 2599"/>
              <a:gd name="T59" fmla="*/ 685800 h 1027"/>
              <a:gd name="T60" fmla="*/ 4348536 w 2599"/>
              <a:gd name="T61" fmla="*/ 0 h 1027"/>
              <a:gd name="T62" fmla="*/ 4472094 w 2599"/>
              <a:gd name="T63" fmla="*/ 704850 h 1027"/>
              <a:gd name="T64" fmla="*/ 4616244 w 2599"/>
              <a:gd name="T65" fmla="*/ 1563688 h 1027"/>
              <a:gd name="T66" fmla="*/ 4760394 w 2599"/>
              <a:gd name="T67" fmla="*/ 1154113 h 1027"/>
              <a:gd name="T68" fmla="*/ 4883952 w 2599"/>
              <a:gd name="T69" fmla="*/ 180975 h 1027"/>
              <a:gd name="T70" fmla="*/ 5048695 w 2599"/>
              <a:gd name="T71" fmla="*/ 304800 h 1027"/>
              <a:gd name="T72" fmla="*/ 5172252 w 2599"/>
              <a:gd name="T73" fmla="*/ 1296988 h 1027"/>
              <a:gd name="T74" fmla="*/ 5336996 w 2599"/>
              <a:gd name="T75" fmla="*/ 1477963 h 1027"/>
              <a:gd name="T76" fmla="*/ 5460553 w 2599"/>
              <a:gd name="T77" fmla="*/ 533400 h 1027"/>
              <a:gd name="T78" fmla="*/ 5604704 w 2599"/>
              <a:gd name="T79" fmla="*/ 57150 h 1027"/>
              <a:gd name="T80" fmla="*/ 5748854 w 2599"/>
              <a:gd name="T81" fmla="*/ 896938 h 1027"/>
              <a:gd name="T82" fmla="*/ 5872411 w 2599"/>
              <a:gd name="T83" fmla="*/ 1620838 h 1027"/>
              <a:gd name="T84" fmla="*/ 6016562 w 2599"/>
              <a:gd name="T85" fmla="*/ 963613 h 1027"/>
              <a:gd name="T86" fmla="*/ 6160712 w 2599"/>
              <a:gd name="T87" fmla="*/ 85725 h 1027"/>
              <a:gd name="T88" fmla="*/ 6304862 w 2599"/>
              <a:gd name="T89" fmla="*/ 476250 h 1027"/>
              <a:gd name="T90" fmla="*/ 6428420 w 2599"/>
              <a:gd name="T91" fmla="*/ 1439863 h 1027"/>
              <a:gd name="T92" fmla="*/ 6593163 w 2599"/>
              <a:gd name="T93" fmla="*/ 1354138 h 1027"/>
              <a:gd name="T94" fmla="*/ 6716721 w 2599"/>
              <a:gd name="T95" fmla="*/ 361950 h 1027"/>
              <a:gd name="T96" fmla="*/ 6860871 w 2599"/>
              <a:gd name="T97" fmla="*/ 123825 h 1027"/>
              <a:gd name="T98" fmla="*/ 7005021 w 2599"/>
              <a:gd name="T99" fmla="*/ 1049338 h 1027"/>
              <a:gd name="T100" fmla="*/ 7149172 w 2599"/>
              <a:gd name="T101" fmla="*/ 1601788 h 1027"/>
              <a:gd name="T102" fmla="*/ 7272729 w 2599"/>
              <a:gd name="T103" fmla="*/ 809625 h 1027"/>
              <a:gd name="T104" fmla="*/ 7416880 w 2599"/>
              <a:gd name="T105" fmla="*/ 28575 h 1027"/>
              <a:gd name="T106" fmla="*/ 7561030 w 2599"/>
              <a:gd name="T107" fmla="*/ 581025 h 1027"/>
              <a:gd name="T108" fmla="*/ 7684587 w 2599"/>
              <a:gd name="T109" fmla="*/ 1506538 h 1027"/>
              <a:gd name="T110" fmla="*/ 7849331 w 2599"/>
              <a:gd name="T111" fmla="*/ 1230313 h 1027"/>
              <a:gd name="T112" fmla="*/ 7972888 w 2599"/>
              <a:gd name="T113" fmla="*/ 247650 h 1027"/>
              <a:gd name="T114" fmla="*/ 8117039 w 2599"/>
              <a:gd name="T115" fmla="*/ 219075 h 1027"/>
              <a:gd name="T116" fmla="*/ 8261189 w 2599"/>
              <a:gd name="T117" fmla="*/ 1192213 h 1027"/>
              <a:gd name="T118" fmla="*/ 8405339 w 2599"/>
              <a:gd name="T119" fmla="*/ 1525588 h 1027"/>
              <a:gd name="T120" fmla="*/ 8549490 w 2599"/>
              <a:gd name="T121" fmla="*/ 619125 h 1027"/>
              <a:gd name="T122" fmla="*/ 8693640 w 2599"/>
              <a:gd name="T123" fmla="*/ 19050 h 1027"/>
              <a:gd name="T124" fmla="*/ 8817197 w 2599"/>
              <a:gd name="T125" fmla="*/ 771525 h 10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99" h="1027">
                <a:moveTo>
                  <a:pt x="0" y="0"/>
                </a:moveTo>
                <a:lnTo>
                  <a:pt x="6" y="6"/>
                </a:lnTo>
                <a:lnTo>
                  <a:pt x="6" y="12"/>
                </a:lnTo>
                <a:lnTo>
                  <a:pt x="6" y="18"/>
                </a:lnTo>
                <a:lnTo>
                  <a:pt x="12" y="24"/>
                </a:lnTo>
                <a:lnTo>
                  <a:pt x="12" y="36"/>
                </a:lnTo>
                <a:lnTo>
                  <a:pt x="12" y="42"/>
                </a:lnTo>
                <a:lnTo>
                  <a:pt x="12" y="54"/>
                </a:lnTo>
                <a:lnTo>
                  <a:pt x="12" y="66"/>
                </a:lnTo>
                <a:lnTo>
                  <a:pt x="18" y="78"/>
                </a:lnTo>
                <a:lnTo>
                  <a:pt x="18" y="90"/>
                </a:lnTo>
                <a:lnTo>
                  <a:pt x="18" y="102"/>
                </a:lnTo>
                <a:lnTo>
                  <a:pt x="18" y="114"/>
                </a:lnTo>
                <a:lnTo>
                  <a:pt x="18" y="132"/>
                </a:lnTo>
                <a:lnTo>
                  <a:pt x="24" y="144"/>
                </a:lnTo>
                <a:lnTo>
                  <a:pt x="24" y="162"/>
                </a:lnTo>
                <a:lnTo>
                  <a:pt x="24" y="180"/>
                </a:lnTo>
                <a:lnTo>
                  <a:pt x="24" y="198"/>
                </a:lnTo>
                <a:lnTo>
                  <a:pt x="30" y="216"/>
                </a:lnTo>
                <a:lnTo>
                  <a:pt x="30" y="234"/>
                </a:lnTo>
                <a:lnTo>
                  <a:pt x="30" y="252"/>
                </a:lnTo>
                <a:lnTo>
                  <a:pt x="30" y="276"/>
                </a:lnTo>
                <a:lnTo>
                  <a:pt x="30" y="294"/>
                </a:lnTo>
                <a:lnTo>
                  <a:pt x="36" y="318"/>
                </a:lnTo>
                <a:lnTo>
                  <a:pt x="36" y="336"/>
                </a:lnTo>
                <a:lnTo>
                  <a:pt x="36" y="360"/>
                </a:lnTo>
                <a:lnTo>
                  <a:pt x="36" y="384"/>
                </a:lnTo>
                <a:lnTo>
                  <a:pt x="36" y="402"/>
                </a:lnTo>
                <a:lnTo>
                  <a:pt x="42" y="426"/>
                </a:lnTo>
                <a:lnTo>
                  <a:pt x="42" y="450"/>
                </a:lnTo>
                <a:lnTo>
                  <a:pt x="42" y="474"/>
                </a:lnTo>
                <a:lnTo>
                  <a:pt x="42" y="498"/>
                </a:lnTo>
                <a:lnTo>
                  <a:pt x="48" y="522"/>
                </a:lnTo>
                <a:lnTo>
                  <a:pt x="48" y="540"/>
                </a:lnTo>
                <a:lnTo>
                  <a:pt x="48" y="565"/>
                </a:lnTo>
                <a:lnTo>
                  <a:pt x="48" y="589"/>
                </a:lnTo>
                <a:lnTo>
                  <a:pt x="48" y="613"/>
                </a:lnTo>
                <a:lnTo>
                  <a:pt x="54" y="637"/>
                </a:lnTo>
                <a:lnTo>
                  <a:pt x="54" y="655"/>
                </a:lnTo>
                <a:lnTo>
                  <a:pt x="54" y="679"/>
                </a:lnTo>
                <a:lnTo>
                  <a:pt x="54" y="703"/>
                </a:lnTo>
                <a:lnTo>
                  <a:pt x="60" y="721"/>
                </a:lnTo>
                <a:lnTo>
                  <a:pt x="60" y="745"/>
                </a:lnTo>
                <a:lnTo>
                  <a:pt x="60" y="763"/>
                </a:lnTo>
                <a:lnTo>
                  <a:pt x="60" y="781"/>
                </a:lnTo>
                <a:lnTo>
                  <a:pt x="60" y="805"/>
                </a:lnTo>
                <a:lnTo>
                  <a:pt x="66" y="823"/>
                </a:lnTo>
                <a:lnTo>
                  <a:pt x="66" y="841"/>
                </a:lnTo>
                <a:lnTo>
                  <a:pt x="66" y="859"/>
                </a:lnTo>
                <a:lnTo>
                  <a:pt x="66" y="877"/>
                </a:lnTo>
                <a:lnTo>
                  <a:pt x="66" y="889"/>
                </a:lnTo>
                <a:lnTo>
                  <a:pt x="72" y="907"/>
                </a:lnTo>
                <a:lnTo>
                  <a:pt x="72" y="919"/>
                </a:lnTo>
                <a:lnTo>
                  <a:pt x="72" y="931"/>
                </a:lnTo>
                <a:lnTo>
                  <a:pt x="72" y="949"/>
                </a:lnTo>
                <a:lnTo>
                  <a:pt x="78" y="961"/>
                </a:lnTo>
                <a:lnTo>
                  <a:pt x="78" y="967"/>
                </a:lnTo>
                <a:lnTo>
                  <a:pt x="78" y="979"/>
                </a:lnTo>
                <a:lnTo>
                  <a:pt x="78" y="991"/>
                </a:lnTo>
                <a:lnTo>
                  <a:pt x="78" y="997"/>
                </a:lnTo>
                <a:lnTo>
                  <a:pt x="84" y="1003"/>
                </a:lnTo>
                <a:lnTo>
                  <a:pt x="84" y="1009"/>
                </a:lnTo>
                <a:lnTo>
                  <a:pt x="84" y="1015"/>
                </a:lnTo>
                <a:lnTo>
                  <a:pt x="90" y="1021"/>
                </a:lnTo>
                <a:lnTo>
                  <a:pt x="90" y="1027"/>
                </a:lnTo>
                <a:lnTo>
                  <a:pt x="96" y="1021"/>
                </a:lnTo>
                <a:lnTo>
                  <a:pt x="96" y="1015"/>
                </a:lnTo>
                <a:lnTo>
                  <a:pt x="96" y="1009"/>
                </a:lnTo>
                <a:lnTo>
                  <a:pt x="96" y="1003"/>
                </a:lnTo>
                <a:lnTo>
                  <a:pt x="102" y="997"/>
                </a:lnTo>
                <a:lnTo>
                  <a:pt x="102" y="985"/>
                </a:lnTo>
                <a:lnTo>
                  <a:pt x="102" y="979"/>
                </a:lnTo>
                <a:lnTo>
                  <a:pt x="102" y="967"/>
                </a:lnTo>
                <a:lnTo>
                  <a:pt x="108" y="955"/>
                </a:lnTo>
                <a:lnTo>
                  <a:pt x="108" y="943"/>
                </a:lnTo>
                <a:lnTo>
                  <a:pt x="108" y="931"/>
                </a:lnTo>
                <a:lnTo>
                  <a:pt x="108" y="919"/>
                </a:lnTo>
                <a:lnTo>
                  <a:pt x="108" y="901"/>
                </a:lnTo>
                <a:lnTo>
                  <a:pt x="114" y="889"/>
                </a:lnTo>
                <a:lnTo>
                  <a:pt x="114" y="871"/>
                </a:lnTo>
                <a:lnTo>
                  <a:pt x="114" y="853"/>
                </a:lnTo>
                <a:lnTo>
                  <a:pt x="114" y="841"/>
                </a:lnTo>
                <a:lnTo>
                  <a:pt x="114" y="817"/>
                </a:lnTo>
                <a:lnTo>
                  <a:pt x="120" y="799"/>
                </a:lnTo>
                <a:lnTo>
                  <a:pt x="120" y="781"/>
                </a:lnTo>
                <a:lnTo>
                  <a:pt x="120" y="763"/>
                </a:lnTo>
                <a:lnTo>
                  <a:pt x="120" y="739"/>
                </a:lnTo>
                <a:lnTo>
                  <a:pt x="126" y="721"/>
                </a:lnTo>
                <a:lnTo>
                  <a:pt x="126" y="697"/>
                </a:lnTo>
                <a:lnTo>
                  <a:pt x="126" y="679"/>
                </a:lnTo>
                <a:lnTo>
                  <a:pt x="126" y="655"/>
                </a:lnTo>
                <a:lnTo>
                  <a:pt x="126" y="631"/>
                </a:lnTo>
                <a:lnTo>
                  <a:pt x="132" y="607"/>
                </a:lnTo>
                <a:lnTo>
                  <a:pt x="132" y="589"/>
                </a:lnTo>
                <a:lnTo>
                  <a:pt x="132" y="565"/>
                </a:lnTo>
                <a:lnTo>
                  <a:pt x="132" y="540"/>
                </a:lnTo>
                <a:lnTo>
                  <a:pt x="138" y="516"/>
                </a:lnTo>
                <a:lnTo>
                  <a:pt x="138" y="492"/>
                </a:lnTo>
                <a:lnTo>
                  <a:pt x="138" y="468"/>
                </a:lnTo>
                <a:lnTo>
                  <a:pt x="138" y="450"/>
                </a:lnTo>
                <a:lnTo>
                  <a:pt x="138" y="426"/>
                </a:lnTo>
                <a:lnTo>
                  <a:pt x="144" y="402"/>
                </a:lnTo>
                <a:lnTo>
                  <a:pt x="144" y="378"/>
                </a:lnTo>
                <a:lnTo>
                  <a:pt x="144" y="360"/>
                </a:lnTo>
                <a:lnTo>
                  <a:pt x="144" y="336"/>
                </a:lnTo>
                <a:lnTo>
                  <a:pt x="144" y="312"/>
                </a:lnTo>
                <a:lnTo>
                  <a:pt x="150" y="294"/>
                </a:lnTo>
                <a:lnTo>
                  <a:pt x="150" y="270"/>
                </a:lnTo>
                <a:lnTo>
                  <a:pt x="150" y="252"/>
                </a:lnTo>
                <a:lnTo>
                  <a:pt x="150" y="234"/>
                </a:lnTo>
                <a:lnTo>
                  <a:pt x="156" y="216"/>
                </a:lnTo>
                <a:lnTo>
                  <a:pt x="156" y="192"/>
                </a:lnTo>
                <a:lnTo>
                  <a:pt x="156" y="180"/>
                </a:lnTo>
                <a:lnTo>
                  <a:pt x="156" y="162"/>
                </a:lnTo>
                <a:lnTo>
                  <a:pt x="156" y="144"/>
                </a:lnTo>
                <a:lnTo>
                  <a:pt x="162" y="126"/>
                </a:lnTo>
                <a:lnTo>
                  <a:pt x="162" y="114"/>
                </a:lnTo>
                <a:lnTo>
                  <a:pt x="162" y="102"/>
                </a:lnTo>
                <a:lnTo>
                  <a:pt x="162" y="84"/>
                </a:lnTo>
                <a:lnTo>
                  <a:pt x="162" y="72"/>
                </a:lnTo>
                <a:lnTo>
                  <a:pt x="168" y="60"/>
                </a:lnTo>
                <a:lnTo>
                  <a:pt x="168" y="54"/>
                </a:lnTo>
                <a:lnTo>
                  <a:pt x="168" y="42"/>
                </a:lnTo>
                <a:lnTo>
                  <a:pt x="168" y="36"/>
                </a:lnTo>
                <a:lnTo>
                  <a:pt x="174" y="24"/>
                </a:lnTo>
                <a:lnTo>
                  <a:pt x="174" y="18"/>
                </a:lnTo>
                <a:lnTo>
                  <a:pt x="174" y="12"/>
                </a:lnTo>
                <a:lnTo>
                  <a:pt x="180" y="6"/>
                </a:lnTo>
                <a:lnTo>
                  <a:pt x="180" y="0"/>
                </a:lnTo>
                <a:lnTo>
                  <a:pt x="186" y="6"/>
                </a:lnTo>
                <a:lnTo>
                  <a:pt x="186" y="12"/>
                </a:lnTo>
                <a:lnTo>
                  <a:pt x="186" y="18"/>
                </a:lnTo>
                <a:lnTo>
                  <a:pt x="192" y="30"/>
                </a:lnTo>
                <a:lnTo>
                  <a:pt x="192" y="36"/>
                </a:lnTo>
                <a:lnTo>
                  <a:pt x="192" y="42"/>
                </a:lnTo>
                <a:lnTo>
                  <a:pt x="192" y="54"/>
                </a:lnTo>
                <a:lnTo>
                  <a:pt x="192" y="66"/>
                </a:lnTo>
                <a:lnTo>
                  <a:pt x="198" y="78"/>
                </a:lnTo>
                <a:lnTo>
                  <a:pt x="198" y="90"/>
                </a:lnTo>
                <a:lnTo>
                  <a:pt x="198" y="102"/>
                </a:lnTo>
                <a:lnTo>
                  <a:pt x="198" y="114"/>
                </a:lnTo>
                <a:lnTo>
                  <a:pt x="204" y="132"/>
                </a:lnTo>
                <a:lnTo>
                  <a:pt x="204" y="150"/>
                </a:lnTo>
                <a:lnTo>
                  <a:pt x="204" y="162"/>
                </a:lnTo>
                <a:lnTo>
                  <a:pt x="204" y="180"/>
                </a:lnTo>
                <a:lnTo>
                  <a:pt x="204" y="198"/>
                </a:lnTo>
                <a:lnTo>
                  <a:pt x="210" y="216"/>
                </a:lnTo>
                <a:lnTo>
                  <a:pt x="210" y="234"/>
                </a:lnTo>
                <a:lnTo>
                  <a:pt x="210" y="258"/>
                </a:lnTo>
                <a:lnTo>
                  <a:pt x="210" y="276"/>
                </a:lnTo>
                <a:lnTo>
                  <a:pt x="216" y="300"/>
                </a:lnTo>
                <a:lnTo>
                  <a:pt x="216" y="318"/>
                </a:lnTo>
                <a:lnTo>
                  <a:pt x="216" y="342"/>
                </a:lnTo>
                <a:lnTo>
                  <a:pt x="216" y="360"/>
                </a:lnTo>
                <a:lnTo>
                  <a:pt x="216" y="384"/>
                </a:lnTo>
                <a:lnTo>
                  <a:pt x="222" y="408"/>
                </a:lnTo>
                <a:lnTo>
                  <a:pt x="222" y="432"/>
                </a:lnTo>
                <a:lnTo>
                  <a:pt x="222" y="450"/>
                </a:lnTo>
                <a:lnTo>
                  <a:pt x="222" y="474"/>
                </a:lnTo>
                <a:lnTo>
                  <a:pt x="222" y="498"/>
                </a:lnTo>
                <a:lnTo>
                  <a:pt x="228" y="522"/>
                </a:lnTo>
                <a:lnTo>
                  <a:pt x="228" y="547"/>
                </a:lnTo>
                <a:lnTo>
                  <a:pt x="228" y="571"/>
                </a:lnTo>
                <a:lnTo>
                  <a:pt x="228" y="595"/>
                </a:lnTo>
                <a:lnTo>
                  <a:pt x="234" y="613"/>
                </a:lnTo>
                <a:lnTo>
                  <a:pt x="234" y="637"/>
                </a:lnTo>
                <a:lnTo>
                  <a:pt x="234" y="661"/>
                </a:lnTo>
                <a:lnTo>
                  <a:pt x="234" y="679"/>
                </a:lnTo>
                <a:lnTo>
                  <a:pt x="234" y="703"/>
                </a:lnTo>
                <a:lnTo>
                  <a:pt x="240" y="727"/>
                </a:lnTo>
                <a:lnTo>
                  <a:pt x="240" y="745"/>
                </a:lnTo>
                <a:lnTo>
                  <a:pt x="240" y="769"/>
                </a:lnTo>
                <a:lnTo>
                  <a:pt x="240" y="787"/>
                </a:lnTo>
                <a:lnTo>
                  <a:pt x="240" y="805"/>
                </a:lnTo>
                <a:lnTo>
                  <a:pt x="246" y="823"/>
                </a:lnTo>
                <a:lnTo>
                  <a:pt x="246" y="841"/>
                </a:lnTo>
                <a:lnTo>
                  <a:pt x="246" y="859"/>
                </a:lnTo>
                <a:lnTo>
                  <a:pt x="246" y="877"/>
                </a:lnTo>
                <a:lnTo>
                  <a:pt x="252" y="895"/>
                </a:lnTo>
                <a:lnTo>
                  <a:pt x="252" y="907"/>
                </a:lnTo>
                <a:lnTo>
                  <a:pt x="252" y="919"/>
                </a:lnTo>
                <a:lnTo>
                  <a:pt x="252" y="937"/>
                </a:lnTo>
                <a:lnTo>
                  <a:pt x="252" y="949"/>
                </a:lnTo>
                <a:lnTo>
                  <a:pt x="258" y="961"/>
                </a:lnTo>
                <a:lnTo>
                  <a:pt x="258" y="973"/>
                </a:lnTo>
                <a:lnTo>
                  <a:pt x="258" y="979"/>
                </a:lnTo>
                <a:lnTo>
                  <a:pt x="258" y="991"/>
                </a:lnTo>
                <a:lnTo>
                  <a:pt x="264" y="997"/>
                </a:lnTo>
                <a:lnTo>
                  <a:pt x="264" y="1003"/>
                </a:lnTo>
                <a:lnTo>
                  <a:pt x="264" y="1009"/>
                </a:lnTo>
                <a:lnTo>
                  <a:pt x="264" y="1015"/>
                </a:lnTo>
                <a:lnTo>
                  <a:pt x="270" y="1021"/>
                </a:lnTo>
                <a:lnTo>
                  <a:pt x="270" y="1027"/>
                </a:lnTo>
                <a:lnTo>
                  <a:pt x="276" y="1021"/>
                </a:lnTo>
                <a:lnTo>
                  <a:pt x="276" y="1015"/>
                </a:lnTo>
                <a:lnTo>
                  <a:pt x="276" y="1009"/>
                </a:lnTo>
                <a:lnTo>
                  <a:pt x="282" y="1003"/>
                </a:lnTo>
                <a:lnTo>
                  <a:pt x="282" y="997"/>
                </a:lnTo>
                <a:lnTo>
                  <a:pt x="282" y="985"/>
                </a:lnTo>
                <a:lnTo>
                  <a:pt x="282" y="979"/>
                </a:lnTo>
                <a:lnTo>
                  <a:pt x="282" y="967"/>
                </a:lnTo>
                <a:lnTo>
                  <a:pt x="288" y="955"/>
                </a:lnTo>
                <a:lnTo>
                  <a:pt x="288" y="943"/>
                </a:lnTo>
                <a:lnTo>
                  <a:pt x="288" y="931"/>
                </a:lnTo>
                <a:lnTo>
                  <a:pt x="288" y="919"/>
                </a:lnTo>
                <a:lnTo>
                  <a:pt x="288" y="901"/>
                </a:lnTo>
                <a:lnTo>
                  <a:pt x="294" y="889"/>
                </a:lnTo>
                <a:lnTo>
                  <a:pt x="294" y="871"/>
                </a:lnTo>
                <a:lnTo>
                  <a:pt x="294" y="853"/>
                </a:lnTo>
                <a:lnTo>
                  <a:pt x="294" y="835"/>
                </a:lnTo>
                <a:lnTo>
                  <a:pt x="300" y="817"/>
                </a:lnTo>
                <a:lnTo>
                  <a:pt x="300" y="799"/>
                </a:lnTo>
                <a:lnTo>
                  <a:pt x="300" y="781"/>
                </a:lnTo>
                <a:lnTo>
                  <a:pt x="300" y="757"/>
                </a:lnTo>
                <a:lnTo>
                  <a:pt x="300" y="739"/>
                </a:lnTo>
                <a:lnTo>
                  <a:pt x="306" y="715"/>
                </a:lnTo>
                <a:lnTo>
                  <a:pt x="306" y="697"/>
                </a:lnTo>
                <a:lnTo>
                  <a:pt x="306" y="673"/>
                </a:lnTo>
                <a:lnTo>
                  <a:pt x="306" y="655"/>
                </a:lnTo>
                <a:lnTo>
                  <a:pt x="312" y="631"/>
                </a:lnTo>
                <a:lnTo>
                  <a:pt x="312" y="607"/>
                </a:lnTo>
                <a:lnTo>
                  <a:pt x="312" y="583"/>
                </a:lnTo>
                <a:lnTo>
                  <a:pt x="312" y="559"/>
                </a:lnTo>
                <a:lnTo>
                  <a:pt x="312" y="540"/>
                </a:lnTo>
                <a:lnTo>
                  <a:pt x="318" y="516"/>
                </a:lnTo>
                <a:lnTo>
                  <a:pt x="318" y="492"/>
                </a:lnTo>
                <a:lnTo>
                  <a:pt x="318" y="468"/>
                </a:lnTo>
                <a:lnTo>
                  <a:pt x="318" y="444"/>
                </a:lnTo>
                <a:lnTo>
                  <a:pt x="318" y="420"/>
                </a:lnTo>
                <a:lnTo>
                  <a:pt x="324" y="402"/>
                </a:lnTo>
                <a:lnTo>
                  <a:pt x="324" y="378"/>
                </a:lnTo>
                <a:lnTo>
                  <a:pt x="324" y="354"/>
                </a:lnTo>
                <a:lnTo>
                  <a:pt x="324" y="336"/>
                </a:lnTo>
                <a:lnTo>
                  <a:pt x="330" y="312"/>
                </a:lnTo>
                <a:lnTo>
                  <a:pt x="330" y="288"/>
                </a:lnTo>
                <a:lnTo>
                  <a:pt x="330" y="270"/>
                </a:lnTo>
                <a:lnTo>
                  <a:pt x="330" y="252"/>
                </a:lnTo>
                <a:lnTo>
                  <a:pt x="330" y="228"/>
                </a:lnTo>
                <a:lnTo>
                  <a:pt x="336" y="210"/>
                </a:lnTo>
                <a:lnTo>
                  <a:pt x="336" y="192"/>
                </a:lnTo>
                <a:lnTo>
                  <a:pt x="336" y="174"/>
                </a:lnTo>
                <a:lnTo>
                  <a:pt x="336" y="156"/>
                </a:lnTo>
                <a:lnTo>
                  <a:pt x="342" y="144"/>
                </a:lnTo>
                <a:lnTo>
                  <a:pt x="342" y="126"/>
                </a:lnTo>
                <a:lnTo>
                  <a:pt x="342" y="114"/>
                </a:lnTo>
                <a:lnTo>
                  <a:pt x="342" y="96"/>
                </a:lnTo>
                <a:lnTo>
                  <a:pt x="342" y="84"/>
                </a:lnTo>
                <a:lnTo>
                  <a:pt x="348" y="72"/>
                </a:lnTo>
                <a:lnTo>
                  <a:pt x="348" y="60"/>
                </a:lnTo>
                <a:lnTo>
                  <a:pt x="348" y="48"/>
                </a:lnTo>
                <a:lnTo>
                  <a:pt x="348" y="42"/>
                </a:lnTo>
                <a:lnTo>
                  <a:pt x="348" y="30"/>
                </a:lnTo>
                <a:lnTo>
                  <a:pt x="354" y="24"/>
                </a:lnTo>
                <a:lnTo>
                  <a:pt x="354" y="18"/>
                </a:lnTo>
                <a:lnTo>
                  <a:pt x="354" y="12"/>
                </a:lnTo>
                <a:lnTo>
                  <a:pt x="360" y="6"/>
                </a:lnTo>
                <a:lnTo>
                  <a:pt x="360" y="0"/>
                </a:lnTo>
                <a:lnTo>
                  <a:pt x="366" y="6"/>
                </a:lnTo>
                <a:lnTo>
                  <a:pt x="366" y="12"/>
                </a:lnTo>
                <a:lnTo>
                  <a:pt x="366" y="18"/>
                </a:lnTo>
                <a:lnTo>
                  <a:pt x="366" y="24"/>
                </a:lnTo>
                <a:lnTo>
                  <a:pt x="372" y="30"/>
                </a:lnTo>
                <a:lnTo>
                  <a:pt x="372" y="36"/>
                </a:lnTo>
                <a:lnTo>
                  <a:pt x="372" y="48"/>
                </a:lnTo>
                <a:lnTo>
                  <a:pt x="372" y="54"/>
                </a:lnTo>
                <a:lnTo>
                  <a:pt x="378" y="66"/>
                </a:lnTo>
                <a:lnTo>
                  <a:pt x="378" y="78"/>
                </a:lnTo>
                <a:lnTo>
                  <a:pt x="378" y="90"/>
                </a:lnTo>
                <a:lnTo>
                  <a:pt x="378" y="102"/>
                </a:lnTo>
                <a:lnTo>
                  <a:pt x="378" y="120"/>
                </a:lnTo>
                <a:lnTo>
                  <a:pt x="384" y="132"/>
                </a:lnTo>
                <a:lnTo>
                  <a:pt x="384" y="150"/>
                </a:lnTo>
                <a:lnTo>
                  <a:pt x="384" y="168"/>
                </a:lnTo>
                <a:lnTo>
                  <a:pt x="384" y="186"/>
                </a:lnTo>
                <a:lnTo>
                  <a:pt x="390" y="204"/>
                </a:lnTo>
                <a:lnTo>
                  <a:pt x="390" y="222"/>
                </a:lnTo>
                <a:lnTo>
                  <a:pt x="390" y="240"/>
                </a:lnTo>
                <a:lnTo>
                  <a:pt x="390" y="258"/>
                </a:lnTo>
                <a:lnTo>
                  <a:pt x="390" y="282"/>
                </a:lnTo>
                <a:lnTo>
                  <a:pt x="396" y="300"/>
                </a:lnTo>
                <a:lnTo>
                  <a:pt x="396" y="324"/>
                </a:lnTo>
                <a:lnTo>
                  <a:pt x="396" y="342"/>
                </a:lnTo>
                <a:lnTo>
                  <a:pt x="396" y="366"/>
                </a:lnTo>
                <a:lnTo>
                  <a:pt x="396" y="390"/>
                </a:lnTo>
                <a:lnTo>
                  <a:pt x="402" y="408"/>
                </a:lnTo>
                <a:lnTo>
                  <a:pt x="402" y="432"/>
                </a:lnTo>
                <a:lnTo>
                  <a:pt x="402" y="456"/>
                </a:lnTo>
                <a:lnTo>
                  <a:pt x="402" y="480"/>
                </a:lnTo>
                <a:lnTo>
                  <a:pt x="408" y="504"/>
                </a:lnTo>
                <a:lnTo>
                  <a:pt x="408" y="522"/>
                </a:lnTo>
                <a:lnTo>
                  <a:pt x="408" y="547"/>
                </a:lnTo>
                <a:lnTo>
                  <a:pt x="408" y="571"/>
                </a:lnTo>
                <a:lnTo>
                  <a:pt x="408" y="595"/>
                </a:lnTo>
                <a:lnTo>
                  <a:pt x="414" y="619"/>
                </a:lnTo>
                <a:lnTo>
                  <a:pt x="414" y="637"/>
                </a:lnTo>
                <a:lnTo>
                  <a:pt x="414" y="661"/>
                </a:lnTo>
                <a:lnTo>
                  <a:pt x="414" y="685"/>
                </a:lnTo>
                <a:lnTo>
                  <a:pt x="414" y="703"/>
                </a:lnTo>
                <a:lnTo>
                  <a:pt x="420" y="727"/>
                </a:lnTo>
                <a:lnTo>
                  <a:pt x="420" y="745"/>
                </a:lnTo>
                <a:lnTo>
                  <a:pt x="420" y="769"/>
                </a:lnTo>
                <a:lnTo>
                  <a:pt x="420" y="787"/>
                </a:lnTo>
                <a:lnTo>
                  <a:pt x="426" y="805"/>
                </a:lnTo>
                <a:lnTo>
                  <a:pt x="426" y="823"/>
                </a:lnTo>
                <a:lnTo>
                  <a:pt x="426" y="841"/>
                </a:lnTo>
                <a:lnTo>
                  <a:pt x="426" y="859"/>
                </a:lnTo>
                <a:lnTo>
                  <a:pt x="426" y="877"/>
                </a:lnTo>
                <a:lnTo>
                  <a:pt x="432" y="895"/>
                </a:lnTo>
                <a:lnTo>
                  <a:pt x="432" y="907"/>
                </a:lnTo>
                <a:lnTo>
                  <a:pt x="432" y="925"/>
                </a:lnTo>
                <a:lnTo>
                  <a:pt x="432" y="937"/>
                </a:lnTo>
                <a:lnTo>
                  <a:pt x="438" y="949"/>
                </a:lnTo>
                <a:lnTo>
                  <a:pt x="438" y="961"/>
                </a:lnTo>
                <a:lnTo>
                  <a:pt x="438" y="973"/>
                </a:lnTo>
                <a:lnTo>
                  <a:pt x="438" y="979"/>
                </a:lnTo>
                <a:lnTo>
                  <a:pt x="438" y="991"/>
                </a:lnTo>
                <a:lnTo>
                  <a:pt x="444" y="997"/>
                </a:lnTo>
                <a:lnTo>
                  <a:pt x="444" y="1003"/>
                </a:lnTo>
                <a:lnTo>
                  <a:pt x="444" y="1009"/>
                </a:lnTo>
                <a:lnTo>
                  <a:pt x="444" y="1015"/>
                </a:lnTo>
                <a:lnTo>
                  <a:pt x="450" y="1021"/>
                </a:lnTo>
                <a:lnTo>
                  <a:pt x="450" y="1027"/>
                </a:lnTo>
                <a:lnTo>
                  <a:pt x="456" y="1021"/>
                </a:lnTo>
                <a:lnTo>
                  <a:pt x="456" y="1015"/>
                </a:lnTo>
                <a:lnTo>
                  <a:pt x="456" y="1009"/>
                </a:lnTo>
                <a:lnTo>
                  <a:pt x="462" y="1003"/>
                </a:lnTo>
                <a:lnTo>
                  <a:pt x="462" y="997"/>
                </a:lnTo>
                <a:lnTo>
                  <a:pt x="462" y="985"/>
                </a:lnTo>
                <a:lnTo>
                  <a:pt x="462" y="979"/>
                </a:lnTo>
                <a:lnTo>
                  <a:pt x="468" y="967"/>
                </a:lnTo>
                <a:lnTo>
                  <a:pt x="468" y="955"/>
                </a:lnTo>
                <a:lnTo>
                  <a:pt x="468" y="943"/>
                </a:lnTo>
                <a:lnTo>
                  <a:pt x="468" y="931"/>
                </a:lnTo>
                <a:lnTo>
                  <a:pt x="468" y="913"/>
                </a:lnTo>
                <a:lnTo>
                  <a:pt x="474" y="901"/>
                </a:lnTo>
                <a:lnTo>
                  <a:pt x="474" y="883"/>
                </a:lnTo>
                <a:lnTo>
                  <a:pt x="474" y="871"/>
                </a:lnTo>
                <a:lnTo>
                  <a:pt x="474" y="853"/>
                </a:lnTo>
                <a:lnTo>
                  <a:pt x="474" y="835"/>
                </a:lnTo>
                <a:lnTo>
                  <a:pt x="480" y="817"/>
                </a:lnTo>
                <a:lnTo>
                  <a:pt x="480" y="799"/>
                </a:lnTo>
                <a:lnTo>
                  <a:pt x="480" y="775"/>
                </a:lnTo>
                <a:lnTo>
                  <a:pt x="480" y="757"/>
                </a:lnTo>
                <a:lnTo>
                  <a:pt x="486" y="739"/>
                </a:lnTo>
                <a:lnTo>
                  <a:pt x="486" y="715"/>
                </a:lnTo>
                <a:lnTo>
                  <a:pt x="486" y="691"/>
                </a:lnTo>
                <a:lnTo>
                  <a:pt x="486" y="673"/>
                </a:lnTo>
                <a:lnTo>
                  <a:pt x="486" y="649"/>
                </a:lnTo>
                <a:lnTo>
                  <a:pt x="492" y="625"/>
                </a:lnTo>
                <a:lnTo>
                  <a:pt x="492" y="607"/>
                </a:lnTo>
                <a:lnTo>
                  <a:pt x="492" y="583"/>
                </a:lnTo>
                <a:lnTo>
                  <a:pt x="492" y="559"/>
                </a:lnTo>
                <a:lnTo>
                  <a:pt x="492" y="534"/>
                </a:lnTo>
                <a:lnTo>
                  <a:pt x="498" y="510"/>
                </a:lnTo>
                <a:lnTo>
                  <a:pt x="498" y="486"/>
                </a:lnTo>
                <a:lnTo>
                  <a:pt x="498" y="468"/>
                </a:lnTo>
                <a:lnTo>
                  <a:pt x="498" y="444"/>
                </a:lnTo>
                <a:lnTo>
                  <a:pt x="504" y="420"/>
                </a:lnTo>
                <a:lnTo>
                  <a:pt x="504" y="396"/>
                </a:lnTo>
                <a:lnTo>
                  <a:pt x="504" y="372"/>
                </a:lnTo>
                <a:lnTo>
                  <a:pt x="504" y="354"/>
                </a:lnTo>
                <a:lnTo>
                  <a:pt x="504" y="330"/>
                </a:lnTo>
                <a:lnTo>
                  <a:pt x="510" y="312"/>
                </a:lnTo>
                <a:lnTo>
                  <a:pt x="510" y="288"/>
                </a:lnTo>
                <a:lnTo>
                  <a:pt x="510" y="270"/>
                </a:lnTo>
                <a:lnTo>
                  <a:pt x="510" y="246"/>
                </a:lnTo>
                <a:lnTo>
                  <a:pt x="516" y="228"/>
                </a:lnTo>
                <a:lnTo>
                  <a:pt x="516" y="210"/>
                </a:lnTo>
                <a:lnTo>
                  <a:pt x="516" y="192"/>
                </a:lnTo>
                <a:lnTo>
                  <a:pt x="516" y="174"/>
                </a:lnTo>
                <a:lnTo>
                  <a:pt x="516" y="156"/>
                </a:lnTo>
                <a:lnTo>
                  <a:pt x="522" y="138"/>
                </a:lnTo>
                <a:lnTo>
                  <a:pt x="522" y="126"/>
                </a:lnTo>
                <a:lnTo>
                  <a:pt x="522" y="108"/>
                </a:lnTo>
                <a:lnTo>
                  <a:pt x="522" y="96"/>
                </a:lnTo>
                <a:lnTo>
                  <a:pt x="522" y="84"/>
                </a:lnTo>
                <a:lnTo>
                  <a:pt x="528" y="72"/>
                </a:lnTo>
                <a:lnTo>
                  <a:pt x="528" y="60"/>
                </a:lnTo>
                <a:lnTo>
                  <a:pt x="528" y="48"/>
                </a:lnTo>
                <a:lnTo>
                  <a:pt x="528" y="42"/>
                </a:lnTo>
                <a:lnTo>
                  <a:pt x="534" y="30"/>
                </a:lnTo>
                <a:lnTo>
                  <a:pt x="534" y="24"/>
                </a:lnTo>
                <a:lnTo>
                  <a:pt x="534" y="18"/>
                </a:lnTo>
                <a:lnTo>
                  <a:pt x="534" y="12"/>
                </a:lnTo>
                <a:lnTo>
                  <a:pt x="540" y="6"/>
                </a:lnTo>
                <a:lnTo>
                  <a:pt x="540" y="0"/>
                </a:lnTo>
                <a:lnTo>
                  <a:pt x="546" y="6"/>
                </a:lnTo>
                <a:lnTo>
                  <a:pt x="546" y="12"/>
                </a:lnTo>
                <a:lnTo>
                  <a:pt x="546" y="18"/>
                </a:lnTo>
                <a:lnTo>
                  <a:pt x="552" y="24"/>
                </a:lnTo>
                <a:lnTo>
                  <a:pt x="552" y="30"/>
                </a:lnTo>
                <a:lnTo>
                  <a:pt x="552" y="36"/>
                </a:lnTo>
                <a:lnTo>
                  <a:pt x="552" y="48"/>
                </a:lnTo>
                <a:lnTo>
                  <a:pt x="552" y="54"/>
                </a:lnTo>
                <a:lnTo>
                  <a:pt x="558" y="66"/>
                </a:lnTo>
                <a:lnTo>
                  <a:pt x="558" y="78"/>
                </a:lnTo>
                <a:lnTo>
                  <a:pt x="558" y="90"/>
                </a:lnTo>
                <a:lnTo>
                  <a:pt x="558" y="108"/>
                </a:lnTo>
                <a:lnTo>
                  <a:pt x="564" y="120"/>
                </a:lnTo>
                <a:lnTo>
                  <a:pt x="564" y="132"/>
                </a:lnTo>
                <a:lnTo>
                  <a:pt x="564" y="150"/>
                </a:lnTo>
                <a:lnTo>
                  <a:pt x="564" y="168"/>
                </a:lnTo>
                <a:lnTo>
                  <a:pt x="564" y="186"/>
                </a:lnTo>
                <a:lnTo>
                  <a:pt x="570" y="204"/>
                </a:lnTo>
                <a:lnTo>
                  <a:pt x="570" y="222"/>
                </a:lnTo>
                <a:lnTo>
                  <a:pt x="570" y="240"/>
                </a:lnTo>
                <a:lnTo>
                  <a:pt x="570" y="258"/>
                </a:lnTo>
                <a:lnTo>
                  <a:pt x="570" y="282"/>
                </a:lnTo>
                <a:lnTo>
                  <a:pt x="576" y="300"/>
                </a:lnTo>
                <a:lnTo>
                  <a:pt x="576" y="324"/>
                </a:lnTo>
                <a:lnTo>
                  <a:pt x="576" y="348"/>
                </a:lnTo>
                <a:lnTo>
                  <a:pt x="576" y="366"/>
                </a:lnTo>
                <a:lnTo>
                  <a:pt x="582" y="390"/>
                </a:lnTo>
                <a:lnTo>
                  <a:pt x="582" y="414"/>
                </a:lnTo>
                <a:lnTo>
                  <a:pt x="582" y="432"/>
                </a:lnTo>
                <a:lnTo>
                  <a:pt x="582" y="456"/>
                </a:lnTo>
                <a:lnTo>
                  <a:pt x="582" y="480"/>
                </a:lnTo>
                <a:lnTo>
                  <a:pt x="588" y="504"/>
                </a:lnTo>
                <a:lnTo>
                  <a:pt x="588" y="528"/>
                </a:lnTo>
                <a:lnTo>
                  <a:pt x="588" y="553"/>
                </a:lnTo>
                <a:lnTo>
                  <a:pt x="588" y="577"/>
                </a:lnTo>
                <a:lnTo>
                  <a:pt x="594" y="595"/>
                </a:lnTo>
                <a:lnTo>
                  <a:pt x="594" y="619"/>
                </a:lnTo>
                <a:lnTo>
                  <a:pt x="594" y="643"/>
                </a:lnTo>
                <a:lnTo>
                  <a:pt x="594" y="667"/>
                </a:lnTo>
                <a:lnTo>
                  <a:pt x="594" y="685"/>
                </a:lnTo>
                <a:lnTo>
                  <a:pt x="600" y="709"/>
                </a:lnTo>
                <a:lnTo>
                  <a:pt x="600" y="727"/>
                </a:lnTo>
                <a:lnTo>
                  <a:pt x="600" y="751"/>
                </a:lnTo>
                <a:lnTo>
                  <a:pt x="600" y="769"/>
                </a:lnTo>
                <a:lnTo>
                  <a:pt x="600" y="793"/>
                </a:lnTo>
                <a:lnTo>
                  <a:pt x="606" y="811"/>
                </a:lnTo>
                <a:lnTo>
                  <a:pt x="606" y="829"/>
                </a:lnTo>
                <a:lnTo>
                  <a:pt x="606" y="847"/>
                </a:lnTo>
                <a:lnTo>
                  <a:pt x="606" y="865"/>
                </a:lnTo>
                <a:lnTo>
                  <a:pt x="612" y="877"/>
                </a:lnTo>
                <a:lnTo>
                  <a:pt x="612" y="895"/>
                </a:lnTo>
                <a:lnTo>
                  <a:pt x="612" y="913"/>
                </a:lnTo>
                <a:lnTo>
                  <a:pt x="612" y="925"/>
                </a:lnTo>
                <a:lnTo>
                  <a:pt x="612" y="937"/>
                </a:lnTo>
                <a:lnTo>
                  <a:pt x="618" y="949"/>
                </a:lnTo>
                <a:lnTo>
                  <a:pt x="618" y="961"/>
                </a:lnTo>
                <a:lnTo>
                  <a:pt x="618" y="973"/>
                </a:lnTo>
                <a:lnTo>
                  <a:pt x="618" y="985"/>
                </a:lnTo>
                <a:lnTo>
                  <a:pt x="618" y="991"/>
                </a:lnTo>
                <a:lnTo>
                  <a:pt x="624" y="997"/>
                </a:lnTo>
                <a:lnTo>
                  <a:pt x="624" y="1009"/>
                </a:lnTo>
                <a:lnTo>
                  <a:pt x="624" y="1015"/>
                </a:lnTo>
                <a:lnTo>
                  <a:pt x="630" y="1021"/>
                </a:lnTo>
                <a:lnTo>
                  <a:pt x="630" y="1027"/>
                </a:lnTo>
                <a:lnTo>
                  <a:pt x="636" y="1021"/>
                </a:lnTo>
                <a:lnTo>
                  <a:pt x="636" y="1015"/>
                </a:lnTo>
                <a:lnTo>
                  <a:pt x="642" y="1009"/>
                </a:lnTo>
                <a:lnTo>
                  <a:pt x="642" y="1003"/>
                </a:lnTo>
                <a:lnTo>
                  <a:pt x="642" y="991"/>
                </a:lnTo>
                <a:lnTo>
                  <a:pt x="642" y="985"/>
                </a:lnTo>
                <a:lnTo>
                  <a:pt x="642" y="973"/>
                </a:lnTo>
                <a:lnTo>
                  <a:pt x="648" y="967"/>
                </a:lnTo>
                <a:lnTo>
                  <a:pt x="648" y="955"/>
                </a:lnTo>
                <a:lnTo>
                  <a:pt x="648" y="943"/>
                </a:lnTo>
                <a:lnTo>
                  <a:pt x="648" y="925"/>
                </a:lnTo>
                <a:lnTo>
                  <a:pt x="648" y="913"/>
                </a:lnTo>
                <a:lnTo>
                  <a:pt x="654" y="901"/>
                </a:lnTo>
                <a:lnTo>
                  <a:pt x="654" y="883"/>
                </a:lnTo>
                <a:lnTo>
                  <a:pt x="654" y="865"/>
                </a:lnTo>
                <a:lnTo>
                  <a:pt x="654" y="847"/>
                </a:lnTo>
                <a:lnTo>
                  <a:pt x="660" y="835"/>
                </a:lnTo>
                <a:lnTo>
                  <a:pt x="660" y="811"/>
                </a:lnTo>
                <a:lnTo>
                  <a:pt x="660" y="793"/>
                </a:lnTo>
                <a:lnTo>
                  <a:pt x="660" y="775"/>
                </a:lnTo>
                <a:lnTo>
                  <a:pt x="660" y="757"/>
                </a:lnTo>
                <a:lnTo>
                  <a:pt x="666" y="733"/>
                </a:lnTo>
                <a:lnTo>
                  <a:pt x="666" y="715"/>
                </a:lnTo>
                <a:lnTo>
                  <a:pt x="666" y="691"/>
                </a:lnTo>
                <a:lnTo>
                  <a:pt x="666" y="667"/>
                </a:lnTo>
                <a:lnTo>
                  <a:pt x="666" y="649"/>
                </a:lnTo>
                <a:lnTo>
                  <a:pt x="672" y="625"/>
                </a:lnTo>
                <a:lnTo>
                  <a:pt x="672" y="601"/>
                </a:lnTo>
                <a:lnTo>
                  <a:pt x="672" y="577"/>
                </a:lnTo>
                <a:lnTo>
                  <a:pt x="672" y="559"/>
                </a:lnTo>
                <a:lnTo>
                  <a:pt x="678" y="534"/>
                </a:lnTo>
                <a:lnTo>
                  <a:pt x="678" y="510"/>
                </a:lnTo>
                <a:lnTo>
                  <a:pt x="678" y="486"/>
                </a:lnTo>
                <a:lnTo>
                  <a:pt x="678" y="462"/>
                </a:lnTo>
                <a:lnTo>
                  <a:pt x="678" y="438"/>
                </a:lnTo>
                <a:lnTo>
                  <a:pt x="684" y="420"/>
                </a:lnTo>
                <a:lnTo>
                  <a:pt x="684" y="396"/>
                </a:lnTo>
                <a:lnTo>
                  <a:pt x="684" y="372"/>
                </a:lnTo>
                <a:lnTo>
                  <a:pt x="684" y="348"/>
                </a:lnTo>
                <a:lnTo>
                  <a:pt x="690" y="330"/>
                </a:lnTo>
                <a:lnTo>
                  <a:pt x="690" y="306"/>
                </a:lnTo>
                <a:lnTo>
                  <a:pt x="690" y="288"/>
                </a:lnTo>
                <a:lnTo>
                  <a:pt x="690" y="264"/>
                </a:lnTo>
                <a:lnTo>
                  <a:pt x="690" y="246"/>
                </a:lnTo>
                <a:lnTo>
                  <a:pt x="696" y="228"/>
                </a:lnTo>
                <a:lnTo>
                  <a:pt x="696" y="210"/>
                </a:lnTo>
                <a:lnTo>
                  <a:pt x="696" y="186"/>
                </a:lnTo>
                <a:lnTo>
                  <a:pt x="696" y="174"/>
                </a:lnTo>
                <a:lnTo>
                  <a:pt x="696" y="156"/>
                </a:lnTo>
                <a:lnTo>
                  <a:pt x="702" y="138"/>
                </a:lnTo>
                <a:lnTo>
                  <a:pt x="702" y="126"/>
                </a:lnTo>
                <a:lnTo>
                  <a:pt x="702" y="108"/>
                </a:lnTo>
                <a:lnTo>
                  <a:pt x="702" y="96"/>
                </a:lnTo>
                <a:lnTo>
                  <a:pt x="708" y="84"/>
                </a:lnTo>
                <a:lnTo>
                  <a:pt x="708" y="72"/>
                </a:lnTo>
                <a:lnTo>
                  <a:pt x="708" y="60"/>
                </a:lnTo>
                <a:lnTo>
                  <a:pt x="708" y="48"/>
                </a:lnTo>
                <a:lnTo>
                  <a:pt x="708" y="42"/>
                </a:lnTo>
                <a:lnTo>
                  <a:pt x="714" y="30"/>
                </a:lnTo>
                <a:lnTo>
                  <a:pt x="714" y="24"/>
                </a:lnTo>
                <a:lnTo>
                  <a:pt x="714" y="18"/>
                </a:lnTo>
                <a:lnTo>
                  <a:pt x="714" y="12"/>
                </a:lnTo>
                <a:lnTo>
                  <a:pt x="720" y="6"/>
                </a:lnTo>
                <a:lnTo>
                  <a:pt x="726" y="0"/>
                </a:lnTo>
                <a:lnTo>
                  <a:pt x="726" y="6"/>
                </a:lnTo>
                <a:lnTo>
                  <a:pt x="726" y="12"/>
                </a:lnTo>
                <a:lnTo>
                  <a:pt x="726" y="18"/>
                </a:lnTo>
                <a:lnTo>
                  <a:pt x="732" y="24"/>
                </a:lnTo>
                <a:lnTo>
                  <a:pt x="732" y="30"/>
                </a:lnTo>
                <a:lnTo>
                  <a:pt x="732" y="36"/>
                </a:lnTo>
                <a:lnTo>
                  <a:pt x="732" y="48"/>
                </a:lnTo>
                <a:lnTo>
                  <a:pt x="738" y="60"/>
                </a:lnTo>
                <a:lnTo>
                  <a:pt x="738" y="66"/>
                </a:lnTo>
                <a:lnTo>
                  <a:pt x="738" y="78"/>
                </a:lnTo>
                <a:lnTo>
                  <a:pt x="738" y="96"/>
                </a:lnTo>
                <a:lnTo>
                  <a:pt x="738" y="108"/>
                </a:lnTo>
                <a:lnTo>
                  <a:pt x="744" y="120"/>
                </a:lnTo>
                <a:lnTo>
                  <a:pt x="744" y="138"/>
                </a:lnTo>
                <a:lnTo>
                  <a:pt x="744" y="150"/>
                </a:lnTo>
                <a:lnTo>
                  <a:pt x="744" y="168"/>
                </a:lnTo>
                <a:lnTo>
                  <a:pt x="744" y="186"/>
                </a:lnTo>
                <a:lnTo>
                  <a:pt x="750" y="204"/>
                </a:lnTo>
                <a:lnTo>
                  <a:pt x="750" y="222"/>
                </a:lnTo>
                <a:lnTo>
                  <a:pt x="750" y="246"/>
                </a:lnTo>
                <a:lnTo>
                  <a:pt x="750" y="264"/>
                </a:lnTo>
                <a:lnTo>
                  <a:pt x="756" y="282"/>
                </a:lnTo>
                <a:lnTo>
                  <a:pt x="756" y="306"/>
                </a:lnTo>
                <a:lnTo>
                  <a:pt x="756" y="324"/>
                </a:lnTo>
                <a:lnTo>
                  <a:pt x="756" y="348"/>
                </a:lnTo>
                <a:lnTo>
                  <a:pt x="756" y="372"/>
                </a:lnTo>
                <a:lnTo>
                  <a:pt x="762" y="390"/>
                </a:lnTo>
                <a:lnTo>
                  <a:pt x="762" y="414"/>
                </a:lnTo>
                <a:lnTo>
                  <a:pt x="762" y="438"/>
                </a:lnTo>
                <a:lnTo>
                  <a:pt x="762" y="462"/>
                </a:lnTo>
                <a:lnTo>
                  <a:pt x="768" y="486"/>
                </a:lnTo>
                <a:lnTo>
                  <a:pt x="768" y="504"/>
                </a:lnTo>
                <a:lnTo>
                  <a:pt x="768" y="528"/>
                </a:lnTo>
                <a:lnTo>
                  <a:pt x="768" y="553"/>
                </a:lnTo>
                <a:lnTo>
                  <a:pt x="768" y="577"/>
                </a:lnTo>
                <a:lnTo>
                  <a:pt x="774" y="601"/>
                </a:lnTo>
                <a:lnTo>
                  <a:pt x="774" y="625"/>
                </a:lnTo>
                <a:lnTo>
                  <a:pt x="774" y="643"/>
                </a:lnTo>
                <a:lnTo>
                  <a:pt x="774" y="667"/>
                </a:lnTo>
                <a:lnTo>
                  <a:pt x="774" y="691"/>
                </a:lnTo>
                <a:lnTo>
                  <a:pt x="780" y="709"/>
                </a:lnTo>
                <a:lnTo>
                  <a:pt x="780" y="733"/>
                </a:lnTo>
                <a:lnTo>
                  <a:pt x="780" y="751"/>
                </a:lnTo>
                <a:lnTo>
                  <a:pt x="780" y="775"/>
                </a:lnTo>
                <a:lnTo>
                  <a:pt x="786" y="793"/>
                </a:lnTo>
                <a:lnTo>
                  <a:pt x="786" y="811"/>
                </a:lnTo>
                <a:lnTo>
                  <a:pt x="786" y="829"/>
                </a:lnTo>
                <a:lnTo>
                  <a:pt x="786" y="847"/>
                </a:lnTo>
                <a:lnTo>
                  <a:pt x="786" y="865"/>
                </a:lnTo>
                <a:lnTo>
                  <a:pt x="792" y="883"/>
                </a:lnTo>
                <a:lnTo>
                  <a:pt x="792" y="895"/>
                </a:lnTo>
                <a:lnTo>
                  <a:pt x="792" y="913"/>
                </a:lnTo>
                <a:lnTo>
                  <a:pt x="792" y="925"/>
                </a:lnTo>
                <a:lnTo>
                  <a:pt x="792" y="937"/>
                </a:lnTo>
                <a:lnTo>
                  <a:pt x="798" y="949"/>
                </a:lnTo>
                <a:lnTo>
                  <a:pt x="798" y="961"/>
                </a:lnTo>
                <a:lnTo>
                  <a:pt x="798" y="973"/>
                </a:lnTo>
                <a:lnTo>
                  <a:pt x="798" y="985"/>
                </a:lnTo>
                <a:lnTo>
                  <a:pt x="804" y="991"/>
                </a:lnTo>
                <a:lnTo>
                  <a:pt x="804" y="1003"/>
                </a:lnTo>
                <a:lnTo>
                  <a:pt x="804" y="1009"/>
                </a:lnTo>
                <a:lnTo>
                  <a:pt x="804" y="1015"/>
                </a:lnTo>
                <a:lnTo>
                  <a:pt x="810" y="1021"/>
                </a:lnTo>
                <a:lnTo>
                  <a:pt x="816" y="1027"/>
                </a:lnTo>
                <a:lnTo>
                  <a:pt x="816" y="1021"/>
                </a:lnTo>
                <a:lnTo>
                  <a:pt x="816" y="1015"/>
                </a:lnTo>
                <a:lnTo>
                  <a:pt x="822" y="1009"/>
                </a:lnTo>
                <a:lnTo>
                  <a:pt x="822" y="1003"/>
                </a:lnTo>
                <a:lnTo>
                  <a:pt x="822" y="991"/>
                </a:lnTo>
                <a:lnTo>
                  <a:pt x="822" y="985"/>
                </a:lnTo>
                <a:lnTo>
                  <a:pt x="822" y="973"/>
                </a:lnTo>
                <a:lnTo>
                  <a:pt x="828" y="961"/>
                </a:lnTo>
                <a:lnTo>
                  <a:pt x="828" y="949"/>
                </a:lnTo>
                <a:lnTo>
                  <a:pt x="828" y="937"/>
                </a:lnTo>
                <a:lnTo>
                  <a:pt x="828" y="925"/>
                </a:lnTo>
                <a:lnTo>
                  <a:pt x="834" y="913"/>
                </a:lnTo>
                <a:lnTo>
                  <a:pt x="834" y="895"/>
                </a:lnTo>
                <a:lnTo>
                  <a:pt x="834" y="883"/>
                </a:lnTo>
                <a:lnTo>
                  <a:pt x="834" y="865"/>
                </a:lnTo>
                <a:lnTo>
                  <a:pt x="834" y="847"/>
                </a:lnTo>
                <a:lnTo>
                  <a:pt x="840" y="829"/>
                </a:lnTo>
                <a:lnTo>
                  <a:pt x="840" y="811"/>
                </a:lnTo>
                <a:lnTo>
                  <a:pt x="840" y="793"/>
                </a:lnTo>
                <a:lnTo>
                  <a:pt x="840" y="775"/>
                </a:lnTo>
                <a:lnTo>
                  <a:pt x="846" y="751"/>
                </a:lnTo>
                <a:lnTo>
                  <a:pt x="846" y="733"/>
                </a:lnTo>
                <a:lnTo>
                  <a:pt x="846" y="709"/>
                </a:lnTo>
                <a:lnTo>
                  <a:pt x="846" y="691"/>
                </a:lnTo>
                <a:lnTo>
                  <a:pt x="846" y="667"/>
                </a:lnTo>
                <a:lnTo>
                  <a:pt x="852" y="643"/>
                </a:lnTo>
                <a:lnTo>
                  <a:pt x="852" y="625"/>
                </a:lnTo>
                <a:lnTo>
                  <a:pt x="852" y="601"/>
                </a:lnTo>
                <a:lnTo>
                  <a:pt x="852" y="577"/>
                </a:lnTo>
                <a:lnTo>
                  <a:pt x="852" y="553"/>
                </a:lnTo>
                <a:lnTo>
                  <a:pt x="858" y="528"/>
                </a:lnTo>
                <a:lnTo>
                  <a:pt x="858" y="504"/>
                </a:lnTo>
                <a:lnTo>
                  <a:pt x="858" y="486"/>
                </a:lnTo>
                <a:lnTo>
                  <a:pt x="858" y="462"/>
                </a:lnTo>
                <a:lnTo>
                  <a:pt x="864" y="438"/>
                </a:lnTo>
                <a:lnTo>
                  <a:pt x="864" y="414"/>
                </a:lnTo>
                <a:lnTo>
                  <a:pt x="864" y="390"/>
                </a:lnTo>
                <a:lnTo>
                  <a:pt x="864" y="372"/>
                </a:lnTo>
                <a:lnTo>
                  <a:pt x="864" y="348"/>
                </a:lnTo>
                <a:lnTo>
                  <a:pt x="870" y="324"/>
                </a:lnTo>
                <a:lnTo>
                  <a:pt x="870" y="306"/>
                </a:lnTo>
                <a:lnTo>
                  <a:pt x="870" y="282"/>
                </a:lnTo>
                <a:lnTo>
                  <a:pt x="870" y="264"/>
                </a:lnTo>
                <a:lnTo>
                  <a:pt x="870" y="246"/>
                </a:lnTo>
                <a:lnTo>
                  <a:pt x="876" y="222"/>
                </a:lnTo>
                <a:lnTo>
                  <a:pt x="876" y="204"/>
                </a:lnTo>
                <a:lnTo>
                  <a:pt x="876" y="186"/>
                </a:lnTo>
                <a:lnTo>
                  <a:pt x="876" y="168"/>
                </a:lnTo>
                <a:lnTo>
                  <a:pt x="882" y="150"/>
                </a:lnTo>
                <a:lnTo>
                  <a:pt x="882" y="138"/>
                </a:lnTo>
                <a:lnTo>
                  <a:pt x="882" y="120"/>
                </a:lnTo>
                <a:lnTo>
                  <a:pt x="882" y="108"/>
                </a:lnTo>
                <a:lnTo>
                  <a:pt x="882" y="96"/>
                </a:lnTo>
                <a:lnTo>
                  <a:pt x="888" y="78"/>
                </a:lnTo>
                <a:lnTo>
                  <a:pt x="888" y="66"/>
                </a:lnTo>
                <a:lnTo>
                  <a:pt x="888" y="60"/>
                </a:lnTo>
                <a:lnTo>
                  <a:pt x="888" y="48"/>
                </a:lnTo>
                <a:lnTo>
                  <a:pt x="894" y="36"/>
                </a:lnTo>
                <a:lnTo>
                  <a:pt x="894" y="30"/>
                </a:lnTo>
                <a:lnTo>
                  <a:pt x="894" y="24"/>
                </a:lnTo>
                <a:lnTo>
                  <a:pt x="894" y="18"/>
                </a:lnTo>
                <a:lnTo>
                  <a:pt x="894" y="12"/>
                </a:lnTo>
                <a:lnTo>
                  <a:pt x="900" y="6"/>
                </a:lnTo>
                <a:lnTo>
                  <a:pt x="906" y="0"/>
                </a:lnTo>
                <a:lnTo>
                  <a:pt x="906" y="6"/>
                </a:lnTo>
                <a:lnTo>
                  <a:pt x="906" y="12"/>
                </a:lnTo>
                <a:lnTo>
                  <a:pt x="912" y="18"/>
                </a:lnTo>
                <a:lnTo>
                  <a:pt x="912" y="24"/>
                </a:lnTo>
                <a:lnTo>
                  <a:pt x="912" y="30"/>
                </a:lnTo>
                <a:lnTo>
                  <a:pt x="912" y="42"/>
                </a:lnTo>
                <a:lnTo>
                  <a:pt x="912" y="48"/>
                </a:lnTo>
                <a:lnTo>
                  <a:pt x="918" y="60"/>
                </a:lnTo>
                <a:lnTo>
                  <a:pt x="918" y="72"/>
                </a:lnTo>
                <a:lnTo>
                  <a:pt x="918" y="84"/>
                </a:lnTo>
                <a:lnTo>
                  <a:pt x="918" y="96"/>
                </a:lnTo>
                <a:lnTo>
                  <a:pt x="918" y="108"/>
                </a:lnTo>
                <a:lnTo>
                  <a:pt x="924" y="126"/>
                </a:lnTo>
                <a:lnTo>
                  <a:pt x="924" y="138"/>
                </a:lnTo>
                <a:lnTo>
                  <a:pt x="924" y="156"/>
                </a:lnTo>
                <a:lnTo>
                  <a:pt x="924" y="174"/>
                </a:lnTo>
                <a:lnTo>
                  <a:pt x="930" y="186"/>
                </a:lnTo>
                <a:lnTo>
                  <a:pt x="930" y="210"/>
                </a:lnTo>
                <a:lnTo>
                  <a:pt x="930" y="228"/>
                </a:lnTo>
                <a:lnTo>
                  <a:pt x="930" y="246"/>
                </a:lnTo>
                <a:lnTo>
                  <a:pt x="930" y="264"/>
                </a:lnTo>
                <a:lnTo>
                  <a:pt x="936" y="288"/>
                </a:lnTo>
                <a:lnTo>
                  <a:pt x="936" y="306"/>
                </a:lnTo>
                <a:lnTo>
                  <a:pt x="936" y="330"/>
                </a:lnTo>
                <a:lnTo>
                  <a:pt x="936" y="348"/>
                </a:lnTo>
                <a:lnTo>
                  <a:pt x="942" y="372"/>
                </a:lnTo>
                <a:lnTo>
                  <a:pt x="942" y="396"/>
                </a:lnTo>
                <a:lnTo>
                  <a:pt x="942" y="420"/>
                </a:lnTo>
                <a:lnTo>
                  <a:pt x="942" y="438"/>
                </a:lnTo>
                <a:lnTo>
                  <a:pt x="942" y="462"/>
                </a:lnTo>
                <a:lnTo>
                  <a:pt x="948" y="486"/>
                </a:lnTo>
                <a:lnTo>
                  <a:pt x="948" y="510"/>
                </a:lnTo>
                <a:lnTo>
                  <a:pt x="948" y="534"/>
                </a:lnTo>
                <a:lnTo>
                  <a:pt x="948" y="559"/>
                </a:lnTo>
                <a:lnTo>
                  <a:pt x="948" y="577"/>
                </a:lnTo>
                <a:lnTo>
                  <a:pt x="954" y="601"/>
                </a:lnTo>
                <a:lnTo>
                  <a:pt x="954" y="625"/>
                </a:lnTo>
                <a:lnTo>
                  <a:pt x="954" y="649"/>
                </a:lnTo>
                <a:lnTo>
                  <a:pt x="954" y="667"/>
                </a:lnTo>
                <a:lnTo>
                  <a:pt x="960" y="691"/>
                </a:lnTo>
                <a:lnTo>
                  <a:pt x="960" y="715"/>
                </a:lnTo>
                <a:lnTo>
                  <a:pt x="960" y="733"/>
                </a:lnTo>
                <a:lnTo>
                  <a:pt x="960" y="757"/>
                </a:lnTo>
                <a:lnTo>
                  <a:pt x="960" y="775"/>
                </a:lnTo>
                <a:lnTo>
                  <a:pt x="966" y="793"/>
                </a:lnTo>
                <a:lnTo>
                  <a:pt x="966" y="811"/>
                </a:lnTo>
                <a:lnTo>
                  <a:pt x="966" y="835"/>
                </a:lnTo>
                <a:lnTo>
                  <a:pt x="966" y="847"/>
                </a:lnTo>
                <a:lnTo>
                  <a:pt x="972" y="865"/>
                </a:lnTo>
                <a:lnTo>
                  <a:pt x="972" y="883"/>
                </a:lnTo>
                <a:lnTo>
                  <a:pt x="972" y="901"/>
                </a:lnTo>
                <a:lnTo>
                  <a:pt x="972" y="913"/>
                </a:lnTo>
                <a:lnTo>
                  <a:pt x="972" y="925"/>
                </a:lnTo>
                <a:lnTo>
                  <a:pt x="978" y="943"/>
                </a:lnTo>
                <a:lnTo>
                  <a:pt x="978" y="955"/>
                </a:lnTo>
                <a:lnTo>
                  <a:pt x="978" y="967"/>
                </a:lnTo>
                <a:lnTo>
                  <a:pt x="978" y="973"/>
                </a:lnTo>
                <a:lnTo>
                  <a:pt x="978" y="985"/>
                </a:lnTo>
                <a:lnTo>
                  <a:pt x="984" y="991"/>
                </a:lnTo>
                <a:lnTo>
                  <a:pt x="984" y="1003"/>
                </a:lnTo>
                <a:lnTo>
                  <a:pt x="984" y="1009"/>
                </a:lnTo>
                <a:lnTo>
                  <a:pt x="990" y="1015"/>
                </a:lnTo>
                <a:lnTo>
                  <a:pt x="990" y="1021"/>
                </a:lnTo>
                <a:lnTo>
                  <a:pt x="996" y="1027"/>
                </a:lnTo>
                <a:lnTo>
                  <a:pt x="996" y="1021"/>
                </a:lnTo>
                <a:lnTo>
                  <a:pt x="996" y="1015"/>
                </a:lnTo>
                <a:lnTo>
                  <a:pt x="1002" y="1009"/>
                </a:lnTo>
                <a:lnTo>
                  <a:pt x="1002" y="997"/>
                </a:lnTo>
                <a:lnTo>
                  <a:pt x="1002" y="991"/>
                </a:lnTo>
                <a:lnTo>
                  <a:pt x="1002" y="985"/>
                </a:lnTo>
                <a:lnTo>
                  <a:pt x="1008" y="973"/>
                </a:lnTo>
                <a:lnTo>
                  <a:pt x="1008" y="961"/>
                </a:lnTo>
                <a:lnTo>
                  <a:pt x="1008" y="949"/>
                </a:lnTo>
                <a:lnTo>
                  <a:pt x="1008" y="937"/>
                </a:lnTo>
                <a:lnTo>
                  <a:pt x="1008" y="925"/>
                </a:lnTo>
                <a:lnTo>
                  <a:pt x="1014" y="913"/>
                </a:lnTo>
                <a:lnTo>
                  <a:pt x="1014" y="895"/>
                </a:lnTo>
                <a:lnTo>
                  <a:pt x="1014" y="877"/>
                </a:lnTo>
                <a:lnTo>
                  <a:pt x="1014" y="865"/>
                </a:lnTo>
                <a:lnTo>
                  <a:pt x="1020" y="847"/>
                </a:lnTo>
                <a:lnTo>
                  <a:pt x="1020" y="829"/>
                </a:lnTo>
                <a:lnTo>
                  <a:pt x="1020" y="811"/>
                </a:lnTo>
                <a:lnTo>
                  <a:pt x="1020" y="793"/>
                </a:lnTo>
                <a:lnTo>
                  <a:pt x="1020" y="769"/>
                </a:lnTo>
                <a:lnTo>
                  <a:pt x="1026" y="751"/>
                </a:lnTo>
                <a:lnTo>
                  <a:pt x="1026" y="727"/>
                </a:lnTo>
                <a:lnTo>
                  <a:pt x="1026" y="709"/>
                </a:lnTo>
                <a:lnTo>
                  <a:pt x="1026" y="685"/>
                </a:lnTo>
                <a:lnTo>
                  <a:pt x="1026" y="667"/>
                </a:lnTo>
                <a:lnTo>
                  <a:pt x="1032" y="643"/>
                </a:lnTo>
                <a:lnTo>
                  <a:pt x="1032" y="619"/>
                </a:lnTo>
                <a:lnTo>
                  <a:pt x="1032" y="595"/>
                </a:lnTo>
                <a:lnTo>
                  <a:pt x="1032" y="577"/>
                </a:lnTo>
                <a:lnTo>
                  <a:pt x="1038" y="553"/>
                </a:lnTo>
                <a:lnTo>
                  <a:pt x="1038" y="528"/>
                </a:lnTo>
                <a:lnTo>
                  <a:pt x="1038" y="504"/>
                </a:lnTo>
                <a:lnTo>
                  <a:pt x="1038" y="480"/>
                </a:lnTo>
                <a:lnTo>
                  <a:pt x="1038" y="456"/>
                </a:lnTo>
                <a:lnTo>
                  <a:pt x="1044" y="432"/>
                </a:lnTo>
                <a:lnTo>
                  <a:pt x="1044" y="414"/>
                </a:lnTo>
                <a:lnTo>
                  <a:pt x="1044" y="390"/>
                </a:lnTo>
                <a:lnTo>
                  <a:pt x="1044" y="366"/>
                </a:lnTo>
                <a:lnTo>
                  <a:pt x="1044" y="348"/>
                </a:lnTo>
                <a:lnTo>
                  <a:pt x="1050" y="324"/>
                </a:lnTo>
                <a:lnTo>
                  <a:pt x="1050" y="300"/>
                </a:lnTo>
                <a:lnTo>
                  <a:pt x="1050" y="282"/>
                </a:lnTo>
                <a:lnTo>
                  <a:pt x="1050" y="258"/>
                </a:lnTo>
                <a:lnTo>
                  <a:pt x="1056" y="240"/>
                </a:lnTo>
                <a:lnTo>
                  <a:pt x="1056" y="222"/>
                </a:lnTo>
                <a:lnTo>
                  <a:pt x="1056" y="204"/>
                </a:lnTo>
                <a:lnTo>
                  <a:pt x="1056" y="186"/>
                </a:lnTo>
                <a:lnTo>
                  <a:pt x="1056" y="168"/>
                </a:lnTo>
                <a:lnTo>
                  <a:pt x="1062" y="150"/>
                </a:lnTo>
                <a:lnTo>
                  <a:pt x="1062" y="132"/>
                </a:lnTo>
                <a:lnTo>
                  <a:pt x="1062" y="120"/>
                </a:lnTo>
                <a:lnTo>
                  <a:pt x="1062" y="108"/>
                </a:lnTo>
                <a:lnTo>
                  <a:pt x="1068" y="90"/>
                </a:lnTo>
                <a:lnTo>
                  <a:pt x="1068" y="78"/>
                </a:lnTo>
                <a:lnTo>
                  <a:pt x="1068" y="66"/>
                </a:lnTo>
                <a:lnTo>
                  <a:pt x="1068" y="54"/>
                </a:lnTo>
                <a:lnTo>
                  <a:pt x="1068" y="48"/>
                </a:lnTo>
                <a:lnTo>
                  <a:pt x="1074" y="36"/>
                </a:lnTo>
                <a:lnTo>
                  <a:pt x="1074" y="30"/>
                </a:lnTo>
                <a:lnTo>
                  <a:pt x="1074" y="24"/>
                </a:lnTo>
                <a:lnTo>
                  <a:pt x="1074" y="18"/>
                </a:lnTo>
                <a:lnTo>
                  <a:pt x="1074" y="12"/>
                </a:lnTo>
                <a:lnTo>
                  <a:pt x="1080" y="6"/>
                </a:lnTo>
                <a:lnTo>
                  <a:pt x="1086" y="0"/>
                </a:lnTo>
                <a:lnTo>
                  <a:pt x="1086" y="6"/>
                </a:lnTo>
                <a:lnTo>
                  <a:pt x="1086" y="12"/>
                </a:lnTo>
                <a:lnTo>
                  <a:pt x="1092" y="18"/>
                </a:lnTo>
                <a:lnTo>
                  <a:pt x="1092" y="24"/>
                </a:lnTo>
                <a:lnTo>
                  <a:pt x="1092" y="30"/>
                </a:lnTo>
                <a:lnTo>
                  <a:pt x="1092" y="42"/>
                </a:lnTo>
                <a:lnTo>
                  <a:pt x="1098" y="48"/>
                </a:lnTo>
                <a:lnTo>
                  <a:pt x="1098" y="60"/>
                </a:lnTo>
                <a:lnTo>
                  <a:pt x="1098" y="72"/>
                </a:lnTo>
                <a:lnTo>
                  <a:pt x="1098" y="84"/>
                </a:lnTo>
                <a:lnTo>
                  <a:pt x="1098" y="96"/>
                </a:lnTo>
                <a:lnTo>
                  <a:pt x="1104" y="108"/>
                </a:lnTo>
                <a:lnTo>
                  <a:pt x="1104" y="126"/>
                </a:lnTo>
                <a:lnTo>
                  <a:pt x="1104" y="138"/>
                </a:lnTo>
                <a:lnTo>
                  <a:pt x="1104" y="156"/>
                </a:lnTo>
                <a:lnTo>
                  <a:pt x="1104" y="174"/>
                </a:lnTo>
                <a:lnTo>
                  <a:pt x="1110" y="192"/>
                </a:lnTo>
                <a:lnTo>
                  <a:pt x="1110" y="210"/>
                </a:lnTo>
                <a:lnTo>
                  <a:pt x="1110" y="228"/>
                </a:lnTo>
                <a:lnTo>
                  <a:pt x="1110" y="246"/>
                </a:lnTo>
                <a:lnTo>
                  <a:pt x="1116" y="270"/>
                </a:lnTo>
                <a:lnTo>
                  <a:pt x="1116" y="288"/>
                </a:lnTo>
                <a:lnTo>
                  <a:pt x="1116" y="312"/>
                </a:lnTo>
                <a:lnTo>
                  <a:pt x="1116" y="330"/>
                </a:lnTo>
                <a:lnTo>
                  <a:pt x="1116" y="354"/>
                </a:lnTo>
                <a:lnTo>
                  <a:pt x="1122" y="372"/>
                </a:lnTo>
                <a:lnTo>
                  <a:pt x="1122" y="396"/>
                </a:lnTo>
                <a:lnTo>
                  <a:pt x="1122" y="420"/>
                </a:lnTo>
                <a:lnTo>
                  <a:pt x="1122" y="444"/>
                </a:lnTo>
                <a:lnTo>
                  <a:pt x="1122" y="468"/>
                </a:lnTo>
                <a:lnTo>
                  <a:pt x="1128" y="486"/>
                </a:lnTo>
                <a:lnTo>
                  <a:pt x="1128" y="510"/>
                </a:lnTo>
                <a:lnTo>
                  <a:pt x="1128" y="534"/>
                </a:lnTo>
                <a:lnTo>
                  <a:pt x="1128" y="559"/>
                </a:lnTo>
                <a:lnTo>
                  <a:pt x="1134" y="583"/>
                </a:lnTo>
                <a:lnTo>
                  <a:pt x="1134" y="607"/>
                </a:lnTo>
                <a:lnTo>
                  <a:pt x="1134" y="625"/>
                </a:lnTo>
                <a:lnTo>
                  <a:pt x="1134" y="649"/>
                </a:lnTo>
                <a:lnTo>
                  <a:pt x="1134" y="673"/>
                </a:lnTo>
                <a:lnTo>
                  <a:pt x="1140" y="691"/>
                </a:lnTo>
                <a:lnTo>
                  <a:pt x="1140" y="715"/>
                </a:lnTo>
                <a:lnTo>
                  <a:pt x="1140" y="739"/>
                </a:lnTo>
                <a:lnTo>
                  <a:pt x="1140" y="757"/>
                </a:lnTo>
                <a:lnTo>
                  <a:pt x="1146" y="775"/>
                </a:lnTo>
                <a:lnTo>
                  <a:pt x="1146" y="799"/>
                </a:lnTo>
                <a:lnTo>
                  <a:pt x="1146" y="817"/>
                </a:lnTo>
                <a:lnTo>
                  <a:pt x="1146" y="835"/>
                </a:lnTo>
                <a:lnTo>
                  <a:pt x="1146" y="853"/>
                </a:lnTo>
                <a:lnTo>
                  <a:pt x="1152" y="871"/>
                </a:lnTo>
                <a:lnTo>
                  <a:pt x="1152" y="883"/>
                </a:lnTo>
                <a:lnTo>
                  <a:pt x="1152" y="901"/>
                </a:lnTo>
                <a:lnTo>
                  <a:pt x="1152" y="913"/>
                </a:lnTo>
                <a:lnTo>
                  <a:pt x="1152" y="931"/>
                </a:lnTo>
                <a:lnTo>
                  <a:pt x="1158" y="943"/>
                </a:lnTo>
                <a:lnTo>
                  <a:pt x="1158" y="955"/>
                </a:lnTo>
                <a:lnTo>
                  <a:pt x="1158" y="967"/>
                </a:lnTo>
                <a:lnTo>
                  <a:pt x="1158" y="979"/>
                </a:lnTo>
                <a:lnTo>
                  <a:pt x="1164" y="985"/>
                </a:lnTo>
                <a:lnTo>
                  <a:pt x="1164" y="997"/>
                </a:lnTo>
                <a:lnTo>
                  <a:pt x="1164" y="1003"/>
                </a:lnTo>
                <a:lnTo>
                  <a:pt x="1164" y="1009"/>
                </a:lnTo>
                <a:lnTo>
                  <a:pt x="1164" y="1015"/>
                </a:lnTo>
                <a:lnTo>
                  <a:pt x="1170" y="1021"/>
                </a:lnTo>
                <a:lnTo>
                  <a:pt x="1176" y="1027"/>
                </a:lnTo>
                <a:lnTo>
                  <a:pt x="1176" y="1021"/>
                </a:lnTo>
                <a:lnTo>
                  <a:pt x="1176" y="1015"/>
                </a:lnTo>
                <a:lnTo>
                  <a:pt x="1182" y="1009"/>
                </a:lnTo>
                <a:lnTo>
                  <a:pt x="1182" y="1003"/>
                </a:lnTo>
                <a:lnTo>
                  <a:pt x="1182" y="997"/>
                </a:lnTo>
                <a:lnTo>
                  <a:pt x="1182" y="991"/>
                </a:lnTo>
                <a:lnTo>
                  <a:pt x="1182" y="979"/>
                </a:lnTo>
                <a:lnTo>
                  <a:pt x="1188" y="973"/>
                </a:lnTo>
                <a:lnTo>
                  <a:pt x="1188" y="961"/>
                </a:lnTo>
                <a:lnTo>
                  <a:pt x="1188" y="949"/>
                </a:lnTo>
                <a:lnTo>
                  <a:pt x="1188" y="937"/>
                </a:lnTo>
                <a:lnTo>
                  <a:pt x="1194" y="925"/>
                </a:lnTo>
                <a:lnTo>
                  <a:pt x="1194" y="907"/>
                </a:lnTo>
                <a:lnTo>
                  <a:pt x="1194" y="895"/>
                </a:lnTo>
                <a:lnTo>
                  <a:pt x="1194" y="877"/>
                </a:lnTo>
                <a:lnTo>
                  <a:pt x="1194" y="859"/>
                </a:lnTo>
                <a:lnTo>
                  <a:pt x="1200" y="841"/>
                </a:lnTo>
                <a:lnTo>
                  <a:pt x="1200" y="823"/>
                </a:lnTo>
                <a:lnTo>
                  <a:pt x="1200" y="805"/>
                </a:lnTo>
                <a:lnTo>
                  <a:pt x="1200" y="787"/>
                </a:lnTo>
                <a:lnTo>
                  <a:pt x="1200" y="769"/>
                </a:lnTo>
                <a:lnTo>
                  <a:pt x="1206" y="745"/>
                </a:lnTo>
                <a:lnTo>
                  <a:pt x="1206" y="727"/>
                </a:lnTo>
                <a:lnTo>
                  <a:pt x="1206" y="703"/>
                </a:lnTo>
                <a:lnTo>
                  <a:pt x="1206" y="685"/>
                </a:lnTo>
                <a:lnTo>
                  <a:pt x="1212" y="661"/>
                </a:lnTo>
                <a:lnTo>
                  <a:pt x="1212" y="637"/>
                </a:lnTo>
                <a:lnTo>
                  <a:pt x="1212" y="619"/>
                </a:lnTo>
                <a:lnTo>
                  <a:pt x="1212" y="595"/>
                </a:lnTo>
                <a:lnTo>
                  <a:pt x="1212" y="571"/>
                </a:lnTo>
                <a:lnTo>
                  <a:pt x="1218" y="547"/>
                </a:lnTo>
                <a:lnTo>
                  <a:pt x="1218" y="522"/>
                </a:lnTo>
                <a:lnTo>
                  <a:pt x="1218" y="504"/>
                </a:lnTo>
                <a:lnTo>
                  <a:pt x="1218" y="480"/>
                </a:lnTo>
                <a:lnTo>
                  <a:pt x="1225" y="456"/>
                </a:lnTo>
                <a:lnTo>
                  <a:pt x="1225" y="432"/>
                </a:lnTo>
                <a:lnTo>
                  <a:pt x="1225" y="408"/>
                </a:lnTo>
                <a:lnTo>
                  <a:pt x="1225" y="390"/>
                </a:lnTo>
                <a:lnTo>
                  <a:pt x="1225" y="366"/>
                </a:lnTo>
                <a:lnTo>
                  <a:pt x="1231" y="342"/>
                </a:lnTo>
                <a:lnTo>
                  <a:pt x="1231" y="324"/>
                </a:lnTo>
                <a:lnTo>
                  <a:pt x="1231" y="300"/>
                </a:lnTo>
                <a:lnTo>
                  <a:pt x="1231" y="282"/>
                </a:lnTo>
                <a:lnTo>
                  <a:pt x="1231" y="258"/>
                </a:lnTo>
                <a:lnTo>
                  <a:pt x="1237" y="240"/>
                </a:lnTo>
                <a:lnTo>
                  <a:pt x="1237" y="222"/>
                </a:lnTo>
                <a:lnTo>
                  <a:pt x="1237" y="204"/>
                </a:lnTo>
                <a:lnTo>
                  <a:pt x="1237" y="186"/>
                </a:lnTo>
                <a:lnTo>
                  <a:pt x="1243" y="168"/>
                </a:lnTo>
                <a:lnTo>
                  <a:pt x="1243" y="150"/>
                </a:lnTo>
                <a:lnTo>
                  <a:pt x="1243" y="132"/>
                </a:lnTo>
                <a:lnTo>
                  <a:pt x="1243" y="120"/>
                </a:lnTo>
                <a:lnTo>
                  <a:pt x="1243" y="102"/>
                </a:lnTo>
                <a:lnTo>
                  <a:pt x="1249" y="90"/>
                </a:lnTo>
                <a:lnTo>
                  <a:pt x="1249" y="78"/>
                </a:lnTo>
                <a:lnTo>
                  <a:pt x="1249" y="66"/>
                </a:lnTo>
                <a:lnTo>
                  <a:pt x="1249" y="54"/>
                </a:lnTo>
                <a:lnTo>
                  <a:pt x="1249" y="48"/>
                </a:lnTo>
                <a:lnTo>
                  <a:pt x="1255" y="36"/>
                </a:lnTo>
                <a:lnTo>
                  <a:pt x="1255" y="30"/>
                </a:lnTo>
                <a:lnTo>
                  <a:pt x="1255" y="24"/>
                </a:lnTo>
                <a:lnTo>
                  <a:pt x="1255" y="18"/>
                </a:lnTo>
                <a:lnTo>
                  <a:pt x="1261" y="12"/>
                </a:lnTo>
                <a:lnTo>
                  <a:pt x="1261" y="6"/>
                </a:lnTo>
                <a:lnTo>
                  <a:pt x="1267" y="0"/>
                </a:lnTo>
                <a:lnTo>
                  <a:pt x="1267" y="6"/>
                </a:lnTo>
                <a:lnTo>
                  <a:pt x="1273" y="12"/>
                </a:lnTo>
                <a:lnTo>
                  <a:pt x="1273" y="18"/>
                </a:lnTo>
                <a:lnTo>
                  <a:pt x="1273" y="24"/>
                </a:lnTo>
                <a:lnTo>
                  <a:pt x="1273" y="30"/>
                </a:lnTo>
                <a:lnTo>
                  <a:pt x="1273" y="42"/>
                </a:lnTo>
                <a:lnTo>
                  <a:pt x="1279" y="48"/>
                </a:lnTo>
                <a:lnTo>
                  <a:pt x="1279" y="60"/>
                </a:lnTo>
                <a:lnTo>
                  <a:pt x="1279" y="72"/>
                </a:lnTo>
                <a:lnTo>
                  <a:pt x="1279" y="84"/>
                </a:lnTo>
                <a:lnTo>
                  <a:pt x="1279" y="96"/>
                </a:lnTo>
                <a:lnTo>
                  <a:pt x="1285" y="114"/>
                </a:lnTo>
                <a:lnTo>
                  <a:pt x="1285" y="126"/>
                </a:lnTo>
                <a:lnTo>
                  <a:pt x="1285" y="144"/>
                </a:lnTo>
                <a:lnTo>
                  <a:pt x="1285" y="156"/>
                </a:lnTo>
                <a:lnTo>
                  <a:pt x="1291" y="174"/>
                </a:lnTo>
                <a:lnTo>
                  <a:pt x="1291" y="192"/>
                </a:lnTo>
                <a:lnTo>
                  <a:pt x="1291" y="210"/>
                </a:lnTo>
                <a:lnTo>
                  <a:pt x="1291" y="228"/>
                </a:lnTo>
                <a:lnTo>
                  <a:pt x="1291" y="252"/>
                </a:lnTo>
                <a:lnTo>
                  <a:pt x="1297" y="270"/>
                </a:lnTo>
                <a:lnTo>
                  <a:pt x="1297" y="288"/>
                </a:lnTo>
                <a:lnTo>
                  <a:pt x="1297" y="312"/>
                </a:lnTo>
                <a:lnTo>
                  <a:pt x="1297" y="336"/>
                </a:lnTo>
                <a:lnTo>
                  <a:pt x="1303" y="354"/>
                </a:lnTo>
                <a:lnTo>
                  <a:pt x="1303" y="378"/>
                </a:lnTo>
                <a:lnTo>
                  <a:pt x="1303" y="402"/>
                </a:lnTo>
                <a:lnTo>
                  <a:pt x="1303" y="420"/>
                </a:lnTo>
                <a:lnTo>
                  <a:pt x="1303" y="444"/>
                </a:lnTo>
                <a:lnTo>
                  <a:pt x="1309" y="468"/>
                </a:lnTo>
                <a:lnTo>
                  <a:pt x="1309" y="492"/>
                </a:lnTo>
                <a:lnTo>
                  <a:pt x="1309" y="516"/>
                </a:lnTo>
                <a:lnTo>
                  <a:pt x="1309" y="540"/>
                </a:lnTo>
                <a:lnTo>
                  <a:pt x="1309" y="559"/>
                </a:lnTo>
                <a:lnTo>
                  <a:pt x="1315" y="583"/>
                </a:lnTo>
                <a:lnTo>
                  <a:pt x="1315" y="607"/>
                </a:lnTo>
                <a:lnTo>
                  <a:pt x="1315" y="631"/>
                </a:lnTo>
                <a:lnTo>
                  <a:pt x="1315" y="655"/>
                </a:lnTo>
                <a:lnTo>
                  <a:pt x="1321" y="673"/>
                </a:lnTo>
                <a:lnTo>
                  <a:pt x="1321" y="697"/>
                </a:lnTo>
                <a:lnTo>
                  <a:pt x="1321" y="715"/>
                </a:lnTo>
                <a:lnTo>
                  <a:pt x="1321" y="739"/>
                </a:lnTo>
                <a:lnTo>
                  <a:pt x="1321" y="757"/>
                </a:lnTo>
                <a:lnTo>
                  <a:pt x="1327" y="781"/>
                </a:lnTo>
                <a:lnTo>
                  <a:pt x="1327" y="799"/>
                </a:lnTo>
                <a:lnTo>
                  <a:pt x="1327" y="817"/>
                </a:lnTo>
                <a:lnTo>
                  <a:pt x="1327" y="835"/>
                </a:lnTo>
                <a:lnTo>
                  <a:pt x="1327" y="853"/>
                </a:lnTo>
                <a:lnTo>
                  <a:pt x="1333" y="871"/>
                </a:lnTo>
                <a:lnTo>
                  <a:pt x="1333" y="889"/>
                </a:lnTo>
                <a:lnTo>
                  <a:pt x="1333" y="901"/>
                </a:lnTo>
                <a:lnTo>
                  <a:pt x="1333" y="919"/>
                </a:lnTo>
                <a:lnTo>
                  <a:pt x="1339" y="931"/>
                </a:lnTo>
                <a:lnTo>
                  <a:pt x="1339" y="943"/>
                </a:lnTo>
                <a:lnTo>
                  <a:pt x="1339" y="955"/>
                </a:lnTo>
                <a:lnTo>
                  <a:pt x="1339" y="967"/>
                </a:lnTo>
                <a:lnTo>
                  <a:pt x="1339" y="979"/>
                </a:lnTo>
                <a:lnTo>
                  <a:pt x="1345" y="985"/>
                </a:lnTo>
                <a:lnTo>
                  <a:pt x="1345" y="997"/>
                </a:lnTo>
                <a:lnTo>
                  <a:pt x="1345" y="1003"/>
                </a:lnTo>
                <a:lnTo>
                  <a:pt x="1345" y="1009"/>
                </a:lnTo>
                <a:lnTo>
                  <a:pt x="1351" y="1015"/>
                </a:lnTo>
                <a:lnTo>
                  <a:pt x="1351" y="1021"/>
                </a:lnTo>
                <a:lnTo>
                  <a:pt x="1357" y="1027"/>
                </a:lnTo>
                <a:lnTo>
                  <a:pt x="1357" y="1021"/>
                </a:lnTo>
                <a:lnTo>
                  <a:pt x="1357" y="1015"/>
                </a:lnTo>
                <a:lnTo>
                  <a:pt x="1363" y="1009"/>
                </a:lnTo>
                <a:lnTo>
                  <a:pt x="1363" y="1003"/>
                </a:lnTo>
                <a:lnTo>
                  <a:pt x="1363" y="997"/>
                </a:lnTo>
                <a:lnTo>
                  <a:pt x="1363" y="991"/>
                </a:lnTo>
                <a:lnTo>
                  <a:pt x="1369" y="979"/>
                </a:lnTo>
                <a:lnTo>
                  <a:pt x="1369" y="973"/>
                </a:lnTo>
                <a:lnTo>
                  <a:pt x="1369" y="961"/>
                </a:lnTo>
                <a:lnTo>
                  <a:pt x="1369" y="949"/>
                </a:lnTo>
                <a:lnTo>
                  <a:pt x="1369" y="937"/>
                </a:lnTo>
                <a:lnTo>
                  <a:pt x="1375" y="919"/>
                </a:lnTo>
                <a:lnTo>
                  <a:pt x="1375" y="907"/>
                </a:lnTo>
                <a:lnTo>
                  <a:pt x="1375" y="895"/>
                </a:lnTo>
                <a:lnTo>
                  <a:pt x="1375" y="877"/>
                </a:lnTo>
                <a:lnTo>
                  <a:pt x="1375" y="859"/>
                </a:lnTo>
                <a:lnTo>
                  <a:pt x="1381" y="841"/>
                </a:lnTo>
                <a:lnTo>
                  <a:pt x="1381" y="823"/>
                </a:lnTo>
                <a:lnTo>
                  <a:pt x="1381" y="805"/>
                </a:lnTo>
                <a:lnTo>
                  <a:pt x="1381" y="787"/>
                </a:lnTo>
                <a:lnTo>
                  <a:pt x="1387" y="769"/>
                </a:lnTo>
                <a:lnTo>
                  <a:pt x="1387" y="745"/>
                </a:lnTo>
                <a:lnTo>
                  <a:pt x="1387" y="727"/>
                </a:lnTo>
                <a:lnTo>
                  <a:pt x="1387" y="703"/>
                </a:lnTo>
                <a:lnTo>
                  <a:pt x="1387" y="679"/>
                </a:lnTo>
                <a:lnTo>
                  <a:pt x="1393" y="661"/>
                </a:lnTo>
                <a:lnTo>
                  <a:pt x="1393" y="637"/>
                </a:lnTo>
                <a:lnTo>
                  <a:pt x="1393" y="613"/>
                </a:lnTo>
                <a:lnTo>
                  <a:pt x="1393" y="595"/>
                </a:lnTo>
                <a:lnTo>
                  <a:pt x="1399" y="571"/>
                </a:lnTo>
                <a:lnTo>
                  <a:pt x="1399" y="547"/>
                </a:lnTo>
                <a:lnTo>
                  <a:pt x="1399" y="522"/>
                </a:lnTo>
                <a:lnTo>
                  <a:pt x="1399" y="498"/>
                </a:lnTo>
                <a:lnTo>
                  <a:pt x="1399" y="474"/>
                </a:lnTo>
                <a:lnTo>
                  <a:pt x="1405" y="450"/>
                </a:lnTo>
                <a:lnTo>
                  <a:pt x="1405" y="432"/>
                </a:lnTo>
                <a:lnTo>
                  <a:pt x="1405" y="408"/>
                </a:lnTo>
                <a:lnTo>
                  <a:pt x="1405" y="384"/>
                </a:lnTo>
                <a:lnTo>
                  <a:pt x="1405" y="360"/>
                </a:lnTo>
                <a:lnTo>
                  <a:pt x="1411" y="342"/>
                </a:lnTo>
                <a:lnTo>
                  <a:pt x="1411" y="318"/>
                </a:lnTo>
                <a:lnTo>
                  <a:pt x="1411" y="300"/>
                </a:lnTo>
                <a:lnTo>
                  <a:pt x="1411" y="276"/>
                </a:lnTo>
                <a:lnTo>
                  <a:pt x="1417" y="258"/>
                </a:lnTo>
                <a:lnTo>
                  <a:pt x="1417" y="234"/>
                </a:lnTo>
                <a:lnTo>
                  <a:pt x="1417" y="216"/>
                </a:lnTo>
                <a:lnTo>
                  <a:pt x="1417" y="198"/>
                </a:lnTo>
                <a:lnTo>
                  <a:pt x="1417" y="180"/>
                </a:lnTo>
                <a:lnTo>
                  <a:pt x="1423" y="162"/>
                </a:lnTo>
                <a:lnTo>
                  <a:pt x="1423" y="150"/>
                </a:lnTo>
                <a:lnTo>
                  <a:pt x="1423" y="132"/>
                </a:lnTo>
                <a:lnTo>
                  <a:pt x="1423" y="114"/>
                </a:lnTo>
                <a:lnTo>
                  <a:pt x="1429" y="102"/>
                </a:lnTo>
                <a:lnTo>
                  <a:pt x="1429" y="90"/>
                </a:lnTo>
                <a:lnTo>
                  <a:pt x="1429" y="78"/>
                </a:lnTo>
                <a:lnTo>
                  <a:pt x="1429" y="66"/>
                </a:lnTo>
                <a:lnTo>
                  <a:pt x="1429" y="54"/>
                </a:lnTo>
                <a:lnTo>
                  <a:pt x="1435" y="42"/>
                </a:lnTo>
                <a:lnTo>
                  <a:pt x="1435" y="36"/>
                </a:lnTo>
                <a:lnTo>
                  <a:pt x="1435" y="30"/>
                </a:lnTo>
                <a:lnTo>
                  <a:pt x="1435" y="18"/>
                </a:lnTo>
                <a:lnTo>
                  <a:pt x="1441" y="12"/>
                </a:lnTo>
                <a:lnTo>
                  <a:pt x="1441" y="6"/>
                </a:lnTo>
                <a:lnTo>
                  <a:pt x="1447" y="0"/>
                </a:lnTo>
                <a:lnTo>
                  <a:pt x="1447" y="6"/>
                </a:lnTo>
                <a:lnTo>
                  <a:pt x="1453" y="12"/>
                </a:lnTo>
                <a:lnTo>
                  <a:pt x="1453" y="18"/>
                </a:lnTo>
                <a:lnTo>
                  <a:pt x="1453" y="24"/>
                </a:lnTo>
                <a:lnTo>
                  <a:pt x="1453" y="36"/>
                </a:lnTo>
                <a:lnTo>
                  <a:pt x="1453" y="42"/>
                </a:lnTo>
                <a:lnTo>
                  <a:pt x="1459" y="54"/>
                </a:lnTo>
                <a:lnTo>
                  <a:pt x="1459" y="60"/>
                </a:lnTo>
                <a:lnTo>
                  <a:pt x="1459" y="72"/>
                </a:lnTo>
                <a:lnTo>
                  <a:pt x="1459" y="84"/>
                </a:lnTo>
                <a:lnTo>
                  <a:pt x="1465" y="102"/>
                </a:lnTo>
                <a:lnTo>
                  <a:pt x="1465" y="114"/>
                </a:lnTo>
                <a:lnTo>
                  <a:pt x="1465" y="126"/>
                </a:lnTo>
                <a:lnTo>
                  <a:pt x="1465" y="144"/>
                </a:lnTo>
                <a:lnTo>
                  <a:pt x="1465" y="162"/>
                </a:lnTo>
                <a:lnTo>
                  <a:pt x="1471" y="180"/>
                </a:lnTo>
                <a:lnTo>
                  <a:pt x="1471" y="192"/>
                </a:lnTo>
                <a:lnTo>
                  <a:pt x="1471" y="216"/>
                </a:lnTo>
                <a:lnTo>
                  <a:pt x="1471" y="234"/>
                </a:lnTo>
                <a:lnTo>
                  <a:pt x="1477" y="252"/>
                </a:lnTo>
                <a:lnTo>
                  <a:pt x="1477" y="270"/>
                </a:lnTo>
                <a:lnTo>
                  <a:pt x="1477" y="294"/>
                </a:lnTo>
                <a:lnTo>
                  <a:pt x="1477" y="312"/>
                </a:lnTo>
                <a:lnTo>
                  <a:pt x="1477" y="336"/>
                </a:lnTo>
                <a:lnTo>
                  <a:pt x="1483" y="360"/>
                </a:lnTo>
                <a:lnTo>
                  <a:pt x="1483" y="378"/>
                </a:lnTo>
                <a:lnTo>
                  <a:pt x="1483" y="402"/>
                </a:lnTo>
                <a:lnTo>
                  <a:pt x="1483" y="426"/>
                </a:lnTo>
                <a:lnTo>
                  <a:pt x="1483" y="450"/>
                </a:lnTo>
                <a:lnTo>
                  <a:pt x="1489" y="468"/>
                </a:lnTo>
                <a:lnTo>
                  <a:pt x="1489" y="492"/>
                </a:lnTo>
                <a:lnTo>
                  <a:pt x="1489" y="516"/>
                </a:lnTo>
                <a:lnTo>
                  <a:pt x="1489" y="540"/>
                </a:lnTo>
                <a:lnTo>
                  <a:pt x="1495" y="565"/>
                </a:lnTo>
                <a:lnTo>
                  <a:pt x="1495" y="589"/>
                </a:lnTo>
                <a:lnTo>
                  <a:pt x="1495" y="607"/>
                </a:lnTo>
                <a:lnTo>
                  <a:pt x="1495" y="631"/>
                </a:lnTo>
                <a:lnTo>
                  <a:pt x="1495" y="655"/>
                </a:lnTo>
                <a:lnTo>
                  <a:pt x="1501" y="679"/>
                </a:lnTo>
                <a:lnTo>
                  <a:pt x="1501" y="697"/>
                </a:lnTo>
                <a:lnTo>
                  <a:pt x="1501" y="721"/>
                </a:lnTo>
                <a:lnTo>
                  <a:pt x="1501" y="739"/>
                </a:lnTo>
                <a:lnTo>
                  <a:pt x="1501" y="763"/>
                </a:lnTo>
                <a:lnTo>
                  <a:pt x="1507" y="781"/>
                </a:lnTo>
                <a:lnTo>
                  <a:pt x="1507" y="799"/>
                </a:lnTo>
                <a:lnTo>
                  <a:pt x="1507" y="817"/>
                </a:lnTo>
                <a:lnTo>
                  <a:pt x="1507" y="841"/>
                </a:lnTo>
                <a:lnTo>
                  <a:pt x="1513" y="853"/>
                </a:lnTo>
                <a:lnTo>
                  <a:pt x="1513" y="871"/>
                </a:lnTo>
                <a:lnTo>
                  <a:pt x="1513" y="889"/>
                </a:lnTo>
                <a:lnTo>
                  <a:pt x="1513" y="901"/>
                </a:lnTo>
                <a:lnTo>
                  <a:pt x="1513" y="919"/>
                </a:lnTo>
                <a:lnTo>
                  <a:pt x="1519" y="931"/>
                </a:lnTo>
                <a:lnTo>
                  <a:pt x="1519" y="943"/>
                </a:lnTo>
                <a:lnTo>
                  <a:pt x="1519" y="955"/>
                </a:lnTo>
                <a:lnTo>
                  <a:pt x="1519" y="967"/>
                </a:lnTo>
                <a:lnTo>
                  <a:pt x="1525" y="979"/>
                </a:lnTo>
                <a:lnTo>
                  <a:pt x="1525" y="985"/>
                </a:lnTo>
                <a:lnTo>
                  <a:pt x="1525" y="997"/>
                </a:lnTo>
                <a:lnTo>
                  <a:pt x="1525" y="1003"/>
                </a:lnTo>
                <a:lnTo>
                  <a:pt x="1525" y="1009"/>
                </a:lnTo>
                <a:lnTo>
                  <a:pt x="1531" y="1015"/>
                </a:lnTo>
                <a:lnTo>
                  <a:pt x="1531" y="1021"/>
                </a:lnTo>
                <a:lnTo>
                  <a:pt x="1537" y="1027"/>
                </a:lnTo>
                <a:lnTo>
                  <a:pt x="1537" y="1021"/>
                </a:lnTo>
                <a:lnTo>
                  <a:pt x="1543" y="1015"/>
                </a:lnTo>
                <a:lnTo>
                  <a:pt x="1543" y="1009"/>
                </a:lnTo>
                <a:lnTo>
                  <a:pt x="1543" y="1003"/>
                </a:lnTo>
                <a:lnTo>
                  <a:pt x="1543" y="997"/>
                </a:lnTo>
                <a:lnTo>
                  <a:pt x="1543" y="991"/>
                </a:lnTo>
                <a:lnTo>
                  <a:pt x="1549" y="979"/>
                </a:lnTo>
                <a:lnTo>
                  <a:pt x="1549" y="967"/>
                </a:lnTo>
                <a:lnTo>
                  <a:pt x="1549" y="961"/>
                </a:lnTo>
                <a:lnTo>
                  <a:pt x="1549" y="949"/>
                </a:lnTo>
                <a:lnTo>
                  <a:pt x="1555" y="931"/>
                </a:lnTo>
                <a:lnTo>
                  <a:pt x="1555" y="919"/>
                </a:lnTo>
                <a:lnTo>
                  <a:pt x="1555" y="907"/>
                </a:lnTo>
                <a:lnTo>
                  <a:pt x="1555" y="889"/>
                </a:lnTo>
                <a:lnTo>
                  <a:pt x="1555" y="877"/>
                </a:lnTo>
                <a:lnTo>
                  <a:pt x="1561" y="859"/>
                </a:lnTo>
                <a:lnTo>
                  <a:pt x="1561" y="841"/>
                </a:lnTo>
                <a:lnTo>
                  <a:pt x="1561" y="823"/>
                </a:lnTo>
                <a:lnTo>
                  <a:pt x="1561" y="805"/>
                </a:lnTo>
                <a:lnTo>
                  <a:pt x="1561" y="781"/>
                </a:lnTo>
                <a:lnTo>
                  <a:pt x="1567" y="763"/>
                </a:lnTo>
                <a:lnTo>
                  <a:pt x="1567" y="745"/>
                </a:lnTo>
                <a:lnTo>
                  <a:pt x="1567" y="721"/>
                </a:lnTo>
                <a:lnTo>
                  <a:pt x="1567" y="703"/>
                </a:lnTo>
                <a:lnTo>
                  <a:pt x="1573" y="679"/>
                </a:lnTo>
                <a:lnTo>
                  <a:pt x="1573" y="655"/>
                </a:lnTo>
                <a:lnTo>
                  <a:pt x="1573" y="637"/>
                </a:lnTo>
                <a:lnTo>
                  <a:pt x="1573" y="613"/>
                </a:lnTo>
                <a:lnTo>
                  <a:pt x="1573" y="589"/>
                </a:lnTo>
                <a:lnTo>
                  <a:pt x="1579" y="565"/>
                </a:lnTo>
                <a:lnTo>
                  <a:pt x="1579" y="540"/>
                </a:lnTo>
                <a:lnTo>
                  <a:pt x="1579" y="522"/>
                </a:lnTo>
                <a:lnTo>
                  <a:pt x="1579" y="498"/>
                </a:lnTo>
                <a:lnTo>
                  <a:pt x="1579" y="474"/>
                </a:lnTo>
                <a:lnTo>
                  <a:pt x="1585" y="450"/>
                </a:lnTo>
                <a:lnTo>
                  <a:pt x="1585" y="426"/>
                </a:lnTo>
                <a:lnTo>
                  <a:pt x="1585" y="402"/>
                </a:lnTo>
                <a:lnTo>
                  <a:pt x="1585" y="384"/>
                </a:lnTo>
                <a:lnTo>
                  <a:pt x="1591" y="360"/>
                </a:lnTo>
                <a:lnTo>
                  <a:pt x="1591" y="336"/>
                </a:lnTo>
                <a:lnTo>
                  <a:pt x="1591" y="318"/>
                </a:lnTo>
                <a:lnTo>
                  <a:pt x="1591" y="294"/>
                </a:lnTo>
                <a:lnTo>
                  <a:pt x="1591" y="276"/>
                </a:lnTo>
                <a:lnTo>
                  <a:pt x="1597" y="252"/>
                </a:lnTo>
                <a:lnTo>
                  <a:pt x="1597" y="234"/>
                </a:lnTo>
                <a:lnTo>
                  <a:pt x="1597" y="216"/>
                </a:lnTo>
                <a:lnTo>
                  <a:pt x="1597" y="198"/>
                </a:lnTo>
                <a:lnTo>
                  <a:pt x="1603" y="180"/>
                </a:lnTo>
                <a:lnTo>
                  <a:pt x="1603" y="162"/>
                </a:lnTo>
                <a:lnTo>
                  <a:pt x="1603" y="144"/>
                </a:lnTo>
                <a:lnTo>
                  <a:pt x="1603" y="132"/>
                </a:lnTo>
                <a:lnTo>
                  <a:pt x="1603" y="114"/>
                </a:lnTo>
                <a:lnTo>
                  <a:pt x="1609" y="102"/>
                </a:lnTo>
                <a:lnTo>
                  <a:pt x="1609" y="90"/>
                </a:lnTo>
                <a:lnTo>
                  <a:pt x="1609" y="78"/>
                </a:lnTo>
                <a:lnTo>
                  <a:pt x="1609" y="66"/>
                </a:lnTo>
                <a:lnTo>
                  <a:pt x="1609" y="54"/>
                </a:lnTo>
                <a:lnTo>
                  <a:pt x="1615" y="42"/>
                </a:lnTo>
                <a:lnTo>
                  <a:pt x="1615" y="36"/>
                </a:lnTo>
                <a:lnTo>
                  <a:pt x="1615" y="24"/>
                </a:lnTo>
                <a:lnTo>
                  <a:pt x="1615" y="18"/>
                </a:lnTo>
                <a:lnTo>
                  <a:pt x="1621" y="12"/>
                </a:lnTo>
                <a:lnTo>
                  <a:pt x="1621" y="6"/>
                </a:lnTo>
                <a:lnTo>
                  <a:pt x="1627" y="0"/>
                </a:lnTo>
                <a:lnTo>
                  <a:pt x="1627" y="6"/>
                </a:lnTo>
                <a:lnTo>
                  <a:pt x="1633" y="12"/>
                </a:lnTo>
                <a:lnTo>
                  <a:pt x="1633" y="18"/>
                </a:lnTo>
                <a:lnTo>
                  <a:pt x="1633" y="24"/>
                </a:lnTo>
                <a:lnTo>
                  <a:pt x="1633" y="36"/>
                </a:lnTo>
                <a:lnTo>
                  <a:pt x="1639" y="42"/>
                </a:lnTo>
                <a:lnTo>
                  <a:pt x="1639" y="54"/>
                </a:lnTo>
                <a:lnTo>
                  <a:pt x="1639" y="66"/>
                </a:lnTo>
                <a:lnTo>
                  <a:pt x="1639" y="78"/>
                </a:lnTo>
                <a:lnTo>
                  <a:pt x="1639" y="90"/>
                </a:lnTo>
                <a:lnTo>
                  <a:pt x="1645" y="102"/>
                </a:lnTo>
                <a:lnTo>
                  <a:pt x="1645" y="114"/>
                </a:lnTo>
                <a:lnTo>
                  <a:pt x="1645" y="132"/>
                </a:lnTo>
                <a:lnTo>
                  <a:pt x="1645" y="144"/>
                </a:lnTo>
                <a:lnTo>
                  <a:pt x="1651" y="162"/>
                </a:lnTo>
                <a:lnTo>
                  <a:pt x="1651" y="180"/>
                </a:lnTo>
                <a:lnTo>
                  <a:pt x="1651" y="198"/>
                </a:lnTo>
                <a:lnTo>
                  <a:pt x="1651" y="216"/>
                </a:lnTo>
                <a:lnTo>
                  <a:pt x="1651" y="234"/>
                </a:lnTo>
                <a:lnTo>
                  <a:pt x="1657" y="252"/>
                </a:lnTo>
                <a:lnTo>
                  <a:pt x="1657" y="276"/>
                </a:lnTo>
                <a:lnTo>
                  <a:pt x="1657" y="294"/>
                </a:lnTo>
                <a:lnTo>
                  <a:pt x="1657" y="318"/>
                </a:lnTo>
                <a:lnTo>
                  <a:pt x="1657" y="336"/>
                </a:lnTo>
                <a:lnTo>
                  <a:pt x="1663" y="360"/>
                </a:lnTo>
                <a:lnTo>
                  <a:pt x="1663" y="384"/>
                </a:lnTo>
                <a:lnTo>
                  <a:pt x="1663" y="402"/>
                </a:lnTo>
                <a:lnTo>
                  <a:pt x="1663" y="426"/>
                </a:lnTo>
                <a:lnTo>
                  <a:pt x="1669" y="450"/>
                </a:lnTo>
                <a:lnTo>
                  <a:pt x="1669" y="474"/>
                </a:lnTo>
                <a:lnTo>
                  <a:pt x="1669" y="498"/>
                </a:lnTo>
                <a:lnTo>
                  <a:pt x="1669" y="522"/>
                </a:lnTo>
                <a:lnTo>
                  <a:pt x="1669" y="540"/>
                </a:lnTo>
                <a:lnTo>
                  <a:pt x="1675" y="565"/>
                </a:lnTo>
                <a:lnTo>
                  <a:pt x="1675" y="589"/>
                </a:lnTo>
                <a:lnTo>
                  <a:pt x="1675" y="613"/>
                </a:lnTo>
                <a:lnTo>
                  <a:pt x="1675" y="637"/>
                </a:lnTo>
                <a:lnTo>
                  <a:pt x="1681" y="655"/>
                </a:lnTo>
                <a:lnTo>
                  <a:pt x="1681" y="679"/>
                </a:lnTo>
                <a:lnTo>
                  <a:pt x="1681" y="703"/>
                </a:lnTo>
                <a:lnTo>
                  <a:pt x="1681" y="721"/>
                </a:lnTo>
                <a:lnTo>
                  <a:pt x="1681" y="745"/>
                </a:lnTo>
                <a:lnTo>
                  <a:pt x="1687" y="763"/>
                </a:lnTo>
                <a:lnTo>
                  <a:pt x="1687" y="781"/>
                </a:lnTo>
                <a:lnTo>
                  <a:pt x="1687" y="805"/>
                </a:lnTo>
                <a:lnTo>
                  <a:pt x="1687" y="823"/>
                </a:lnTo>
                <a:lnTo>
                  <a:pt x="1687" y="841"/>
                </a:lnTo>
                <a:lnTo>
                  <a:pt x="1693" y="859"/>
                </a:lnTo>
                <a:lnTo>
                  <a:pt x="1693" y="877"/>
                </a:lnTo>
                <a:lnTo>
                  <a:pt x="1693" y="889"/>
                </a:lnTo>
                <a:lnTo>
                  <a:pt x="1693" y="907"/>
                </a:lnTo>
                <a:lnTo>
                  <a:pt x="1699" y="919"/>
                </a:lnTo>
                <a:lnTo>
                  <a:pt x="1699" y="931"/>
                </a:lnTo>
                <a:lnTo>
                  <a:pt x="1699" y="949"/>
                </a:lnTo>
                <a:lnTo>
                  <a:pt x="1699" y="961"/>
                </a:lnTo>
                <a:lnTo>
                  <a:pt x="1699" y="967"/>
                </a:lnTo>
                <a:lnTo>
                  <a:pt x="1705" y="979"/>
                </a:lnTo>
                <a:lnTo>
                  <a:pt x="1705" y="991"/>
                </a:lnTo>
                <a:lnTo>
                  <a:pt x="1705" y="997"/>
                </a:lnTo>
                <a:lnTo>
                  <a:pt x="1705" y="1003"/>
                </a:lnTo>
                <a:lnTo>
                  <a:pt x="1705" y="1009"/>
                </a:lnTo>
                <a:lnTo>
                  <a:pt x="1711" y="1015"/>
                </a:lnTo>
                <a:lnTo>
                  <a:pt x="1711" y="1021"/>
                </a:lnTo>
                <a:lnTo>
                  <a:pt x="1717" y="1027"/>
                </a:lnTo>
                <a:lnTo>
                  <a:pt x="1717" y="1021"/>
                </a:lnTo>
                <a:lnTo>
                  <a:pt x="1723" y="1015"/>
                </a:lnTo>
                <a:lnTo>
                  <a:pt x="1723" y="1009"/>
                </a:lnTo>
                <a:lnTo>
                  <a:pt x="1723" y="1003"/>
                </a:lnTo>
                <a:lnTo>
                  <a:pt x="1723" y="997"/>
                </a:lnTo>
                <a:lnTo>
                  <a:pt x="1729" y="985"/>
                </a:lnTo>
                <a:lnTo>
                  <a:pt x="1729" y="979"/>
                </a:lnTo>
                <a:lnTo>
                  <a:pt x="1729" y="967"/>
                </a:lnTo>
                <a:lnTo>
                  <a:pt x="1729" y="955"/>
                </a:lnTo>
                <a:lnTo>
                  <a:pt x="1729" y="943"/>
                </a:lnTo>
                <a:lnTo>
                  <a:pt x="1735" y="931"/>
                </a:lnTo>
                <a:lnTo>
                  <a:pt x="1735" y="919"/>
                </a:lnTo>
                <a:lnTo>
                  <a:pt x="1735" y="901"/>
                </a:lnTo>
                <a:lnTo>
                  <a:pt x="1735" y="889"/>
                </a:lnTo>
                <a:lnTo>
                  <a:pt x="1735" y="871"/>
                </a:lnTo>
                <a:lnTo>
                  <a:pt x="1741" y="853"/>
                </a:lnTo>
                <a:lnTo>
                  <a:pt x="1741" y="841"/>
                </a:lnTo>
                <a:lnTo>
                  <a:pt x="1741" y="817"/>
                </a:lnTo>
                <a:lnTo>
                  <a:pt x="1741" y="799"/>
                </a:lnTo>
                <a:lnTo>
                  <a:pt x="1747" y="781"/>
                </a:lnTo>
                <a:lnTo>
                  <a:pt x="1747" y="763"/>
                </a:lnTo>
                <a:lnTo>
                  <a:pt x="1747" y="739"/>
                </a:lnTo>
                <a:lnTo>
                  <a:pt x="1747" y="721"/>
                </a:lnTo>
                <a:lnTo>
                  <a:pt x="1747" y="697"/>
                </a:lnTo>
                <a:lnTo>
                  <a:pt x="1753" y="679"/>
                </a:lnTo>
                <a:lnTo>
                  <a:pt x="1753" y="655"/>
                </a:lnTo>
                <a:lnTo>
                  <a:pt x="1753" y="631"/>
                </a:lnTo>
                <a:lnTo>
                  <a:pt x="1753" y="607"/>
                </a:lnTo>
                <a:lnTo>
                  <a:pt x="1753" y="589"/>
                </a:lnTo>
                <a:lnTo>
                  <a:pt x="1759" y="565"/>
                </a:lnTo>
                <a:lnTo>
                  <a:pt x="1759" y="540"/>
                </a:lnTo>
                <a:lnTo>
                  <a:pt x="1759" y="516"/>
                </a:lnTo>
                <a:lnTo>
                  <a:pt x="1759" y="492"/>
                </a:lnTo>
                <a:lnTo>
                  <a:pt x="1765" y="468"/>
                </a:lnTo>
                <a:lnTo>
                  <a:pt x="1765" y="450"/>
                </a:lnTo>
                <a:lnTo>
                  <a:pt x="1765" y="426"/>
                </a:lnTo>
                <a:lnTo>
                  <a:pt x="1765" y="402"/>
                </a:lnTo>
                <a:lnTo>
                  <a:pt x="1765" y="378"/>
                </a:lnTo>
                <a:lnTo>
                  <a:pt x="1771" y="360"/>
                </a:lnTo>
                <a:lnTo>
                  <a:pt x="1771" y="336"/>
                </a:lnTo>
                <a:lnTo>
                  <a:pt x="1771" y="312"/>
                </a:lnTo>
                <a:lnTo>
                  <a:pt x="1771" y="294"/>
                </a:lnTo>
                <a:lnTo>
                  <a:pt x="1777" y="270"/>
                </a:lnTo>
                <a:lnTo>
                  <a:pt x="1777" y="252"/>
                </a:lnTo>
                <a:lnTo>
                  <a:pt x="1777" y="234"/>
                </a:lnTo>
                <a:lnTo>
                  <a:pt x="1777" y="216"/>
                </a:lnTo>
                <a:lnTo>
                  <a:pt x="1777" y="192"/>
                </a:lnTo>
                <a:lnTo>
                  <a:pt x="1783" y="180"/>
                </a:lnTo>
                <a:lnTo>
                  <a:pt x="1783" y="162"/>
                </a:lnTo>
                <a:lnTo>
                  <a:pt x="1783" y="144"/>
                </a:lnTo>
                <a:lnTo>
                  <a:pt x="1783" y="126"/>
                </a:lnTo>
                <a:lnTo>
                  <a:pt x="1783" y="114"/>
                </a:lnTo>
                <a:lnTo>
                  <a:pt x="1789" y="102"/>
                </a:lnTo>
                <a:lnTo>
                  <a:pt x="1789" y="84"/>
                </a:lnTo>
                <a:lnTo>
                  <a:pt x="1789" y="72"/>
                </a:lnTo>
                <a:lnTo>
                  <a:pt x="1789" y="60"/>
                </a:lnTo>
                <a:lnTo>
                  <a:pt x="1795" y="54"/>
                </a:lnTo>
                <a:lnTo>
                  <a:pt x="1795" y="42"/>
                </a:lnTo>
                <a:lnTo>
                  <a:pt x="1795" y="36"/>
                </a:lnTo>
                <a:lnTo>
                  <a:pt x="1795" y="24"/>
                </a:lnTo>
                <a:lnTo>
                  <a:pt x="1795" y="18"/>
                </a:lnTo>
                <a:lnTo>
                  <a:pt x="1801" y="12"/>
                </a:lnTo>
                <a:lnTo>
                  <a:pt x="1801" y="6"/>
                </a:lnTo>
                <a:lnTo>
                  <a:pt x="1807" y="0"/>
                </a:lnTo>
                <a:lnTo>
                  <a:pt x="1807" y="6"/>
                </a:lnTo>
                <a:lnTo>
                  <a:pt x="1813" y="12"/>
                </a:lnTo>
                <a:lnTo>
                  <a:pt x="1813" y="18"/>
                </a:lnTo>
                <a:lnTo>
                  <a:pt x="1813" y="30"/>
                </a:lnTo>
                <a:lnTo>
                  <a:pt x="1813" y="36"/>
                </a:lnTo>
                <a:lnTo>
                  <a:pt x="1819" y="42"/>
                </a:lnTo>
                <a:lnTo>
                  <a:pt x="1819" y="54"/>
                </a:lnTo>
                <a:lnTo>
                  <a:pt x="1819" y="66"/>
                </a:lnTo>
                <a:lnTo>
                  <a:pt x="1819" y="78"/>
                </a:lnTo>
                <a:lnTo>
                  <a:pt x="1825" y="90"/>
                </a:lnTo>
                <a:lnTo>
                  <a:pt x="1825" y="102"/>
                </a:lnTo>
                <a:lnTo>
                  <a:pt x="1825" y="114"/>
                </a:lnTo>
                <a:lnTo>
                  <a:pt x="1825" y="132"/>
                </a:lnTo>
                <a:lnTo>
                  <a:pt x="1825" y="150"/>
                </a:lnTo>
                <a:lnTo>
                  <a:pt x="1831" y="162"/>
                </a:lnTo>
                <a:lnTo>
                  <a:pt x="1831" y="180"/>
                </a:lnTo>
                <a:lnTo>
                  <a:pt x="1831" y="198"/>
                </a:lnTo>
                <a:lnTo>
                  <a:pt x="1831" y="216"/>
                </a:lnTo>
                <a:lnTo>
                  <a:pt x="1831" y="234"/>
                </a:lnTo>
                <a:lnTo>
                  <a:pt x="1837" y="258"/>
                </a:lnTo>
                <a:lnTo>
                  <a:pt x="1837" y="276"/>
                </a:lnTo>
                <a:lnTo>
                  <a:pt x="1837" y="300"/>
                </a:lnTo>
                <a:lnTo>
                  <a:pt x="1837" y="318"/>
                </a:lnTo>
                <a:lnTo>
                  <a:pt x="1843" y="342"/>
                </a:lnTo>
                <a:lnTo>
                  <a:pt x="1843" y="360"/>
                </a:lnTo>
                <a:lnTo>
                  <a:pt x="1843" y="384"/>
                </a:lnTo>
                <a:lnTo>
                  <a:pt x="1843" y="408"/>
                </a:lnTo>
                <a:lnTo>
                  <a:pt x="1843" y="432"/>
                </a:lnTo>
                <a:lnTo>
                  <a:pt x="1849" y="450"/>
                </a:lnTo>
                <a:lnTo>
                  <a:pt x="1849" y="474"/>
                </a:lnTo>
                <a:lnTo>
                  <a:pt x="1849" y="498"/>
                </a:lnTo>
                <a:lnTo>
                  <a:pt x="1849" y="522"/>
                </a:lnTo>
                <a:lnTo>
                  <a:pt x="1855" y="547"/>
                </a:lnTo>
                <a:lnTo>
                  <a:pt x="1855" y="571"/>
                </a:lnTo>
                <a:lnTo>
                  <a:pt x="1855" y="595"/>
                </a:lnTo>
                <a:lnTo>
                  <a:pt x="1855" y="613"/>
                </a:lnTo>
                <a:lnTo>
                  <a:pt x="1855" y="637"/>
                </a:lnTo>
                <a:lnTo>
                  <a:pt x="1861" y="661"/>
                </a:lnTo>
                <a:lnTo>
                  <a:pt x="1861" y="679"/>
                </a:lnTo>
                <a:lnTo>
                  <a:pt x="1861" y="703"/>
                </a:lnTo>
                <a:lnTo>
                  <a:pt x="1861" y="727"/>
                </a:lnTo>
                <a:lnTo>
                  <a:pt x="1861" y="745"/>
                </a:lnTo>
                <a:lnTo>
                  <a:pt x="1867" y="769"/>
                </a:lnTo>
                <a:lnTo>
                  <a:pt x="1867" y="787"/>
                </a:lnTo>
                <a:lnTo>
                  <a:pt x="1867" y="805"/>
                </a:lnTo>
                <a:lnTo>
                  <a:pt x="1867" y="823"/>
                </a:lnTo>
                <a:lnTo>
                  <a:pt x="1873" y="841"/>
                </a:lnTo>
                <a:lnTo>
                  <a:pt x="1873" y="859"/>
                </a:lnTo>
                <a:lnTo>
                  <a:pt x="1873" y="877"/>
                </a:lnTo>
                <a:lnTo>
                  <a:pt x="1873" y="895"/>
                </a:lnTo>
                <a:lnTo>
                  <a:pt x="1873" y="907"/>
                </a:lnTo>
                <a:lnTo>
                  <a:pt x="1879" y="919"/>
                </a:lnTo>
                <a:lnTo>
                  <a:pt x="1879" y="937"/>
                </a:lnTo>
                <a:lnTo>
                  <a:pt x="1879" y="949"/>
                </a:lnTo>
                <a:lnTo>
                  <a:pt x="1879" y="961"/>
                </a:lnTo>
                <a:lnTo>
                  <a:pt x="1879" y="973"/>
                </a:lnTo>
                <a:lnTo>
                  <a:pt x="1885" y="979"/>
                </a:lnTo>
                <a:lnTo>
                  <a:pt x="1885" y="991"/>
                </a:lnTo>
                <a:lnTo>
                  <a:pt x="1885" y="997"/>
                </a:lnTo>
                <a:lnTo>
                  <a:pt x="1885" y="1003"/>
                </a:lnTo>
                <a:lnTo>
                  <a:pt x="1891" y="1009"/>
                </a:lnTo>
                <a:lnTo>
                  <a:pt x="1891" y="1015"/>
                </a:lnTo>
                <a:lnTo>
                  <a:pt x="1891" y="1021"/>
                </a:lnTo>
                <a:lnTo>
                  <a:pt x="1897" y="1027"/>
                </a:lnTo>
                <a:lnTo>
                  <a:pt x="1903" y="1021"/>
                </a:lnTo>
                <a:lnTo>
                  <a:pt x="1903" y="1015"/>
                </a:lnTo>
                <a:lnTo>
                  <a:pt x="1903" y="1009"/>
                </a:lnTo>
                <a:lnTo>
                  <a:pt x="1903" y="1003"/>
                </a:lnTo>
                <a:lnTo>
                  <a:pt x="1903" y="997"/>
                </a:lnTo>
                <a:lnTo>
                  <a:pt x="1909" y="985"/>
                </a:lnTo>
                <a:lnTo>
                  <a:pt x="1909" y="979"/>
                </a:lnTo>
                <a:lnTo>
                  <a:pt x="1909" y="967"/>
                </a:lnTo>
                <a:lnTo>
                  <a:pt x="1909" y="955"/>
                </a:lnTo>
                <a:lnTo>
                  <a:pt x="1909" y="943"/>
                </a:lnTo>
                <a:lnTo>
                  <a:pt x="1915" y="931"/>
                </a:lnTo>
                <a:lnTo>
                  <a:pt x="1915" y="919"/>
                </a:lnTo>
                <a:lnTo>
                  <a:pt x="1915" y="901"/>
                </a:lnTo>
                <a:lnTo>
                  <a:pt x="1915" y="889"/>
                </a:lnTo>
                <a:lnTo>
                  <a:pt x="1921" y="871"/>
                </a:lnTo>
                <a:lnTo>
                  <a:pt x="1921" y="853"/>
                </a:lnTo>
                <a:lnTo>
                  <a:pt x="1921" y="835"/>
                </a:lnTo>
                <a:lnTo>
                  <a:pt x="1921" y="817"/>
                </a:lnTo>
                <a:lnTo>
                  <a:pt x="1921" y="799"/>
                </a:lnTo>
                <a:lnTo>
                  <a:pt x="1927" y="781"/>
                </a:lnTo>
                <a:lnTo>
                  <a:pt x="1927" y="757"/>
                </a:lnTo>
                <a:lnTo>
                  <a:pt x="1927" y="739"/>
                </a:lnTo>
                <a:lnTo>
                  <a:pt x="1927" y="715"/>
                </a:lnTo>
                <a:lnTo>
                  <a:pt x="1933" y="697"/>
                </a:lnTo>
                <a:lnTo>
                  <a:pt x="1933" y="673"/>
                </a:lnTo>
                <a:lnTo>
                  <a:pt x="1933" y="655"/>
                </a:lnTo>
                <a:lnTo>
                  <a:pt x="1933" y="631"/>
                </a:lnTo>
                <a:lnTo>
                  <a:pt x="1933" y="607"/>
                </a:lnTo>
                <a:lnTo>
                  <a:pt x="1939" y="583"/>
                </a:lnTo>
                <a:lnTo>
                  <a:pt x="1939" y="559"/>
                </a:lnTo>
                <a:lnTo>
                  <a:pt x="1939" y="540"/>
                </a:lnTo>
                <a:lnTo>
                  <a:pt x="1939" y="516"/>
                </a:lnTo>
                <a:lnTo>
                  <a:pt x="1939" y="492"/>
                </a:lnTo>
                <a:lnTo>
                  <a:pt x="1945" y="468"/>
                </a:lnTo>
                <a:lnTo>
                  <a:pt x="1945" y="444"/>
                </a:lnTo>
                <a:lnTo>
                  <a:pt x="1945" y="420"/>
                </a:lnTo>
                <a:lnTo>
                  <a:pt x="1945" y="402"/>
                </a:lnTo>
                <a:lnTo>
                  <a:pt x="1951" y="378"/>
                </a:lnTo>
                <a:lnTo>
                  <a:pt x="1951" y="354"/>
                </a:lnTo>
                <a:lnTo>
                  <a:pt x="1951" y="336"/>
                </a:lnTo>
                <a:lnTo>
                  <a:pt x="1951" y="312"/>
                </a:lnTo>
                <a:lnTo>
                  <a:pt x="1951" y="288"/>
                </a:lnTo>
                <a:lnTo>
                  <a:pt x="1957" y="270"/>
                </a:lnTo>
                <a:lnTo>
                  <a:pt x="1957" y="252"/>
                </a:lnTo>
                <a:lnTo>
                  <a:pt x="1957" y="228"/>
                </a:lnTo>
                <a:lnTo>
                  <a:pt x="1957" y="210"/>
                </a:lnTo>
                <a:lnTo>
                  <a:pt x="1957" y="192"/>
                </a:lnTo>
                <a:lnTo>
                  <a:pt x="1963" y="174"/>
                </a:lnTo>
                <a:lnTo>
                  <a:pt x="1963" y="156"/>
                </a:lnTo>
                <a:lnTo>
                  <a:pt x="1963" y="144"/>
                </a:lnTo>
                <a:lnTo>
                  <a:pt x="1963" y="126"/>
                </a:lnTo>
                <a:lnTo>
                  <a:pt x="1969" y="114"/>
                </a:lnTo>
                <a:lnTo>
                  <a:pt x="1969" y="96"/>
                </a:lnTo>
                <a:lnTo>
                  <a:pt x="1969" y="84"/>
                </a:lnTo>
                <a:lnTo>
                  <a:pt x="1969" y="72"/>
                </a:lnTo>
                <a:lnTo>
                  <a:pt x="1969" y="60"/>
                </a:lnTo>
                <a:lnTo>
                  <a:pt x="1975" y="48"/>
                </a:lnTo>
                <a:lnTo>
                  <a:pt x="1975" y="42"/>
                </a:lnTo>
                <a:lnTo>
                  <a:pt x="1975" y="30"/>
                </a:lnTo>
                <a:lnTo>
                  <a:pt x="1975" y="24"/>
                </a:lnTo>
                <a:lnTo>
                  <a:pt x="1981" y="18"/>
                </a:lnTo>
                <a:lnTo>
                  <a:pt x="1981" y="12"/>
                </a:lnTo>
                <a:lnTo>
                  <a:pt x="1981" y="6"/>
                </a:lnTo>
                <a:lnTo>
                  <a:pt x="1987" y="0"/>
                </a:lnTo>
                <a:lnTo>
                  <a:pt x="1987" y="6"/>
                </a:lnTo>
                <a:lnTo>
                  <a:pt x="1993" y="12"/>
                </a:lnTo>
                <a:lnTo>
                  <a:pt x="1993" y="18"/>
                </a:lnTo>
                <a:lnTo>
                  <a:pt x="1993" y="24"/>
                </a:lnTo>
                <a:lnTo>
                  <a:pt x="1993" y="30"/>
                </a:lnTo>
                <a:lnTo>
                  <a:pt x="1999" y="36"/>
                </a:lnTo>
                <a:lnTo>
                  <a:pt x="1999" y="48"/>
                </a:lnTo>
                <a:lnTo>
                  <a:pt x="1999" y="54"/>
                </a:lnTo>
                <a:lnTo>
                  <a:pt x="1999" y="66"/>
                </a:lnTo>
                <a:lnTo>
                  <a:pt x="1999" y="78"/>
                </a:lnTo>
                <a:lnTo>
                  <a:pt x="2005" y="90"/>
                </a:lnTo>
                <a:lnTo>
                  <a:pt x="2005" y="102"/>
                </a:lnTo>
                <a:lnTo>
                  <a:pt x="2005" y="120"/>
                </a:lnTo>
                <a:lnTo>
                  <a:pt x="2005" y="132"/>
                </a:lnTo>
                <a:lnTo>
                  <a:pt x="2005" y="150"/>
                </a:lnTo>
                <a:lnTo>
                  <a:pt x="2011" y="168"/>
                </a:lnTo>
                <a:lnTo>
                  <a:pt x="2011" y="186"/>
                </a:lnTo>
                <a:lnTo>
                  <a:pt x="2011" y="204"/>
                </a:lnTo>
                <a:lnTo>
                  <a:pt x="2011" y="222"/>
                </a:lnTo>
                <a:lnTo>
                  <a:pt x="2017" y="240"/>
                </a:lnTo>
                <a:lnTo>
                  <a:pt x="2017" y="258"/>
                </a:lnTo>
                <a:lnTo>
                  <a:pt x="2017" y="282"/>
                </a:lnTo>
                <a:lnTo>
                  <a:pt x="2017" y="300"/>
                </a:lnTo>
                <a:lnTo>
                  <a:pt x="2017" y="324"/>
                </a:lnTo>
                <a:lnTo>
                  <a:pt x="2023" y="342"/>
                </a:lnTo>
                <a:lnTo>
                  <a:pt x="2023" y="366"/>
                </a:lnTo>
                <a:lnTo>
                  <a:pt x="2023" y="390"/>
                </a:lnTo>
                <a:lnTo>
                  <a:pt x="2023" y="408"/>
                </a:lnTo>
                <a:lnTo>
                  <a:pt x="2029" y="432"/>
                </a:lnTo>
                <a:lnTo>
                  <a:pt x="2029" y="456"/>
                </a:lnTo>
                <a:lnTo>
                  <a:pt x="2029" y="480"/>
                </a:lnTo>
                <a:lnTo>
                  <a:pt x="2029" y="504"/>
                </a:lnTo>
                <a:lnTo>
                  <a:pt x="2029" y="522"/>
                </a:lnTo>
                <a:lnTo>
                  <a:pt x="2035" y="547"/>
                </a:lnTo>
                <a:lnTo>
                  <a:pt x="2035" y="571"/>
                </a:lnTo>
                <a:lnTo>
                  <a:pt x="2035" y="595"/>
                </a:lnTo>
                <a:lnTo>
                  <a:pt x="2035" y="619"/>
                </a:lnTo>
                <a:lnTo>
                  <a:pt x="2035" y="637"/>
                </a:lnTo>
                <a:lnTo>
                  <a:pt x="2041" y="661"/>
                </a:lnTo>
                <a:lnTo>
                  <a:pt x="2041" y="685"/>
                </a:lnTo>
                <a:lnTo>
                  <a:pt x="2041" y="703"/>
                </a:lnTo>
                <a:lnTo>
                  <a:pt x="2041" y="727"/>
                </a:lnTo>
                <a:lnTo>
                  <a:pt x="2047" y="745"/>
                </a:lnTo>
                <a:lnTo>
                  <a:pt x="2047" y="769"/>
                </a:lnTo>
                <a:lnTo>
                  <a:pt x="2047" y="787"/>
                </a:lnTo>
                <a:lnTo>
                  <a:pt x="2047" y="805"/>
                </a:lnTo>
                <a:lnTo>
                  <a:pt x="2047" y="823"/>
                </a:lnTo>
                <a:lnTo>
                  <a:pt x="2053" y="841"/>
                </a:lnTo>
                <a:lnTo>
                  <a:pt x="2053" y="859"/>
                </a:lnTo>
                <a:lnTo>
                  <a:pt x="2053" y="877"/>
                </a:lnTo>
                <a:lnTo>
                  <a:pt x="2053" y="895"/>
                </a:lnTo>
                <a:lnTo>
                  <a:pt x="2059" y="907"/>
                </a:lnTo>
                <a:lnTo>
                  <a:pt x="2059" y="925"/>
                </a:lnTo>
                <a:lnTo>
                  <a:pt x="2059" y="937"/>
                </a:lnTo>
                <a:lnTo>
                  <a:pt x="2059" y="949"/>
                </a:lnTo>
                <a:lnTo>
                  <a:pt x="2059" y="961"/>
                </a:lnTo>
                <a:lnTo>
                  <a:pt x="2065" y="973"/>
                </a:lnTo>
                <a:lnTo>
                  <a:pt x="2065" y="979"/>
                </a:lnTo>
                <a:lnTo>
                  <a:pt x="2065" y="991"/>
                </a:lnTo>
                <a:lnTo>
                  <a:pt x="2065" y="997"/>
                </a:lnTo>
                <a:lnTo>
                  <a:pt x="2065" y="1003"/>
                </a:lnTo>
                <a:lnTo>
                  <a:pt x="2071" y="1009"/>
                </a:lnTo>
                <a:lnTo>
                  <a:pt x="2071" y="1015"/>
                </a:lnTo>
                <a:lnTo>
                  <a:pt x="2071" y="1021"/>
                </a:lnTo>
                <a:lnTo>
                  <a:pt x="2077" y="1027"/>
                </a:lnTo>
                <a:lnTo>
                  <a:pt x="2083" y="1021"/>
                </a:lnTo>
                <a:lnTo>
                  <a:pt x="2083" y="1015"/>
                </a:lnTo>
                <a:lnTo>
                  <a:pt x="2083" y="1009"/>
                </a:lnTo>
                <a:lnTo>
                  <a:pt x="2083" y="1003"/>
                </a:lnTo>
                <a:lnTo>
                  <a:pt x="2083" y="997"/>
                </a:lnTo>
                <a:lnTo>
                  <a:pt x="2089" y="985"/>
                </a:lnTo>
                <a:lnTo>
                  <a:pt x="2089" y="979"/>
                </a:lnTo>
                <a:lnTo>
                  <a:pt x="2089" y="967"/>
                </a:lnTo>
                <a:lnTo>
                  <a:pt x="2089" y="955"/>
                </a:lnTo>
                <a:lnTo>
                  <a:pt x="2095" y="943"/>
                </a:lnTo>
                <a:lnTo>
                  <a:pt x="2095" y="931"/>
                </a:lnTo>
                <a:lnTo>
                  <a:pt x="2095" y="913"/>
                </a:lnTo>
                <a:lnTo>
                  <a:pt x="2095" y="901"/>
                </a:lnTo>
                <a:lnTo>
                  <a:pt x="2095" y="883"/>
                </a:lnTo>
                <a:lnTo>
                  <a:pt x="2101" y="871"/>
                </a:lnTo>
                <a:lnTo>
                  <a:pt x="2101" y="853"/>
                </a:lnTo>
                <a:lnTo>
                  <a:pt x="2101" y="835"/>
                </a:lnTo>
                <a:lnTo>
                  <a:pt x="2101" y="817"/>
                </a:lnTo>
                <a:lnTo>
                  <a:pt x="2107" y="799"/>
                </a:lnTo>
                <a:lnTo>
                  <a:pt x="2107" y="775"/>
                </a:lnTo>
                <a:lnTo>
                  <a:pt x="2107" y="757"/>
                </a:lnTo>
                <a:lnTo>
                  <a:pt x="2107" y="739"/>
                </a:lnTo>
                <a:lnTo>
                  <a:pt x="2107" y="715"/>
                </a:lnTo>
                <a:lnTo>
                  <a:pt x="2113" y="691"/>
                </a:lnTo>
                <a:lnTo>
                  <a:pt x="2113" y="673"/>
                </a:lnTo>
                <a:lnTo>
                  <a:pt x="2113" y="649"/>
                </a:lnTo>
                <a:lnTo>
                  <a:pt x="2113" y="625"/>
                </a:lnTo>
                <a:lnTo>
                  <a:pt x="2113" y="607"/>
                </a:lnTo>
                <a:lnTo>
                  <a:pt x="2119" y="583"/>
                </a:lnTo>
                <a:lnTo>
                  <a:pt x="2119" y="559"/>
                </a:lnTo>
                <a:lnTo>
                  <a:pt x="2119" y="534"/>
                </a:lnTo>
                <a:lnTo>
                  <a:pt x="2119" y="510"/>
                </a:lnTo>
                <a:lnTo>
                  <a:pt x="2125" y="486"/>
                </a:lnTo>
                <a:lnTo>
                  <a:pt x="2125" y="468"/>
                </a:lnTo>
                <a:lnTo>
                  <a:pt x="2125" y="444"/>
                </a:lnTo>
                <a:lnTo>
                  <a:pt x="2125" y="420"/>
                </a:lnTo>
                <a:lnTo>
                  <a:pt x="2125" y="396"/>
                </a:lnTo>
                <a:lnTo>
                  <a:pt x="2131" y="372"/>
                </a:lnTo>
                <a:lnTo>
                  <a:pt x="2131" y="354"/>
                </a:lnTo>
                <a:lnTo>
                  <a:pt x="2131" y="330"/>
                </a:lnTo>
                <a:lnTo>
                  <a:pt x="2131" y="312"/>
                </a:lnTo>
                <a:lnTo>
                  <a:pt x="2131" y="288"/>
                </a:lnTo>
                <a:lnTo>
                  <a:pt x="2137" y="270"/>
                </a:lnTo>
                <a:lnTo>
                  <a:pt x="2137" y="246"/>
                </a:lnTo>
                <a:lnTo>
                  <a:pt x="2137" y="228"/>
                </a:lnTo>
                <a:lnTo>
                  <a:pt x="2137" y="210"/>
                </a:lnTo>
                <a:lnTo>
                  <a:pt x="2143" y="192"/>
                </a:lnTo>
                <a:lnTo>
                  <a:pt x="2143" y="174"/>
                </a:lnTo>
                <a:lnTo>
                  <a:pt x="2143" y="156"/>
                </a:lnTo>
                <a:lnTo>
                  <a:pt x="2143" y="138"/>
                </a:lnTo>
                <a:lnTo>
                  <a:pt x="2143" y="126"/>
                </a:lnTo>
                <a:lnTo>
                  <a:pt x="2149" y="108"/>
                </a:lnTo>
                <a:lnTo>
                  <a:pt x="2149" y="96"/>
                </a:lnTo>
                <a:lnTo>
                  <a:pt x="2149" y="84"/>
                </a:lnTo>
                <a:lnTo>
                  <a:pt x="2149" y="72"/>
                </a:lnTo>
                <a:lnTo>
                  <a:pt x="2155" y="60"/>
                </a:lnTo>
                <a:lnTo>
                  <a:pt x="2155" y="48"/>
                </a:lnTo>
                <a:lnTo>
                  <a:pt x="2155" y="42"/>
                </a:lnTo>
                <a:lnTo>
                  <a:pt x="2155" y="30"/>
                </a:lnTo>
                <a:lnTo>
                  <a:pt x="2155" y="24"/>
                </a:lnTo>
                <a:lnTo>
                  <a:pt x="2161" y="18"/>
                </a:lnTo>
                <a:lnTo>
                  <a:pt x="2161" y="12"/>
                </a:lnTo>
                <a:lnTo>
                  <a:pt x="2161" y="6"/>
                </a:lnTo>
                <a:lnTo>
                  <a:pt x="2167" y="0"/>
                </a:lnTo>
                <a:lnTo>
                  <a:pt x="2173" y="6"/>
                </a:lnTo>
                <a:lnTo>
                  <a:pt x="2173" y="12"/>
                </a:lnTo>
                <a:lnTo>
                  <a:pt x="2173" y="18"/>
                </a:lnTo>
                <a:lnTo>
                  <a:pt x="2173" y="24"/>
                </a:lnTo>
                <a:lnTo>
                  <a:pt x="2173" y="30"/>
                </a:lnTo>
                <a:lnTo>
                  <a:pt x="2179" y="36"/>
                </a:lnTo>
                <a:lnTo>
                  <a:pt x="2179" y="48"/>
                </a:lnTo>
                <a:lnTo>
                  <a:pt x="2179" y="54"/>
                </a:lnTo>
                <a:lnTo>
                  <a:pt x="2179" y="66"/>
                </a:lnTo>
                <a:lnTo>
                  <a:pt x="2185" y="78"/>
                </a:lnTo>
                <a:lnTo>
                  <a:pt x="2185" y="90"/>
                </a:lnTo>
                <a:lnTo>
                  <a:pt x="2185" y="108"/>
                </a:lnTo>
                <a:lnTo>
                  <a:pt x="2185" y="120"/>
                </a:lnTo>
                <a:lnTo>
                  <a:pt x="2185" y="132"/>
                </a:lnTo>
                <a:lnTo>
                  <a:pt x="2191" y="150"/>
                </a:lnTo>
                <a:lnTo>
                  <a:pt x="2191" y="168"/>
                </a:lnTo>
                <a:lnTo>
                  <a:pt x="2191" y="186"/>
                </a:lnTo>
                <a:lnTo>
                  <a:pt x="2191" y="204"/>
                </a:lnTo>
                <a:lnTo>
                  <a:pt x="2191" y="222"/>
                </a:lnTo>
                <a:lnTo>
                  <a:pt x="2197" y="240"/>
                </a:lnTo>
                <a:lnTo>
                  <a:pt x="2197" y="258"/>
                </a:lnTo>
                <a:lnTo>
                  <a:pt x="2197" y="282"/>
                </a:lnTo>
                <a:lnTo>
                  <a:pt x="2197" y="300"/>
                </a:lnTo>
                <a:lnTo>
                  <a:pt x="2203" y="324"/>
                </a:lnTo>
                <a:lnTo>
                  <a:pt x="2203" y="348"/>
                </a:lnTo>
                <a:lnTo>
                  <a:pt x="2203" y="366"/>
                </a:lnTo>
                <a:lnTo>
                  <a:pt x="2203" y="390"/>
                </a:lnTo>
                <a:lnTo>
                  <a:pt x="2203" y="414"/>
                </a:lnTo>
                <a:lnTo>
                  <a:pt x="2209" y="432"/>
                </a:lnTo>
                <a:lnTo>
                  <a:pt x="2209" y="456"/>
                </a:lnTo>
                <a:lnTo>
                  <a:pt x="2209" y="480"/>
                </a:lnTo>
                <a:lnTo>
                  <a:pt x="2209" y="504"/>
                </a:lnTo>
                <a:lnTo>
                  <a:pt x="2209" y="528"/>
                </a:lnTo>
                <a:lnTo>
                  <a:pt x="2215" y="553"/>
                </a:lnTo>
                <a:lnTo>
                  <a:pt x="2215" y="577"/>
                </a:lnTo>
                <a:lnTo>
                  <a:pt x="2215" y="595"/>
                </a:lnTo>
                <a:lnTo>
                  <a:pt x="2215" y="619"/>
                </a:lnTo>
                <a:lnTo>
                  <a:pt x="2221" y="643"/>
                </a:lnTo>
                <a:lnTo>
                  <a:pt x="2221" y="667"/>
                </a:lnTo>
                <a:lnTo>
                  <a:pt x="2221" y="685"/>
                </a:lnTo>
                <a:lnTo>
                  <a:pt x="2221" y="709"/>
                </a:lnTo>
                <a:lnTo>
                  <a:pt x="2221" y="727"/>
                </a:lnTo>
                <a:lnTo>
                  <a:pt x="2227" y="751"/>
                </a:lnTo>
                <a:lnTo>
                  <a:pt x="2227" y="769"/>
                </a:lnTo>
                <a:lnTo>
                  <a:pt x="2227" y="793"/>
                </a:lnTo>
                <a:lnTo>
                  <a:pt x="2227" y="811"/>
                </a:lnTo>
                <a:lnTo>
                  <a:pt x="2233" y="829"/>
                </a:lnTo>
                <a:lnTo>
                  <a:pt x="2233" y="847"/>
                </a:lnTo>
                <a:lnTo>
                  <a:pt x="2233" y="865"/>
                </a:lnTo>
                <a:lnTo>
                  <a:pt x="2233" y="877"/>
                </a:lnTo>
                <a:lnTo>
                  <a:pt x="2233" y="895"/>
                </a:lnTo>
                <a:lnTo>
                  <a:pt x="2239" y="913"/>
                </a:lnTo>
                <a:lnTo>
                  <a:pt x="2239" y="925"/>
                </a:lnTo>
                <a:lnTo>
                  <a:pt x="2239" y="937"/>
                </a:lnTo>
                <a:lnTo>
                  <a:pt x="2239" y="949"/>
                </a:lnTo>
                <a:lnTo>
                  <a:pt x="2239" y="961"/>
                </a:lnTo>
                <a:lnTo>
                  <a:pt x="2245" y="973"/>
                </a:lnTo>
                <a:lnTo>
                  <a:pt x="2245" y="985"/>
                </a:lnTo>
                <a:lnTo>
                  <a:pt x="2245" y="991"/>
                </a:lnTo>
                <a:lnTo>
                  <a:pt x="2245" y="997"/>
                </a:lnTo>
                <a:lnTo>
                  <a:pt x="2251" y="1009"/>
                </a:lnTo>
                <a:lnTo>
                  <a:pt x="2251" y="1015"/>
                </a:lnTo>
                <a:lnTo>
                  <a:pt x="2251" y="1021"/>
                </a:lnTo>
                <a:lnTo>
                  <a:pt x="2257" y="1027"/>
                </a:lnTo>
                <a:lnTo>
                  <a:pt x="2257" y="1021"/>
                </a:lnTo>
                <a:lnTo>
                  <a:pt x="2263" y="1015"/>
                </a:lnTo>
                <a:lnTo>
                  <a:pt x="2263" y="1009"/>
                </a:lnTo>
                <a:lnTo>
                  <a:pt x="2263" y="1003"/>
                </a:lnTo>
                <a:lnTo>
                  <a:pt x="2269" y="991"/>
                </a:lnTo>
                <a:lnTo>
                  <a:pt x="2269" y="985"/>
                </a:lnTo>
                <a:lnTo>
                  <a:pt x="2269" y="973"/>
                </a:lnTo>
                <a:lnTo>
                  <a:pt x="2269" y="967"/>
                </a:lnTo>
                <a:lnTo>
                  <a:pt x="2269" y="955"/>
                </a:lnTo>
                <a:lnTo>
                  <a:pt x="2275" y="943"/>
                </a:lnTo>
                <a:lnTo>
                  <a:pt x="2275" y="925"/>
                </a:lnTo>
                <a:lnTo>
                  <a:pt x="2275" y="913"/>
                </a:lnTo>
                <a:lnTo>
                  <a:pt x="2275" y="901"/>
                </a:lnTo>
                <a:lnTo>
                  <a:pt x="2281" y="883"/>
                </a:lnTo>
                <a:lnTo>
                  <a:pt x="2281" y="865"/>
                </a:lnTo>
                <a:lnTo>
                  <a:pt x="2281" y="847"/>
                </a:lnTo>
                <a:lnTo>
                  <a:pt x="2281" y="835"/>
                </a:lnTo>
                <a:lnTo>
                  <a:pt x="2281" y="811"/>
                </a:lnTo>
                <a:lnTo>
                  <a:pt x="2287" y="793"/>
                </a:lnTo>
                <a:lnTo>
                  <a:pt x="2287" y="775"/>
                </a:lnTo>
                <a:lnTo>
                  <a:pt x="2287" y="757"/>
                </a:lnTo>
                <a:lnTo>
                  <a:pt x="2287" y="733"/>
                </a:lnTo>
                <a:lnTo>
                  <a:pt x="2287" y="715"/>
                </a:lnTo>
                <a:lnTo>
                  <a:pt x="2293" y="691"/>
                </a:lnTo>
                <a:lnTo>
                  <a:pt x="2293" y="667"/>
                </a:lnTo>
                <a:lnTo>
                  <a:pt x="2293" y="649"/>
                </a:lnTo>
                <a:lnTo>
                  <a:pt x="2293" y="625"/>
                </a:lnTo>
                <a:lnTo>
                  <a:pt x="2299" y="601"/>
                </a:lnTo>
                <a:lnTo>
                  <a:pt x="2299" y="577"/>
                </a:lnTo>
                <a:lnTo>
                  <a:pt x="2299" y="559"/>
                </a:lnTo>
                <a:lnTo>
                  <a:pt x="2299" y="534"/>
                </a:lnTo>
                <a:lnTo>
                  <a:pt x="2299" y="510"/>
                </a:lnTo>
                <a:lnTo>
                  <a:pt x="2305" y="486"/>
                </a:lnTo>
                <a:lnTo>
                  <a:pt x="2305" y="462"/>
                </a:lnTo>
                <a:lnTo>
                  <a:pt x="2305" y="438"/>
                </a:lnTo>
                <a:lnTo>
                  <a:pt x="2305" y="420"/>
                </a:lnTo>
                <a:lnTo>
                  <a:pt x="2311" y="396"/>
                </a:lnTo>
                <a:lnTo>
                  <a:pt x="2311" y="372"/>
                </a:lnTo>
                <a:lnTo>
                  <a:pt x="2311" y="348"/>
                </a:lnTo>
                <a:lnTo>
                  <a:pt x="2311" y="330"/>
                </a:lnTo>
                <a:lnTo>
                  <a:pt x="2311" y="306"/>
                </a:lnTo>
                <a:lnTo>
                  <a:pt x="2317" y="288"/>
                </a:lnTo>
                <a:lnTo>
                  <a:pt x="2317" y="264"/>
                </a:lnTo>
                <a:lnTo>
                  <a:pt x="2317" y="246"/>
                </a:lnTo>
                <a:lnTo>
                  <a:pt x="2317" y="228"/>
                </a:lnTo>
                <a:lnTo>
                  <a:pt x="2317" y="210"/>
                </a:lnTo>
                <a:lnTo>
                  <a:pt x="2323" y="186"/>
                </a:lnTo>
                <a:lnTo>
                  <a:pt x="2323" y="174"/>
                </a:lnTo>
                <a:lnTo>
                  <a:pt x="2323" y="156"/>
                </a:lnTo>
                <a:lnTo>
                  <a:pt x="2323" y="138"/>
                </a:lnTo>
                <a:lnTo>
                  <a:pt x="2329" y="126"/>
                </a:lnTo>
                <a:lnTo>
                  <a:pt x="2329" y="108"/>
                </a:lnTo>
                <a:lnTo>
                  <a:pt x="2329" y="96"/>
                </a:lnTo>
                <a:lnTo>
                  <a:pt x="2329" y="84"/>
                </a:lnTo>
                <a:lnTo>
                  <a:pt x="2329" y="72"/>
                </a:lnTo>
                <a:lnTo>
                  <a:pt x="2335" y="60"/>
                </a:lnTo>
                <a:lnTo>
                  <a:pt x="2335" y="48"/>
                </a:lnTo>
                <a:lnTo>
                  <a:pt x="2335" y="42"/>
                </a:lnTo>
                <a:lnTo>
                  <a:pt x="2335" y="30"/>
                </a:lnTo>
                <a:lnTo>
                  <a:pt x="2335" y="24"/>
                </a:lnTo>
                <a:lnTo>
                  <a:pt x="2341" y="18"/>
                </a:lnTo>
                <a:lnTo>
                  <a:pt x="2341" y="12"/>
                </a:lnTo>
                <a:lnTo>
                  <a:pt x="2341" y="6"/>
                </a:lnTo>
                <a:lnTo>
                  <a:pt x="2347" y="0"/>
                </a:lnTo>
                <a:lnTo>
                  <a:pt x="2353" y="6"/>
                </a:lnTo>
                <a:lnTo>
                  <a:pt x="2353" y="12"/>
                </a:lnTo>
                <a:lnTo>
                  <a:pt x="2353" y="18"/>
                </a:lnTo>
                <a:lnTo>
                  <a:pt x="2353" y="24"/>
                </a:lnTo>
                <a:lnTo>
                  <a:pt x="2359" y="30"/>
                </a:lnTo>
                <a:lnTo>
                  <a:pt x="2359" y="36"/>
                </a:lnTo>
                <a:lnTo>
                  <a:pt x="2359" y="48"/>
                </a:lnTo>
                <a:lnTo>
                  <a:pt x="2359" y="60"/>
                </a:lnTo>
                <a:lnTo>
                  <a:pt x="2359" y="66"/>
                </a:lnTo>
                <a:lnTo>
                  <a:pt x="2365" y="78"/>
                </a:lnTo>
                <a:lnTo>
                  <a:pt x="2365" y="96"/>
                </a:lnTo>
                <a:lnTo>
                  <a:pt x="2365" y="108"/>
                </a:lnTo>
                <a:lnTo>
                  <a:pt x="2365" y="120"/>
                </a:lnTo>
                <a:lnTo>
                  <a:pt x="2365" y="138"/>
                </a:lnTo>
                <a:lnTo>
                  <a:pt x="2371" y="150"/>
                </a:lnTo>
                <a:lnTo>
                  <a:pt x="2371" y="168"/>
                </a:lnTo>
                <a:lnTo>
                  <a:pt x="2371" y="186"/>
                </a:lnTo>
                <a:lnTo>
                  <a:pt x="2371" y="204"/>
                </a:lnTo>
                <a:lnTo>
                  <a:pt x="2377" y="222"/>
                </a:lnTo>
                <a:lnTo>
                  <a:pt x="2377" y="246"/>
                </a:lnTo>
                <a:lnTo>
                  <a:pt x="2377" y="264"/>
                </a:lnTo>
                <a:lnTo>
                  <a:pt x="2377" y="282"/>
                </a:lnTo>
                <a:lnTo>
                  <a:pt x="2377" y="306"/>
                </a:lnTo>
                <a:lnTo>
                  <a:pt x="2383" y="324"/>
                </a:lnTo>
                <a:lnTo>
                  <a:pt x="2383" y="348"/>
                </a:lnTo>
                <a:lnTo>
                  <a:pt x="2383" y="372"/>
                </a:lnTo>
                <a:lnTo>
                  <a:pt x="2383" y="390"/>
                </a:lnTo>
                <a:lnTo>
                  <a:pt x="2383" y="414"/>
                </a:lnTo>
                <a:lnTo>
                  <a:pt x="2389" y="438"/>
                </a:lnTo>
                <a:lnTo>
                  <a:pt x="2389" y="462"/>
                </a:lnTo>
                <a:lnTo>
                  <a:pt x="2389" y="486"/>
                </a:lnTo>
                <a:lnTo>
                  <a:pt x="2389" y="504"/>
                </a:lnTo>
                <a:lnTo>
                  <a:pt x="2395" y="528"/>
                </a:lnTo>
                <a:lnTo>
                  <a:pt x="2395" y="553"/>
                </a:lnTo>
                <a:lnTo>
                  <a:pt x="2395" y="577"/>
                </a:lnTo>
                <a:lnTo>
                  <a:pt x="2395" y="601"/>
                </a:lnTo>
                <a:lnTo>
                  <a:pt x="2395" y="625"/>
                </a:lnTo>
                <a:lnTo>
                  <a:pt x="2401" y="643"/>
                </a:lnTo>
                <a:lnTo>
                  <a:pt x="2401" y="667"/>
                </a:lnTo>
                <a:lnTo>
                  <a:pt x="2401" y="691"/>
                </a:lnTo>
                <a:lnTo>
                  <a:pt x="2401" y="709"/>
                </a:lnTo>
                <a:lnTo>
                  <a:pt x="2407" y="733"/>
                </a:lnTo>
                <a:lnTo>
                  <a:pt x="2407" y="751"/>
                </a:lnTo>
                <a:lnTo>
                  <a:pt x="2407" y="775"/>
                </a:lnTo>
                <a:lnTo>
                  <a:pt x="2407" y="793"/>
                </a:lnTo>
                <a:lnTo>
                  <a:pt x="2407" y="811"/>
                </a:lnTo>
                <a:lnTo>
                  <a:pt x="2413" y="829"/>
                </a:lnTo>
                <a:lnTo>
                  <a:pt x="2413" y="847"/>
                </a:lnTo>
                <a:lnTo>
                  <a:pt x="2413" y="865"/>
                </a:lnTo>
                <a:lnTo>
                  <a:pt x="2413" y="883"/>
                </a:lnTo>
                <a:lnTo>
                  <a:pt x="2413" y="895"/>
                </a:lnTo>
                <a:lnTo>
                  <a:pt x="2419" y="913"/>
                </a:lnTo>
                <a:lnTo>
                  <a:pt x="2419" y="925"/>
                </a:lnTo>
                <a:lnTo>
                  <a:pt x="2419" y="937"/>
                </a:lnTo>
                <a:lnTo>
                  <a:pt x="2419" y="949"/>
                </a:lnTo>
                <a:lnTo>
                  <a:pt x="2425" y="961"/>
                </a:lnTo>
                <a:lnTo>
                  <a:pt x="2425" y="973"/>
                </a:lnTo>
                <a:lnTo>
                  <a:pt x="2425" y="985"/>
                </a:lnTo>
                <a:lnTo>
                  <a:pt x="2425" y="991"/>
                </a:lnTo>
                <a:lnTo>
                  <a:pt x="2425" y="1003"/>
                </a:lnTo>
                <a:lnTo>
                  <a:pt x="2431" y="1009"/>
                </a:lnTo>
                <a:lnTo>
                  <a:pt x="2431" y="1015"/>
                </a:lnTo>
                <a:lnTo>
                  <a:pt x="2437" y="1021"/>
                </a:lnTo>
                <a:lnTo>
                  <a:pt x="2437" y="1027"/>
                </a:lnTo>
                <a:lnTo>
                  <a:pt x="2443" y="1021"/>
                </a:lnTo>
                <a:lnTo>
                  <a:pt x="2443" y="1015"/>
                </a:lnTo>
                <a:lnTo>
                  <a:pt x="2443" y="1009"/>
                </a:lnTo>
                <a:lnTo>
                  <a:pt x="2443" y="1003"/>
                </a:lnTo>
                <a:lnTo>
                  <a:pt x="2449" y="991"/>
                </a:lnTo>
                <a:lnTo>
                  <a:pt x="2449" y="985"/>
                </a:lnTo>
                <a:lnTo>
                  <a:pt x="2449" y="973"/>
                </a:lnTo>
                <a:lnTo>
                  <a:pt x="2449" y="961"/>
                </a:lnTo>
                <a:lnTo>
                  <a:pt x="2455" y="949"/>
                </a:lnTo>
                <a:lnTo>
                  <a:pt x="2455" y="937"/>
                </a:lnTo>
                <a:lnTo>
                  <a:pt x="2455" y="925"/>
                </a:lnTo>
                <a:lnTo>
                  <a:pt x="2455" y="913"/>
                </a:lnTo>
                <a:lnTo>
                  <a:pt x="2455" y="895"/>
                </a:lnTo>
                <a:lnTo>
                  <a:pt x="2461" y="883"/>
                </a:lnTo>
                <a:lnTo>
                  <a:pt x="2461" y="865"/>
                </a:lnTo>
                <a:lnTo>
                  <a:pt x="2461" y="847"/>
                </a:lnTo>
                <a:lnTo>
                  <a:pt x="2461" y="829"/>
                </a:lnTo>
                <a:lnTo>
                  <a:pt x="2461" y="811"/>
                </a:lnTo>
                <a:lnTo>
                  <a:pt x="2467" y="793"/>
                </a:lnTo>
                <a:lnTo>
                  <a:pt x="2467" y="775"/>
                </a:lnTo>
                <a:lnTo>
                  <a:pt x="2467" y="751"/>
                </a:lnTo>
                <a:lnTo>
                  <a:pt x="2467" y="733"/>
                </a:lnTo>
                <a:lnTo>
                  <a:pt x="2473" y="709"/>
                </a:lnTo>
                <a:lnTo>
                  <a:pt x="2473" y="691"/>
                </a:lnTo>
                <a:lnTo>
                  <a:pt x="2473" y="667"/>
                </a:lnTo>
                <a:lnTo>
                  <a:pt x="2473" y="643"/>
                </a:lnTo>
                <a:lnTo>
                  <a:pt x="2473" y="625"/>
                </a:lnTo>
                <a:lnTo>
                  <a:pt x="2479" y="601"/>
                </a:lnTo>
                <a:lnTo>
                  <a:pt x="2479" y="577"/>
                </a:lnTo>
                <a:lnTo>
                  <a:pt x="2479" y="553"/>
                </a:lnTo>
                <a:lnTo>
                  <a:pt x="2479" y="528"/>
                </a:lnTo>
                <a:lnTo>
                  <a:pt x="2485" y="504"/>
                </a:lnTo>
                <a:lnTo>
                  <a:pt x="2485" y="486"/>
                </a:lnTo>
                <a:lnTo>
                  <a:pt x="2485" y="462"/>
                </a:lnTo>
                <a:lnTo>
                  <a:pt x="2485" y="438"/>
                </a:lnTo>
                <a:lnTo>
                  <a:pt x="2485" y="414"/>
                </a:lnTo>
                <a:lnTo>
                  <a:pt x="2491" y="390"/>
                </a:lnTo>
                <a:lnTo>
                  <a:pt x="2491" y="372"/>
                </a:lnTo>
                <a:lnTo>
                  <a:pt x="2491" y="348"/>
                </a:lnTo>
                <a:lnTo>
                  <a:pt x="2491" y="324"/>
                </a:lnTo>
                <a:lnTo>
                  <a:pt x="2491" y="306"/>
                </a:lnTo>
                <a:lnTo>
                  <a:pt x="2497" y="282"/>
                </a:lnTo>
                <a:lnTo>
                  <a:pt x="2497" y="264"/>
                </a:lnTo>
                <a:lnTo>
                  <a:pt x="2497" y="246"/>
                </a:lnTo>
                <a:lnTo>
                  <a:pt x="2497" y="222"/>
                </a:lnTo>
                <a:lnTo>
                  <a:pt x="2503" y="204"/>
                </a:lnTo>
                <a:lnTo>
                  <a:pt x="2503" y="186"/>
                </a:lnTo>
                <a:lnTo>
                  <a:pt x="2503" y="168"/>
                </a:lnTo>
                <a:lnTo>
                  <a:pt x="2503" y="150"/>
                </a:lnTo>
                <a:lnTo>
                  <a:pt x="2503" y="138"/>
                </a:lnTo>
                <a:lnTo>
                  <a:pt x="2509" y="120"/>
                </a:lnTo>
                <a:lnTo>
                  <a:pt x="2509" y="108"/>
                </a:lnTo>
                <a:lnTo>
                  <a:pt x="2509" y="96"/>
                </a:lnTo>
                <a:lnTo>
                  <a:pt x="2509" y="78"/>
                </a:lnTo>
                <a:lnTo>
                  <a:pt x="2509" y="66"/>
                </a:lnTo>
                <a:lnTo>
                  <a:pt x="2515" y="60"/>
                </a:lnTo>
                <a:lnTo>
                  <a:pt x="2515" y="48"/>
                </a:lnTo>
                <a:lnTo>
                  <a:pt x="2515" y="36"/>
                </a:lnTo>
                <a:lnTo>
                  <a:pt x="2515" y="30"/>
                </a:lnTo>
                <a:lnTo>
                  <a:pt x="2521" y="24"/>
                </a:lnTo>
                <a:lnTo>
                  <a:pt x="2521" y="18"/>
                </a:lnTo>
                <a:lnTo>
                  <a:pt x="2521" y="12"/>
                </a:lnTo>
                <a:lnTo>
                  <a:pt x="2521" y="6"/>
                </a:lnTo>
                <a:lnTo>
                  <a:pt x="2527" y="0"/>
                </a:lnTo>
                <a:lnTo>
                  <a:pt x="2533" y="6"/>
                </a:lnTo>
                <a:lnTo>
                  <a:pt x="2533" y="12"/>
                </a:lnTo>
                <a:lnTo>
                  <a:pt x="2533" y="18"/>
                </a:lnTo>
                <a:lnTo>
                  <a:pt x="2533" y="24"/>
                </a:lnTo>
                <a:lnTo>
                  <a:pt x="2539" y="30"/>
                </a:lnTo>
                <a:lnTo>
                  <a:pt x="2539" y="42"/>
                </a:lnTo>
                <a:lnTo>
                  <a:pt x="2539" y="48"/>
                </a:lnTo>
                <a:lnTo>
                  <a:pt x="2539" y="60"/>
                </a:lnTo>
                <a:lnTo>
                  <a:pt x="2539" y="72"/>
                </a:lnTo>
                <a:lnTo>
                  <a:pt x="2545" y="84"/>
                </a:lnTo>
                <a:lnTo>
                  <a:pt x="2545" y="96"/>
                </a:lnTo>
                <a:lnTo>
                  <a:pt x="2545" y="108"/>
                </a:lnTo>
                <a:lnTo>
                  <a:pt x="2545" y="126"/>
                </a:lnTo>
                <a:lnTo>
                  <a:pt x="2551" y="138"/>
                </a:lnTo>
                <a:lnTo>
                  <a:pt x="2551" y="156"/>
                </a:lnTo>
                <a:lnTo>
                  <a:pt x="2551" y="174"/>
                </a:lnTo>
                <a:lnTo>
                  <a:pt x="2551" y="186"/>
                </a:lnTo>
                <a:lnTo>
                  <a:pt x="2551" y="210"/>
                </a:lnTo>
                <a:lnTo>
                  <a:pt x="2557" y="228"/>
                </a:lnTo>
                <a:lnTo>
                  <a:pt x="2557" y="246"/>
                </a:lnTo>
                <a:lnTo>
                  <a:pt x="2557" y="264"/>
                </a:lnTo>
                <a:lnTo>
                  <a:pt x="2557" y="288"/>
                </a:lnTo>
                <a:lnTo>
                  <a:pt x="2563" y="306"/>
                </a:lnTo>
                <a:lnTo>
                  <a:pt x="2563" y="330"/>
                </a:lnTo>
                <a:lnTo>
                  <a:pt x="2563" y="348"/>
                </a:lnTo>
                <a:lnTo>
                  <a:pt x="2563" y="372"/>
                </a:lnTo>
                <a:lnTo>
                  <a:pt x="2563" y="396"/>
                </a:lnTo>
                <a:lnTo>
                  <a:pt x="2569" y="420"/>
                </a:lnTo>
                <a:lnTo>
                  <a:pt x="2569" y="438"/>
                </a:lnTo>
                <a:lnTo>
                  <a:pt x="2569" y="462"/>
                </a:lnTo>
                <a:lnTo>
                  <a:pt x="2569" y="486"/>
                </a:lnTo>
                <a:lnTo>
                  <a:pt x="2569" y="510"/>
                </a:lnTo>
                <a:lnTo>
                  <a:pt x="2575" y="534"/>
                </a:lnTo>
                <a:lnTo>
                  <a:pt x="2575" y="559"/>
                </a:lnTo>
                <a:lnTo>
                  <a:pt x="2575" y="577"/>
                </a:lnTo>
                <a:lnTo>
                  <a:pt x="2575" y="601"/>
                </a:lnTo>
                <a:lnTo>
                  <a:pt x="2581" y="625"/>
                </a:lnTo>
                <a:lnTo>
                  <a:pt x="2581" y="649"/>
                </a:lnTo>
                <a:lnTo>
                  <a:pt x="2581" y="667"/>
                </a:lnTo>
                <a:lnTo>
                  <a:pt x="2581" y="691"/>
                </a:lnTo>
                <a:lnTo>
                  <a:pt x="2581" y="715"/>
                </a:lnTo>
                <a:lnTo>
                  <a:pt x="2587" y="733"/>
                </a:lnTo>
                <a:lnTo>
                  <a:pt x="2587" y="757"/>
                </a:lnTo>
                <a:lnTo>
                  <a:pt x="2587" y="775"/>
                </a:lnTo>
                <a:lnTo>
                  <a:pt x="2587" y="793"/>
                </a:lnTo>
                <a:lnTo>
                  <a:pt x="2587" y="811"/>
                </a:lnTo>
                <a:lnTo>
                  <a:pt x="2593" y="835"/>
                </a:lnTo>
                <a:lnTo>
                  <a:pt x="2593" y="847"/>
                </a:lnTo>
                <a:lnTo>
                  <a:pt x="2593" y="865"/>
                </a:lnTo>
                <a:lnTo>
                  <a:pt x="2593" y="883"/>
                </a:lnTo>
                <a:lnTo>
                  <a:pt x="2599" y="901"/>
                </a:lnTo>
                <a:lnTo>
                  <a:pt x="2599" y="913"/>
                </a:lnTo>
                <a:lnTo>
                  <a:pt x="2599" y="925"/>
                </a:lnTo>
              </a:path>
            </a:pathLst>
          </a:custGeom>
          <a:noFill/>
          <a:ln w="19050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1203" name="Freeform 83"/>
          <p:cNvSpPr>
            <a:spLocks/>
          </p:cNvSpPr>
          <p:nvPr/>
        </p:nvSpPr>
        <p:spPr bwMode="auto">
          <a:xfrm>
            <a:off x="687388" y="1889125"/>
            <a:ext cx="8920162" cy="1630363"/>
          </a:xfrm>
          <a:custGeom>
            <a:avLst/>
            <a:gdLst>
              <a:gd name="T0" fmla="*/ 144150 w 2599"/>
              <a:gd name="T1" fmla="*/ 771525 h 1027"/>
              <a:gd name="T2" fmla="*/ 267708 w 2599"/>
              <a:gd name="T3" fmla="*/ 1620838 h 1027"/>
              <a:gd name="T4" fmla="*/ 432451 w 2599"/>
              <a:gd name="T5" fmla="*/ 857250 h 1027"/>
              <a:gd name="T6" fmla="*/ 556009 w 2599"/>
              <a:gd name="T7" fmla="*/ 9525 h 1027"/>
              <a:gd name="T8" fmla="*/ 700159 w 2599"/>
              <a:gd name="T9" fmla="*/ 762000 h 1027"/>
              <a:gd name="T10" fmla="*/ 844309 w 2599"/>
              <a:gd name="T11" fmla="*/ 1620838 h 1027"/>
              <a:gd name="T12" fmla="*/ 988460 w 2599"/>
              <a:gd name="T13" fmla="*/ 828675 h 1027"/>
              <a:gd name="T14" fmla="*/ 1153203 w 2599"/>
              <a:gd name="T15" fmla="*/ 0 h 1027"/>
              <a:gd name="T16" fmla="*/ 1297353 w 2599"/>
              <a:gd name="T17" fmla="*/ 838200 h 1027"/>
              <a:gd name="T18" fmla="*/ 1441504 w 2599"/>
              <a:gd name="T19" fmla="*/ 1620838 h 1027"/>
              <a:gd name="T20" fmla="*/ 1585654 w 2599"/>
              <a:gd name="T21" fmla="*/ 762000 h 1027"/>
              <a:gd name="T22" fmla="*/ 1729804 w 2599"/>
              <a:gd name="T23" fmla="*/ 19050 h 1027"/>
              <a:gd name="T24" fmla="*/ 1873955 w 2599"/>
              <a:gd name="T25" fmla="*/ 906463 h 1027"/>
              <a:gd name="T26" fmla="*/ 2018105 w 2599"/>
              <a:gd name="T27" fmla="*/ 1611313 h 1027"/>
              <a:gd name="T28" fmla="*/ 2162256 w 2599"/>
              <a:gd name="T29" fmla="*/ 723900 h 1027"/>
              <a:gd name="T30" fmla="*/ 2306406 w 2599"/>
              <a:gd name="T31" fmla="*/ 19050 h 1027"/>
              <a:gd name="T32" fmla="*/ 2429963 w 2599"/>
              <a:gd name="T33" fmla="*/ 896938 h 1027"/>
              <a:gd name="T34" fmla="*/ 2594707 w 2599"/>
              <a:gd name="T35" fmla="*/ 1611313 h 1027"/>
              <a:gd name="T36" fmla="*/ 2718264 w 2599"/>
              <a:gd name="T37" fmla="*/ 733425 h 1027"/>
              <a:gd name="T38" fmla="*/ 2883007 w 2599"/>
              <a:gd name="T39" fmla="*/ 19050 h 1027"/>
              <a:gd name="T40" fmla="*/ 3006565 w 2599"/>
              <a:gd name="T41" fmla="*/ 896938 h 1027"/>
              <a:gd name="T42" fmla="*/ 3150715 w 2599"/>
              <a:gd name="T43" fmla="*/ 1611313 h 1027"/>
              <a:gd name="T44" fmla="*/ 3294866 w 2599"/>
              <a:gd name="T45" fmla="*/ 742950 h 1027"/>
              <a:gd name="T46" fmla="*/ 3439016 w 2599"/>
              <a:gd name="T47" fmla="*/ 19050 h 1027"/>
              <a:gd name="T48" fmla="*/ 3583166 w 2599"/>
              <a:gd name="T49" fmla="*/ 887413 h 1027"/>
              <a:gd name="T50" fmla="*/ 3727317 w 2599"/>
              <a:gd name="T51" fmla="*/ 1611313 h 1027"/>
              <a:gd name="T52" fmla="*/ 3871467 w 2599"/>
              <a:gd name="T53" fmla="*/ 714375 h 1027"/>
              <a:gd name="T54" fmla="*/ 4015617 w 2599"/>
              <a:gd name="T55" fmla="*/ 28575 h 1027"/>
              <a:gd name="T56" fmla="*/ 4159768 w 2599"/>
              <a:gd name="T57" fmla="*/ 954088 h 1027"/>
              <a:gd name="T58" fmla="*/ 4327943 w 2599"/>
              <a:gd name="T59" fmla="*/ 1592263 h 1027"/>
              <a:gd name="T60" fmla="*/ 4451501 w 2599"/>
              <a:gd name="T61" fmla="*/ 638175 h 1027"/>
              <a:gd name="T62" fmla="*/ 4616244 w 2599"/>
              <a:gd name="T63" fmla="*/ 57150 h 1027"/>
              <a:gd name="T64" fmla="*/ 4739801 w 2599"/>
              <a:gd name="T65" fmla="*/ 1020763 h 1027"/>
              <a:gd name="T66" fmla="*/ 4904545 w 2599"/>
              <a:gd name="T67" fmla="*/ 1573213 h 1027"/>
              <a:gd name="T68" fmla="*/ 5028102 w 2599"/>
              <a:gd name="T69" fmla="*/ 609600 h 1027"/>
              <a:gd name="T70" fmla="*/ 5172252 w 2599"/>
              <a:gd name="T71" fmla="*/ 47625 h 1027"/>
              <a:gd name="T72" fmla="*/ 5316403 w 2599"/>
              <a:gd name="T73" fmla="*/ 1020763 h 1027"/>
              <a:gd name="T74" fmla="*/ 5460553 w 2599"/>
              <a:gd name="T75" fmla="*/ 1582738 h 1027"/>
              <a:gd name="T76" fmla="*/ 5604704 w 2599"/>
              <a:gd name="T77" fmla="*/ 619125 h 1027"/>
              <a:gd name="T78" fmla="*/ 5748854 w 2599"/>
              <a:gd name="T79" fmla="*/ 47625 h 1027"/>
              <a:gd name="T80" fmla="*/ 5893004 w 2599"/>
              <a:gd name="T81" fmla="*/ 1011238 h 1027"/>
              <a:gd name="T82" fmla="*/ 6037155 w 2599"/>
              <a:gd name="T83" fmla="*/ 1582738 h 1027"/>
              <a:gd name="T84" fmla="*/ 6160712 w 2599"/>
              <a:gd name="T85" fmla="*/ 628650 h 1027"/>
              <a:gd name="T86" fmla="*/ 6325455 w 2599"/>
              <a:gd name="T87" fmla="*/ 47625 h 1027"/>
              <a:gd name="T88" fmla="*/ 6449013 w 2599"/>
              <a:gd name="T89" fmla="*/ 1001713 h 1027"/>
              <a:gd name="T90" fmla="*/ 6613756 w 2599"/>
              <a:gd name="T91" fmla="*/ 1573213 h 1027"/>
              <a:gd name="T92" fmla="*/ 6737314 w 2599"/>
              <a:gd name="T93" fmla="*/ 590550 h 1027"/>
              <a:gd name="T94" fmla="*/ 6902057 w 2599"/>
              <a:gd name="T95" fmla="*/ 76200 h 1027"/>
              <a:gd name="T96" fmla="*/ 7025614 w 2599"/>
              <a:gd name="T97" fmla="*/ 1068388 h 1027"/>
              <a:gd name="T98" fmla="*/ 7190358 w 2599"/>
              <a:gd name="T99" fmla="*/ 1544638 h 1027"/>
              <a:gd name="T100" fmla="*/ 7313915 w 2599"/>
              <a:gd name="T101" fmla="*/ 523875 h 1027"/>
              <a:gd name="T102" fmla="*/ 7478658 w 2599"/>
              <a:gd name="T103" fmla="*/ 104775 h 1027"/>
              <a:gd name="T104" fmla="*/ 7622809 w 2599"/>
              <a:gd name="T105" fmla="*/ 1135063 h 1027"/>
              <a:gd name="T106" fmla="*/ 7766959 w 2599"/>
              <a:gd name="T107" fmla="*/ 1525588 h 1027"/>
              <a:gd name="T108" fmla="*/ 7890517 w 2599"/>
              <a:gd name="T109" fmla="*/ 495300 h 1027"/>
              <a:gd name="T110" fmla="*/ 8055260 w 2599"/>
              <a:gd name="T111" fmla="*/ 104775 h 1027"/>
              <a:gd name="T112" fmla="*/ 8178817 w 2599"/>
              <a:gd name="T113" fmla="*/ 1125538 h 1027"/>
              <a:gd name="T114" fmla="*/ 8343561 w 2599"/>
              <a:gd name="T115" fmla="*/ 1535113 h 1027"/>
              <a:gd name="T116" fmla="*/ 8467118 w 2599"/>
              <a:gd name="T117" fmla="*/ 504825 h 1027"/>
              <a:gd name="T118" fmla="*/ 8611268 w 2599"/>
              <a:gd name="T119" fmla="*/ 95250 h 1027"/>
              <a:gd name="T120" fmla="*/ 8755419 w 2599"/>
              <a:gd name="T121" fmla="*/ 1125538 h 1027"/>
              <a:gd name="T122" fmla="*/ 8899569 w 2599"/>
              <a:gd name="T123" fmla="*/ 1535113 h 10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99" h="1027">
                <a:moveTo>
                  <a:pt x="0" y="0"/>
                </a:moveTo>
                <a:lnTo>
                  <a:pt x="6" y="6"/>
                </a:lnTo>
                <a:lnTo>
                  <a:pt x="6" y="12"/>
                </a:lnTo>
                <a:lnTo>
                  <a:pt x="6" y="18"/>
                </a:lnTo>
                <a:lnTo>
                  <a:pt x="6" y="24"/>
                </a:lnTo>
                <a:lnTo>
                  <a:pt x="12" y="30"/>
                </a:lnTo>
                <a:lnTo>
                  <a:pt x="12" y="42"/>
                </a:lnTo>
                <a:lnTo>
                  <a:pt x="12" y="48"/>
                </a:lnTo>
                <a:lnTo>
                  <a:pt x="12" y="60"/>
                </a:lnTo>
                <a:lnTo>
                  <a:pt x="12" y="72"/>
                </a:lnTo>
                <a:lnTo>
                  <a:pt x="18" y="90"/>
                </a:lnTo>
                <a:lnTo>
                  <a:pt x="18" y="102"/>
                </a:lnTo>
                <a:lnTo>
                  <a:pt x="18" y="120"/>
                </a:lnTo>
                <a:lnTo>
                  <a:pt x="18" y="132"/>
                </a:lnTo>
                <a:lnTo>
                  <a:pt x="18" y="150"/>
                </a:lnTo>
                <a:lnTo>
                  <a:pt x="24" y="168"/>
                </a:lnTo>
                <a:lnTo>
                  <a:pt x="24" y="186"/>
                </a:lnTo>
                <a:lnTo>
                  <a:pt x="24" y="210"/>
                </a:lnTo>
                <a:lnTo>
                  <a:pt x="24" y="228"/>
                </a:lnTo>
                <a:lnTo>
                  <a:pt x="30" y="252"/>
                </a:lnTo>
                <a:lnTo>
                  <a:pt x="30" y="270"/>
                </a:lnTo>
                <a:lnTo>
                  <a:pt x="30" y="294"/>
                </a:lnTo>
                <a:lnTo>
                  <a:pt x="30" y="318"/>
                </a:lnTo>
                <a:lnTo>
                  <a:pt x="30" y="342"/>
                </a:lnTo>
                <a:lnTo>
                  <a:pt x="36" y="366"/>
                </a:lnTo>
                <a:lnTo>
                  <a:pt x="36" y="390"/>
                </a:lnTo>
                <a:lnTo>
                  <a:pt x="36" y="414"/>
                </a:lnTo>
                <a:lnTo>
                  <a:pt x="36" y="438"/>
                </a:lnTo>
                <a:lnTo>
                  <a:pt x="36" y="462"/>
                </a:lnTo>
                <a:lnTo>
                  <a:pt x="42" y="486"/>
                </a:lnTo>
                <a:lnTo>
                  <a:pt x="42" y="510"/>
                </a:lnTo>
                <a:lnTo>
                  <a:pt x="42" y="534"/>
                </a:lnTo>
                <a:lnTo>
                  <a:pt x="42" y="565"/>
                </a:lnTo>
                <a:lnTo>
                  <a:pt x="48" y="589"/>
                </a:lnTo>
                <a:lnTo>
                  <a:pt x="48" y="613"/>
                </a:lnTo>
                <a:lnTo>
                  <a:pt x="48" y="637"/>
                </a:lnTo>
                <a:lnTo>
                  <a:pt x="48" y="661"/>
                </a:lnTo>
                <a:lnTo>
                  <a:pt x="48" y="685"/>
                </a:lnTo>
                <a:lnTo>
                  <a:pt x="54" y="709"/>
                </a:lnTo>
                <a:lnTo>
                  <a:pt x="54" y="733"/>
                </a:lnTo>
                <a:lnTo>
                  <a:pt x="54" y="751"/>
                </a:lnTo>
                <a:lnTo>
                  <a:pt x="54" y="775"/>
                </a:lnTo>
                <a:lnTo>
                  <a:pt x="60" y="799"/>
                </a:lnTo>
                <a:lnTo>
                  <a:pt x="60" y="817"/>
                </a:lnTo>
                <a:lnTo>
                  <a:pt x="60" y="835"/>
                </a:lnTo>
                <a:lnTo>
                  <a:pt x="60" y="859"/>
                </a:lnTo>
                <a:lnTo>
                  <a:pt x="60" y="877"/>
                </a:lnTo>
                <a:lnTo>
                  <a:pt x="66" y="889"/>
                </a:lnTo>
                <a:lnTo>
                  <a:pt x="66" y="907"/>
                </a:lnTo>
                <a:lnTo>
                  <a:pt x="66" y="925"/>
                </a:lnTo>
                <a:lnTo>
                  <a:pt x="66" y="937"/>
                </a:lnTo>
                <a:lnTo>
                  <a:pt x="66" y="949"/>
                </a:lnTo>
                <a:lnTo>
                  <a:pt x="72" y="967"/>
                </a:lnTo>
                <a:lnTo>
                  <a:pt x="72" y="973"/>
                </a:lnTo>
                <a:lnTo>
                  <a:pt x="72" y="985"/>
                </a:lnTo>
                <a:lnTo>
                  <a:pt x="72" y="997"/>
                </a:lnTo>
                <a:lnTo>
                  <a:pt x="78" y="1003"/>
                </a:lnTo>
                <a:lnTo>
                  <a:pt x="78" y="1009"/>
                </a:lnTo>
                <a:lnTo>
                  <a:pt x="78" y="1015"/>
                </a:lnTo>
                <a:lnTo>
                  <a:pt x="78" y="1021"/>
                </a:lnTo>
                <a:lnTo>
                  <a:pt x="84" y="1027"/>
                </a:lnTo>
                <a:lnTo>
                  <a:pt x="90" y="1021"/>
                </a:lnTo>
                <a:lnTo>
                  <a:pt x="90" y="1015"/>
                </a:lnTo>
                <a:lnTo>
                  <a:pt x="90" y="1009"/>
                </a:lnTo>
                <a:lnTo>
                  <a:pt x="90" y="1003"/>
                </a:lnTo>
                <a:lnTo>
                  <a:pt x="90" y="997"/>
                </a:lnTo>
                <a:lnTo>
                  <a:pt x="96" y="985"/>
                </a:lnTo>
                <a:lnTo>
                  <a:pt x="96" y="979"/>
                </a:lnTo>
                <a:lnTo>
                  <a:pt x="96" y="967"/>
                </a:lnTo>
                <a:lnTo>
                  <a:pt x="96" y="955"/>
                </a:lnTo>
                <a:lnTo>
                  <a:pt x="96" y="943"/>
                </a:lnTo>
                <a:lnTo>
                  <a:pt x="102" y="925"/>
                </a:lnTo>
                <a:lnTo>
                  <a:pt x="102" y="913"/>
                </a:lnTo>
                <a:lnTo>
                  <a:pt x="102" y="895"/>
                </a:lnTo>
                <a:lnTo>
                  <a:pt x="102" y="877"/>
                </a:lnTo>
                <a:lnTo>
                  <a:pt x="108" y="859"/>
                </a:lnTo>
                <a:lnTo>
                  <a:pt x="108" y="841"/>
                </a:lnTo>
                <a:lnTo>
                  <a:pt x="108" y="823"/>
                </a:lnTo>
                <a:lnTo>
                  <a:pt x="108" y="799"/>
                </a:lnTo>
                <a:lnTo>
                  <a:pt x="108" y="781"/>
                </a:lnTo>
                <a:lnTo>
                  <a:pt x="114" y="757"/>
                </a:lnTo>
                <a:lnTo>
                  <a:pt x="114" y="733"/>
                </a:lnTo>
                <a:lnTo>
                  <a:pt x="114" y="715"/>
                </a:lnTo>
                <a:lnTo>
                  <a:pt x="114" y="691"/>
                </a:lnTo>
                <a:lnTo>
                  <a:pt x="114" y="667"/>
                </a:lnTo>
                <a:lnTo>
                  <a:pt x="120" y="643"/>
                </a:lnTo>
                <a:lnTo>
                  <a:pt x="120" y="619"/>
                </a:lnTo>
                <a:lnTo>
                  <a:pt x="120" y="595"/>
                </a:lnTo>
                <a:lnTo>
                  <a:pt x="120" y="565"/>
                </a:lnTo>
                <a:lnTo>
                  <a:pt x="126" y="540"/>
                </a:lnTo>
                <a:lnTo>
                  <a:pt x="126" y="516"/>
                </a:lnTo>
                <a:lnTo>
                  <a:pt x="126" y="492"/>
                </a:lnTo>
                <a:lnTo>
                  <a:pt x="126" y="468"/>
                </a:lnTo>
                <a:lnTo>
                  <a:pt x="126" y="444"/>
                </a:lnTo>
                <a:lnTo>
                  <a:pt x="132" y="420"/>
                </a:lnTo>
                <a:lnTo>
                  <a:pt x="132" y="390"/>
                </a:lnTo>
                <a:lnTo>
                  <a:pt x="132" y="366"/>
                </a:lnTo>
                <a:lnTo>
                  <a:pt x="132" y="342"/>
                </a:lnTo>
                <a:lnTo>
                  <a:pt x="138" y="324"/>
                </a:lnTo>
                <a:lnTo>
                  <a:pt x="138" y="300"/>
                </a:lnTo>
                <a:lnTo>
                  <a:pt x="138" y="276"/>
                </a:lnTo>
                <a:lnTo>
                  <a:pt x="138" y="252"/>
                </a:lnTo>
                <a:lnTo>
                  <a:pt x="138" y="234"/>
                </a:lnTo>
                <a:lnTo>
                  <a:pt x="144" y="210"/>
                </a:lnTo>
                <a:lnTo>
                  <a:pt x="144" y="192"/>
                </a:lnTo>
                <a:lnTo>
                  <a:pt x="144" y="174"/>
                </a:lnTo>
                <a:lnTo>
                  <a:pt x="144" y="156"/>
                </a:lnTo>
                <a:lnTo>
                  <a:pt x="144" y="138"/>
                </a:lnTo>
                <a:lnTo>
                  <a:pt x="150" y="120"/>
                </a:lnTo>
                <a:lnTo>
                  <a:pt x="150" y="102"/>
                </a:lnTo>
                <a:lnTo>
                  <a:pt x="150" y="90"/>
                </a:lnTo>
                <a:lnTo>
                  <a:pt x="150" y="78"/>
                </a:lnTo>
                <a:lnTo>
                  <a:pt x="156" y="66"/>
                </a:lnTo>
                <a:lnTo>
                  <a:pt x="156" y="54"/>
                </a:lnTo>
                <a:lnTo>
                  <a:pt x="156" y="42"/>
                </a:lnTo>
                <a:lnTo>
                  <a:pt x="156" y="36"/>
                </a:lnTo>
                <a:lnTo>
                  <a:pt x="156" y="24"/>
                </a:lnTo>
                <a:lnTo>
                  <a:pt x="162" y="18"/>
                </a:lnTo>
                <a:lnTo>
                  <a:pt x="162" y="12"/>
                </a:lnTo>
                <a:lnTo>
                  <a:pt x="162" y="6"/>
                </a:lnTo>
                <a:lnTo>
                  <a:pt x="168" y="0"/>
                </a:lnTo>
                <a:lnTo>
                  <a:pt x="168" y="6"/>
                </a:lnTo>
                <a:lnTo>
                  <a:pt x="174" y="12"/>
                </a:lnTo>
                <a:lnTo>
                  <a:pt x="174" y="18"/>
                </a:lnTo>
                <a:lnTo>
                  <a:pt x="174" y="24"/>
                </a:lnTo>
                <a:lnTo>
                  <a:pt x="174" y="30"/>
                </a:lnTo>
                <a:lnTo>
                  <a:pt x="174" y="36"/>
                </a:lnTo>
                <a:lnTo>
                  <a:pt x="180" y="48"/>
                </a:lnTo>
                <a:lnTo>
                  <a:pt x="180" y="60"/>
                </a:lnTo>
                <a:lnTo>
                  <a:pt x="180" y="72"/>
                </a:lnTo>
                <a:lnTo>
                  <a:pt x="180" y="84"/>
                </a:lnTo>
                <a:lnTo>
                  <a:pt x="186" y="96"/>
                </a:lnTo>
                <a:lnTo>
                  <a:pt x="186" y="114"/>
                </a:lnTo>
                <a:lnTo>
                  <a:pt x="186" y="132"/>
                </a:lnTo>
                <a:lnTo>
                  <a:pt x="186" y="150"/>
                </a:lnTo>
                <a:lnTo>
                  <a:pt x="186" y="168"/>
                </a:lnTo>
                <a:lnTo>
                  <a:pt x="192" y="186"/>
                </a:lnTo>
                <a:lnTo>
                  <a:pt x="192" y="204"/>
                </a:lnTo>
                <a:lnTo>
                  <a:pt x="192" y="222"/>
                </a:lnTo>
                <a:lnTo>
                  <a:pt x="192" y="246"/>
                </a:lnTo>
                <a:lnTo>
                  <a:pt x="192" y="264"/>
                </a:lnTo>
                <a:lnTo>
                  <a:pt x="198" y="288"/>
                </a:lnTo>
                <a:lnTo>
                  <a:pt x="198" y="312"/>
                </a:lnTo>
                <a:lnTo>
                  <a:pt x="198" y="336"/>
                </a:lnTo>
                <a:lnTo>
                  <a:pt x="198" y="360"/>
                </a:lnTo>
                <a:lnTo>
                  <a:pt x="204" y="384"/>
                </a:lnTo>
                <a:lnTo>
                  <a:pt x="204" y="408"/>
                </a:lnTo>
                <a:lnTo>
                  <a:pt x="204" y="432"/>
                </a:lnTo>
                <a:lnTo>
                  <a:pt x="204" y="456"/>
                </a:lnTo>
                <a:lnTo>
                  <a:pt x="204" y="480"/>
                </a:lnTo>
                <a:lnTo>
                  <a:pt x="210" y="504"/>
                </a:lnTo>
                <a:lnTo>
                  <a:pt x="210" y="534"/>
                </a:lnTo>
                <a:lnTo>
                  <a:pt x="210" y="559"/>
                </a:lnTo>
                <a:lnTo>
                  <a:pt x="210" y="583"/>
                </a:lnTo>
                <a:lnTo>
                  <a:pt x="216" y="607"/>
                </a:lnTo>
                <a:lnTo>
                  <a:pt x="216" y="631"/>
                </a:lnTo>
                <a:lnTo>
                  <a:pt x="216" y="655"/>
                </a:lnTo>
                <a:lnTo>
                  <a:pt x="216" y="679"/>
                </a:lnTo>
                <a:lnTo>
                  <a:pt x="216" y="703"/>
                </a:lnTo>
                <a:lnTo>
                  <a:pt x="222" y="727"/>
                </a:lnTo>
                <a:lnTo>
                  <a:pt x="222" y="751"/>
                </a:lnTo>
                <a:lnTo>
                  <a:pt x="222" y="769"/>
                </a:lnTo>
                <a:lnTo>
                  <a:pt x="222" y="793"/>
                </a:lnTo>
                <a:lnTo>
                  <a:pt x="222" y="811"/>
                </a:lnTo>
                <a:lnTo>
                  <a:pt x="228" y="835"/>
                </a:lnTo>
                <a:lnTo>
                  <a:pt x="228" y="853"/>
                </a:lnTo>
                <a:lnTo>
                  <a:pt x="228" y="871"/>
                </a:lnTo>
                <a:lnTo>
                  <a:pt x="228" y="889"/>
                </a:lnTo>
                <a:lnTo>
                  <a:pt x="234" y="907"/>
                </a:lnTo>
                <a:lnTo>
                  <a:pt x="234" y="919"/>
                </a:lnTo>
                <a:lnTo>
                  <a:pt x="234" y="937"/>
                </a:lnTo>
                <a:lnTo>
                  <a:pt x="234" y="949"/>
                </a:lnTo>
                <a:lnTo>
                  <a:pt x="234" y="961"/>
                </a:lnTo>
                <a:lnTo>
                  <a:pt x="240" y="973"/>
                </a:lnTo>
                <a:lnTo>
                  <a:pt x="240" y="985"/>
                </a:lnTo>
                <a:lnTo>
                  <a:pt x="240" y="991"/>
                </a:lnTo>
                <a:lnTo>
                  <a:pt x="240" y="1003"/>
                </a:lnTo>
                <a:lnTo>
                  <a:pt x="240" y="1009"/>
                </a:lnTo>
                <a:lnTo>
                  <a:pt x="246" y="1015"/>
                </a:lnTo>
                <a:lnTo>
                  <a:pt x="246" y="1021"/>
                </a:lnTo>
                <a:lnTo>
                  <a:pt x="252" y="1027"/>
                </a:lnTo>
                <a:lnTo>
                  <a:pt x="252" y="1021"/>
                </a:lnTo>
                <a:lnTo>
                  <a:pt x="258" y="1015"/>
                </a:lnTo>
                <a:lnTo>
                  <a:pt x="258" y="1003"/>
                </a:lnTo>
                <a:lnTo>
                  <a:pt x="258" y="997"/>
                </a:lnTo>
                <a:lnTo>
                  <a:pt x="258" y="991"/>
                </a:lnTo>
                <a:lnTo>
                  <a:pt x="264" y="979"/>
                </a:lnTo>
                <a:lnTo>
                  <a:pt x="264" y="967"/>
                </a:lnTo>
                <a:lnTo>
                  <a:pt x="264" y="955"/>
                </a:lnTo>
                <a:lnTo>
                  <a:pt x="264" y="943"/>
                </a:lnTo>
                <a:lnTo>
                  <a:pt x="264" y="931"/>
                </a:lnTo>
                <a:lnTo>
                  <a:pt x="270" y="913"/>
                </a:lnTo>
                <a:lnTo>
                  <a:pt x="270" y="901"/>
                </a:lnTo>
                <a:lnTo>
                  <a:pt x="270" y="883"/>
                </a:lnTo>
                <a:lnTo>
                  <a:pt x="270" y="865"/>
                </a:lnTo>
                <a:lnTo>
                  <a:pt x="270" y="847"/>
                </a:lnTo>
                <a:lnTo>
                  <a:pt x="276" y="823"/>
                </a:lnTo>
                <a:lnTo>
                  <a:pt x="276" y="805"/>
                </a:lnTo>
                <a:lnTo>
                  <a:pt x="276" y="787"/>
                </a:lnTo>
                <a:lnTo>
                  <a:pt x="276" y="763"/>
                </a:lnTo>
                <a:lnTo>
                  <a:pt x="282" y="739"/>
                </a:lnTo>
                <a:lnTo>
                  <a:pt x="282" y="715"/>
                </a:lnTo>
                <a:lnTo>
                  <a:pt x="282" y="697"/>
                </a:lnTo>
                <a:lnTo>
                  <a:pt x="282" y="673"/>
                </a:lnTo>
                <a:lnTo>
                  <a:pt x="282" y="649"/>
                </a:lnTo>
                <a:lnTo>
                  <a:pt x="288" y="625"/>
                </a:lnTo>
                <a:lnTo>
                  <a:pt x="288" y="595"/>
                </a:lnTo>
                <a:lnTo>
                  <a:pt x="288" y="571"/>
                </a:lnTo>
                <a:lnTo>
                  <a:pt x="288" y="547"/>
                </a:lnTo>
                <a:lnTo>
                  <a:pt x="288" y="522"/>
                </a:lnTo>
                <a:lnTo>
                  <a:pt x="294" y="498"/>
                </a:lnTo>
                <a:lnTo>
                  <a:pt x="294" y="474"/>
                </a:lnTo>
                <a:lnTo>
                  <a:pt x="294" y="444"/>
                </a:lnTo>
                <a:lnTo>
                  <a:pt x="294" y="420"/>
                </a:lnTo>
                <a:lnTo>
                  <a:pt x="300" y="396"/>
                </a:lnTo>
                <a:lnTo>
                  <a:pt x="300" y="372"/>
                </a:lnTo>
                <a:lnTo>
                  <a:pt x="300" y="348"/>
                </a:lnTo>
                <a:lnTo>
                  <a:pt x="300" y="324"/>
                </a:lnTo>
                <a:lnTo>
                  <a:pt x="300" y="300"/>
                </a:lnTo>
                <a:lnTo>
                  <a:pt x="306" y="282"/>
                </a:lnTo>
                <a:lnTo>
                  <a:pt x="306" y="258"/>
                </a:lnTo>
                <a:lnTo>
                  <a:pt x="306" y="234"/>
                </a:lnTo>
                <a:lnTo>
                  <a:pt x="306" y="216"/>
                </a:lnTo>
                <a:lnTo>
                  <a:pt x="312" y="198"/>
                </a:lnTo>
                <a:lnTo>
                  <a:pt x="312" y="174"/>
                </a:lnTo>
                <a:lnTo>
                  <a:pt x="312" y="156"/>
                </a:lnTo>
                <a:lnTo>
                  <a:pt x="312" y="138"/>
                </a:lnTo>
                <a:lnTo>
                  <a:pt x="312" y="126"/>
                </a:lnTo>
                <a:lnTo>
                  <a:pt x="318" y="108"/>
                </a:lnTo>
                <a:lnTo>
                  <a:pt x="318" y="96"/>
                </a:lnTo>
                <a:lnTo>
                  <a:pt x="318" y="78"/>
                </a:lnTo>
                <a:lnTo>
                  <a:pt x="318" y="66"/>
                </a:lnTo>
                <a:lnTo>
                  <a:pt x="318" y="54"/>
                </a:lnTo>
                <a:lnTo>
                  <a:pt x="324" y="42"/>
                </a:lnTo>
                <a:lnTo>
                  <a:pt x="324" y="36"/>
                </a:lnTo>
                <a:lnTo>
                  <a:pt x="324" y="24"/>
                </a:lnTo>
                <a:lnTo>
                  <a:pt x="324" y="18"/>
                </a:lnTo>
                <a:lnTo>
                  <a:pt x="330" y="12"/>
                </a:lnTo>
                <a:lnTo>
                  <a:pt x="330" y="6"/>
                </a:lnTo>
                <a:lnTo>
                  <a:pt x="336" y="0"/>
                </a:lnTo>
                <a:lnTo>
                  <a:pt x="336" y="6"/>
                </a:lnTo>
                <a:lnTo>
                  <a:pt x="342" y="12"/>
                </a:lnTo>
                <a:lnTo>
                  <a:pt x="342" y="18"/>
                </a:lnTo>
                <a:lnTo>
                  <a:pt x="342" y="30"/>
                </a:lnTo>
                <a:lnTo>
                  <a:pt x="342" y="36"/>
                </a:lnTo>
                <a:lnTo>
                  <a:pt x="342" y="48"/>
                </a:lnTo>
                <a:lnTo>
                  <a:pt x="348" y="54"/>
                </a:lnTo>
                <a:lnTo>
                  <a:pt x="348" y="66"/>
                </a:lnTo>
                <a:lnTo>
                  <a:pt x="348" y="84"/>
                </a:lnTo>
                <a:lnTo>
                  <a:pt x="348" y="96"/>
                </a:lnTo>
                <a:lnTo>
                  <a:pt x="348" y="108"/>
                </a:lnTo>
                <a:lnTo>
                  <a:pt x="354" y="126"/>
                </a:lnTo>
                <a:lnTo>
                  <a:pt x="354" y="144"/>
                </a:lnTo>
                <a:lnTo>
                  <a:pt x="354" y="162"/>
                </a:lnTo>
                <a:lnTo>
                  <a:pt x="354" y="180"/>
                </a:lnTo>
                <a:lnTo>
                  <a:pt x="360" y="198"/>
                </a:lnTo>
                <a:lnTo>
                  <a:pt x="360" y="222"/>
                </a:lnTo>
                <a:lnTo>
                  <a:pt x="360" y="240"/>
                </a:lnTo>
                <a:lnTo>
                  <a:pt x="360" y="264"/>
                </a:lnTo>
                <a:lnTo>
                  <a:pt x="360" y="282"/>
                </a:lnTo>
                <a:lnTo>
                  <a:pt x="366" y="306"/>
                </a:lnTo>
                <a:lnTo>
                  <a:pt x="366" y="330"/>
                </a:lnTo>
                <a:lnTo>
                  <a:pt x="366" y="354"/>
                </a:lnTo>
                <a:lnTo>
                  <a:pt x="366" y="378"/>
                </a:lnTo>
                <a:lnTo>
                  <a:pt x="366" y="402"/>
                </a:lnTo>
                <a:lnTo>
                  <a:pt x="372" y="426"/>
                </a:lnTo>
                <a:lnTo>
                  <a:pt x="372" y="450"/>
                </a:lnTo>
                <a:lnTo>
                  <a:pt x="372" y="474"/>
                </a:lnTo>
                <a:lnTo>
                  <a:pt x="372" y="504"/>
                </a:lnTo>
                <a:lnTo>
                  <a:pt x="378" y="528"/>
                </a:lnTo>
                <a:lnTo>
                  <a:pt x="378" y="553"/>
                </a:lnTo>
                <a:lnTo>
                  <a:pt x="378" y="577"/>
                </a:lnTo>
                <a:lnTo>
                  <a:pt x="378" y="601"/>
                </a:lnTo>
                <a:lnTo>
                  <a:pt x="378" y="625"/>
                </a:lnTo>
                <a:lnTo>
                  <a:pt x="384" y="649"/>
                </a:lnTo>
                <a:lnTo>
                  <a:pt x="384" y="673"/>
                </a:lnTo>
                <a:lnTo>
                  <a:pt x="384" y="697"/>
                </a:lnTo>
                <a:lnTo>
                  <a:pt x="384" y="721"/>
                </a:lnTo>
                <a:lnTo>
                  <a:pt x="390" y="745"/>
                </a:lnTo>
                <a:lnTo>
                  <a:pt x="390" y="769"/>
                </a:lnTo>
                <a:lnTo>
                  <a:pt x="390" y="787"/>
                </a:lnTo>
                <a:lnTo>
                  <a:pt x="390" y="811"/>
                </a:lnTo>
                <a:lnTo>
                  <a:pt x="390" y="829"/>
                </a:lnTo>
                <a:lnTo>
                  <a:pt x="396" y="847"/>
                </a:lnTo>
                <a:lnTo>
                  <a:pt x="396" y="865"/>
                </a:lnTo>
                <a:lnTo>
                  <a:pt x="396" y="883"/>
                </a:lnTo>
                <a:lnTo>
                  <a:pt x="396" y="901"/>
                </a:lnTo>
                <a:lnTo>
                  <a:pt x="396" y="919"/>
                </a:lnTo>
                <a:lnTo>
                  <a:pt x="402" y="931"/>
                </a:lnTo>
                <a:lnTo>
                  <a:pt x="402" y="949"/>
                </a:lnTo>
                <a:lnTo>
                  <a:pt x="402" y="961"/>
                </a:lnTo>
                <a:lnTo>
                  <a:pt x="402" y="973"/>
                </a:lnTo>
                <a:lnTo>
                  <a:pt x="408" y="979"/>
                </a:lnTo>
                <a:lnTo>
                  <a:pt x="408" y="991"/>
                </a:lnTo>
                <a:lnTo>
                  <a:pt x="408" y="997"/>
                </a:lnTo>
                <a:lnTo>
                  <a:pt x="408" y="1009"/>
                </a:lnTo>
                <a:lnTo>
                  <a:pt x="414" y="1015"/>
                </a:lnTo>
                <a:lnTo>
                  <a:pt x="414" y="1021"/>
                </a:lnTo>
                <a:lnTo>
                  <a:pt x="420" y="1027"/>
                </a:lnTo>
                <a:lnTo>
                  <a:pt x="420" y="1021"/>
                </a:lnTo>
                <a:lnTo>
                  <a:pt x="420" y="1015"/>
                </a:lnTo>
                <a:lnTo>
                  <a:pt x="426" y="1009"/>
                </a:lnTo>
                <a:lnTo>
                  <a:pt x="426" y="997"/>
                </a:lnTo>
                <a:lnTo>
                  <a:pt x="426" y="991"/>
                </a:lnTo>
                <a:lnTo>
                  <a:pt x="426" y="979"/>
                </a:lnTo>
                <a:lnTo>
                  <a:pt x="426" y="973"/>
                </a:lnTo>
                <a:lnTo>
                  <a:pt x="432" y="961"/>
                </a:lnTo>
                <a:lnTo>
                  <a:pt x="432" y="949"/>
                </a:lnTo>
                <a:lnTo>
                  <a:pt x="432" y="931"/>
                </a:lnTo>
                <a:lnTo>
                  <a:pt x="432" y="919"/>
                </a:lnTo>
                <a:lnTo>
                  <a:pt x="438" y="901"/>
                </a:lnTo>
                <a:lnTo>
                  <a:pt x="438" y="883"/>
                </a:lnTo>
                <a:lnTo>
                  <a:pt x="438" y="865"/>
                </a:lnTo>
                <a:lnTo>
                  <a:pt x="438" y="847"/>
                </a:lnTo>
                <a:lnTo>
                  <a:pt x="438" y="829"/>
                </a:lnTo>
                <a:lnTo>
                  <a:pt x="444" y="811"/>
                </a:lnTo>
                <a:lnTo>
                  <a:pt x="444" y="787"/>
                </a:lnTo>
                <a:lnTo>
                  <a:pt x="444" y="769"/>
                </a:lnTo>
                <a:lnTo>
                  <a:pt x="444" y="745"/>
                </a:lnTo>
                <a:lnTo>
                  <a:pt x="444" y="721"/>
                </a:lnTo>
                <a:lnTo>
                  <a:pt x="450" y="697"/>
                </a:lnTo>
                <a:lnTo>
                  <a:pt x="450" y="673"/>
                </a:lnTo>
                <a:lnTo>
                  <a:pt x="450" y="649"/>
                </a:lnTo>
                <a:lnTo>
                  <a:pt x="450" y="625"/>
                </a:lnTo>
                <a:lnTo>
                  <a:pt x="456" y="601"/>
                </a:lnTo>
                <a:lnTo>
                  <a:pt x="456" y="577"/>
                </a:lnTo>
                <a:lnTo>
                  <a:pt x="456" y="553"/>
                </a:lnTo>
                <a:lnTo>
                  <a:pt x="456" y="528"/>
                </a:lnTo>
                <a:lnTo>
                  <a:pt x="456" y="504"/>
                </a:lnTo>
                <a:lnTo>
                  <a:pt x="462" y="480"/>
                </a:lnTo>
                <a:lnTo>
                  <a:pt x="462" y="450"/>
                </a:lnTo>
                <a:lnTo>
                  <a:pt x="462" y="426"/>
                </a:lnTo>
                <a:lnTo>
                  <a:pt x="462" y="402"/>
                </a:lnTo>
                <a:lnTo>
                  <a:pt x="468" y="378"/>
                </a:lnTo>
                <a:lnTo>
                  <a:pt x="468" y="354"/>
                </a:lnTo>
                <a:lnTo>
                  <a:pt x="468" y="330"/>
                </a:lnTo>
                <a:lnTo>
                  <a:pt x="468" y="306"/>
                </a:lnTo>
                <a:lnTo>
                  <a:pt x="468" y="282"/>
                </a:lnTo>
                <a:lnTo>
                  <a:pt x="474" y="264"/>
                </a:lnTo>
                <a:lnTo>
                  <a:pt x="474" y="240"/>
                </a:lnTo>
                <a:lnTo>
                  <a:pt x="474" y="222"/>
                </a:lnTo>
                <a:lnTo>
                  <a:pt x="474" y="198"/>
                </a:lnTo>
                <a:lnTo>
                  <a:pt x="474" y="180"/>
                </a:lnTo>
                <a:lnTo>
                  <a:pt x="480" y="162"/>
                </a:lnTo>
                <a:lnTo>
                  <a:pt x="480" y="144"/>
                </a:lnTo>
                <a:lnTo>
                  <a:pt x="480" y="126"/>
                </a:lnTo>
                <a:lnTo>
                  <a:pt x="480" y="114"/>
                </a:lnTo>
                <a:lnTo>
                  <a:pt x="486" y="96"/>
                </a:lnTo>
                <a:lnTo>
                  <a:pt x="486" y="84"/>
                </a:lnTo>
                <a:lnTo>
                  <a:pt x="486" y="72"/>
                </a:lnTo>
                <a:lnTo>
                  <a:pt x="486" y="60"/>
                </a:lnTo>
                <a:lnTo>
                  <a:pt x="486" y="48"/>
                </a:lnTo>
                <a:lnTo>
                  <a:pt x="492" y="36"/>
                </a:lnTo>
                <a:lnTo>
                  <a:pt x="492" y="30"/>
                </a:lnTo>
                <a:lnTo>
                  <a:pt x="492" y="18"/>
                </a:lnTo>
                <a:lnTo>
                  <a:pt x="492" y="12"/>
                </a:lnTo>
                <a:lnTo>
                  <a:pt x="498" y="6"/>
                </a:lnTo>
                <a:lnTo>
                  <a:pt x="504" y="0"/>
                </a:lnTo>
                <a:lnTo>
                  <a:pt x="504" y="6"/>
                </a:lnTo>
                <a:lnTo>
                  <a:pt x="504" y="12"/>
                </a:lnTo>
                <a:lnTo>
                  <a:pt x="504" y="18"/>
                </a:lnTo>
                <a:lnTo>
                  <a:pt x="510" y="24"/>
                </a:lnTo>
                <a:lnTo>
                  <a:pt x="510" y="36"/>
                </a:lnTo>
                <a:lnTo>
                  <a:pt x="510" y="42"/>
                </a:lnTo>
                <a:lnTo>
                  <a:pt x="510" y="54"/>
                </a:lnTo>
                <a:lnTo>
                  <a:pt x="516" y="66"/>
                </a:lnTo>
                <a:lnTo>
                  <a:pt x="516" y="78"/>
                </a:lnTo>
                <a:lnTo>
                  <a:pt x="516" y="90"/>
                </a:lnTo>
                <a:lnTo>
                  <a:pt x="516" y="108"/>
                </a:lnTo>
                <a:lnTo>
                  <a:pt x="516" y="126"/>
                </a:lnTo>
                <a:lnTo>
                  <a:pt x="522" y="138"/>
                </a:lnTo>
                <a:lnTo>
                  <a:pt x="522" y="156"/>
                </a:lnTo>
                <a:lnTo>
                  <a:pt x="522" y="174"/>
                </a:lnTo>
                <a:lnTo>
                  <a:pt x="522" y="198"/>
                </a:lnTo>
                <a:lnTo>
                  <a:pt x="522" y="216"/>
                </a:lnTo>
                <a:lnTo>
                  <a:pt x="528" y="234"/>
                </a:lnTo>
                <a:lnTo>
                  <a:pt x="528" y="258"/>
                </a:lnTo>
                <a:lnTo>
                  <a:pt x="528" y="282"/>
                </a:lnTo>
                <a:lnTo>
                  <a:pt x="528" y="300"/>
                </a:lnTo>
                <a:lnTo>
                  <a:pt x="534" y="324"/>
                </a:lnTo>
                <a:lnTo>
                  <a:pt x="534" y="348"/>
                </a:lnTo>
                <a:lnTo>
                  <a:pt x="534" y="372"/>
                </a:lnTo>
                <a:lnTo>
                  <a:pt x="534" y="396"/>
                </a:lnTo>
                <a:lnTo>
                  <a:pt x="534" y="420"/>
                </a:lnTo>
                <a:lnTo>
                  <a:pt x="540" y="444"/>
                </a:lnTo>
                <a:lnTo>
                  <a:pt x="540" y="474"/>
                </a:lnTo>
                <a:lnTo>
                  <a:pt x="540" y="498"/>
                </a:lnTo>
                <a:lnTo>
                  <a:pt x="540" y="522"/>
                </a:lnTo>
                <a:lnTo>
                  <a:pt x="540" y="547"/>
                </a:lnTo>
                <a:lnTo>
                  <a:pt x="546" y="571"/>
                </a:lnTo>
                <a:lnTo>
                  <a:pt x="546" y="595"/>
                </a:lnTo>
                <a:lnTo>
                  <a:pt x="546" y="619"/>
                </a:lnTo>
                <a:lnTo>
                  <a:pt x="546" y="649"/>
                </a:lnTo>
                <a:lnTo>
                  <a:pt x="552" y="673"/>
                </a:lnTo>
                <a:lnTo>
                  <a:pt x="552" y="691"/>
                </a:lnTo>
                <a:lnTo>
                  <a:pt x="552" y="715"/>
                </a:lnTo>
                <a:lnTo>
                  <a:pt x="552" y="739"/>
                </a:lnTo>
                <a:lnTo>
                  <a:pt x="552" y="763"/>
                </a:lnTo>
                <a:lnTo>
                  <a:pt x="558" y="781"/>
                </a:lnTo>
                <a:lnTo>
                  <a:pt x="558" y="805"/>
                </a:lnTo>
                <a:lnTo>
                  <a:pt x="558" y="823"/>
                </a:lnTo>
                <a:lnTo>
                  <a:pt x="558" y="847"/>
                </a:lnTo>
                <a:lnTo>
                  <a:pt x="564" y="865"/>
                </a:lnTo>
                <a:lnTo>
                  <a:pt x="564" y="883"/>
                </a:lnTo>
                <a:lnTo>
                  <a:pt x="564" y="901"/>
                </a:lnTo>
                <a:lnTo>
                  <a:pt x="564" y="913"/>
                </a:lnTo>
                <a:lnTo>
                  <a:pt x="564" y="931"/>
                </a:lnTo>
                <a:lnTo>
                  <a:pt x="570" y="943"/>
                </a:lnTo>
                <a:lnTo>
                  <a:pt x="570" y="955"/>
                </a:lnTo>
                <a:lnTo>
                  <a:pt x="570" y="967"/>
                </a:lnTo>
                <a:lnTo>
                  <a:pt x="570" y="979"/>
                </a:lnTo>
                <a:lnTo>
                  <a:pt x="570" y="991"/>
                </a:lnTo>
                <a:lnTo>
                  <a:pt x="576" y="997"/>
                </a:lnTo>
                <a:lnTo>
                  <a:pt x="576" y="1003"/>
                </a:lnTo>
                <a:lnTo>
                  <a:pt x="576" y="1009"/>
                </a:lnTo>
                <a:lnTo>
                  <a:pt x="576" y="1015"/>
                </a:lnTo>
                <a:lnTo>
                  <a:pt x="582" y="1021"/>
                </a:lnTo>
                <a:lnTo>
                  <a:pt x="582" y="1027"/>
                </a:lnTo>
                <a:lnTo>
                  <a:pt x="588" y="1021"/>
                </a:lnTo>
                <a:lnTo>
                  <a:pt x="588" y="1015"/>
                </a:lnTo>
                <a:lnTo>
                  <a:pt x="588" y="1009"/>
                </a:lnTo>
                <a:lnTo>
                  <a:pt x="594" y="1003"/>
                </a:lnTo>
                <a:lnTo>
                  <a:pt x="594" y="991"/>
                </a:lnTo>
                <a:lnTo>
                  <a:pt x="594" y="985"/>
                </a:lnTo>
                <a:lnTo>
                  <a:pt x="594" y="973"/>
                </a:lnTo>
                <a:lnTo>
                  <a:pt x="594" y="961"/>
                </a:lnTo>
                <a:lnTo>
                  <a:pt x="600" y="949"/>
                </a:lnTo>
                <a:lnTo>
                  <a:pt x="600" y="937"/>
                </a:lnTo>
                <a:lnTo>
                  <a:pt x="600" y="919"/>
                </a:lnTo>
                <a:lnTo>
                  <a:pt x="600" y="907"/>
                </a:lnTo>
                <a:lnTo>
                  <a:pt x="600" y="889"/>
                </a:lnTo>
                <a:lnTo>
                  <a:pt x="606" y="871"/>
                </a:lnTo>
                <a:lnTo>
                  <a:pt x="606" y="853"/>
                </a:lnTo>
                <a:lnTo>
                  <a:pt x="606" y="835"/>
                </a:lnTo>
                <a:lnTo>
                  <a:pt x="606" y="811"/>
                </a:lnTo>
                <a:lnTo>
                  <a:pt x="612" y="793"/>
                </a:lnTo>
                <a:lnTo>
                  <a:pt x="612" y="769"/>
                </a:lnTo>
                <a:lnTo>
                  <a:pt x="612" y="751"/>
                </a:lnTo>
                <a:lnTo>
                  <a:pt x="612" y="727"/>
                </a:lnTo>
                <a:lnTo>
                  <a:pt x="612" y="703"/>
                </a:lnTo>
                <a:lnTo>
                  <a:pt x="618" y="679"/>
                </a:lnTo>
                <a:lnTo>
                  <a:pt x="618" y="655"/>
                </a:lnTo>
                <a:lnTo>
                  <a:pt x="618" y="631"/>
                </a:lnTo>
                <a:lnTo>
                  <a:pt x="618" y="607"/>
                </a:lnTo>
                <a:lnTo>
                  <a:pt x="618" y="583"/>
                </a:lnTo>
                <a:lnTo>
                  <a:pt x="624" y="559"/>
                </a:lnTo>
                <a:lnTo>
                  <a:pt x="624" y="534"/>
                </a:lnTo>
                <a:lnTo>
                  <a:pt x="624" y="510"/>
                </a:lnTo>
                <a:lnTo>
                  <a:pt x="624" y="480"/>
                </a:lnTo>
                <a:lnTo>
                  <a:pt x="630" y="456"/>
                </a:lnTo>
                <a:lnTo>
                  <a:pt x="630" y="432"/>
                </a:lnTo>
                <a:lnTo>
                  <a:pt x="630" y="408"/>
                </a:lnTo>
                <a:lnTo>
                  <a:pt x="630" y="384"/>
                </a:lnTo>
                <a:lnTo>
                  <a:pt x="630" y="360"/>
                </a:lnTo>
                <a:lnTo>
                  <a:pt x="636" y="336"/>
                </a:lnTo>
                <a:lnTo>
                  <a:pt x="636" y="312"/>
                </a:lnTo>
                <a:lnTo>
                  <a:pt x="636" y="288"/>
                </a:lnTo>
                <a:lnTo>
                  <a:pt x="636" y="270"/>
                </a:lnTo>
                <a:lnTo>
                  <a:pt x="642" y="246"/>
                </a:lnTo>
                <a:lnTo>
                  <a:pt x="642" y="222"/>
                </a:lnTo>
                <a:lnTo>
                  <a:pt x="642" y="204"/>
                </a:lnTo>
                <a:lnTo>
                  <a:pt x="642" y="186"/>
                </a:lnTo>
                <a:lnTo>
                  <a:pt x="642" y="168"/>
                </a:lnTo>
                <a:lnTo>
                  <a:pt x="648" y="150"/>
                </a:lnTo>
                <a:lnTo>
                  <a:pt x="648" y="132"/>
                </a:lnTo>
                <a:lnTo>
                  <a:pt x="648" y="114"/>
                </a:lnTo>
                <a:lnTo>
                  <a:pt x="648" y="102"/>
                </a:lnTo>
                <a:lnTo>
                  <a:pt x="648" y="84"/>
                </a:lnTo>
                <a:lnTo>
                  <a:pt x="654" y="72"/>
                </a:lnTo>
                <a:lnTo>
                  <a:pt x="654" y="60"/>
                </a:lnTo>
                <a:lnTo>
                  <a:pt x="654" y="48"/>
                </a:lnTo>
                <a:lnTo>
                  <a:pt x="654" y="36"/>
                </a:lnTo>
                <a:lnTo>
                  <a:pt x="660" y="30"/>
                </a:lnTo>
                <a:lnTo>
                  <a:pt x="660" y="24"/>
                </a:lnTo>
                <a:lnTo>
                  <a:pt x="660" y="18"/>
                </a:lnTo>
                <a:lnTo>
                  <a:pt x="660" y="12"/>
                </a:lnTo>
                <a:lnTo>
                  <a:pt x="666" y="6"/>
                </a:lnTo>
                <a:lnTo>
                  <a:pt x="666" y="0"/>
                </a:lnTo>
                <a:lnTo>
                  <a:pt x="672" y="6"/>
                </a:lnTo>
                <a:lnTo>
                  <a:pt x="672" y="12"/>
                </a:lnTo>
                <a:lnTo>
                  <a:pt x="672" y="18"/>
                </a:lnTo>
                <a:lnTo>
                  <a:pt x="672" y="24"/>
                </a:lnTo>
                <a:lnTo>
                  <a:pt x="678" y="30"/>
                </a:lnTo>
                <a:lnTo>
                  <a:pt x="678" y="42"/>
                </a:lnTo>
                <a:lnTo>
                  <a:pt x="678" y="54"/>
                </a:lnTo>
                <a:lnTo>
                  <a:pt x="678" y="66"/>
                </a:lnTo>
                <a:lnTo>
                  <a:pt x="678" y="78"/>
                </a:lnTo>
                <a:lnTo>
                  <a:pt x="684" y="90"/>
                </a:lnTo>
                <a:lnTo>
                  <a:pt x="684" y="102"/>
                </a:lnTo>
                <a:lnTo>
                  <a:pt x="684" y="120"/>
                </a:lnTo>
                <a:lnTo>
                  <a:pt x="684" y="138"/>
                </a:lnTo>
                <a:lnTo>
                  <a:pt x="690" y="156"/>
                </a:lnTo>
                <a:lnTo>
                  <a:pt x="690" y="174"/>
                </a:lnTo>
                <a:lnTo>
                  <a:pt x="690" y="192"/>
                </a:lnTo>
                <a:lnTo>
                  <a:pt x="690" y="210"/>
                </a:lnTo>
                <a:lnTo>
                  <a:pt x="690" y="234"/>
                </a:lnTo>
                <a:lnTo>
                  <a:pt x="696" y="252"/>
                </a:lnTo>
                <a:lnTo>
                  <a:pt x="696" y="276"/>
                </a:lnTo>
                <a:lnTo>
                  <a:pt x="696" y="300"/>
                </a:lnTo>
                <a:lnTo>
                  <a:pt x="696" y="318"/>
                </a:lnTo>
                <a:lnTo>
                  <a:pt x="696" y="342"/>
                </a:lnTo>
                <a:lnTo>
                  <a:pt x="702" y="366"/>
                </a:lnTo>
                <a:lnTo>
                  <a:pt x="702" y="390"/>
                </a:lnTo>
                <a:lnTo>
                  <a:pt x="702" y="414"/>
                </a:lnTo>
                <a:lnTo>
                  <a:pt x="702" y="444"/>
                </a:lnTo>
                <a:lnTo>
                  <a:pt x="708" y="468"/>
                </a:lnTo>
                <a:lnTo>
                  <a:pt x="708" y="492"/>
                </a:lnTo>
                <a:lnTo>
                  <a:pt x="708" y="516"/>
                </a:lnTo>
                <a:lnTo>
                  <a:pt x="708" y="540"/>
                </a:lnTo>
                <a:lnTo>
                  <a:pt x="708" y="565"/>
                </a:lnTo>
                <a:lnTo>
                  <a:pt x="714" y="595"/>
                </a:lnTo>
                <a:lnTo>
                  <a:pt x="714" y="619"/>
                </a:lnTo>
                <a:lnTo>
                  <a:pt x="714" y="643"/>
                </a:lnTo>
                <a:lnTo>
                  <a:pt x="714" y="667"/>
                </a:lnTo>
                <a:lnTo>
                  <a:pt x="720" y="691"/>
                </a:lnTo>
                <a:lnTo>
                  <a:pt x="720" y="715"/>
                </a:lnTo>
                <a:lnTo>
                  <a:pt x="720" y="733"/>
                </a:lnTo>
                <a:lnTo>
                  <a:pt x="720" y="757"/>
                </a:lnTo>
                <a:lnTo>
                  <a:pt x="720" y="781"/>
                </a:lnTo>
                <a:lnTo>
                  <a:pt x="726" y="799"/>
                </a:lnTo>
                <a:lnTo>
                  <a:pt x="726" y="823"/>
                </a:lnTo>
                <a:lnTo>
                  <a:pt x="726" y="841"/>
                </a:lnTo>
                <a:lnTo>
                  <a:pt x="726" y="859"/>
                </a:lnTo>
                <a:lnTo>
                  <a:pt x="726" y="877"/>
                </a:lnTo>
                <a:lnTo>
                  <a:pt x="732" y="895"/>
                </a:lnTo>
                <a:lnTo>
                  <a:pt x="732" y="913"/>
                </a:lnTo>
                <a:lnTo>
                  <a:pt x="732" y="925"/>
                </a:lnTo>
                <a:lnTo>
                  <a:pt x="732" y="943"/>
                </a:lnTo>
                <a:lnTo>
                  <a:pt x="738" y="955"/>
                </a:lnTo>
                <a:lnTo>
                  <a:pt x="738" y="967"/>
                </a:lnTo>
                <a:lnTo>
                  <a:pt x="738" y="979"/>
                </a:lnTo>
                <a:lnTo>
                  <a:pt x="738" y="985"/>
                </a:lnTo>
                <a:lnTo>
                  <a:pt x="738" y="997"/>
                </a:lnTo>
                <a:lnTo>
                  <a:pt x="744" y="1003"/>
                </a:lnTo>
                <a:lnTo>
                  <a:pt x="744" y="1009"/>
                </a:lnTo>
                <a:lnTo>
                  <a:pt x="744" y="1015"/>
                </a:lnTo>
                <a:lnTo>
                  <a:pt x="744" y="1021"/>
                </a:lnTo>
                <a:lnTo>
                  <a:pt x="750" y="1027"/>
                </a:lnTo>
                <a:lnTo>
                  <a:pt x="756" y="1021"/>
                </a:lnTo>
                <a:lnTo>
                  <a:pt x="756" y="1015"/>
                </a:lnTo>
                <a:lnTo>
                  <a:pt x="756" y="1009"/>
                </a:lnTo>
                <a:lnTo>
                  <a:pt x="756" y="1003"/>
                </a:lnTo>
                <a:lnTo>
                  <a:pt x="756" y="997"/>
                </a:lnTo>
                <a:lnTo>
                  <a:pt x="762" y="985"/>
                </a:lnTo>
                <a:lnTo>
                  <a:pt x="762" y="973"/>
                </a:lnTo>
                <a:lnTo>
                  <a:pt x="762" y="967"/>
                </a:lnTo>
                <a:lnTo>
                  <a:pt x="762" y="949"/>
                </a:lnTo>
                <a:lnTo>
                  <a:pt x="768" y="937"/>
                </a:lnTo>
                <a:lnTo>
                  <a:pt x="768" y="925"/>
                </a:lnTo>
                <a:lnTo>
                  <a:pt x="768" y="907"/>
                </a:lnTo>
                <a:lnTo>
                  <a:pt x="768" y="895"/>
                </a:lnTo>
                <a:lnTo>
                  <a:pt x="768" y="877"/>
                </a:lnTo>
                <a:lnTo>
                  <a:pt x="774" y="859"/>
                </a:lnTo>
                <a:lnTo>
                  <a:pt x="774" y="835"/>
                </a:lnTo>
                <a:lnTo>
                  <a:pt x="774" y="817"/>
                </a:lnTo>
                <a:lnTo>
                  <a:pt x="774" y="799"/>
                </a:lnTo>
                <a:lnTo>
                  <a:pt x="774" y="775"/>
                </a:lnTo>
                <a:lnTo>
                  <a:pt x="780" y="757"/>
                </a:lnTo>
                <a:lnTo>
                  <a:pt x="780" y="733"/>
                </a:lnTo>
                <a:lnTo>
                  <a:pt x="780" y="709"/>
                </a:lnTo>
                <a:lnTo>
                  <a:pt x="780" y="685"/>
                </a:lnTo>
                <a:lnTo>
                  <a:pt x="786" y="661"/>
                </a:lnTo>
                <a:lnTo>
                  <a:pt x="786" y="637"/>
                </a:lnTo>
                <a:lnTo>
                  <a:pt x="786" y="613"/>
                </a:lnTo>
                <a:lnTo>
                  <a:pt x="786" y="589"/>
                </a:lnTo>
                <a:lnTo>
                  <a:pt x="786" y="565"/>
                </a:lnTo>
                <a:lnTo>
                  <a:pt x="792" y="540"/>
                </a:lnTo>
                <a:lnTo>
                  <a:pt x="792" y="510"/>
                </a:lnTo>
                <a:lnTo>
                  <a:pt x="792" y="486"/>
                </a:lnTo>
                <a:lnTo>
                  <a:pt x="792" y="462"/>
                </a:lnTo>
                <a:lnTo>
                  <a:pt x="792" y="438"/>
                </a:lnTo>
                <a:lnTo>
                  <a:pt x="798" y="414"/>
                </a:lnTo>
                <a:lnTo>
                  <a:pt x="798" y="390"/>
                </a:lnTo>
                <a:lnTo>
                  <a:pt x="798" y="366"/>
                </a:lnTo>
                <a:lnTo>
                  <a:pt x="798" y="342"/>
                </a:lnTo>
                <a:lnTo>
                  <a:pt x="804" y="318"/>
                </a:lnTo>
                <a:lnTo>
                  <a:pt x="804" y="294"/>
                </a:lnTo>
                <a:lnTo>
                  <a:pt x="804" y="270"/>
                </a:lnTo>
                <a:lnTo>
                  <a:pt x="804" y="252"/>
                </a:lnTo>
                <a:lnTo>
                  <a:pt x="804" y="228"/>
                </a:lnTo>
                <a:lnTo>
                  <a:pt x="810" y="210"/>
                </a:lnTo>
                <a:lnTo>
                  <a:pt x="810" y="186"/>
                </a:lnTo>
                <a:lnTo>
                  <a:pt x="810" y="168"/>
                </a:lnTo>
                <a:lnTo>
                  <a:pt x="810" y="150"/>
                </a:lnTo>
                <a:lnTo>
                  <a:pt x="816" y="132"/>
                </a:lnTo>
                <a:lnTo>
                  <a:pt x="816" y="120"/>
                </a:lnTo>
                <a:lnTo>
                  <a:pt x="816" y="102"/>
                </a:lnTo>
                <a:lnTo>
                  <a:pt x="816" y="90"/>
                </a:lnTo>
                <a:lnTo>
                  <a:pt x="816" y="72"/>
                </a:lnTo>
                <a:lnTo>
                  <a:pt x="822" y="60"/>
                </a:lnTo>
                <a:lnTo>
                  <a:pt x="822" y="48"/>
                </a:lnTo>
                <a:lnTo>
                  <a:pt x="822" y="42"/>
                </a:lnTo>
                <a:lnTo>
                  <a:pt x="822" y="30"/>
                </a:lnTo>
                <a:lnTo>
                  <a:pt x="822" y="24"/>
                </a:lnTo>
                <a:lnTo>
                  <a:pt x="828" y="18"/>
                </a:lnTo>
                <a:lnTo>
                  <a:pt x="828" y="12"/>
                </a:lnTo>
                <a:lnTo>
                  <a:pt x="828" y="6"/>
                </a:lnTo>
                <a:lnTo>
                  <a:pt x="834" y="0"/>
                </a:lnTo>
                <a:lnTo>
                  <a:pt x="834" y="6"/>
                </a:lnTo>
                <a:lnTo>
                  <a:pt x="840" y="12"/>
                </a:lnTo>
                <a:lnTo>
                  <a:pt x="840" y="18"/>
                </a:lnTo>
                <a:lnTo>
                  <a:pt x="840" y="24"/>
                </a:lnTo>
                <a:lnTo>
                  <a:pt x="840" y="30"/>
                </a:lnTo>
                <a:lnTo>
                  <a:pt x="846" y="42"/>
                </a:lnTo>
                <a:lnTo>
                  <a:pt x="846" y="48"/>
                </a:lnTo>
                <a:lnTo>
                  <a:pt x="846" y="60"/>
                </a:lnTo>
                <a:lnTo>
                  <a:pt x="846" y="72"/>
                </a:lnTo>
                <a:lnTo>
                  <a:pt x="846" y="90"/>
                </a:lnTo>
                <a:lnTo>
                  <a:pt x="852" y="102"/>
                </a:lnTo>
                <a:lnTo>
                  <a:pt x="852" y="114"/>
                </a:lnTo>
                <a:lnTo>
                  <a:pt x="852" y="132"/>
                </a:lnTo>
                <a:lnTo>
                  <a:pt x="852" y="150"/>
                </a:lnTo>
                <a:lnTo>
                  <a:pt x="852" y="168"/>
                </a:lnTo>
                <a:lnTo>
                  <a:pt x="858" y="186"/>
                </a:lnTo>
                <a:lnTo>
                  <a:pt x="858" y="210"/>
                </a:lnTo>
                <a:lnTo>
                  <a:pt x="858" y="228"/>
                </a:lnTo>
                <a:lnTo>
                  <a:pt x="858" y="246"/>
                </a:lnTo>
                <a:lnTo>
                  <a:pt x="864" y="270"/>
                </a:lnTo>
                <a:lnTo>
                  <a:pt x="864" y="294"/>
                </a:lnTo>
                <a:lnTo>
                  <a:pt x="864" y="318"/>
                </a:lnTo>
                <a:lnTo>
                  <a:pt x="864" y="342"/>
                </a:lnTo>
                <a:lnTo>
                  <a:pt x="864" y="360"/>
                </a:lnTo>
                <a:lnTo>
                  <a:pt x="870" y="390"/>
                </a:lnTo>
                <a:lnTo>
                  <a:pt x="870" y="414"/>
                </a:lnTo>
                <a:lnTo>
                  <a:pt x="870" y="438"/>
                </a:lnTo>
                <a:lnTo>
                  <a:pt x="870" y="462"/>
                </a:lnTo>
                <a:lnTo>
                  <a:pt x="870" y="486"/>
                </a:lnTo>
                <a:lnTo>
                  <a:pt x="876" y="510"/>
                </a:lnTo>
                <a:lnTo>
                  <a:pt x="876" y="534"/>
                </a:lnTo>
                <a:lnTo>
                  <a:pt x="876" y="565"/>
                </a:lnTo>
                <a:lnTo>
                  <a:pt x="876" y="589"/>
                </a:lnTo>
                <a:lnTo>
                  <a:pt x="882" y="613"/>
                </a:lnTo>
                <a:lnTo>
                  <a:pt x="882" y="637"/>
                </a:lnTo>
                <a:lnTo>
                  <a:pt x="882" y="661"/>
                </a:lnTo>
                <a:lnTo>
                  <a:pt x="882" y="685"/>
                </a:lnTo>
                <a:lnTo>
                  <a:pt x="882" y="709"/>
                </a:lnTo>
                <a:lnTo>
                  <a:pt x="888" y="733"/>
                </a:lnTo>
                <a:lnTo>
                  <a:pt x="888" y="751"/>
                </a:lnTo>
                <a:lnTo>
                  <a:pt x="888" y="775"/>
                </a:lnTo>
                <a:lnTo>
                  <a:pt x="888" y="799"/>
                </a:lnTo>
                <a:lnTo>
                  <a:pt x="894" y="817"/>
                </a:lnTo>
                <a:lnTo>
                  <a:pt x="894" y="835"/>
                </a:lnTo>
                <a:lnTo>
                  <a:pt x="894" y="853"/>
                </a:lnTo>
                <a:lnTo>
                  <a:pt x="894" y="871"/>
                </a:lnTo>
                <a:lnTo>
                  <a:pt x="894" y="889"/>
                </a:lnTo>
                <a:lnTo>
                  <a:pt x="900" y="907"/>
                </a:lnTo>
                <a:lnTo>
                  <a:pt x="900" y="925"/>
                </a:lnTo>
                <a:lnTo>
                  <a:pt x="900" y="937"/>
                </a:lnTo>
                <a:lnTo>
                  <a:pt x="900" y="949"/>
                </a:lnTo>
                <a:lnTo>
                  <a:pt x="900" y="961"/>
                </a:lnTo>
                <a:lnTo>
                  <a:pt x="906" y="973"/>
                </a:lnTo>
                <a:lnTo>
                  <a:pt x="906" y="985"/>
                </a:lnTo>
                <a:lnTo>
                  <a:pt x="906" y="997"/>
                </a:lnTo>
                <a:lnTo>
                  <a:pt x="906" y="1003"/>
                </a:lnTo>
                <a:lnTo>
                  <a:pt x="912" y="1009"/>
                </a:lnTo>
                <a:lnTo>
                  <a:pt x="912" y="1015"/>
                </a:lnTo>
                <a:lnTo>
                  <a:pt x="912" y="1021"/>
                </a:lnTo>
                <a:lnTo>
                  <a:pt x="918" y="1027"/>
                </a:lnTo>
                <a:lnTo>
                  <a:pt x="918" y="1021"/>
                </a:lnTo>
                <a:lnTo>
                  <a:pt x="918" y="1015"/>
                </a:lnTo>
                <a:lnTo>
                  <a:pt x="924" y="1009"/>
                </a:lnTo>
                <a:lnTo>
                  <a:pt x="924" y="1003"/>
                </a:lnTo>
                <a:lnTo>
                  <a:pt x="924" y="997"/>
                </a:lnTo>
                <a:lnTo>
                  <a:pt x="924" y="985"/>
                </a:lnTo>
                <a:lnTo>
                  <a:pt x="930" y="979"/>
                </a:lnTo>
                <a:lnTo>
                  <a:pt x="930" y="967"/>
                </a:lnTo>
                <a:lnTo>
                  <a:pt x="930" y="955"/>
                </a:lnTo>
                <a:lnTo>
                  <a:pt x="930" y="943"/>
                </a:lnTo>
                <a:lnTo>
                  <a:pt x="930" y="925"/>
                </a:lnTo>
                <a:lnTo>
                  <a:pt x="936" y="913"/>
                </a:lnTo>
                <a:lnTo>
                  <a:pt x="936" y="895"/>
                </a:lnTo>
                <a:lnTo>
                  <a:pt x="936" y="877"/>
                </a:lnTo>
                <a:lnTo>
                  <a:pt x="936" y="859"/>
                </a:lnTo>
                <a:lnTo>
                  <a:pt x="942" y="841"/>
                </a:lnTo>
                <a:lnTo>
                  <a:pt x="942" y="823"/>
                </a:lnTo>
                <a:lnTo>
                  <a:pt x="942" y="799"/>
                </a:lnTo>
                <a:lnTo>
                  <a:pt x="942" y="781"/>
                </a:lnTo>
                <a:lnTo>
                  <a:pt x="942" y="757"/>
                </a:lnTo>
                <a:lnTo>
                  <a:pt x="948" y="739"/>
                </a:lnTo>
                <a:lnTo>
                  <a:pt x="948" y="715"/>
                </a:lnTo>
                <a:lnTo>
                  <a:pt x="948" y="691"/>
                </a:lnTo>
                <a:lnTo>
                  <a:pt x="948" y="667"/>
                </a:lnTo>
                <a:lnTo>
                  <a:pt x="948" y="643"/>
                </a:lnTo>
                <a:lnTo>
                  <a:pt x="954" y="619"/>
                </a:lnTo>
                <a:lnTo>
                  <a:pt x="954" y="595"/>
                </a:lnTo>
                <a:lnTo>
                  <a:pt x="954" y="571"/>
                </a:lnTo>
                <a:lnTo>
                  <a:pt x="954" y="540"/>
                </a:lnTo>
                <a:lnTo>
                  <a:pt x="960" y="516"/>
                </a:lnTo>
                <a:lnTo>
                  <a:pt x="960" y="492"/>
                </a:lnTo>
                <a:lnTo>
                  <a:pt x="960" y="468"/>
                </a:lnTo>
                <a:lnTo>
                  <a:pt x="960" y="444"/>
                </a:lnTo>
                <a:lnTo>
                  <a:pt x="960" y="420"/>
                </a:lnTo>
                <a:lnTo>
                  <a:pt x="966" y="396"/>
                </a:lnTo>
                <a:lnTo>
                  <a:pt x="966" y="372"/>
                </a:lnTo>
                <a:lnTo>
                  <a:pt x="966" y="348"/>
                </a:lnTo>
                <a:lnTo>
                  <a:pt x="966" y="324"/>
                </a:lnTo>
                <a:lnTo>
                  <a:pt x="972" y="300"/>
                </a:lnTo>
                <a:lnTo>
                  <a:pt x="972" y="276"/>
                </a:lnTo>
                <a:lnTo>
                  <a:pt x="972" y="252"/>
                </a:lnTo>
                <a:lnTo>
                  <a:pt x="972" y="234"/>
                </a:lnTo>
                <a:lnTo>
                  <a:pt x="972" y="210"/>
                </a:lnTo>
                <a:lnTo>
                  <a:pt x="978" y="192"/>
                </a:lnTo>
                <a:lnTo>
                  <a:pt x="978" y="174"/>
                </a:lnTo>
                <a:lnTo>
                  <a:pt x="978" y="156"/>
                </a:lnTo>
                <a:lnTo>
                  <a:pt x="978" y="138"/>
                </a:lnTo>
                <a:lnTo>
                  <a:pt x="978" y="120"/>
                </a:lnTo>
                <a:lnTo>
                  <a:pt x="984" y="108"/>
                </a:lnTo>
                <a:lnTo>
                  <a:pt x="984" y="90"/>
                </a:lnTo>
                <a:lnTo>
                  <a:pt x="984" y="78"/>
                </a:lnTo>
                <a:lnTo>
                  <a:pt x="984" y="66"/>
                </a:lnTo>
                <a:lnTo>
                  <a:pt x="990" y="54"/>
                </a:lnTo>
                <a:lnTo>
                  <a:pt x="990" y="42"/>
                </a:lnTo>
                <a:lnTo>
                  <a:pt x="990" y="36"/>
                </a:lnTo>
                <a:lnTo>
                  <a:pt x="990" y="24"/>
                </a:lnTo>
                <a:lnTo>
                  <a:pt x="990" y="18"/>
                </a:lnTo>
                <a:lnTo>
                  <a:pt x="996" y="12"/>
                </a:lnTo>
                <a:lnTo>
                  <a:pt x="996" y="6"/>
                </a:lnTo>
                <a:lnTo>
                  <a:pt x="1002" y="0"/>
                </a:lnTo>
                <a:lnTo>
                  <a:pt x="1002" y="6"/>
                </a:lnTo>
                <a:lnTo>
                  <a:pt x="1002" y="12"/>
                </a:lnTo>
                <a:lnTo>
                  <a:pt x="1008" y="18"/>
                </a:lnTo>
                <a:lnTo>
                  <a:pt x="1008" y="24"/>
                </a:lnTo>
                <a:lnTo>
                  <a:pt x="1008" y="30"/>
                </a:lnTo>
                <a:lnTo>
                  <a:pt x="1008" y="36"/>
                </a:lnTo>
                <a:lnTo>
                  <a:pt x="1008" y="48"/>
                </a:lnTo>
                <a:lnTo>
                  <a:pt x="1014" y="60"/>
                </a:lnTo>
                <a:lnTo>
                  <a:pt x="1014" y="72"/>
                </a:lnTo>
                <a:lnTo>
                  <a:pt x="1014" y="84"/>
                </a:lnTo>
                <a:lnTo>
                  <a:pt x="1014" y="96"/>
                </a:lnTo>
                <a:lnTo>
                  <a:pt x="1020" y="114"/>
                </a:lnTo>
                <a:lnTo>
                  <a:pt x="1020" y="132"/>
                </a:lnTo>
                <a:lnTo>
                  <a:pt x="1020" y="144"/>
                </a:lnTo>
                <a:lnTo>
                  <a:pt x="1020" y="162"/>
                </a:lnTo>
                <a:lnTo>
                  <a:pt x="1020" y="186"/>
                </a:lnTo>
                <a:lnTo>
                  <a:pt x="1026" y="204"/>
                </a:lnTo>
                <a:lnTo>
                  <a:pt x="1026" y="222"/>
                </a:lnTo>
                <a:lnTo>
                  <a:pt x="1026" y="246"/>
                </a:lnTo>
                <a:lnTo>
                  <a:pt x="1026" y="264"/>
                </a:lnTo>
                <a:lnTo>
                  <a:pt x="1026" y="288"/>
                </a:lnTo>
                <a:lnTo>
                  <a:pt x="1032" y="312"/>
                </a:lnTo>
                <a:lnTo>
                  <a:pt x="1032" y="336"/>
                </a:lnTo>
                <a:lnTo>
                  <a:pt x="1032" y="360"/>
                </a:lnTo>
                <a:lnTo>
                  <a:pt x="1032" y="384"/>
                </a:lnTo>
                <a:lnTo>
                  <a:pt x="1038" y="408"/>
                </a:lnTo>
                <a:lnTo>
                  <a:pt x="1038" y="432"/>
                </a:lnTo>
                <a:lnTo>
                  <a:pt x="1038" y="456"/>
                </a:lnTo>
                <a:lnTo>
                  <a:pt x="1038" y="480"/>
                </a:lnTo>
                <a:lnTo>
                  <a:pt x="1038" y="504"/>
                </a:lnTo>
                <a:lnTo>
                  <a:pt x="1044" y="528"/>
                </a:lnTo>
                <a:lnTo>
                  <a:pt x="1044" y="559"/>
                </a:lnTo>
                <a:lnTo>
                  <a:pt x="1044" y="583"/>
                </a:lnTo>
                <a:lnTo>
                  <a:pt x="1044" y="607"/>
                </a:lnTo>
                <a:lnTo>
                  <a:pt x="1044" y="631"/>
                </a:lnTo>
                <a:lnTo>
                  <a:pt x="1050" y="655"/>
                </a:lnTo>
                <a:lnTo>
                  <a:pt x="1050" y="679"/>
                </a:lnTo>
                <a:lnTo>
                  <a:pt x="1050" y="703"/>
                </a:lnTo>
                <a:lnTo>
                  <a:pt x="1050" y="727"/>
                </a:lnTo>
                <a:lnTo>
                  <a:pt x="1056" y="751"/>
                </a:lnTo>
                <a:lnTo>
                  <a:pt x="1056" y="769"/>
                </a:lnTo>
                <a:lnTo>
                  <a:pt x="1056" y="793"/>
                </a:lnTo>
                <a:lnTo>
                  <a:pt x="1056" y="811"/>
                </a:lnTo>
                <a:lnTo>
                  <a:pt x="1056" y="835"/>
                </a:lnTo>
                <a:lnTo>
                  <a:pt x="1062" y="853"/>
                </a:lnTo>
                <a:lnTo>
                  <a:pt x="1062" y="871"/>
                </a:lnTo>
                <a:lnTo>
                  <a:pt x="1062" y="889"/>
                </a:lnTo>
                <a:lnTo>
                  <a:pt x="1062" y="907"/>
                </a:lnTo>
                <a:lnTo>
                  <a:pt x="1068" y="919"/>
                </a:lnTo>
                <a:lnTo>
                  <a:pt x="1068" y="937"/>
                </a:lnTo>
                <a:lnTo>
                  <a:pt x="1068" y="949"/>
                </a:lnTo>
                <a:lnTo>
                  <a:pt x="1068" y="961"/>
                </a:lnTo>
                <a:lnTo>
                  <a:pt x="1068" y="973"/>
                </a:lnTo>
                <a:lnTo>
                  <a:pt x="1074" y="985"/>
                </a:lnTo>
                <a:lnTo>
                  <a:pt x="1074" y="991"/>
                </a:lnTo>
                <a:lnTo>
                  <a:pt x="1074" y="1003"/>
                </a:lnTo>
                <a:lnTo>
                  <a:pt x="1074" y="1009"/>
                </a:lnTo>
                <a:lnTo>
                  <a:pt x="1074" y="1015"/>
                </a:lnTo>
                <a:lnTo>
                  <a:pt x="1080" y="1021"/>
                </a:lnTo>
                <a:lnTo>
                  <a:pt x="1086" y="1027"/>
                </a:lnTo>
                <a:lnTo>
                  <a:pt x="1086" y="1021"/>
                </a:lnTo>
                <a:lnTo>
                  <a:pt x="1086" y="1015"/>
                </a:lnTo>
                <a:lnTo>
                  <a:pt x="1092" y="1003"/>
                </a:lnTo>
                <a:lnTo>
                  <a:pt x="1092" y="997"/>
                </a:lnTo>
                <a:lnTo>
                  <a:pt x="1092" y="991"/>
                </a:lnTo>
                <a:lnTo>
                  <a:pt x="1092" y="979"/>
                </a:lnTo>
                <a:lnTo>
                  <a:pt x="1098" y="967"/>
                </a:lnTo>
                <a:lnTo>
                  <a:pt x="1098" y="955"/>
                </a:lnTo>
                <a:lnTo>
                  <a:pt x="1098" y="943"/>
                </a:lnTo>
                <a:lnTo>
                  <a:pt x="1098" y="931"/>
                </a:lnTo>
                <a:lnTo>
                  <a:pt x="1098" y="913"/>
                </a:lnTo>
                <a:lnTo>
                  <a:pt x="1104" y="901"/>
                </a:lnTo>
                <a:lnTo>
                  <a:pt x="1104" y="883"/>
                </a:lnTo>
                <a:lnTo>
                  <a:pt x="1104" y="865"/>
                </a:lnTo>
                <a:lnTo>
                  <a:pt x="1104" y="847"/>
                </a:lnTo>
                <a:lnTo>
                  <a:pt x="1104" y="823"/>
                </a:lnTo>
                <a:lnTo>
                  <a:pt x="1110" y="805"/>
                </a:lnTo>
                <a:lnTo>
                  <a:pt x="1110" y="787"/>
                </a:lnTo>
                <a:lnTo>
                  <a:pt x="1110" y="763"/>
                </a:lnTo>
                <a:lnTo>
                  <a:pt x="1110" y="739"/>
                </a:lnTo>
                <a:lnTo>
                  <a:pt x="1116" y="721"/>
                </a:lnTo>
                <a:lnTo>
                  <a:pt x="1116" y="697"/>
                </a:lnTo>
                <a:lnTo>
                  <a:pt x="1116" y="673"/>
                </a:lnTo>
                <a:lnTo>
                  <a:pt x="1116" y="649"/>
                </a:lnTo>
                <a:lnTo>
                  <a:pt x="1116" y="625"/>
                </a:lnTo>
                <a:lnTo>
                  <a:pt x="1122" y="601"/>
                </a:lnTo>
                <a:lnTo>
                  <a:pt x="1122" y="571"/>
                </a:lnTo>
                <a:lnTo>
                  <a:pt x="1122" y="547"/>
                </a:lnTo>
                <a:lnTo>
                  <a:pt x="1122" y="522"/>
                </a:lnTo>
                <a:lnTo>
                  <a:pt x="1122" y="498"/>
                </a:lnTo>
                <a:lnTo>
                  <a:pt x="1128" y="474"/>
                </a:lnTo>
                <a:lnTo>
                  <a:pt x="1128" y="450"/>
                </a:lnTo>
                <a:lnTo>
                  <a:pt x="1128" y="420"/>
                </a:lnTo>
                <a:lnTo>
                  <a:pt x="1128" y="396"/>
                </a:lnTo>
                <a:lnTo>
                  <a:pt x="1134" y="372"/>
                </a:lnTo>
                <a:lnTo>
                  <a:pt x="1134" y="348"/>
                </a:lnTo>
                <a:lnTo>
                  <a:pt x="1134" y="324"/>
                </a:lnTo>
                <a:lnTo>
                  <a:pt x="1134" y="306"/>
                </a:lnTo>
                <a:lnTo>
                  <a:pt x="1134" y="282"/>
                </a:lnTo>
                <a:lnTo>
                  <a:pt x="1140" y="258"/>
                </a:lnTo>
                <a:lnTo>
                  <a:pt x="1140" y="240"/>
                </a:lnTo>
                <a:lnTo>
                  <a:pt x="1140" y="216"/>
                </a:lnTo>
                <a:lnTo>
                  <a:pt x="1140" y="198"/>
                </a:lnTo>
                <a:lnTo>
                  <a:pt x="1146" y="180"/>
                </a:lnTo>
                <a:lnTo>
                  <a:pt x="1146" y="156"/>
                </a:lnTo>
                <a:lnTo>
                  <a:pt x="1146" y="144"/>
                </a:lnTo>
                <a:lnTo>
                  <a:pt x="1146" y="126"/>
                </a:lnTo>
                <a:lnTo>
                  <a:pt x="1146" y="108"/>
                </a:lnTo>
                <a:lnTo>
                  <a:pt x="1152" y="96"/>
                </a:lnTo>
                <a:lnTo>
                  <a:pt x="1152" y="78"/>
                </a:lnTo>
                <a:lnTo>
                  <a:pt x="1152" y="66"/>
                </a:lnTo>
                <a:lnTo>
                  <a:pt x="1152" y="54"/>
                </a:lnTo>
                <a:lnTo>
                  <a:pt x="1152" y="42"/>
                </a:lnTo>
                <a:lnTo>
                  <a:pt x="1158" y="36"/>
                </a:lnTo>
                <a:lnTo>
                  <a:pt x="1158" y="24"/>
                </a:lnTo>
                <a:lnTo>
                  <a:pt x="1158" y="18"/>
                </a:lnTo>
                <a:lnTo>
                  <a:pt x="1158" y="12"/>
                </a:lnTo>
                <a:lnTo>
                  <a:pt x="1164" y="6"/>
                </a:lnTo>
                <a:lnTo>
                  <a:pt x="1164" y="0"/>
                </a:lnTo>
                <a:lnTo>
                  <a:pt x="1170" y="6"/>
                </a:lnTo>
                <a:lnTo>
                  <a:pt x="1170" y="12"/>
                </a:lnTo>
                <a:lnTo>
                  <a:pt x="1170" y="18"/>
                </a:lnTo>
                <a:lnTo>
                  <a:pt x="1176" y="30"/>
                </a:lnTo>
                <a:lnTo>
                  <a:pt x="1176" y="36"/>
                </a:lnTo>
                <a:lnTo>
                  <a:pt x="1176" y="48"/>
                </a:lnTo>
                <a:lnTo>
                  <a:pt x="1176" y="54"/>
                </a:lnTo>
                <a:lnTo>
                  <a:pt x="1182" y="66"/>
                </a:lnTo>
                <a:lnTo>
                  <a:pt x="1182" y="84"/>
                </a:lnTo>
                <a:lnTo>
                  <a:pt x="1182" y="96"/>
                </a:lnTo>
                <a:lnTo>
                  <a:pt x="1182" y="108"/>
                </a:lnTo>
                <a:lnTo>
                  <a:pt x="1182" y="126"/>
                </a:lnTo>
                <a:lnTo>
                  <a:pt x="1188" y="144"/>
                </a:lnTo>
                <a:lnTo>
                  <a:pt x="1188" y="162"/>
                </a:lnTo>
                <a:lnTo>
                  <a:pt x="1188" y="180"/>
                </a:lnTo>
                <a:lnTo>
                  <a:pt x="1188" y="198"/>
                </a:lnTo>
                <a:lnTo>
                  <a:pt x="1194" y="222"/>
                </a:lnTo>
                <a:lnTo>
                  <a:pt x="1194" y="240"/>
                </a:lnTo>
                <a:lnTo>
                  <a:pt x="1194" y="264"/>
                </a:lnTo>
                <a:lnTo>
                  <a:pt x="1194" y="282"/>
                </a:lnTo>
                <a:lnTo>
                  <a:pt x="1194" y="306"/>
                </a:lnTo>
                <a:lnTo>
                  <a:pt x="1200" y="330"/>
                </a:lnTo>
                <a:lnTo>
                  <a:pt x="1200" y="354"/>
                </a:lnTo>
                <a:lnTo>
                  <a:pt x="1200" y="378"/>
                </a:lnTo>
                <a:lnTo>
                  <a:pt x="1200" y="402"/>
                </a:lnTo>
                <a:lnTo>
                  <a:pt x="1200" y="426"/>
                </a:lnTo>
                <a:lnTo>
                  <a:pt x="1206" y="450"/>
                </a:lnTo>
                <a:lnTo>
                  <a:pt x="1206" y="474"/>
                </a:lnTo>
                <a:lnTo>
                  <a:pt x="1206" y="498"/>
                </a:lnTo>
                <a:lnTo>
                  <a:pt x="1206" y="528"/>
                </a:lnTo>
                <a:lnTo>
                  <a:pt x="1212" y="553"/>
                </a:lnTo>
                <a:lnTo>
                  <a:pt x="1212" y="577"/>
                </a:lnTo>
                <a:lnTo>
                  <a:pt x="1212" y="601"/>
                </a:lnTo>
                <a:lnTo>
                  <a:pt x="1212" y="625"/>
                </a:lnTo>
                <a:lnTo>
                  <a:pt x="1212" y="649"/>
                </a:lnTo>
                <a:lnTo>
                  <a:pt x="1218" y="673"/>
                </a:lnTo>
                <a:lnTo>
                  <a:pt x="1218" y="697"/>
                </a:lnTo>
                <a:lnTo>
                  <a:pt x="1218" y="721"/>
                </a:lnTo>
                <a:lnTo>
                  <a:pt x="1218" y="745"/>
                </a:lnTo>
                <a:lnTo>
                  <a:pt x="1225" y="769"/>
                </a:lnTo>
                <a:lnTo>
                  <a:pt x="1225" y="787"/>
                </a:lnTo>
                <a:lnTo>
                  <a:pt x="1225" y="811"/>
                </a:lnTo>
                <a:lnTo>
                  <a:pt x="1225" y="829"/>
                </a:lnTo>
                <a:lnTo>
                  <a:pt x="1225" y="847"/>
                </a:lnTo>
                <a:lnTo>
                  <a:pt x="1231" y="865"/>
                </a:lnTo>
                <a:lnTo>
                  <a:pt x="1231" y="883"/>
                </a:lnTo>
                <a:lnTo>
                  <a:pt x="1231" y="901"/>
                </a:lnTo>
                <a:lnTo>
                  <a:pt x="1231" y="919"/>
                </a:lnTo>
                <a:lnTo>
                  <a:pt x="1231" y="931"/>
                </a:lnTo>
                <a:lnTo>
                  <a:pt x="1237" y="943"/>
                </a:lnTo>
                <a:lnTo>
                  <a:pt x="1237" y="961"/>
                </a:lnTo>
                <a:lnTo>
                  <a:pt x="1237" y="973"/>
                </a:lnTo>
                <a:lnTo>
                  <a:pt x="1237" y="979"/>
                </a:lnTo>
                <a:lnTo>
                  <a:pt x="1243" y="991"/>
                </a:lnTo>
                <a:lnTo>
                  <a:pt x="1243" y="997"/>
                </a:lnTo>
                <a:lnTo>
                  <a:pt x="1243" y="1009"/>
                </a:lnTo>
                <a:lnTo>
                  <a:pt x="1243" y="1015"/>
                </a:lnTo>
                <a:lnTo>
                  <a:pt x="1249" y="1021"/>
                </a:lnTo>
                <a:lnTo>
                  <a:pt x="1249" y="1027"/>
                </a:lnTo>
                <a:lnTo>
                  <a:pt x="1255" y="1021"/>
                </a:lnTo>
                <a:lnTo>
                  <a:pt x="1255" y="1015"/>
                </a:lnTo>
                <a:lnTo>
                  <a:pt x="1255" y="1009"/>
                </a:lnTo>
                <a:lnTo>
                  <a:pt x="1261" y="1003"/>
                </a:lnTo>
                <a:lnTo>
                  <a:pt x="1261" y="991"/>
                </a:lnTo>
                <a:lnTo>
                  <a:pt x="1261" y="985"/>
                </a:lnTo>
                <a:lnTo>
                  <a:pt x="1261" y="973"/>
                </a:lnTo>
                <a:lnTo>
                  <a:pt x="1261" y="961"/>
                </a:lnTo>
                <a:lnTo>
                  <a:pt x="1267" y="949"/>
                </a:lnTo>
                <a:lnTo>
                  <a:pt x="1267" y="931"/>
                </a:lnTo>
                <a:lnTo>
                  <a:pt x="1267" y="919"/>
                </a:lnTo>
                <a:lnTo>
                  <a:pt x="1267" y="901"/>
                </a:lnTo>
                <a:lnTo>
                  <a:pt x="1273" y="883"/>
                </a:lnTo>
                <a:lnTo>
                  <a:pt x="1273" y="865"/>
                </a:lnTo>
                <a:lnTo>
                  <a:pt x="1273" y="847"/>
                </a:lnTo>
                <a:lnTo>
                  <a:pt x="1273" y="829"/>
                </a:lnTo>
                <a:lnTo>
                  <a:pt x="1273" y="811"/>
                </a:lnTo>
                <a:lnTo>
                  <a:pt x="1279" y="787"/>
                </a:lnTo>
                <a:lnTo>
                  <a:pt x="1279" y="769"/>
                </a:lnTo>
                <a:lnTo>
                  <a:pt x="1279" y="745"/>
                </a:lnTo>
                <a:lnTo>
                  <a:pt x="1279" y="721"/>
                </a:lnTo>
                <a:lnTo>
                  <a:pt x="1279" y="697"/>
                </a:lnTo>
                <a:lnTo>
                  <a:pt x="1285" y="679"/>
                </a:lnTo>
                <a:lnTo>
                  <a:pt x="1285" y="655"/>
                </a:lnTo>
                <a:lnTo>
                  <a:pt x="1285" y="631"/>
                </a:lnTo>
                <a:lnTo>
                  <a:pt x="1285" y="601"/>
                </a:lnTo>
                <a:lnTo>
                  <a:pt x="1291" y="577"/>
                </a:lnTo>
                <a:lnTo>
                  <a:pt x="1291" y="553"/>
                </a:lnTo>
                <a:lnTo>
                  <a:pt x="1291" y="528"/>
                </a:lnTo>
                <a:lnTo>
                  <a:pt x="1291" y="504"/>
                </a:lnTo>
                <a:lnTo>
                  <a:pt x="1291" y="480"/>
                </a:lnTo>
                <a:lnTo>
                  <a:pt x="1297" y="450"/>
                </a:lnTo>
                <a:lnTo>
                  <a:pt x="1297" y="426"/>
                </a:lnTo>
                <a:lnTo>
                  <a:pt x="1297" y="402"/>
                </a:lnTo>
                <a:lnTo>
                  <a:pt x="1297" y="378"/>
                </a:lnTo>
                <a:lnTo>
                  <a:pt x="1303" y="354"/>
                </a:lnTo>
                <a:lnTo>
                  <a:pt x="1303" y="330"/>
                </a:lnTo>
                <a:lnTo>
                  <a:pt x="1303" y="306"/>
                </a:lnTo>
                <a:lnTo>
                  <a:pt x="1303" y="288"/>
                </a:lnTo>
                <a:lnTo>
                  <a:pt x="1303" y="264"/>
                </a:lnTo>
                <a:lnTo>
                  <a:pt x="1309" y="240"/>
                </a:lnTo>
                <a:lnTo>
                  <a:pt x="1309" y="222"/>
                </a:lnTo>
                <a:lnTo>
                  <a:pt x="1309" y="198"/>
                </a:lnTo>
                <a:lnTo>
                  <a:pt x="1309" y="180"/>
                </a:lnTo>
                <a:lnTo>
                  <a:pt x="1309" y="162"/>
                </a:lnTo>
                <a:lnTo>
                  <a:pt x="1315" y="144"/>
                </a:lnTo>
                <a:lnTo>
                  <a:pt x="1315" y="126"/>
                </a:lnTo>
                <a:lnTo>
                  <a:pt x="1315" y="114"/>
                </a:lnTo>
                <a:lnTo>
                  <a:pt x="1315" y="96"/>
                </a:lnTo>
                <a:lnTo>
                  <a:pt x="1321" y="84"/>
                </a:lnTo>
                <a:lnTo>
                  <a:pt x="1321" y="72"/>
                </a:lnTo>
                <a:lnTo>
                  <a:pt x="1321" y="60"/>
                </a:lnTo>
                <a:lnTo>
                  <a:pt x="1321" y="48"/>
                </a:lnTo>
                <a:lnTo>
                  <a:pt x="1321" y="36"/>
                </a:lnTo>
                <a:lnTo>
                  <a:pt x="1327" y="30"/>
                </a:lnTo>
                <a:lnTo>
                  <a:pt x="1327" y="18"/>
                </a:lnTo>
                <a:lnTo>
                  <a:pt x="1327" y="12"/>
                </a:lnTo>
                <a:lnTo>
                  <a:pt x="1333" y="6"/>
                </a:lnTo>
                <a:lnTo>
                  <a:pt x="1333" y="0"/>
                </a:lnTo>
                <a:lnTo>
                  <a:pt x="1339" y="6"/>
                </a:lnTo>
                <a:lnTo>
                  <a:pt x="1339" y="12"/>
                </a:lnTo>
                <a:lnTo>
                  <a:pt x="1339" y="18"/>
                </a:lnTo>
                <a:lnTo>
                  <a:pt x="1339" y="24"/>
                </a:lnTo>
                <a:lnTo>
                  <a:pt x="1345" y="36"/>
                </a:lnTo>
                <a:lnTo>
                  <a:pt x="1345" y="42"/>
                </a:lnTo>
                <a:lnTo>
                  <a:pt x="1345" y="54"/>
                </a:lnTo>
                <a:lnTo>
                  <a:pt x="1345" y="66"/>
                </a:lnTo>
                <a:lnTo>
                  <a:pt x="1351" y="78"/>
                </a:lnTo>
                <a:lnTo>
                  <a:pt x="1351" y="90"/>
                </a:lnTo>
                <a:lnTo>
                  <a:pt x="1351" y="108"/>
                </a:lnTo>
                <a:lnTo>
                  <a:pt x="1351" y="126"/>
                </a:lnTo>
                <a:lnTo>
                  <a:pt x="1351" y="138"/>
                </a:lnTo>
                <a:lnTo>
                  <a:pt x="1357" y="156"/>
                </a:lnTo>
                <a:lnTo>
                  <a:pt x="1357" y="174"/>
                </a:lnTo>
                <a:lnTo>
                  <a:pt x="1357" y="192"/>
                </a:lnTo>
                <a:lnTo>
                  <a:pt x="1357" y="216"/>
                </a:lnTo>
                <a:lnTo>
                  <a:pt x="1357" y="234"/>
                </a:lnTo>
                <a:lnTo>
                  <a:pt x="1363" y="258"/>
                </a:lnTo>
                <a:lnTo>
                  <a:pt x="1363" y="282"/>
                </a:lnTo>
                <a:lnTo>
                  <a:pt x="1363" y="300"/>
                </a:lnTo>
                <a:lnTo>
                  <a:pt x="1363" y="324"/>
                </a:lnTo>
                <a:lnTo>
                  <a:pt x="1369" y="348"/>
                </a:lnTo>
                <a:lnTo>
                  <a:pt x="1369" y="372"/>
                </a:lnTo>
                <a:lnTo>
                  <a:pt x="1369" y="396"/>
                </a:lnTo>
                <a:lnTo>
                  <a:pt x="1369" y="420"/>
                </a:lnTo>
                <a:lnTo>
                  <a:pt x="1369" y="444"/>
                </a:lnTo>
                <a:lnTo>
                  <a:pt x="1375" y="468"/>
                </a:lnTo>
                <a:lnTo>
                  <a:pt x="1375" y="498"/>
                </a:lnTo>
                <a:lnTo>
                  <a:pt x="1375" y="522"/>
                </a:lnTo>
                <a:lnTo>
                  <a:pt x="1375" y="547"/>
                </a:lnTo>
                <a:lnTo>
                  <a:pt x="1375" y="571"/>
                </a:lnTo>
                <a:lnTo>
                  <a:pt x="1381" y="595"/>
                </a:lnTo>
                <a:lnTo>
                  <a:pt x="1381" y="619"/>
                </a:lnTo>
                <a:lnTo>
                  <a:pt x="1381" y="643"/>
                </a:lnTo>
                <a:lnTo>
                  <a:pt x="1381" y="667"/>
                </a:lnTo>
                <a:lnTo>
                  <a:pt x="1387" y="691"/>
                </a:lnTo>
                <a:lnTo>
                  <a:pt x="1387" y="715"/>
                </a:lnTo>
                <a:lnTo>
                  <a:pt x="1387" y="739"/>
                </a:lnTo>
                <a:lnTo>
                  <a:pt x="1387" y="763"/>
                </a:lnTo>
                <a:lnTo>
                  <a:pt x="1387" y="781"/>
                </a:lnTo>
                <a:lnTo>
                  <a:pt x="1393" y="805"/>
                </a:lnTo>
                <a:lnTo>
                  <a:pt x="1393" y="823"/>
                </a:lnTo>
                <a:lnTo>
                  <a:pt x="1393" y="841"/>
                </a:lnTo>
                <a:lnTo>
                  <a:pt x="1393" y="865"/>
                </a:lnTo>
                <a:lnTo>
                  <a:pt x="1399" y="883"/>
                </a:lnTo>
                <a:lnTo>
                  <a:pt x="1399" y="895"/>
                </a:lnTo>
                <a:lnTo>
                  <a:pt x="1399" y="913"/>
                </a:lnTo>
                <a:lnTo>
                  <a:pt x="1399" y="931"/>
                </a:lnTo>
                <a:lnTo>
                  <a:pt x="1399" y="943"/>
                </a:lnTo>
                <a:lnTo>
                  <a:pt x="1405" y="955"/>
                </a:lnTo>
                <a:lnTo>
                  <a:pt x="1405" y="967"/>
                </a:lnTo>
                <a:lnTo>
                  <a:pt x="1405" y="979"/>
                </a:lnTo>
                <a:lnTo>
                  <a:pt x="1405" y="991"/>
                </a:lnTo>
                <a:lnTo>
                  <a:pt x="1405" y="997"/>
                </a:lnTo>
                <a:lnTo>
                  <a:pt x="1411" y="1003"/>
                </a:lnTo>
                <a:lnTo>
                  <a:pt x="1411" y="1009"/>
                </a:lnTo>
                <a:lnTo>
                  <a:pt x="1411" y="1015"/>
                </a:lnTo>
                <a:lnTo>
                  <a:pt x="1417" y="1021"/>
                </a:lnTo>
                <a:lnTo>
                  <a:pt x="1417" y="1027"/>
                </a:lnTo>
                <a:lnTo>
                  <a:pt x="1423" y="1021"/>
                </a:lnTo>
                <a:lnTo>
                  <a:pt x="1423" y="1015"/>
                </a:lnTo>
                <a:lnTo>
                  <a:pt x="1423" y="1009"/>
                </a:lnTo>
                <a:lnTo>
                  <a:pt x="1423" y="1003"/>
                </a:lnTo>
                <a:lnTo>
                  <a:pt x="1429" y="991"/>
                </a:lnTo>
                <a:lnTo>
                  <a:pt x="1429" y="985"/>
                </a:lnTo>
                <a:lnTo>
                  <a:pt x="1429" y="973"/>
                </a:lnTo>
                <a:lnTo>
                  <a:pt x="1429" y="961"/>
                </a:lnTo>
                <a:lnTo>
                  <a:pt x="1429" y="949"/>
                </a:lnTo>
                <a:lnTo>
                  <a:pt x="1435" y="937"/>
                </a:lnTo>
                <a:lnTo>
                  <a:pt x="1435" y="919"/>
                </a:lnTo>
                <a:lnTo>
                  <a:pt x="1435" y="907"/>
                </a:lnTo>
                <a:lnTo>
                  <a:pt x="1435" y="889"/>
                </a:lnTo>
                <a:lnTo>
                  <a:pt x="1435" y="871"/>
                </a:lnTo>
                <a:lnTo>
                  <a:pt x="1441" y="853"/>
                </a:lnTo>
                <a:lnTo>
                  <a:pt x="1441" y="835"/>
                </a:lnTo>
                <a:lnTo>
                  <a:pt x="1441" y="817"/>
                </a:lnTo>
                <a:lnTo>
                  <a:pt x="1441" y="793"/>
                </a:lnTo>
                <a:lnTo>
                  <a:pt x="1447" y="775"/>
                </a:lnTo>
                <a:lnTo>
                  <a:pt x="1447" y="751"/>
                </a:lnTo>
                <a:lnTo>
                  <a:pt x="1447" y="727"/>
                </a:lnTo>
                <a:lnTo>
                  <a:pt x="1447" y="703"/>
                </a:lnTo>
                <a:lnTo>
                  <a:pt x="1447" y="679"/>
                </a:lnTo>
                <a:lnTo>
                  <a:pt x="1453" y="655"/>
                </a:lnTo>
                <a:lnTo>
                  <a:pt x="1453" y="631"/>
                </a:lnTo>
                <a:lnTo>
                  <a:pt x="1453" y="607"/>
                </a:lnTo>
                <a:lnTo>
                  <a:pt x="1453" y="583"/>
                </a:lnTo>
                <a:lnTo>
                  <a:pt x="1453" y="559"/>
                </a:lnTo>
                <a:lnTo>
                  <a:pt x="1459" y="534"/>
                </a:lnTo>
                <a:lnTo>
                  <a:pt x="1459" y="510"/>
                </a:lnTo>
                <a:lnTo>
                  <a:pt x="1459" y="480"/>
                </a:lnTo>
                <a:lnTo>
                  <a:pt x="1459" y="456"/>
                </a:lnTo>
                <a:lnTo>
                  <a:pt x="1465" y="432"/>
                </a:lnTo>
                <a:lnTo>
                  <a:pt x="1465" y="408"/>
                </a:lnTo>
                <a:lnTo>
                  <a:pt x="1465" y="384"/>
                </a:lnTo>
                <a:lnTo>
                  <a:pt x="1465" y="360"/>
                </a:lnTo>
                <a:lnTo>
                  <a:pt x="1465" y="336"/>
                </a:lnTo>
                <a:lnTo>
                  <a:pt x="1471" y="312"/>
                </a:lnTo>
                <a:lnTo>
                  <a:pt x="1471" y="288"/>
                </a:lnTo>
                <a:lnTo>
                  <a:pt x="1471" y="270"/>
                </a:lnTo>
                <a:lnTo>
                  <a:pt x="1471" y="246"/>
                </a:lnTo>
                <a:lnTo>
                  <a:pt x="1477" y="222"/>
                </a:lnTo>
                <a:lnTo>
                  <a:pt x="1477" y="204"/>
                </a:lnTo>
                <a:lnTo>
                  <a:pt x="1477" y="186"/>
                </a:lnTo>
                <a:lnTo>
                  <a:pt x="1477" y="168"/>
                </a:lnTo>
                <a:lnTo>
                  <a:pt x="1477" y="150"/>
                </a:lnTo>
                <a:lnTo>
                  <a:pt x="1483" y="132"/>
                </a:lnTo>
                <a:lnTo>
                  <a:pt x="1483" y="114"/>
                </a:lnTo>
                <a:lnTo>
                  <a:pt x="1483" y="102"/>
                </a:lnTo>
                <a:lnTo>
                  <a:pt x="1483" y="84"/>
                </a:lnTo>
                <a:lnTo>
                  <a:pt x="1483" y="72"/>
                </a:lnTo>
                <a:lnTo>
                  <a:pt x="1489" y="60"/>
                </a:lnTo>
                <a:lnTo>
                  <a:pt x="1489" y="48"/>
                </a:lnTo>
                <a:lnTo>
                  <a:pt x="1489" y="36"/>
                </a:lnTo>
                <a:lnTo>
                  <a:pt x="1489" y="30"/>
                </a:lnTo>
                <a:lnTo>
                  <a:pt x="1495" y="24"/>
                </a:lnTo>
                <a:lnTo>
                  <a:pt x="1495" y="18"/>
                </a:lnTo>
                <a:lnTo>
                  <a:pt x="1495" y="12"/>
                </a:lnTo>
                <a:lnTo>
                  <a:pt x="1495" y="6"/>
                </a:lnTo>
                <a:lnTo>
                  <a:pt x="1501" y="0"/>
                </a:lnTo>
                <a:lnTo>
                  <a:pt x="1501" y="6"/>
                </a:lnTo>
                <a:lnTo>
                  <a:pt x="1507" y="12"/>
                </a:lnTo>
                <a:lnTo>
                  <a:pt x="1507" y="18"/>
                </a:lnTo>
                <a:lnTo>
                  <a:pt x="1507" y="24"/>
                </a:lnTo>
                <a:lnTo>
                  <a:pt x="1507" y="30"/>
                </a:lnTo>
                <a:lnTo>
                  <a:pt x="1513" y="42"/>
                </a:lnTo>
                <a:lnTo>
                  <a:pt x="1513" y="54"/>
                </a:lnTo>
                <a:lnTo>
                  <a:pt x="1513" y="66"/>
                </a:lnTo>
                <a:lnTo>
                  <a:pt x="1513" y="78"/>
                </a:lnTo>
                <a:lnTo>
                  <a:pt x="1513" y="90"/>
                </a:lnTo>
                <a:lnTo>
                  <a:pt x="1519" y="102"/>
                </a:lnTo>
                <a:lnTo>
                  <a:pt x="1519" y="120"/>
                </a:lnTo>
                <a:lnTo>
                  <a:pt x="1519" y="138"/>
                </a:lnTo>
                <a:lnTo>
                  <a:pt x="1519" y="156"/>
                </a:lnTo>
                <a:lnTo>
                  <a:pt x="1525" y="174"/>
                </a:lnTo>
                <a:lnTo>
                  <a:pt x="1525" y="192"/>
                </a:lnTo>
                <a:lnTo>
                  <a:pt x="1525" y="210"/>
                </a:lnTo>
                <a:lnTo>
                  <a:pt x="1525" y="234"/>
                </a:lnTo>
                <a:lnTo>
                  <a:pt x="1525" y="252"/>
                </a:lnTo>
                <a:lnTo>
                  <a:pt x="1531" y="276"/>
                </a:lnTo>
                <a:lnTo>
                  <a:pt x="1531" y="294"/>
                </a:lnTo>
                <a:lnTo>
                  <a:pt x="1531" y="318"/>
                </a:lnTo>
                <a:lnTo>
                  <a:pt x="1531" y="342"/>
                </a:lnTo>
                <a:lnTo>
                  <a:pt x="1531" y="366"/>
                </a:lnTo>
                <a:lnTo>
                  <a:pt x="1537" y="390"/>
                </a:lnTo>
                <a:lnTo>
                  <a:pt x="1537" y="414"/>
                </a:lnTo>
                <a:lnTo>
                  <a:pt x="1537" y="438"/>
                </a:lnTo>
                <a:lnTo>
                  <a:pt x="1537" y="468"/>
                </a:lnTo>
                <a:lnTo>
                  <a:pt x="1543" y="492"/>
                </a:lnTo>
                <a:lnTo>
                  <a:pt x="1543" y="516"/>
                </a:lnTo>
                <a:lnTo>
                  <a:pt x="1543" y="540"/>
                </a:lnTo>
                <a:lnTo>
                  <a:pt x="1543" y="565"/>
                </a:lnTo>
                <a:lnTo>
                  <a:pt x="1543" y="589"/>
                </a:lnTo>
                <a:lnTo>
                  <a:pt x="1549" y="619"/>
                </a:lnTo>
                <a:lnTo>
                  <a:pt x="1549" y="643"/>
                </a:lnTo>
                <a:lnTo>
                  <a:pt x="1549" y="667"/>
                </a:lnTo>
                <a:lnTo>
                  <a:pt x="1549" y="691"/>
                </a:lnTo>
                <a:lnTo>
                  <a:pt x="1555" y="709"/>
                </a:lnTo>
                <a:lnTo>
                  <a:pt x="1555" y="733"/>
                </a:lnTo>
                <a:lnTo>
                  <a:pt x="1555" y="757"/>
                </a:lnTo>
                <a:lnTo>
                  <a:pt x="1555" y="781"/>
                </a:lnTo>
                <a:lnTo>
                  <a:pt x="1555" y="799"/>
                </a:lnTo>
                <a:lnTo>
                  <a:pt x="1561" y="823"/>
                </a:lnTo>
                <a:lnTo>
                  <a:pt x="1561" y="841"/>
                </a:lnTo>
                <a:lnTo>
                  <a:pt x="1561" y="859"/>
                </a:lnTo>
                <a:lnTo>
                  <a:pt x="1561" y="877"/>
                </a:lnTo>
                <a:lnTo>
                  <a:pt x="1561" y="895"/>
                </a:lnTo>
                <a:lnTo>
                  <a:pt x="1567" y="913"/>
                </a:lnTo>
                <a:lnTo>
                  <a:pt x="1567" y="925"/>
                </a:lnTo>
                <a:lnTo>
                  <a:pt x="1567" y="943"/>
                </a:lnTo>
                <a:lnTo>
                  <a:pt x="1567" y="955"/>
                </a:lnTo>
                <a:lnTo>
                  <a:pt x="1573" y="967"/>
                </a:lnTo>
                <a:lnTo>
                  <a:pt x="1573" y="979"/>
                </a:lnTo>
                <a:lnTo>
                  <a:pt x="1573" y="985"/>
                </a:lnTo>
                <a:lnTo>
                  <a:pt x="1573" y="997"/>
                </a:lnTo>
                <a:lnTo>
                  <a:pt x="1573" y="1003"/>
                </a:lnTo>
                <a:lnTo>
                  <a:pt x="1579" y="1009"/>
                </a:lnTo>
                <a:lnTo>
                  <a:pt x="1579" y="1015"/>
                </a:lnTo>
                <a:lnTo>
                  <a:pt x="1579" y="1021"/>
                </a:lnTo>
                <a:lnTo>
                  <a:pt x="1585" y="1027"/>
                </a:lnTo>
                <a:lnTo>
                  <a:pt x="1585" y="1021"/>
                </a:lnTo>
                <a:lnTo>
                  <a:pt x="1591" y="1015"/>
                </a:lnTo>
                <a:lnTo>
                  <a:pt x="1591" y="1009"/>
                </a:lnTo>
                <a:lnTo>
                  <a:pt x="1591" y="1003"/>
                </a:lnTo>
                <a:lnTo>
                  <a:pt x="1591" y="997"/>
                </a:lnTo>
                <a:lnTo>
                  <a:pt x="1591" y="985"/>
                </a:lnTo>
                <a:lnTo>
                  <a:pt x="1597" y="973"/>
                </a:lnTo>
                <a:lnTo>
                  <a:pt x="1597" y="967"/>
                </a:lnTo>
                <a:lnTo>
                  <a:pt x="1597" y="955"/>
                </a:lnTo>
                <a:lnTo>
                  <a:pt x="1597" y="937"/>
                </a:lnTo>
                <a:lnTo>
                  <a:pt x="1603" y="925"/>
                </a:lnTo>
                <a:lnTo>
                  <a:pt x="1603" y="907"/>
                </a:lnTo>
                <a:lnTo>
                  <a:pt x="1603" y="895"/>
                </a:lnTo>
                <a:lnTo>
                  <a:pt x="1603" y="877"/>
                </a:lnTo>
                <a:lnTo>
                  <a:pt x="1603" y="859"/>
                </a:lnTo>
                <a:lnTo>
                  <a:pt x="1609" y="841"/>
                </a:lnTo>
                <a:lnTo>
                  <a:pt x="1609" y="817"/>
                </a:lnTo>
                <a:lnTo>
                  <a:pt x="1609" y="799"/>
                </a:lnTo>
                <a:lnTo>
                  <a:pt x="1609" y="775"/>
                </a:lnTo>
                <a:lnTo>
                  <a:pt x="1609" y="757"/>
                </a:lnTo>
                <a:lnTo>
                  <a:pt x="1615" y="733"/>
                </a:lnTo>
                <a:lnTo>
                  <a:pt x="1615" y="709"/>
                </a:lnTo>
                <a:lnTo>
                  <a:pt x="1615" y="685"/>
                </a:lnTo>
                <a:lnTo>
                  <a:pt x="1615" y="661"/>
                </a:lnTo>
                <a:lnTo>
                  <a:pt x="1621" y="637"/>
                </a:lnTo>
                <a:lnTo>
                  <a:pt x="1621" y="613"/>
                </a:lnTo>
                <a:lnTo>
                  <a:pt x="1621" y="589"/>
                </a:lnTo>
                <a:lnTo>
                  <a:pt x="1621" y="565"/>
                </a:lnTo>
                <a:lnTo>
                  <a:pt x="1621" y="540"/>
                </a:lnTo>
                <a:lnTo>
                  <a:pt x="1627" y="516"/>
                </a:lnTo>
                <a:lnTo>
                  <a:pt x="1627" y="486"/>
                </a:lnTo>
                <a:lnTo>
                  <a:pt x="1627" y="462"/>
                </a:lnTo>
                <a:lnTo>
                  <a:pt x="1627" y="438"/>
                </a:lnTo>
                <a:lnTo>
                  <a:pt x="1627" y="414"/>
                </a:lnTo>
                <a:lnTo>
                  <a:pt x="1633" y="390"/>
                </a:lnTo>
                <a:lnTo>
                  <a:pt x="1633" y="366"/>
                </a:lnTo>
                <a:lnTo>
                  <a:pt x="1633" y="342"/>
                </a:lnTo>
                <a:lnTo>
                  <a:pt x="1633" y="318"/>
                </a:lnTo>
                <a:lnTo>
                  <a:pt x="1639" y="294"/>
                </a:lnTo>
                <a:lnTo>
                  <a:pt x="1639" y="270"/>
                </a:lnTo>
                <a:lnTo>
                  <a:pt x="1639" y="252"/>
                </a:lnTo>
                <a:lnTo>
                  <a:pt x="1639" y="228"/>
                </a:lnTo>
                <a:lnTo>
                  <a:pt x="1639" y="210"/>
                </a:lnTo>
                <a:lnTo>
                  <a:pt x="1645" y="186"/>
                </a:lnTo>
                <a:lnTo>
                  <a:pt x="1645" y="168"/>
                </a:lnTo>
                <a:lnTo>
                  <a:pt x="1645" y="150"/>
                </a:lnTo>
                <a:lnTo>
                  <a:pt x="1645" y="132"/>
                </a:lnTo>
                <a:lnTo>
                  <a:pt x="1651" y="120"/>
                </a:lnTo>
                <a:lnTo>
                  <a:pt x="1651" y="102"/>
                </a:lnTo>
                <a:lnTo>
                  <a:pt x="1651" y="90"/>
                </a:lnTo>
                <a:lnTo>
                  <a:pt x="1651" y="72"/>
                </a:lnTo>
                <a:lnTo>
                  <a:pt x="1651" y="60"/>
                </a:lnTo>
                <a:lnTo>
                  <a:pt x="1657" y="54"/>
                </a:lnTo>
                <a:lnTo>
                  <a:pt x="1657" y="42"/>
                </a:lnTo>
                <a:lnTo>
                  <a:pt x="1657" y="30"/>
                </a:lnTo>
                <a:lnTo>
                  <a:pt x="1657" y="24"/>
                </a:lnTo>
                <a:lnTo>
                  <a:pt x="1657" y="18"/>
                </a:lnTo>
                <a:lnTo>
                  <a:pt x="1663" y="12"/>
                </a:lnTo>
                <a:lnTo>
                  <a:pt x="1663" y="6"/>
                </a:lnTo>
                <a:lnTo>
                  <a:pt x="1669" y="0"/>
                </a:lnTo>
                <a:lnTo>
                  <a:pt x="1669" y="6"/>
                </a:lnTo>
                <a:lnTo>
                  <a:pt x="1669" y="12"/>
                </a:lnTo>
                <a:lnTo>
                  <a:pt x="1675" y="18"/>
                </a:lnTo>
                <a:lnTo>
                  <a:pt x="1675" y="24"/>
                </a:lnTo>
                <a:lnTo>
                  <a:pt x="1675" y="30"/>
                </a:lnTo>
                <a:lnTo>
                  <a:pt x="1675" y="42"/>
                </a:lnTo>
                <a:lnTo>
                  <a:pt x="1681" y="48"/>
                </a:lnTo>
                <a:lnTo>
                  <a:pt x="1681" y="60"/>
                </a:lnTo>
                <a:lnTo>
                  <a:pt x="1681" y="72"/>
                </a:lnTo>
                <a:lnTo>
                  <a:pt x="1681" y="84"/>
                </a:lnTo>
                <a:lnTo>
                  <a:pt x="1681" y="102"/>
                </a:lnTo>
                <a:lnTo>
                  <a:pt x="1687" y="114"/>
                </a:lnTo>
                <a:lnTo>
                  <a:pt x="1687" y="132"/>
                </a:lnTo>
                <a:lnTo>
                  <a:pt x="1687" y="150"/>
                </a:lnTo>
                <a:lnTo>
                  <a:pt x="1687" y="168"/>
                </a:lnTo>
                <a:lnTo>
                  <a:pt x="1687" y="186"/>
                </a:lnTo>
                <a:lnTo>
                  <a:pt x="1693" y="204"/>
                </a:lnTo>
                <a:lnTo>
                  <a:pt x="1693" y="228"/>
                </a:lnTo>
                <a:lnTo>
                  <a:pt x="1693" y="246"/>
                </a:lnTo>
                <a:lnTo>
                  <a:pt x="1693" y="270"/>
                </a:lnTo>
                <a:lnTo>
                  <a:pt x="1699" y="294"/>
                </a:lnTo>
                <a:lnTo>
                  <a:pt x="1699" y="318"/>
                </a:lnTo>
                <a:lnTo>
                  <a:pt x="1699" y="336"/>
                </a:lnTo>
                <a:lnTo>
                  <a:pt x="1699" y="360"/>
                </a:lnTo>
                <a:lnTo>
                  <a:pt x="1699" y="384"/>
                </a:lnTo>
                <a:lnTo>
                  <a:pt x="1705" y="408"/>
                </a:lnTo>
                <a:lnTo>
                  <a:pt x="1705" y="438"/>
                </a:lnTo>
                <a:lnTo>
                  <a:pt x="1705" y="462"/>
                </a:lnTo>
                <a:lnTo>
                  <a:pt x="1705" y="486"/>
                </a:lnTo>
                <a:lnTo>
                  <a:pt x="1705" y="510"/>
                </a:lnTo>
                <a:lnTo>
                  <a:pt x="1711" y="534"/>
                </a:lnTo>
                <a:lnTo>
                  <a:pt x="1711" y="559"/>
                </a:lnTo>
                <a:lnTo>
                  <a:pt x="1711" y="589"/>
                </a:lnTo>
                <a:lnTo>
                  <a:pt x="1711" y="613"/>
                </a:lnTo>
                <a:lnTo>
                  <a:pt x="1717" y="637"/>
                </a:lnTo>
                <a:lnTo>
                  <a:pt x="1717" y="661"/>
                </a:lnTo>
                <a:lnTo>
                  <a:pt x="1717" y="685"/>
                </a:lnTo>
                <a:lnTo>
                  <a:pt x="1717" y="709"/>
                </a:lnTo>
                <a:lnTo>
                  <a:pt x="1717" y="733"/>
                </a:lnTo>
                <a:lnTo>
                  <a:pt x="1723" y="751"/>
                </a:lnTo>
                <a:lnTo>
                  <a:pt x="1723" y="775"/>
                </a:lnTo>
                <a:lnTo>
                  <a:pt x="1723" y="793"/>
                </a:lnTo>
                <a:lnTo>
                  <a:pt x="1723" y="817"/>
                </a:lnTo>
                <a:lnTo>
                  <a:pt x="1729" y="835"/>
                </a:lnTo>
                <a:lnTo>
                  <a:pt x="1729" y="853"/>
                </a:lnTo>
                <a:lnTo>
                  <a:pt x="1729" y="871"/>
                </a:lnTo>
                <a:lnTo>
                  <a:pt x="1729" y="889"/>
                </a:lnTo>
                <a:lnTo>
                  <a:pt x="1729" y="907"/>
                </a:lnTo>
                <a:lnTo>
                  <a:pt x="1735" y="925"/>
                </a:lnTo>
                <a:lnTo>
                  <a:pt x="1735" y="937"/>
                </a:lnTo>
                <a:lnTo>
                  <a:pt x="1735" y="949"/>
                </a:lnTo>
                <a:lnTo>
                  <a:pt x="1735" y="961"/>
                </a:lnTo>
                <a:lnTo>
                  <a:pt x="1735" y="973"/>
                </a:lnTo>
                <a:lnTo>
                  <a:pt x="1741" y="985"/>
                </a:lnTo>
                <a:lnTo>
                  <a:pt x="1741" y="997"/>
                </a:lnTo>
                <a:lnTo>
                  <a:pt x="1741" y="1003"/>
                </a:lnTo>
                <a:lnTo>
                  <a:pt x="1741" y="1009"/>
                </a:lnTo>
                <a:lnTo>
                  <a:pt x="1747" y="1015"/>
                </a:lnTo>
                <a:lnTo>
                  <a:pt x="1747" y="1021"/>
                </a:lnTo>
                <a:lnTo>
                  <a:pt x="1753" y="1027"/>
                </a:lnTo>
                <a:lnTo>
                  <a:pt x="1753" y="1021"/>
                </a:lnTo>
                <a:lnTo>
                  <a:pt x="1753" y="1015"/>
                </a:lnTo>
                <a:lnTo>
                  <a:pt x="1753" y="1009"/>
                </a:lnTo>
                <a:lnTo>
                  <a:pt x="1759" y="1003"/>
                </a:lnTo>
                <a:lnTo>
                  <a:pt x="1759" y="997"/>
                </a:lnTo>
                <a:lnTo>
                  <a:pt x="1759" y="991"/>
                </a:lnTo>
                <a:lnTo>
                  <a:pt x="1759" y="979"/>
                </a:lnTo>
                <a:lnTo>
                  <a:pt x="1765" y="967"/>
                </a:lnTo>
                <a:lnTo>
                  <a:pt x="1765" y="955"/>
                </a:lnTo>
                <a:lnTo>
                  <a:pt x="1765" y="943"/>
                </a:lnTo>
                <a:lnTo>
                  <a:pt x="1765" y="925"/>
                </a:lnTo>
                <a:lnTo>
                  <a:pt x="1765" y="913"/>
                </a:lnTo>
                <a:lnTo>
                  <a:pt x="1771" y="895"/>
                </a:lnTo>
                <a:lnTo>
                  <a:pt x="1771" y="877"/>
                </a:lnTo>
                <a:lnTo>
                  <a:pt x="1771" y="859"/>
                </a:lnTo>
                <a:lnTo>
                  <a:pt x="1771" y="841"/>
                </a:lnTo>
                <a:lnTo>
                  <a:pt x="1777" y="823"/>
                </a:lnTo>
                <a:lnTo>
                  <a:pt x="1777" y="805"/>
                </a:lnTo>
                <a:lnTo>
                  <a:pt x="1777" y="781"/>
                </a:lnTo>
                <a:lnTo>
                  <a:pt x="1777" y="757"/>
                </a:lnTo>
                <a:lnTo>
                  <a:pt x="1777" y="739"/>
                </a:lnTo>
                <a:lnTo>
                  <a:pt x="1783" y="715"/>
                </a:lnTo>
                <a:lnTo>
                  <a:pt x="1783" y="691"/>
                </a:lnTo>
                <a:lnTo>
                  <a:pt x="1783" y="667"/>
                </a:lnTo>
                <a:lnTo>
                  <a:pt x="1783" y="643"/>
                </a:lnTo>
                <a:lnTo>
                  <a:pt x="1783" y="619"/>
                </a:lnTo>
                <a:lnTo>
                  <a:pt x="1789" y="595"/>
                </a:lnTo>
                <a:lnTo>
                  <a:pt x="1789" y="571"/>
                </a:lnTo>
                <a:lnTo>
                  <a:pt x="1789" y="547"/>
                </a:lnTo>
                <a:lnTo>
                  <a:pt x="1789" y="516"/>
                </a:lnTo>
                <a:lnTo>
                  <a:pt x="1795" y="492"/>
                </a:lnTo>
                <a:lnTo>
                  <a:pt x="1795" y="468"/>
                </a:lnTo>
                <a:lnTo>
                  <a:pt x="1795" y="444"/>
                </a:lnTo>
                <a:lnTo>
                  <a:pt x="1795" y="420"/>
                </a:lnTo>
                <a:lnTo>
                  <a:pt x="1795" y="396"/>
                </a:lnTo>
                <a:lnTo>
                  <a:pt x="1801" y="372"/>
                </a:lnTo>
                <a:lnTo>
                  <a:pt x="1801" y="348"/>
                </a:lnTo>
                <a:lnTo>
                  <a:pt x="1801" y="324"/>
                </a:lnTo>
                <a:lnTo>
                  <a:pt x="1801" y="300"/>
                </a:lnTo>
                <a:lnTo>
                  <a:pt x="1807" y="276"/>
                </a:lnTo>
                <a:lnTo>
                  <a:pt x="1807" y="252"/>
                </a:lnTo>
                <a:lnTo>
                  <a:pt x="1807" y="234"/>
                </a:lnTo>
                <a:lnTo>
                  <a:pt x="1807" y="210"/>
                </a:lnTo>
                <a:lnTo>
                  <a:pt x="1807" y="192"/>
                </a:lnTo>
                <a:lnTo>
                  <a:pt x="1813" y="174"/>
                </a:lnTo>
                <a:lnTo>
                  <a:pt x="1813" y="156"/>
                </a:lnTo>
                <a:lnTo>
                  <a:pt x="1813" y="138"/>
                </a:lnTo>
                <a:lnTo>
                  <a:pt x="1813" y="120"/>
                </a:lnTo>
                <a:lnTo>
                  <a:pt x="1813" y="108"/>
                </a:lnTo>
                <a:lnTo>
                  <a:pt x="1819" y="90"/>
                </a:lnTo>
                <a:lnTo>
                  <a:pt x="1819" y="78"/>
                </a:lnTo>
                <a:lnTo>
                  <a:pt x="1819" y="66"/>
                </a:lnTo>
                <a:lnTo>
                  <a:pt x="1819" y="54"/>
                </a:lnTo>
                <a:lnTo>
                  <a:pt x="1825" y="42"/>
                </a:lnTo>
                <a:lnTo>
                  <a:pt x="1825" y="36"/>
                </a:lnTo>
                <a:lnTo>
                  <a:pt x="1825" y="24"/>
                </a:lnTo>
                <a:lnTo>
                  <a:pt x="1825" y="18"/>
                </a:lnTo>
                <a:lnTo>
                  <a:pt x="1825" y="12"/>
                </a:lnTo>
                <a:lnTo>
                  <a:pt x="1831" y="6"/>
                </a:lnTo>
                <a:lnTo>
                  <a:pt x="1831" y="0"/>
                </a:lnTo>
                <a:lnTo>
                  <a:pt x="1837" y="6"/>
                </a:lnTo>
                <a:lnTo>
                  <a:pt x="1837" y="12"/>
                </a:lnTo>
                <a:lnTo>
                  <a:pt x="1837" y="18"/>
                </a:lnTo>
                <a:lnTo>
                  <a:pt x="1843" y="24"/>
                </a:lnTo>
                <a:lnTo>
                  <a:pt x="1843" y="30"/>
                </a:lnTo>
                <a:lnTo>
                  <a:pt x="1843" y="36"/>
                </a:lnTo>
                <a:lnTo>
                  <a:pt x="1843" y="48"/>
                </a:lnTo>
                <a:lnTo>
                  <a:pt x="1843" y="60"/>
                </a:lnTo>
                <a:lnTo>
                  <a:pt x="1849" y="72"/>
                </a:lnTo>
                <a:lnTo>
                  <a:pt x="1849" y="84"/>
                </a:lnTo>
                <a:lnTo>
                  <a:pt x="1849" y="96"/>
                </a:lnTo>
                <a:lnTo>
                  <a:pt x="1849" y="114"/>
                </a:lnTo>
                <a:lnTo>
                  <a:pt x="1855" y="132"/>
                </a:lnTo>
                <a:lnTo>
                  <a:pt x="1855" y="144"/>
                </a:lnTo>
                <a:lnTo>
                  <a:pt x="1855" y="162"/>
                </a:lnTo>
                <a:lnTo>
                  <a:pt x="1855" y="186"/>
                </a:lnTo>
                <a:lnTo>
                  <a:pt x="1855" y="204"/>
                </a:lnTo>
                <a:lnTo>
                  <a:pt x="1861" y="222"/>
                </a:lnTo>
                <a:lnTo>
                  <a:pt x="1861" y="246"/>
                </a:lnTo>
                <a:lnTo>
                  <a:pt x="1861" y="264"/>
                </a:lnTo>
                <a:lnTo>
                  <a:pt x="1861" y="288"/>
                </a:lnTo>
                <a:lnTo>
                  <a:pt x="1861" y="312"/>
                </a:lnTo>
                <a:lnTo>
                  <a:pt x="1867" y="336"/>
                </a:lnTo>
                <a:lnTo>
                  <a:pt x="1867" y="360"/>
                </a:lnTo>
                <a:lnTo>
                  <a:pt x="1867" y="384"/>
                </a:lnTo>
                <a:lnTo>
                  <a:pt x="1867" y="408"/>
                </a:lnTo>
                <a:lnTo>
                  <a:pt x="1873" y="432"/>
                </a:lnTo>
                <a:lnTo>
                  <a:pt x="1873" y="456"/>
                </a:lnTo>
                <a:lnTo>
                  <a:pt x="1873" y="480"/>
                </a:lnTo>
                <a:lnTo>
                  <a:pt x="1873" y="504"/>
                </a:lnTo>
                <a:lnTo>
                  <a:pt x="1873" y="528"/>
                </a:lnTo>
                <a:lnTo>
                  <a:pt x="1879" y="559"/>
                </a:lnTo>
                <a:lnTo>
                  <a:pt x="1879" y="583"/>
                </a:lnTo>
                <a:lnTo>
                  <a:pt x="1879" y="607"/>
                </a:lnTo>
                <a:lnTo>
                  <a:pt x="1879" y="631"/>
                </a:lnTo>
                <a:lnTo>
                  <a:pt x="1879" y="655"/>
                </a:lnTo>
                <a:lnTo>
                  <a:pt x="1885" y="679"/>
                </a:lnTo>
                <a:lnTo>
                  <a:pt x="1885" y="703"/>
                </a:lnTo>
                <a:lnTo>
                  <a:pt x="1885" y="727"/>
                </a:lnTo>
                <a:lnTo>
                  <a:pt x="1885" y="745"/>
                </a:lnTo>
                <a:lnTo>
                  <a:pt x="1891" y="769"/>
                </a:lnTo>
                <a:lnTo>
                  <a:pt x="1891" y="793"/>
                </a:lnTo>
                <a:lnTo>
                  <a:pt x="1891" y="811"/>
                </a:lnTo>
                <a:lnTo>
                  <a:pt x="1891" y="835"/>
                </a:lnTo>
                <a:lnTo>
                  <a:pt x="1891" y="853"/>
                </a:lnTo>
                <a:lnTo>
                  <a:pt x="1897" y="871"/>
                </a:lnTo>
                <a:lnTo>
                  <a:pt x="1897" y="889"/>
                </a:lnTo>
                <a:lnTo>
                  <a:pt x="1897" y="901"/>
                </a:lnTo>
                <a:lnTo>
                  <a:pt x="1897" y="919"/>
                </a:lnTo>
                <a:lnTo>
                  <a:pt x="1903" y="937"/>
                </a:lnTo>
                <a:lnTo>
                  <a:pt x="1903" y="949"/>
                </a:lnTo>
                <a:lnTo>
                  <a:pt x="1903" y="961"/>
                </a:lnTo>
                <a:lnTo>
                  <a:pt x="1903" y="973"/>
                </a:lnTo>
                <a:lnTo>
                  <a:pt x="1903" y="985"/>
                </a:lnTo>
                <a:lnTo>
                  <a:pt x="1909" y="991"/>
                </a:lnTo>
                <a:lnTo>
                  <a:pt x="1909" y="1003"/>
                </a:lnTo>
                <a:lnTo>
                  <a:pt x="1909" y="1009"/>
                </a:lnTo>
                <a:lnTo>
                  <a:pt x="1909" y="1015"/>
                </a:lnTo>
                <a:lnTo>
                  <a:pt x="1915" y="1021"/>
                </a:lnTo>
                <a:lnTo>
                  <a:pt x="1915" y="1027"/>
                </a:lnTo>
                <a:lnTo>
                  <a:pt x="1921" y="1021"/>
                </a:lnTo>
                <a:lnTo>
                  <a:pt x="1921" y="1015"/>
                </a:lnTo>
                <a:lnTo>
                  <a:pt x="1921" y="1009"/>
                </a:lnTo>
                <a:lnTo>
                  <a:pt x="1927" y="997"/>
                </a:lnTo>
                <a:lnTo>
                  <a:pt x="1927" y="991"/>
                </a:lnTo>
                <a:lnTo>
                  <a:pt x="1927" y="979"/>
                </a:lnTo>
                <a:lnTo>
                  <a:pt x="1927" y="967"/>
                </a:lnTo>
                <a:lnTo>
                  <a:pt x="1933" y="955"/>
                </a:lnTo>
                <a:lnTo>
                  <a:pt x="1933" y="943"/>
                </a:lnTo>
                <a:lnTo>
                  <a:pt x="1933" y="931"/>
                </a:lnTo>
                <a:lnTo>
                  <a:pt x="1933" y="913"/>
                </a:lnTo>
                <a:lnTo>
                  <a:pt x="1933" y="901"/>
                </a:lnTo>
                <a:lnTo>
                  <a:pt x="1939" y="883"/>
                </a:lnTo>
                <a:lnTo>
                  <a:pt x="1939" y="865"/>
                </a:lnTo>
                <a:lnTo>
                  <a:pt x="1939" y="847"/>
                </a:lnTo>
                <a:lnTo>
                  <a:pt x="1939" y="829"/>
                </a:lnTo>
                <a:lnTo>
                  <a:pt x="1939" y="805"/>
                </a:lnTo>
                <a:lnTo>
                  <a:pt x="1945" y="787"/>
                </a:lnTo>
                <a:lnTo>
                  <a:pt x="1945" y="763"/>
                </a:lnTo>
                <a:lnTo>
                  <a:pt x="1945" y="739"/>
                </a:lnTo>
                <a:lnTo>
                  <a:pt x="1945" y="721"/>
                </a:lnTo>
                <a:lnTo>
                  <a:pt x="1951" y="697"/>
                </a:lnTo>
                <a:lnTo>
                  <a:pt x="1951" y="673"/>
                </a:lnTo>
                <a:lnTo>
                  <a:pt x="1951" y="649"/>
                </a:lnTo>
                <a:lnTo>
                  <a:pt x="1951" y="625"/>
                </a:lnTo>
                <a:lnTo>
                  <a:pt x="1951" y="601"/>
                </a:lnTo>
                <a:lnTo>
                  <a:pt x="1957" y="577"/>
                </a:lnTo>
                <a:lnTo>
                  <a:pt x="1957" y="547"/>
                </a:lnTo>
                <a:lnTo>
                  <a:pt x="1957" y="522"/>
                </a:lnTo>
                <a:lnTo>
                  <a:pt x="1957" y="498"/>
                </a:lnTo>
                <a:lnTo>
                  <a:pt x="1957" y="474"/>
                </a:lnTo>
                <a:lnTo>
                  <a:pt x="1963" y="450"/>
                </a:lnTo>
                <a:lnTo>
                  <a:pt x="1963" y="426"/>
                </a:lnTo>
                <a:lnTo>
                  <a:pt x="1963" y="396"/>
                </a:lnTo>
                <a:lnTo>
                  <a:pt x="1963" y="372"/>
                </a:lnTo>
                <a:lnTo>
                  <a:pt x="1969" y="348"/>
                </a:lnTo>
                <a:lnTo>
                  <a:pt x="1969" y="330"/>
                </a:lnTo>
                <a:lnTo>
                  <a:pt x="1969" y="306"/>
                </a:lnTo>
                <a:lnTo>
                  <a:pt x="1969" y="282"/>
                </a:lnTo>
                <a:lnTo>
                  <a:pt x="1969" y="258"/>
                </a:lnTo>
                <a:lnTo>
                  <a:pt x="1975" y="240"/>
                </a:lnTo>
                <a:lnTo>
                  <a:pt x="1975" y="216"/>
                </a:lnTo>
                <a:lnTo>
                  <a:pt x="1975" y="198"/>
                </a:lnTo>
                <a:lnTo>
                  <a:pt x="1975" y="180"/>
                </a:lnTo>
                <a:lnTo>
                  <a:pt x="1981" y="162"/>
                </a:lnTo>
                <a:lnTo>
                  <a:pt x="1981" y="144"/>
                </a:lnTo>
                <a:lnTo>
                  <a:pt x="1981" y="126"/>
                </a:lnTo>
                <a:lnTo>
                  <a:pt x="1981" y="108"/>
                </a:lnTo>
                <a:lnTo>
                  <a:pt x="1981" y="96"/>
                </a:lnTo>
                <a:lnTo>
                  <a:pt x="1987" y="78"/>
                </a:lnTo>
                <a:lnTo>
                  <a:pt x="1987" y="66"/>
                </a:lnTo>
                <a:lnTo>
                  <a:pt x="1987" y="54"/>
                </a:lnTo>
                <a:lnTo>
                  <a:pt x="1987" y="42"/>
                </a:lnTo>
                <a:lnTo>
                  <a:pt x="1987" y="36"/>
                </a:lnTo>
                <a:lnTo>
                  <a:pt x="1993" y="24"/>
                </a:lnTo>
                <a:lnTo>
                  <a:pt x="1993" y="18"/>
                </a:lnTo>
                <a:lnTo>
                  <a:pt x="1993" y="12"/>
                </a:lnTo>
                <a:lnTo>
                  <a:pt x="1999" y="6"/>
                </a:lnTo>
                <a:lnTo>
                  <a:pt x="1999" y="0"/>
                </a:lnTo>
                <a:lnTo>
                  <a:pt x="2005" y="6"/>
                </a:lnTo>
                <a:lnTo>
                  <a:pt x="2005" y="12"/>
                </a:lnTo>
                <a:lnTo>
                  <a:pt x="2005" y="18"/>
                </a:lnTo>
                <a:lnTo>
                  <a:pt x="2005" y="30"/>
                </a:lnTo>
                <a:lnTo>
                  <a:pt x="2011" y="36"/>
                </a:lnTo>
                <a:lnTo>
                  <a:pt x="2011" y="48"/>
                </a:lnTo>
                <a:lnTo>
                  <a:pt x="2011" y="54"/>
                </a:lnTo>
                <a:lnTo>
                  <a:pt x="2011" y="66"/>
                </a:lnTo>
                <a:lnTo>
                  <a:pt x="2017" y="84"/>
                </a:lnTo>
                <a:lnTo>
                  <a:pt x="2017" y="96"/>
                </a:lnTo>
                <a:lnTo>
                  <a:pt x="2017" y="108"/>
                </a:lnTo>
                <a:lnTo>
                  <a:pt x="2017" y="126"/>
                </a:lnTo>
                <a:lnTo>
                  <a:pt x="2017" y="144"/>
                </a:lnTo>
                <a:lnTo>
                  <a:pt x="2023" y="162"/>
                </a:lnTo>
                <a:lnTo>
                  <a:pt x="2023" y="180"/>
                </a:lnTo>
                <a:lnTo>
                  <a:pt x="2023" y="198"/>
                </a:lnTo>
                <a:lnTo>
                  <a:pt x="2023" y="216"/>
                </a:lnTo>
                <a:lnTo>
                  <a:pt x="2029" y="240"/>
                </a:lnTo>
                <a:lnTo>
                  <a:pt x="2029" y="258"/>
                </a:lnTo>
                <a:lnTo>
                  <a:pt x="2029" y="282"/>
                </a:lnTo>
                <a:lnTo>
                  <a:pt x="2029" y="306"/>
                </a:lnTo>
                <a:lnTo>
                  <a:pt x="2029" y="330"/>
                </a:lnTo>
                <a:lnTo>
                  <a:pt x="2035" y="354"/>
                </a:lnTo>
                <a:lnTo>
                  <a:pt x="2035" y="378"/>
                </a:lnTo>
                <a:lnTo>
                  <a:pt x="2035" y="402"/>
                </a:lnTo>
                <a:lnTo>
                  <a:pt x="2035" y="426"/>
                </a:lnTo>
                <a:lnTo>
                  <a:pt x="2035" y="450"/>
                </a:lnTo>
                <a:lnTo>
                  <a:pt x="2041" y="474"/>
                </a:lnTo>
                <a:lnTo>
                  <a:pt x="2041" y="498"/>
                </a:lnTo>
                <a:lnTo>
                  <a:pt x="2041" y="528"/>
                </a:lnTo>
                <a:lnTo>
                  <a:pt x="2041" y="553"/>
                </a:lnTo>
                <a:lnTo>
                  <a:pt x="2047" y="577"/>
                </a:lnTo>
                <a:lnTo>
                  <a:pt x="2047" y="601"/>
                </a:lnTo>
                <a:lnTo>
                  <a:pt x="2047" y="625"/>
                </a:lnTo>
                <a:lnTo>
                  <a:pt x="2047" y="649"/>
                </a:lnTo>
                <a:lnTo>
                  <a:pt x="2047" y="673"/>
                </a:lnTo>
                <a:lnTo>
                  <a:pt x="2053" y="697"/>
                </a:lnTo>
                <a:lnTo>
                  <a:pt x="2053" y="721"/>
                </a:lnTo>
                <a:lnTo>
                  <a:pt x="2053" y="745"/>
                </a:lnTo>
                <a:lnTo>
                  <a:pt x="2053" y="763"/>
                </a:lnTo>
                <a:lnTo>
                  <a:pt x="2059" y="787"/>
                </a:lnTo>
                <a:lnTo>
                  <a:pt x="2059" y="805"/>
                </a:lnTo>
                <a:lnTo>
                  <a:pt x="2059" y="829"/>
                </a:lnTo>
                <a:lnTo>
                  <a:pt x="2059" y="847"/>
                </a:lnTo>
                <a:lnTo>
                  <a:pt x="2059" y="865"/>
                </a:lnTo>
                <a:lnTo>
                  <a:pt x="2065" y="883"/>
                </a:lnTo>
                <a:lnTo>
                  <a:pt x="2065" y="901"/>
                </a:lnTo>
                <a:lnTo>
                  <a:pt x="2065" y="919"/>
                </a:lnTo>
                <a:lnTo>
                  <a:pt x="2065" y="931"/>
                </a:lnTo>
                <a:lnTo>
                  <a:pt x="2065" y="943"/>
                </a:lnTo>
                <a:lnTo>
                  <a:pt x="2071" y="961"/>
                </a:lnTo>
                <a:lnTo>
                  <a:pt x="2071" y="973"/>
                </a:lnTo>
                <a:lnTo>
                  <a:pt x="2071" y="979"/>
                </a:lnTo>
                <a:lnTo>
                  <a:pt x="2071" y="991"/>
                </a:lnTo>
                <a:lnTo>
                  <a:pt x="2077" y="997"/>
                </a:lnTo>
                <a:lnTo>
                  <a:pt x="2077" y="1009"/>
                </a:lnTo>
                <a:lnTo>
                  <a:pt x="2077" y="1015"/>
                </a:lnTo>
                <a:lnTo>
                  <a:pt x="2083" y="1021"/>
                </a:lnTo>
                <a:lnTo>
                  <a:pt x="2083" y="1027"/>
                </a:lnTo>
                <a:lnTo>
                  <a:pt x="2089" y="1021"/>
                </a:lnTo>
                <a:lnTo>
                  <a:pt x="2089" y="1015"/>
                </a:lnTo>
                <a:lnTo>
                  <a:pt x="2089" y="1009"/>
                </a:lnTo>
                <a:lnTo>
                  <a:pt x="2089" y="1003"/>
                </a:lnTo>
                <a:lnTo>
                  <a:pt x="2095" y="991"/>
                </a:lnTo>
                <a:lnTo>
                  <a:pt x="2095" y="985"/>
                </a:lnTo>
                <a:lnTo>
                  <a:pt x="2095" y="973"/>
                </a:lnTo>
                <a:lnTo>
                  <a:pt x="2095" y="961"/>
                </a:lnTo>
                <a:lnTo>
                  <a:pt x="2095" y="949"/>
                </a:lnTo>
                <a:lnTo>
                  <a:pt x="2101" y="931"/>
                </a:lnTo>
                <a:lnTo>
                  <a:pt x="2101" y="919"/>
                </a:lnTo>
                <a:lnTo>
                  <a:pt x="2101" y="901"/>
                </a:lnTo>
                <a:lnTo>
                  <a:pt x="2101" y="883"/>
                </a:lnTo>
                <a:lnTo>
                  <a:pt x="2107" y="871"/>
                </a:lnTo>
                <a:lnTo>
                  <a:pt x="2107" y="847"/>
                </a:lnTo>
                <a:lnTo>
                  <a:pt x="2107" y="829"/>
                </a:lnTo>
                <a:lnTo>
                  <a:pt x="2107" y="811"/>
                </a:lnTo>
                <a:lnTo>
                  <a:pt x="2107" y="787"/>
                </a:lnTo>
                <a:lnTo>
                  <a:pt x="2113" y="769"/>
                </a:lnTo>
                <a:lnTo>
                  <a:pt x="2113" y="745"/>
                </a:lnTo>
                <a:lnTo>
                  <a:pt x="2113" y="721"/>
                </a:lnTo>
                <a:lnTo>
                  <a:pt x="2113" y="703"/>
                </a:lnTo>
                <a:lnTo>
                  <a:pt x="2113" y="679"/>
                </a:lnTo>
                <a:lnTo>
                  <a:pt x="2119" y="655"/>
                </a:lnTo>
                <a:lnTo>
                  <a:pt x="2119" y="631"/>
                </a:lnTo>
                <a:lnTo>
                  <a:pt x="2119" y="607"/>
                </a:lnTo>
                <a:lnTo>
                  <a:pt x="2119" y="577"/>
                </a:lnTo>
                <a:lnTo>
                  <a:pt x="2125" y="553"/>
                </a:lnTo>
                <a:lnTo>
                  <a:pt x="2125" y="528"/>
                </a:lnTo>
                <a:lnTo>
                  <a:pt x="2125" y="504"/>
                </a:lnTo>
                <a:lnTo>
                  <a:pt x="2125" y="480"/>
                </a:lnTo>
                <a:lnTo>
                  <a:pt x="2125" y="456"/>
                </a:lnTo>
                <a:lnTo>
                  <a:pt x="2131" y="426"/>
                </a:lnTo>
                <a:lnTo>
                  <a:pt x="2131" y="402"/>
                </a:lnTo>
                <a:lnTo>
                  <a:pt x="2131" y="378"/>
                </a:lnTo>
                <a:lnTo>
                  <a:pt x="2131" y="354"/>
                </a:lnTo>
                <a:lnTo>
                  <a:pt x="2131" y="330"/>
                </a:lnTo>
                <a:lnTo>
                  <a:pt x="2137" y="306"/>
                </a:lnTo>
                <a:lnTo>
                  <a:pt x="2137" y="288"/>
                </a:lnTo>
                <a:lnTo>
                  <a:pt x="2137" y="264"/>
                </a:lnTo>
                <a:lnTo>
                  <a:pt x="2137" y="240"/>
                </a:lnTo>
                <a:lnTo>
                  <a:pt x="2143" y="222"/>
                </a:lnTo>
                <a:lnTo>
                  <a:pt x="2143" y="204"/>
                </a:lnTo>
                <a:lnTo>
                  <a:pt x="2143" y="180"/>
                </a:lnTo>
                <a:lnTo>
                  <a:pt x="2143" y="162"/>
                </a:lnTo>
                <a:lnTo>
                  <a:pt x="2143" y="144"/>
                </a:lnTo>
                <a:lnTo>
                  <a:pt x="2149" y="126"/>
                </a:lnTo>
                <a:lnTo>
                  <a:pt x="2149" y="114"/>
                </a:lnTo>
                <a:lnTo>
                  <a:pt x="2149" y="96"/>
                </a:lnTo>
                <a:lnTo>
                  <a:pt x="2149" y="84"/>
                </a:lnTo>
                <a:lnTo>
                  <a:pt x="2155" y="72"/>
                </a:lnTo>
                <a:lnTo>
                  <a:pt x="2155" y="60"/>
                </a:lnTo>
                <a:lnTo>
                  <a:pt x="2155" y="48"/>
                </a:lnTo>
                <a:lnTo>
                  <a:pt x="2155" y="36"/>
                </a:lnTo>
                <a:lnTo>
                  <a:pt x="2155" y="30"/>
                </a:lnTo>
                <a:lnTo>
                  <a:pt x="2161" y="24"/>
                </a:lnTo>
                <a:lnTo>
                  <a:pt x="2161" y="12"/>
                </a:lnTo>
                <a:lnTo>
                  <a:pt x="2161" y="6"/>
                </a:lnTo>
                <a:lnTo>
                  <a:pt x="2167" y="0"/>
                </a:lnTo>
                <a:lnTo>
                  <a:pt x="2173" y="6"/>
                </a:lnTo>
                <a:lnTo>
                  <a:pt x="2173" y="12"/>
                </a:lnTo>
                <a:lnTo>
                  <a:pt x="2173" y="18"/>
                </a:lnTo>
                <a:lnTo>
                  <a:pt x="2173" y="24"/>
                </a:lnTo>
                <a:lnTo>
                  <a:pt x="2173" y="36"/>
                </a:lnTo>
                <a:lnTo>
                  <a:pt x="2179" y="42"/>
                </a:lnTo>
                <a:lnTo>
                  <a:pt x="2179" y="54"/>
                </a:lnTo>
                <a:lnTo>
                  <a:pt x="2179" y="66"/>
                </a:lnTo>
                <a:lnTo>
                  <a:pt x="2179" y="78"/>
                </a:lnTo>
                <a:lnTo>
                  <a:pt x="2185" y="90"/>
                </a:lnTo>
                <a:lnTo>
                  <a:pt x="2185" y="108"/>
                </a:lnTo>
                <a:lnTo>
                  <a:pt x="2185" y="120"/>
                </a:lnTo>
                <a:lnTo>
                  <a:pt x="2185" y="138"/>
                </a:lnTo>
                <a:lnTo>
                  <a:pt x="2185" y="156"/>
                </a:lnTo>
                <a:lnTo>
                  <a:pt x="2191" y="174"/>
                </a:lnTo>
                <a:lnTo>
                  <a:pt x="2191" y="192"/>
                </a:lnTo>
                <a:lnTo>
                  <a:pt x="2191" y="216"/>
                </a:lnTo>
                <a:lnTo>
                  <a:pt x="2191" y="234"/>
                </a:lnTo>
                <a:lnTo>
                  <a:pt x="2191" y="258"/>
                </a:lnTo>
                <a:lnTo>
                  <a:pt x="2197" y="276"/>
                </a:lnTo>
                <a:lnTo>
                  <a:pt x="2197" y="300"/>
                </a:lnTo>
                <a:lnTo>
                  <a:pt x="2197" y="324"/>
                </a:lnTo>
                <a:lnTo>
                  <a:pt x="2197" y="348"/>
                </a:lnTo>
                <a:lnTo>
                  <a:pt x="2203" y="372"/>
                </a:lnTo>
                <a:lnTo>
                  <a:pt x="2203" y="396"/>
                </a:lnTo>
                <a:lnTo>
                  <a:pt x="2203" y="420"/>
                </a:lnTo>
                <a:lnTo>
                  <a:pt x="2203" y="444"/>
                </a:lnTo>
                <a:lnTo>
                  <a:pt x="2203" y="468"/>
                </a:lnTo>
                <a:lnTo>
                  <a:pt x="2209" y="498"/>
                </a:lnTo>
                <a:lnTo>
                  <a:pt x="2209" y="522"/>
                </a:lnTo>
                <a:lnTo>
                  <a:pt x="2209" y="547"/>
                </a:lnTo>
                <a:lnTo>
                  <a:pt x="2209" y="571"/>
                </a:lnTo>
                <a:lnTo>
                  <a:pt x="2209" y="595"/>
                </a:lnTo>
                <a:lnTo>
                  <a:pt x="2215" y="619"/>
                </a:lnTo>
                <a:lnTo>
                  <a:pt x="2215" y="643"/>
                </a:lnTo>
                <a:lnTo>
                  <a:pt x="2215" y="667"/>
                </a:lnTo>
                <a:lnTo>
                  <a:pt x="2215" y="691"/>
                </a:lnTo>
                <a:lnTo>
                  <a:pt x="2221" y="715"/>
                </a:lnTo>
                <a:lnTo>
                  <a:pt x="2221" y="739"/>
                </a:lnTo>
                <a:lnTo>
                  <a:pt x="2221" y="763"/>
                </a:lnTo>
                <a:lnTo>
                  <a:pt x="2221" y="781"/>
                </a:lnTo>
                <a:lnTo>
                  <a:pt x="2221" y="805"/>
                </a:lnTo>
                <a:lnTo>
                  <a:pt x="2227" y="823"/>
                </a:lnTo>
                <a:lnTo>
                  <a:pt x="2227" y="841"/>
                </a:lnTo>
                <a:lnTo>
                  <a:pt x="2227" y="865"/>
                </a:lnTo>
                <a:lnTo>
                  <a:pt x="2227" y="883"/>
                </a:lnTo>
                <a:lnTo>
                  <a:pt x="2233" y="895"/>
                </a:lnTo>
                <a:lnTo>
                  <a:pt x="2233" y="913"/>
                </a:lnTo>
                <a:lnTo>
                  <a:pt x="2233" y="931"/>
                </a:lnTo>
                <a:lnTo>
                  <a:pt x="2233" y="943"/>
                </a:lnTo>
                <a:lnTo>
                  <a:pt x="2233" y="955"/>
                </a:lnTo>
                <a:lnTo>
                  <a:pt x="2239" y="967"/>
                </a:lnTo>
                <a:lnTo>
                  <a:pt x="2239" y="979"/>
                </a:lnTo>
                <a:lnTo>
                  <a:pt x="2239" y="991"/>
                </a:lnTo>
                <a:lnTo>
                  <a:pt x="2239" y="997"/>
                </a:lnTo>
                <a:lnTo>
                  <a:pt x="2239" y="1003"/>
                </a:lnTo>
                <a:lnTo>
                  <a:pt x="2245" y="1009"/>
                </a:lnTo>
                <a:lnTo>
                  <a:pt x="2245" y="1015"/>
                </a:lnTo>
                <a:lnTo>
                  <a:pt x="2245" y="1021"/>
                </a:lnTo>
                <a:lnTo>
                  <a:pt x="2251" y="1027"/>
                </a:lnTo>
                <a:lnTo>
                  <a:pt x="2251" y="1021"/>
                </a:lnTo>
                <a:lnTo>
                  <a:pt x="2257" y="1015"/>
                </a:lnTo>
                <a:lnTo>
                  <a:pt x="2257" y="1009"/>
                </a:lnTo>
                <a:lnTo>
                  <a:pt x="2257" y="1003"/>
                </a:lnTo>
                <a:lnTo>
                  <a:pt x="2257" y="991"/>
                </a:lnTo>
                <a:lnTo>
                  <a:pt x="2257" y="985"/>
                </a:lnTo>
                <a:lnTo>
                  <a:pt x="2263" y="973"/>
                </a:lnTo>
                <a:lnTo>
                  <a:pt x="2263" y="961"/>
                </a:lnTo>
                <a:lnTo>
                  <a:pt x="2263" y="949"/>
                </a:lnTo>
                <a:lnTo>
                  <a:pt x="2263" y="937"/>
                </a:lnTo>
                <a:lnTo>
                  <a:pt x="2269" y="919"/>
                </a:lnTo>
                <a:lnTo>
                  <a:pt x="2269" y="907"/>
                </a:lnTo>
                <a:lnTo>
                  <a:pt x="2269" y="889"/>
                </a:lnTo>
                <a:lnTo>
                  <a:pt x="2269" y="871"/>
                </a:lnTo>
                <a:lnTo>
                  <a:pt x="2269" y="853"/>
                </a:lnTo>
                <a:lnTo>
                  <a:pt x="2275" y="835"/>
                </a:lnTo>
                <a:lnTo>
                  <a:pt x="2275" y="817"/>
                </a:lnTo>
                <a:lnTo>
                  <a:pt x="2275" y="793"/>
                </a:lnTo>
                <a:lnTo>
                  <a:pt x="2275" y="775"/>
                </a:lnTo>
                <a:lnTo>
                  <a:pt x="2281" y="751"/>
                </a:lnTo>
                <a:lnTo>
                  <a:pt x="2281" y="727"/>
                </a:lnTo>
                <a:lnTo>
                  <a:pt x="2281" y="703"/>
                </a:lnTo>
                <a:lnTo>
                  <a:pt x="2281" y="679"/>
                </a:lnTo>
                <a:lnTo>
                  <a:pt x="2281" y="655"/>
                </a:lnTo>
                <a:lnTo>
                  <a:pt x="2287" y="631"/>
                </a:lnTo>
                <a:lnTo>
                  <a:pt x="2287" y="607"/>
                </a:lnTo>
                <a:lnTo>
                  <a:pt x="2287" y="583"/>
                </a:lnTo>
                <a:lnTo>
                  <a:pt x="2287" y="559"/>
                </a:lnTo>
                <a:lnTo>
                  <a:pt x="2287" y="534"/>
                </a:lnTo>
                <a:lnTo>
                  <a:pt x="2293" y="510"/>
                </a:lnTo>
                <a:lnTo>
                  <a:pt x="2293" y="486"/>
                </a:lnTo>
                <a:lnTo>
                  <a:pt x="2293" y="456"/>
                </a:lnTo>
                <a:lnTo>
                  <a:pt x="2293" y="432"/>
                </a:lnTo>
                <a:lnTo>
                  <a:pt x="2299" y="408"/>
                </a:lnTo>
                <a:lnTo>
                  <a:pt x="2299" y="384"/>
                </a:lnTo>
                <a:lnTo>
                  <a:pt x="2299" y="360"/>
                </a:lnTo>
                <a:lnTo>
                  <a:pt x="2299" y="336"/>
                </a:lnTo>
                <a:lnTo>
                  <a:pt x="2299" y="312"/>
                </a:lnTo>
                <a:lnTo>
                  <a:pt x="2305" y="288"/>
                </a:lnTo>
                <a:lnTo>
                  <a:pt x="2305" y="270"/>
                </a:lnTo>
                <a:lnTo>
                  <a:pt x="2305" y="246"/>
                </a:lnTo>
                <a:lnTo>
                  <a:pt x="2305" y="228"/>
                </a:lnTo>
                <a:lnTo>
                  <a:pt x="2311" y="204"/>
                </a:lnTo>
                <a:lnTo>
                  <a:pt x="2311" y="186"/>
                </a:lnTo>
                <a:lnTo>
                  <a:pt x="2311" y="168"/>
                </a:lnTo>
                <a:lnTo>
                  <a:pt x="2311" y="150"/>
                </a:lnTo>
                <a:lnTo>
                  <a:pt x="2311" y="132"/>
                </a:lnTo>
                <a:lnTo>
                  <a:pt x="2317" y="114"/>
                </a:lnTo>
                <a:lnTo>
                  <a:pt x="2317" y="102"/>
                </a:lnTo>
                <a:lnTo>
                  <a:pt x="2317" y="84"/>
                </a:lnTo>
                <a:lnTo>
                  <a:pt x="2317" y="72"/>
                </a:lnTo>
                <a:lnTo>
                  <a:pt x="2317" y="60"/>
                </a:lnTo>
                <a:lnTo>
                  <a:pt x="2323" y="48"/>
                </a:lnTo>
                <a:lnTo>
                  <a:pt x="2323" y="42"/>
                </a:lnTo>
                <a:lnTo>
                  <a:pt x="2323" y="30"/>
                </a:lnTo>
                <a:lnTo>
                  <a:pt x="2323" y="24"/>
                </a:lnTo>
                <a:lnTo>
                  <a:pt x="2329" y="18"/>
                </a:lnTo>
                <a:lnTo>
                  <a:pt x="2329" y="12"/>
                </a:lnTo>
                <a:lnTo>
                  <a:pt x="2329" y="6"/>
                </a:lnTo>
                <a:lnTo>
                  <a:pt x="2335" y="0"/>
                </a:lnTo>
                <a:lnTo>
                  <a:pt x="2335" y="6"/>
                </a:lnTo>
                <a:lnTo>
                  <a:pt x="2335" y="12"/>
                </a:lnTo>
                <a:lnTo>
                  <a:pt x="2341" y="18"/>
                </a:lnTo>
                <a:lnTo>
                  <a:pt x="2341" y="24"/>
                </a:lnTo>
                <a:lnTo>
                  <a:pt x="2341" y="30"/>
                </a:lnTo>
                <a:lnTo>
                  <a:pt x="2341" y="42"/>
                </a:lnTo>
                <a:lnTo>
                  <a:pt x="2347" y="54"/>
                </a:lnTo>
                <a:lnTo>
                  <a:pt x="2347" y="66"/>
                </a:lnTo>
                <a:lnTo>
                  <a:pt x="2347" y="78"/>
                </a:lnTo>
                <a:lnTo>
                  <a:pt x="2347" y="90"/>
                </a:lnTo>
                <a:lnTo>
                  <a:pt x="2347" y="102"/>
                </a:lnTo>
                <a:lnTo>
                  <a:pt x="2353" y="120"/>
                </a:lnTo>
                <a:lnTo>
                  <a:pt x="2353" y="138"/>
                </a:lnTo>
                <a:lnTo>
                  <a:pt x="2353" y="156"/>
                </a:lnTo>
                <a:lnTo>
                  <a:pt x="2353" y="174"/>
                </a:lnTo>
                <a:lnTo>
                  <a:pt x="2359" y="192"/>
                </a:lnTo>
                <a:lnTo>
                  <a:pt x="2359" y="210"/>
                </a:lnTo>
                <a:lnTo>
                  <a:pt x="2359" y="228"/>
                </a:lnTo>
                <a:lnTo>
                  <a:pt x="2359" y="252"/>
                </a:lnTo>
                <a:lnTo>
                  <a:pt x="2359" y="276"/>
                </a:lnTo>
                <a:lnTo>
                  <a:pt x="2365" y="294"/>
                </a:lnTo>
                <a:lnTo>
                  <a:pt x="2365" y="318"/>
                </a:lnTo>
                <a:lnTo>
                  <a:pt x="2365" y="342"/>
                </a:lnTo>
                <a:lnTo>
                  <a:pt x="2365" y="366"/>
                </a:lnTo>
                <a:lnTo>
                  <a:pt x="2365" y="390"/>
                </a:lnTo>
                <a:lnTo>
                  <a:pt x="2371" y="414"/>
                </a:lnTo>
                <a:lnTo>
                  <a:pt x="2371" y="438"/>
                </a:lnTo>
                <a:lnTo>
                  <a:pt x="2371" y="462"/>
                </a:lnTo>
                <a:lnTo>
                  <a:pt x="2371" y="492"/>
                </a:lnTo>
                <a:lnTo>
                  <a:pt x="2377" y="516"/>
                </a:lnTo>
                <a:lnTo>
                  <a:pt x="2377" y="540"/>
                </a:lnTo>
                <a:lnTo>
                  <a:pt x="2377" y="565"/>
                </a:lnTo>
                <a:lnTo>
                  <a:pt x="2377" y="589"/>
                </a:lnTo>
                <a:lnTo>
                  <a:pt x="2377" y="613"/>
                </a:lnTo>
                <a:lnTo>
                  <a:pt x="2383" y="637"/>
                </a:lnTo>
                <a:lnTo>
                  <a:pt x="2383" y="667"/>
                </a:lnTo>
                <a:lnTo>
                  <a:pt x="2383" y="685"/>
                </a:lnTo>
                <a:lnTo>
                  <a:pt x="2383" y="709"/>
                </a:lnTo>
                <a:lnTo>
                  <a:pt x="2383" y="733"/>
                </a:lnTo>
                <a:lnTo>
                  <a:pt x="2389" y="757"/>
                </a:lnTo>
                <a:lnTo>
                  <a:pt x="2389" y="781"/>
                </a:lnTo>
                <a:lnTo>
                  <a:pt x="2389" y="799"/>
                </a:lnTo>
                <a:lnTo>
                  <a:pt x="2389" y="817"/>
                </a:lnTo>
                <a:lnTo>
                  <a:pt x="2395" y="841"/>
                </a:lnTo>
                <a:lnTo>
                  <a:pt x="2395" y="859"/>
                </a:lnTo>
                <a:lnTo>
                  <a:pt x="2395" y="877"/>
                </a:lnTo>
                <a:lnTo>
                  <a:pt x="2395" y="895"/>
                </a:lnTo>
                <a:lnTo>
                  <a:pt x="2395" y="913"/>
                </a:lnTo>
                <a:lnTo>
                  <a:pt x="2401" y="925"/>
                </a:lnTo>
                <a:lnTo>
                  <a:pt x="2401" y="937"/>
                </a:lnTo>
                <a:lnTo>
                  <a:pt x="2401" y="955"/>
                </a:lnTo>
                <a:lnTo>
                  <a:pt x="2401" y="967"/>
                </a:lnTo>
                <a:lnTo>
                  <a:pt x="2407" y="979"/>
                </a:lnTo>
                <a:lnTo>
                  <a:pt x="2407" y="985"/>
                </a:lnTo>
                <a:lnTo>
                  <a:pt x="2407" y="997"/>
                </a:lnTo>
                <a:lnTo>
                  <a:pt x="2407" y="1003"/>
                </a:lnTo>
                <a:lnTo>
                  <a:pt x="2407" y="1009"/>
                </a:lnTo>
                <a:lnTo>
                  <a:pt x="2413" y="1015"/>
                </a:lnTo>
                <a:lnTo>
                  <a:pt x="2413" y="1021"/>
                </a:lnTo>
                <a:lnTo>
                  <a:pt x="2419" y="1027"/>
                </a:lnTo>
                <a:lnTo>
                  <a:pt x="2419" y="1021"/>
                </a:lnTo>
                <a:lnTo>
                  <a:pt x="2419" y="1015"/>
                </a:lnTo>
                <a:lnTo>
                  <a:pt x="2425" y="1009"/>
                </a:lnTo>
                <a:lnTo>
                  <a:pt x="2425" y="1003"/>
                </a:lnTo>
                <a:lnTo>
                  <a:pt x="2425" y="997"/>
                </a:lnTo>
                <a:lnTo>
                  <a:pt x="2425" y="985"/>
                </a:lnTo>
                <a:lnTo>
                  <a:pt x="2425" y="979"/>
                </a:lnTo>
                <a:lnTo>
                  <a:pt x="2431" y="967"/>
                </a:lnTo>
                <a:lnTo>
                  <a:pt x="2431" y="955"/>
                </a:lnTo>
                <a:lnTo>
                  <a:pt x="2431" y="937"/>
                </a:lnTo>
                <a:lnTo>
                  <a:pt x="2431" y="925"/>
                </a:lnTo>
                <a:lnTo>
                  <a:pt x="2437" y="907"/>
                </a:lnTo>
                <a:lnTo>
                  <a:pt x="2437" y="895"/>
                </a:lnTo>
                <a:lnTo>
                  <a:pt x="2437" y="877"/>
                </a:lnTo>
                <a:lnTo>
                  <a:pt x="2437" y="859"/>
                </a:lnTo>
                <a:lnTo>
                  <a:pt x="2437" y="841"/>
                </a:lnTo>
                <a:lnTo>
                  <a:pt x="2443" y="817"/>
                </a:lnTo>
                <a:lnTo>
                  <a:pt x="2443" y="799"/>
                </a:lnTo>
                <a:lnTo>
                  <a:pt x="2443" y="775"/>
                </a:lnTo>
                <a:lnTo>
                  <a:pt x="2443" y="757"/>
                </a:lnTo>
                <a:lnTo>
                  <a:pt x="2443" y="733"/>
                </a:lnTo>
                <a:lnTo>
                  <a:pt x="2449" y="709"/>
                </a:lnTo>
                <a:lnTo>
                  <a:pt x="2449" y="685"/>
                </a:lnTo>
                <a:lnTo>
                  <a:pt x="2449" y="661"/>
                </a:lnTo>
                <a:lnTo>
                  <a:pt x="2449" y="637"/>
                </a:lnTo>
                <a:lnTo>
                  <a:pt x="2455" y="613"/>
                </a:lnTo>
                <a:lnTo>
                  <a:pt x="2455" y="589"/>
                </a:lnTo>
                <a:lnTo>
                  <a:pt x="2455" y="565"/>
                </a:lnTo>
                <a:lnTo>
                  <a:pt x="2455" y="540"/>
                </a:lnTo>
                <a:lnTo>
                  <a:pt x="2455" y="516"/>
                </a:lnTo>
                <a:lnTo>
                  <a:pt x="2461" y="486"/>
                </a:lnTo>
                <a:lnTo>
                  <a:pt x="2461" y="462"/>
                </a:lnTo>
                <a:lnTo>
                  <a:pt x="2461" y="438"/>
                </a:lnTo>
                <a:lnTo>
                  <a:pt x="2461" y="414"/>
                </a:lnTo>
                <a:lnTo>
                  <a:pt x="2461" y="390"/>
                </a:lnTo>
                <a:lnTo>
                  <a:pt x="2467" y="366"/>
                </a:lnTo>
                <a:lnTo>
                  <a:pt x="2467" y="342"/>
                </a:lnTo>
                <a:lnTo>
                  <a:pt x="2467" y="318"/>
                </a:lnTo>
                <a:lnTo>
                  <a:pt x="2467" y="294"/>
                </a:lnTo>
                <a:lnTo>
                  <a:pt x="2473" y="270"/>
                </a:lnTo>
                <a:lnTo>
                  <a:pt x="2473" y="252"/>
                </a:lnTo>
                <a:lnTo>
                  <a:pt x="2473" y="228"/>
                </a:lnTo>
                <a:lnTo>
                  <a:pt x="2473" y="210"/>
                </a:lnTo>
                <a:lnTo>
                  <a:pt x="2473" y="192"/>
                </a:lnTo>
                <a:lnTo>
                  <a:pt x="2479" y="168"/>
                </a:lnTo>
                <a:lnTo>
                  <a:pt x="2479" y="150"/>
                </a:lnTo>
                <a:lnTo>
                  <a:pt x="2479" y="132"/>
                </a:lnTo>
                <a:lnTo>
                  <a:pt x="2479" y="120"/>
                </a:lnTo>
                <a:lnTo>
                  <a:pt x="2485" y="102"/>
                </a:lnTo>
                <a:lnTo>
                  <a:pt x="2485" y="90"/>
                </a:lnTo>
                <a:lnTo>
                  <a:pt x="2485" y="78"/>
                </a:lnTo>
                <a:lnTo>
                  <a:pt x="2485" y="60"/>
                </a:lnTo>
                <a:lnTo>
                  <a:pt x="2485" y="54"/>
                </a:lnTo>
                <a:lnTo>
                  <a:pt x="2491" y="42"/>
                </a:lnTo>
                <a:lnTo>
                  <a:pt x="2491" y="30"/>
                </a:lnTo>
                <a:lnTo>
                  <a:pt x="2491" y="24"/>
                </a:lnTo>
                <a:lnTo>
                  <a:pt x="2491" y="18"/>
                </a:lnTo>
                <a:lnTo>
                  <a:pt x="2491" y="12"/>
                </a:lnTo>
                <a:lnTo>
                  <a:pt x="2497" y="6"/>
                </a:lnTo>
                <a:lnTo>
                  <a:pt x="2503" y="0"/>
                </a:lnTo>
                <a:lnTo>
                  <a:pt x="2503" y="6"/>
                </a:lnTo>
                <a:lnTo>
                  <a:pt x="2503" y="12"/>
                </a:lnTo>
                <a:lnTo>
                  <a:pt x="2503" y="18"/>
                </a:lnTo>
                <a:lnTo>
                  <a:pt x="2509" y="24"/>
                </a:lnTo>
                <a:lnTo>
                  <a:pt x="2509" y="30"/>
                </a:lnTo>
                <a:lnTo>
                  <a:pt x="2509" y="42"/>
                </a:lnTo>
                <a:lnTo>
                  <a:pt x="2509" y="48"/>
                </a:lnTo>
                <a:lnTo>
                  <a:pt x="2509" y="60"/>
                </a:lnTo>
                <a:lnTo>
                  <a:pt x="2515" y="72"/>
                </a:lnTo>
                <a:lnTo>
                  <a:pt x="2515" y="84"/>
                </a:lnTo>
                <a:lnTo>
                  <a:pt x="2515" y="102"/>
                </a:lnTo>
                <a:lnTo>
                  <a:pt x="2515" y="114"/>
                </a:lnTo>
                <a:lnTo>
                  <a:pt x="2521" y="132"/>
                </a:lnTo>
                <a:lnTo>
                  <a:pt x="2521" y="150"/>
                </a:lnTo>
                <a:lnTo>
                  <a:pt x="2521" y="168"/>
                </a:lnTo>
                <a:lnTo>
                  <a:pt x="2521" y="186"/>
                </a:lnTo>
                <a:lnTo>
                  <a:pt x="2521" y="204"/>
                </a:lnTo>
                <a:lnTo>
                  <a:pt x="2527" y="228"/>
                </a:lnTo>
                <a:lnTo>
                  <a:pt x="2527" y="246"/>
                </a:lnTo>
                <a:lnTo>
                  <a:pt x="2527" y="270"/>
                </a:lnTo>
                <a:lnTo>
                  <a:pt x="2527" y="294"/>
                </a:lnTo>
                <a:lnTo>
                  <a:pt x="2533" y="312"/>
                </a:lnTo>
                <a:lnTo>
                  <a:pt x="2533" y="336"/>
                </a:lnTo>
                <a:lnTo>
                  <a:pt x="2533" y="360"/>
                </a:lnTo>
                <a:lnTo>
                  <a:pt x="2533" y="384"/>
                </a:lnTo>
                <a:lnTo>
                  <a:pt x="2533" y="408"/>
                </a:lnTo>
                <a:lnTo>
                  <a:pt x="2539" y="432"/>
                </a:lnTo>
                <a:lnTo>
                  <a:pt x="2539" y="462"/>
                </a:lnTo>
                <a:lnTo>
                  <a:pt x="2539" y="486"/>
                </a:lnTo>
                <a:lnTo>
                  <a:pt x="2539" y="510"/>
                </a:lnTo>
                <a:lnTo>
                  <a:pt x="2539" y="534"/>
                </a:lnTo>
                <a:lnTo>
                  <a:pt x="2545" y="559"/>
                </a:lnTo>
                <a:lnTo>
                  <a:pt x="2545" y="583"/>
                </a:lnTo>
                <a:lnTo>
                  <a:pt x="2545" y="613"/>
                </a:lnTo>
                <a:lnTo>
                  <a:pt x="2545" y="637"/>
                </a:lnTo>
                <a:lnTo>
                  <a:pt x="2551" y="661"/>
                </a:lnTo>
                <a:lnTo>
                  <a:pt x="2551" y="685"/>
                </a:lnTo>
                <a:lnTo>
                  <a:pt x="2551" y="709"/>
                </a:lnTo>
                <a:lnTo>
                  <a:pt x="2551" y="727"/>
                </a:lnTo>
                <a:lnTo>
                  <a:pt x="2551" y="751"/>
                </a:lnTo>
                <a:lnTo>
                  <a:pt x="2557" y="775"/>
                </a:lnTo>
                <a:lnTo>
                  <a:pt x="2557" y="793"/>
                </a:lnTo>
                <a:lnTo>
                  <a:pt x="2557" y="817"/>
                </a:lnTo>
                <a:lnTo>
                  <a:pt x="2557" y="835"/>
                </a:lnTo>
                <a:lnTo>
                  <a:pt x="2563" y="853"/>
                </a:lnTo>
                <a:lnTo>
                  <a:pt x="2563" y="871"/>
                </a:lnTo>
                <a:lnTo>
                  <a:pt x="2563" y="889"/>
                </a:lnTo>
                <a:lnTo>
                  <a:pt x="2563" y="907"/>
                </a:lnTo>
                <a:lnTo>
                  <a:pt x="2563" y="925"/>
                </a:lnTo>
                <a:lnTo>
                  <a:pt x="2569" y="937"/>
                </a:lnTo>
                <a:lnTo>
                  <a:pt x="2569" y="949"/>
                </a:lnTo>
                <a:lnTo>
                  <a:pt x="2569" y="961"/>
                </a:lnTo>
                <a:lnTo>
                  <a:pt x="2569" y="973"/>
                </a:lnTo>
                <a:lnTo>
                  <a:pt x="2569" y="985"/>
                </a:lnTo>
                <a:lnTo>
                  <a:pt x="2575" y="997"/>
                </a:lnTo>
                <a:lnTo>
                  <a:pt x="2575" y="1003"/>
                </a:lnTo>
                <a:lnTo>
                  <a:pt x="2575" y="1009"/>
                </a:lnTo>
                <a:lnTo>
                  <a:pt x="2575" y="1015"/>
                </a:lnTo>
                <a:lnTo>
                  <a:pt x="2581" y="1021"/>
                </a:lnTo>
                <a:lnTo>
                  <a:pt x="2581" y="1027"/>
                </a:lnTo>
                <a:lnTo>
                  <a:pt x="2587" y="1021"/>
                </a:lnTo>
                <a:lnTo>
                  <a:pt x="2587" y="1015"/>
                </a:lnTo>
                <a:lnTo>
                  <a:pt x="2587" y="1009"/>
                </a:lnTo>
                <a:lnTo>
                  <a:pt x="2587" y="1003"/>
                </a:lnTo>
                <a:lnTo>
                  <a:pt x="2593" y="997"/>
                </a:lnTo>
                <a:lnTo>
                  <a:pt x="2593" y="991"/>
                </a:lnTo>
                <a:lnTo>
                  <a:pt x="2593" y="979"/>
                </a:lnTo>
                <a:lnTo>
                  <a:pt x="2593" y="967"/>
                </a:lnTo>
                <a:lnTo>
                  <a:pt x="2599" y="955"/>
                </a:lnTo>
                <a:lnTo>
                  <a:pt x="2599" y="943"/>
                </a:lnTo>
                <a:lnTo>
                  <a:pt x="2599" y="925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1204" name="Freeform 84"/>
          <p:cNvSpPr>
            <a:spLocks/>
          </p:cNvSpPr>
          <p:nvPr/>
        </p:nvSpPr>
        <p:spPr bwMode="auto">
          <a:xfrm>
            <a:off x="687388" y="1079500"/>
            <a:ext cx="8920162" cy="3240088"/>
          </a:xfrm>
          <a:custGeom>
            <a:avLst/>
            <a:gdLst>
              <a:gd name="T0" fmla="*/ 123557 w 2599"/>
              <a:gd name="T1" fmla="*/ 1219200 h 2041"/>
              <a:gd name="T2" fmla="*/ 247115 w 2599"/>
              <a:gd name="T3" fmla="*/ 3040063 h 2041"/>
              <a:gd name="T4" fmla="*/ 391265 w 2599"/>
              <a:gd name="T5" fmla="*/ 2611438 h 2041"/>
              <a:gd name="T6" fmla="*/ 514823 w 2599"/>
              <a:gd name="T7" fmla="*/ 647700 h 2041"/>
              <a:gd name="T8" fmla="*/ 638380 w 2599"/>
              <a:gd name="T9" fmla="*/ 257175 h 2041"/>
              <a:gd name="T10" fmla="*/ 761938 w 2599"/>
              <a:gd name="T11" fmla="*/ 2011363 h 2041"/>
              <a:gd name="T12" fmla="*/ 906088 w 2599"/>
              <a:gd name="T13" fmla="*/ 3116263 h 2041"/>
              <a:gd name="T14" fmla="*/ 1029645 w 2599"/>
              <a:gd name="T15" fmla="*/ 1782763 h 2041"/>
              <a:gd name="T16" fmla="*/ 1153203 w 2599"/>
              <a:gd name="T17" fmla="*/ 285750 h 2041"/>
              <a:gd name="T18" fmla="*/ 1297353 w 2599"/>
              <a:gd name="T19" fmla="*/ 990600 h 2041"/>
              <a:gd name="T20" fmla="*/ 1420911 w 2599"/>
              <a:gd name="T21" fmla="*/ 2630488 h 2041"/>
              <a:gd name="T22" fmla="*/ 1565061 w 2599"/>
              <a:gd name="T23" fmla="*/ 2535238 h 2041"/>
              <a:gd name="T24" fmla="*/ 1688619 w 2599"/>
              <a:gd name="T25" fmla="*/ 1000125 h 2041"/>
              <a:gd name="T26" fmla="*/ 1832769 w 2599"/>
              <a:gd name="T27" fmla="*/ 561975 h 2041"/>
              <a:gd name="T28" fmla="*/ 1956326 w 2599"/>
              <a:gd name="T29" fmla="*/ 1811338 h 2041"/>
              <a:gd name="T30" fmla="*/ 2100477 w 2599"/>
              <a:gd name="T31" fmla="*/ 2640013 h 2041"/>
              <a:gd name="T32" fmla="*/ 2224034 w 2599"/>
              <a:gd name="T33" fmla="*/ 1716088 h 2041"/>
              <a:gd name="T34" fmla="*/ 2347592 w 2599"/>
              <a:gd name="T35" fmla="*/ 790575 h 2041"/>
              <a:gd name="T36" fmla="*/ 2491742 w 2599"/>
              <a:gd name="T37" fmla="*/ 1343025 h 2041"/>
              <a:gd name="T38" fmla="*/ 2615300 w 2599"/>
              <a:gd name="T39" fmla="*/ 2220913 h 2041"/>
              <a:gd name="T40" fmla="*/ 2780043 w 2599"/>
              <a:gd name="T41" fmla="*/ 1944688 h 2041"/>
              <a:gd name="T42" fmla="*/ 2903600 w 2599"/>
              <a:gd name="T43" fmla="*/ 1238250 h 2041"/>
              <a:gd name="T44" fmla="*/ 3068344 w 2599"/>
              <a:gd name="T45" fmla="*/ 1352550 h 2041"/>
              <a:gd name="T46" fmla="*/ 3191901 w 2599"/>
              <a:gd name="T47" fmla="*/ 1849438 h 2041"/>
              <a:gd name="T48" fmla="*/ 3377237 w 2599"/>
              <a:gd name="T49" fmla="*/ 1735138 h 2041"/>
              <a:gd name="T50" fmla="*/ 3603759 w 2599"/>
              <a:gd name="T51" fmla="*/ 1552575 h 2041"/>
              <a:gd name="T52" fmla="*/ 3995024 w 2599"/>
              <a:gd name="T53" fmla="*/ 1581150 h 2041"/>
              <a:gd name="T54" fmla="*/ 4118582 w 2599"/>
              <a:gd name="T55" fmla="*/ 1878013 h 2041"/>
              <a:gd name="T56" fmla="*/ 4307350 w 2599"/>
              <a:gd name="T57" fmla="*/ 1638300 h 2041"/>
              <a:gd name="T58" fmla="*/ 4430908 w 2599"/>
              <a:gd name="T59" fmla="*/ 1162050 h 2041"/>
              <a:gd name="T60" fmla="*/ 4595651 w 2599"/>
              <a:gd name="T61" fmla="*/ 1504950 h 2041"/>
              <a:gd name="T62" fmla="*/ 4719208 w 2599"/>
              <a:gd name="T63" fmla="*/ 2220913 h 2041"/>
              <a:gd name="T64" fmla="*/ 4863359 w 2599"/>
              <a:gd name="T65" fmla="*/ 1906588 h 2041"/>
              <a:gd name="T66" fmla="*/ 4986916 w 2599"/>
              <a:gd name="T67" fmla="*/ 952500 h 2041"/>
              <a:gd name="T68" fmla="*/ 5151660 w 2599"/>
              <a:gd name="T69" fmla="*/ 1066800 h 2041"/>
              <a:gd name="T70" fmla="*/ 5275217 w 2599"/>
              <a:gd name="T71" fmla="*/ 2239963 h 2041"/>
              <a:gd name="T72" fmla="*/ 5419367 w 2599"/>
              <a:gd name="T73" fmla="*/ 2497138 h 2041"/>
              <a:gd name="T74" fmla="*/ 5542925 w 2599"/>
              <a:gd name="T75" fmla="*/ 1228725 h 2041"/>
              <a:gd name="T76" fmla="*/ 5666482 w 2599"/>
              <a:gd name="T77" fmla="*/ 466725 h 2041"/>
              <a:gd name="T78" fmla="*/ 5790040 w 2599"/>
              <a:gd name="T79" fmla="*/ 1619250 h 2041"/>
              <a:gd name="T80" fmla="*/ 5934190 w 2599"/>
              <a:gd name="T81" fmla="*/ 2887663 h 2041"/>
              <a:gd name="T82" fmla="*/ 6057748 w 2599"/>
              <a:gd name="T83" fmla="*/ 2049463 h 2041"/>
              <a:gd name="T84" fmla="*/ 6201898 w 2599"/>
              <a:gd name="T85" fmla="*/ 438150 h 2041"/>
              <a:gd name="T86" fmla="*/ 6325455 w 2599"/>
              <a:gd name="T87" fmla="*/ 714375 h 2041"/>
              <a:gd name="T88" fmla="*/ 6449013 w 2599"/>
              <a:gd name="T89" fmla="*/ 2516188 h 2041"/>
              <a:gd name="T90" fmla="*/ 6593163 w 2599"/>
              <a:gd name="T91" fmla="*/ 2973388 h 2041"/>
              <a:gd name="T92" fmla="*/ 6716721 w 2599"/>
              <a:gd name="T93" fmla="*/ 1266825 h 2041"/>
              <a:gd name="T94" fmla="*/ 6840278 w 2599"/>
              <a:gd name="T95" fmla="*/ 47625 h 2041"/>
              <a:gd name="T96" fmla="*/ 6963836 w 2599"/>
              <a:gd name="T97" fmla="*/ 1352550 h 2041"/>
              <a:gd name="T98" fmla="*/ 7087393 w 2599"/>
              <a:gd name="T99" fmla="*/ 3087688 h 2041"/>
              <a:gd name="T100" fmla="*/ 7231543 w 2599"/>
              <a:gd name="T101" fmla="*/ 2516188 h 2041"/>
              <a:gd name="T102" fmla="*/ 7355101 w 2599"/>
              <a:gd name="T103" fmla="*/ 533400 h 2041"/>
              <a:gd name="T104" fmla="*/ 7499251 w 2599"/>
              <a:gd name="T105" fmla="*/ 314325 h 2041"/>
              <a:gd name="T106" fmla="*/ 7622809 w 2599"/>
              <a:gd name="T107" fmla="*/ 2220913 h 2041"/>
              <a:gd name="T108" fmla="*/ 7746366 w 2599"/>
              <a:gd name="T109" fmla="*/ 3192463 h 2041"/>
              <a:gd name="T110" fmla="*/ 7869924 w 2599"/>
              <a:gd name="T111" fmla="*/ 1677988 h 2041"/>
              <a:gd name="T112" fmla="*/ 7993481 w 2599"/>
              <a:gd name="T113" fmla="*/ 104775 h 2041"/>
              <a:gd name="T114" fmla="*/ 8137631 w 2599"/>
              <a:gd name="T115" fmla="*/ 962025 h 2041"/>
              <a:gd name="T116" fmla="*/ 8261189 w 2599"/>
              <a:gd name="T117" fmla="*/ 2801938 h 2041"/>
              <a:gd name="T118" fmla="*/ 8405339 w 2599"/>
              <a:gd name="T119" fmla="*/ 2697163 h 2041"/>
              <a:gd name="T120" fmla="*/ 8528897 w 2599"/>
              <a:gd name="T121" fmla="*/ 904875 h 2041"/>
              <a:gd name="T122" fmla="*/ 8652454 w 2599"/>
              <a:gd name="T123" fmla="*/ 333375 h 2041"/>
              <a:gd name="T124" fmla="*/ 8796605 w 2599"/>
              <a:gd name="T125" fmla="*/ 1839913 h 204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99" h="2041">
                <a:moveTo>
                  <a:pt x="0" y="0"/>
                </a:moveTo>
                <a:lnTo>
                  <a:pt x="0" y="6"/>
                </a:lnTo>
                <a:lnTo>
                  <a:pt x="6" y="12"/>
                </a:lnTo>
                <a:lnTo>
                  <a:pt x="6" y="18"/>
                </a:lnTo>
                <a:lnTo>
                  <a:pt x="6" y="30"/>
                </a:lnTo>
                <a:lnTo>
                  <a:pt x="6" y="42"/>
                </a:lnTo>
                <a:lnTo>
                  <a:pt x="12" y="54"/>
                </a:lnTo>
                <a:lnTo>
                  <a:pt x="12" y="72"/>
                </a:lnTo>
                <a:lnTo>
                  <a:pt x="12" y="90"/>
                </a:lnTo>
                <a:lnTo>
                  <a:pt x="12" y="114"/>
                </a:lnTo>
                <a:lnTo>
                  <a:pt x="12" y="132"/>
                </a:lnTo>
                <a:lnTo>
                  <a:pt x="18" y="162"/>
                </a:lnTo>
                <a:lnTo>
                  <a:pt x="18" y="186"/>
                </a:lnTo>
                <a:lnTo>
                  <a:pt x="18" y="216"/>
                </a:lnTo>
                <a:lnTo>
                  <a:pt x="18" y="246"/>
                </a:lnTo>
                <a:lnTo>
                  <a:pt x="18" y="276"/>
                </a:lnTo>
                <a:lnTo>
                  <a:pt x="24" y="312"/>
                </a:lnTo>
                <a:lnTo>
                  <a:pt x="24" y="348"/>
                </a:lnTo>
                <a:lnTo>
                  <a:pt x="24" y="384"/>
                </a:lnTo>
                <a:lnTo>
                  <a:pt x="24" y="420"/>
                </a:lnTo>
                <a:lnTo>
                  <a:pt x="30" y="462"/>
                </a:lnTo>
                <a:lnTo>
                  <a:pt x="30" y="504"/>
                </a:lnTo>
                <a:lnTo>
                  <a:pt x="30" y="546"/>
                </a:lnTo>
                <a:lnTo>
                  <a:pt x="30" y="588"/>
                </a:lnTo>
                <a:lnTo>
                  <a:pt x="30" y="630"/>
                </a:lnTo>
                <a:lnTo>
                  <a:pt x="36" y="678"/>
                </a:lnTo>
                <a:lnTo>
                  <a:pt x="36" y="720"/>
                </a:lnTo>
                <a:lnTo>
                  <a:pt x="36" y="768"/>
                </a:lnTo>
                <a:lnTo>
                  <a:pt x="36" y="816"/>
                </a:lnTo>
                <a:lnTo>
                  <a:pt x="36" y="864"/>
                </a:lnTo>
                <a:lnTo>
                  <a:pt x="42" y="912"/>
                </a:lnTo>
                <a:lnTo>
                  <a:pt x="42" y="960"/>
                </a:lnTo>
                <a:lnTo>
                  <a:pt x="42" y="1008"/>
                </a:lnTo>
                <a:lnTo>
                  <a:pt x="42" y="1057"/>
                </a:lnTo>
                <a:lnTo>
                  <a:pt x="48" y="1105"/>
                </a:lnTo>
                <a:lnTo>
                  <a:pt x="48" y="1153"/>
                </a:lnTo>
                <a:lnTo>
                  <a:pt x="48" y="1201"/>
                </a:lnTo>
                <a:lnTo>
                  <a:pt x="48" y="1249"/>
                </a:lnTo>
                <a:lnTo>
                  <a:pt x="48" y="1291"/>
                </a:lnTo>
                <a:lnTo>
                  <a:pt x="54" y="1339"/>
                </a:lnTo>
                <a:lnTo>
                  <a:pt x="54" y="1387"/>
                </a:lnTo>
                <a:lnTo>
                  <a:pt x="54" y="1429"/>
                </a:lnTo>
                <a:lnTo>
                  <a:pt x="54" y="1471"/>
                </a:lnTo>
                <a:lnTo>
                  <a:pt x="60" y="1513"/>
                </a:lnTo>
                <a:lnTo>
                  <a:pt x="60" y="1555"/>
                </a:lnTo>
                <a:lnTo>
                  <a:pt x="60" y="1597"/>
                </a:lnTo>
                <a:lnTo>
                  <a:pt x="60" y="1633"/>
                </a:lnTo>
                <a:lnTo>
                  <a:pt x="60" y="1675"/>
                </a:lnTo>
                <a:lnTo>
                  <a:pt x="66" y="1711"/>
                </a:lnTo>
                <a:lnTo>
                  <a:pt x="66" y="1747"/>
                </a:lnTo>
                <a:lnTo>
                  <a:pt x="66" y="1777"/>
                </a:lnTo>
                <a:lnTo>
                  <a:pt x="66" y="1807"/>
                </a:lnTo>
                <a:lnTo>
                  <a:pt x="66" y="1837"/>
                </a:lnTo>
                <a:lnTo>
                  <a:pt x="72" y="1867"/>
                </a:lnTo>
                <a:lnTo>
                  <a:pt x="72" y="1891"/>
                </a:lnTo>
                <a:lnTo>
                  <a:pt x="72" y="1915"/>
                </a:lnTo>
                <a:lnTo>
                  <a:pt x="72" y="1939"/>
                </a:lnTo>
                <a:lnTo>
                  <a:pt x="78" y="1957"/>
                </a:lnTo>
                <a:lnTo>
                  <a:pt x="78" y="1975"/>
                </a:lnTo>
                <a:lnTo>
                  <a:pt x="78" y="1993"/>
                </a:lnTo>
                <a:lnTo>
                  <a:pt x="78" y="2005"/>
                </a:lnTo>
                <a:lnTo>
                  <a:pt x="78" y="2017"/>
                </a:lnTo>
                <a:lnTo>
                  <a:pt x="84" y="2023"/>
                </a:lnTo>
                <a:lnTo>
                  <a:pt x="84" y="2029"/>
                </a:lnTo>
                <a:lnTo>
                  <a:pt x="84" y="2035"/>
                </a:lnTo>
                <a:lnTo>
                  <a:pt x="90" y="2041"/>
                </a:lnTo>
                <a:lnTo>
                  <a:pt x="90" y="2035"/>
                </a:lnTo>
                <a:lnTo>
                  <a:pt x="90" y="2023"/>
                </a:lnTo>
                <a:lnTo>
                  <a:pt x="90" y="2017"/>
                </a:lnTo>
                <a:lnTo>
                  <a:pt x="96" y="2005"/>
                </a:lnTo>
                <a:lnTo>
                  <a:pt x="96" y="1993"/>
                </a:lnTo>
                <a:lnTo>
                  <a:pt x="96" y="1975"/>
                </a:lnTo>
                <a:lnTo>
                  <a:pt x="96" y="1957"/>
                </a:lnTo>
                <a:lnTo>
                  <a:pt x="96" y="1939"/>
                </a:lnTo>
                <a:lnTo>
                  <a:pt x="102" y="1921"/>
                </a:lnTo>
                <a:lnTo>
                  <a:pt x="102" y="1897"/>
                </a:lnTo>
                <a:lnTo>
                  <a:pt x="102" y="1867"/>
                </a:lnTo>
                <a:lnTo>
                  <a:pt x="102" y="1843"/>
                </a:lnTo>
                <a:lnTo>
                  <a:pt x="108" y="1813"/>
                </a:lnTo>
                <a:lnTo>
                  <a:pt x="108" y="1783"/>
                </a:lnTo>
                <a:lnTo>
                  <a:pt x="108" y="1747"/>
                </a:lnTo>
                <a:lnTo>
                  <a:pt x="108" y="1717"/>
                </a:lnTo>
                <a:lnTo>
                  <a:pt x="108" y="1681"/>
                </a:lnTo>
                <a:lnTo>
                  <a:pt x="114" y="1645"/>
                </a:lnTo>
                <a:lnTo>
                  <a:pt x="114" y="1603"/>
                </a:lnTo>
                <a:lnTo>
                  <a:pt x="114" y="1567"/>
                </a:lnTo>
                <a:lnTo>
                  <a:pt x="114" y="1525"/>
                </a:lnTo>
                <a:lnTo>
                  <a:pt x="114" y="1483"/>
                </a:lnTo>
                <a:lnTo>
                  <a:pt x="120" y="1441"/>
                </a:lnTo>
                <a:lnTo>
                  <a:pt x="120" y="1393"/>
                </a:lnTo>
                <a:lnTo>
                  <a:pt x="120" y="1351"/>
                </a:lnTo>
                <a:lnTo>
                  <a:pt x="120" y="1303"/>
                </a:lnTo>
                <a:lnTo>
                  <a:pt x="126" y="1261"/>
                </a:lnTo>
                <a:lnTo>
                  <a:pt x="126" y="1213"/>
                </a:lnTo>
                <a:lnTo>
                  <a:pt x="126" y="1165"/>
                </a:lnTo>
                <a:lnTo>
                  <a:pt x="126" y="1117"/>
                </a:lnTo>
                <a:lnTo>
                  <a:pt x="126" y="1069"/>
                </a:lnTo>
                <a:lnTo>
                  <a:pt x="132" y="1026"/>
                </a:lnTo>
                <a:lnTo>
                  <a:pt x="132" y="978"/>
                </a:lnTo>
                <a:lnTo>
                  <a:pt x="132" y="930"/>
                </a:lnTo>
                <a:lnTo>
                  <a:pt x="132" y="882"/>
                </a:lnTo>
                <a:lnTo>
                  <a:pt x="138" y="834"/>
                </a:lnTo>
                <a:lnTo>
                  <a:pt x="138" y="786"/>
                </a:lnTo>
                <a:lnTo>
                  <a:pt x="138" y="744"/>
                </a:lnTo>
                <a:lnTo>
                  <a:pt x="138" y="696"/>
                </a:lnTo>
                <a:lnTo>
                  <a:pt x="138" y="654"/>
                </a:lnTo>
                <a:lnTo>
                  <a:pt x="144" y="612"/>
                </a:lnTo>
                <a:lnTo>
                  <a:pt x="144" y="570"/>
                </a:lnTo>
                <a:lnTo>
                  <a:pt x="144" y="528"/>
                </a:lnTo>
                <a:lnTo>
                  <a:pt x="144" y="486"/>
                </a:lnTo>
                <a:lnTo>
                  <a:pt x="144" y="450"/>
                </a:lnTo>
                <a:lnTo>
                  <a:pt x="150" y="408"/>
                </a:lnTo>
                <a:lnTo>
                  <a:pt x="150" y="372"/>
                </a:lnTo>
                <a:lnTo>
                  <a:pt x="150" y="342"/>
                </a:lnTo>
                <a:lnTo>
                  <a:pt x="150" y="306"/>
                </a:lnTo>
                <a:lnTo>
                  <a:pt x="156" y="276"/>
                </a:lnTo>
                <a:lnTo>
                  <a:pt x="156" y="246"/>
                </a:lnTo>
                <a:lnTo>
                  <a:pt x="156" y="216"/>
                </a:lnTo>
                <a:lnTo>
                  <a:pt x="156" y="192"/>
                </a:lnTo>
                <a:lnTo>
                  <a:pt x="156" y="168"/>
                </a:lnTo>
                <a:lnTo>
                  <a:pt x="162" y="144"/>
                </a:lnTo>
                <a:lnTo>
                  <a:pt x="162" y="120"/>
                </a:lnTo>
                <a:lnTo>
                  <a:pt x="162" y="102"/>
                </a:lnTo>
                <a:lnTo>
                  <a:pt x="162" y="90"/>
                </a:lnTo>
                <a:lnTo>
                  <a:pt x="162" y="72"/>
                </a:lnTo>
                <a:lnTo>
                  <a:pt x="168" y="60"/>
                </a:lnTo>
                <a:lnTo>
                  <a:pt x="168" y="48"/>
                </a:lnTo>
                <a:lnTo>
                  <a:pt x="168" y="42"/>
                </a:lnTo>
                <a:lnTo>
                  <a:pt x="174" y="36"/>
                </a:lnTo>
                <a:lnTo>
                  <a:pt x="174" y="30"/>
                </a:lnTo>
                <a:lnTo>
                  <a:pt x="174" y="36"/>
                </a:lnTo>
                <a:lnTo>
                  <a:pt x="174" y="42"/>
                </a:lnTo>
                <a:lnTo>
                  <a:pt x="180" y="48"/>
                </a:lnTo>
                <a:lnTo>
                  <a:pt x="180" y="60"/>
                </a:lnTo>
                <a:lnTo>
                  <a:pt x="180" y="72"/>
                </a:lnTo>
                <a:lnTo>
                  <a:pt x="180" y="84"/>
                </a:lnTo>
                <a:lnTo>
                  <a:pt x="186" y="102"/>
                </a:lnTo>
                <a:lnTo>
                  <a:pt x="186" y="120"/>
                </a:lnTo>
                <a:lnTo>
                  <a:pt x="186" y="138"/>
                </a:lnTo>
                <a:lnTo>
                  <a:pt x="186" y="162"/>
                </a:lnTo>
                <a:lnTo>
                  <a:pt x="186" y="186"/>
                </a:lnTo>
                <a:lnTo>
                  <a:pt x="192" y="210"/>
                </a:lnTo>
                <a:lnTo>
                  <a:pt x="192" y="234"/>
                </a:lnTo>
                <a:lnTo>
                  <a:pt x="192" y="264"/>
                </a:lnTo>
                <a:lnTo>
                  <a:pt x="192" y="294"/>
                </a:lnTo>
                <a:lnTo>
                  <a:pt x="192" y="330"/>
                </a:lnTo>
                <a:lnTo>
                  <a:pt x="198" y="360"/>
                </a:lnTo>
                <a:lnTo>
                  <a:pt x="198" y="396"/>
                </a:lnTo>
                <a:lnTo>
                  <a:pt x="198" y="432"/>
                </a:lnTo>
                <a:lnTo>
                  <a:pt x="198" y="474"/>
                </a:lnTo>
                <a:lnTo>
                  <a:pt x="204" y="510"/>
                </a:lnTo>
                <a:lnTo>
                  <a:pt x="204" y="552"/>
                </a:lnTo>
                <a:lnTo>
                  <a:pt x="204" y="594"/>
                </a:lnTo>
                <a:lnTo>
                  <a:pt x="204" y="636"/>
                </a:lnTo>
                <a:lnTo>
                  <a:pt x="204" y="678"/>
                </a:lnTo>
                <a:lnTo>
                  <a:pt x="210" y="720"/>
                </a:lnTo>
                <a:lnTo>
                  <a:pt x="210" y="768"/>
                </a:lnTo>
                <a:lnTo>
                  <a:pt x="210" y="810"/>
                </a:lnTo>
                <a:lnTo>
                  <a:pt x="210" y="858"/>
                </a:lnTo>
                <a:lnTo>
                  <a:pt x="216" y="900"/>
                </a:lnTo>
                <a:lnTo>
                  <a:pt x="216" y="948"/>
                </a:lnTo>
                <a:lnTo>
                  <a:pt x="216" y="990"/>
                </a:lnTo>
                <a:lnTo>
                  <a:pt x="216" y="1038"/>
                </a:lnTo>
                <a:lnTo>
                  <a:pt x="216" y="1087"/>
                </a:lnTo>
                <a:lnTo>
                  <a:pt x="222" y="1129"/>
                </a:lnTo>
                <a:lnTo>
                  <a:pt x="222" y="1177"/>
                </a:lnTo>
                <a:lnTo>
                  <a:pt x="222" y="1219"/>
                </a:lnTo>
                <a:lnTo>
                  <a:pt x="222" y="1267"/>
                </a:lnTo>
                <a:lnTo>
                  <a:pt x="222" y="1309"/>
                </a:lnTo>
                <a:lnTo>
                  <a:pt x="228" y="1351"/>
                </a:lnTo>
                <a:lnTo>
                  <a:pt x="228" y="1393"/>
                </a:lnTo>
                <a:lnTo>
                  <a:pt x="228" y="1435"/>
                </a:lnTo>
                <a:lnTo>
                  <a:pt x="228" y="1477"/>
                </a:lnTo>
                <a:lnTo>
                  <a:pt x="234" y="1513"/>
                </a:lnTo>
                <a:lnTo>
                  <a:pt x="234" y="1555"/>
                </a:lnTo>
                <a:lnTo>
                  <a:pt x="234" y="1591"/>
                </a:lnTo>
                <a:lnTo>
                  <a:pt x="234" y="1627"/>
                </a:lnTo>
                <a:lnTo>
                  <a:pt x="234" y="1663"/>
                </a:lnTo>
                <a:lnTo>
                  <a:pt x="240" y="1693"/>
                </a:lnTo>
                <a:lnTo>
                  <a:pt x="240" y="1723"/>
                </a:lnTo>
                <a:lnTo>
                  <a:pt x="240" y="1753"/>
                </a:lnTo>
                <a:lnTo>
                  <a:pt x="240" y="1783"/>
                </a:lnTo>
                <a:lnTo>
                  <a:pt x="240" y="1807"/>
                </a:lnTo>
                <a:lnTo>
                  <a:pt x="246" y="1837"/>
                </a:lnTo>
                <a:lnTo>
                  <a:pt x="246" y="1855"/>
                </a:lnTo>
                <a:lnTo>
                  <a:pt x="246" y="1879"/>
                </a:lnTo>
                <a:lnTo>
                  <a:pt x="246" y="1897"/>
                </a:lnTo>
                <a:lnTo>
                  <a:pt x="252" y="1915"/>
                </a:lnTo>
                <a:lnTo>
                  <a:pt x="252" y="1927"/>
                </a:lnTo>
                <a:lnTo>
                  <a:pt x="252" y="1939"/>
                </a:lnTo>
                <a:lnTo>
                  <a:pt x="252" y="1951"/>
                </a:lnTo>
                <a:lnTo>
                  <a:pt x="252" y="1963"/>
                </a:lnTo>
                <a:lnTo>
                  <a:pt x="258" y="1969"/>
                </a:lnTo>
                <a:lnTo>
                  <a:pt x="264" y="1975"/>
                </a:lnTo>
                <a:lnTo>
                  <a:pt x="264" y="1969"/>
                </a:lnTo>
                <a:lnTo>
                  <a:pt x="264" y="1963"/>
                </a:lnTo>
                <a:lnTo>
                  <a:pt x="264" y="1957"/>
                </a:lnTo>
                <a:lnTo>
                  <a:pt x="264" y="1945"/>
                </a:lnTo>
                <a:lnTo>
                  <a:pt x="270" y="1933"/>
                </a:lnTo>
                <a:lnTo>
                  <a:pt x="270" y="1921"/>
                </a:lnTo>
                <a:lnTo>
                  <a:pt x="270" y="1903"/>
                </a:lnTo>
                <a:lnTo>
                  <a:pt x="270" y="1885"/>
                </a:lnTo>
                <a:lnTo>
                  <a:pt x="270" y="1867"/>
                </a:lnTo>
                <a:lnTo>
                  <a:pt x="276" y="1843"/>
                </a:lnTo>
                <a:lnTo>
                  <a:pt x="276" y="1819"/>
                </a:lnTo>
                <a:lnTo>
                  <a:pt x="276" y="1795"/>
                </a:lnTo>
                <a:lnTo>
                  <a:pt x="276" y="1765"/>
                </a:lnTo>
                <a:lnTo>
                  <a:pt x="282" y="1741"/>
                </a:lnTo>
                <a:lnTo>
                  <a:pt x="282" y="1711"/>
                </a:lnTo>
                <a:lnTo>
                  <a:pt x="282" y="1675"/>
                </a:lnTo>
                <a:lnTo>
                  <a:pt x="282" y="1645"/>
                </a:lnTo>
                <a:lnTo>
                  <a:pt x="282" y="1609"/>
                </a:lnTo>
                <a:lnTo>
                  <a:pt x="288" y="1573"/>
                </a:lnTo>
                <a:lnTo>
                  <a:pt x="288" y="1537"/>
                </a:lnTo>
                <a:lnTo>
                  <a:pt x="288" y="1501"/>
                </a:lnTo>
                <a:lnTo>
                  <a:pt x="288" y="1459"/>
                </a:lnTo>
                <a:lnTo>
                  <a:pt x="288" y="1423"/>
                </a:lnTo>
                <a:lnTo>
                  <a:pt x="294" y="1381"/>
                </a:lnTo>
                <a:lnTo>
                  <a:pt x="294" y="1339"/>
                </a:lnTo>
                <a:lnTo>
                  <a:pt x="294" y="1297"/>
                </a:lnTo>
                <a:lnTo>
                  <a:pt x="294" y="1255"/>
                </a:lnTo>
                <a:lnTo>
                  <a:pt x="300" y="1213"/>
                </a:lnTo>
                <a:lnTo>
                  <a:pt x="300" y="1171"/>
                </a:lnTo>
                <a:lnTo>
                  <a:pt x="300" y="1123"/>
                </a:lnTo>
                <a:lnTo>
                  <a:pt x="300" y="1081"/>
                </a:lnTo>
                <a:lnTo>
                  <a:pt x="300" y="1038"/>
                </a:lnTo>
                <a:lnTo>
                  <a:pt x="306" y="996"/>
                </a:lnTo>
                <a:lnTo>
                  <a:pt x="306" y="948"/>
                </a:lnTo>
                <a:lnTo>
                  <a:pt x="306" y="906"/>
                </a:lnTo>
                <a:lnTo>
                  <a:pt x="306" y="864"/>
                </a:lnTo>
                <a:lnTo>
                  <a:pt x="312" y="822"/>
                </a:lnTo>
                <a:lnTo>
                  <a:pt x="312" y="780"/>
                </a:lnTo>
                <a:lnTo>
                  <a:pt x="312" y="738"/>
                </a:lnTo>
                <a:lnTo>
                  <a:pt x="312" y="696"/>
                </a:lnTo>
                <a:lnTo>
                  <a:pt x="312" y="660"/>
                </a:lnTo>
                <a:lnTo>
                  <a:pt x="318" y="618"/>
                </a:lnTo>
                <a:lnTo>
                  <a:pt x="318" y="582"/>
                </a:lnTo>
                <a:lnTo>
                  <a:pt x="318" y="546"/>
                </a:lnTo>
                <a:lnTo>
                  <a:pt x="318" y="510"/>
                </a:lnTo>
                <a:lnTo>
                  <a:pt x="318" y="474"/>
                </a:lnTo>
                <a:lnTo>
                  <a:pt x="324" y="438"/>
                </a:lnTo>
                <a:lnTo>
                  <a:pt x="324" y="408"/>
                </a:lnTo>
                <a:lnTo>
                  <a:pt x="324" y="378"/>
                </a:lnTo>
                <a:lnTo>
                  <a:pt x="324" y="348"/>
                </a:lnTo>
                <a:lnTo>
                  <a:pt x="330" y="324"/>
                </a:lnTo>
                <a:lnTo>
                  <a:pt x="330" y="294"/>
                </a:lnTo>
                <a:lnTo>
                  <a:pt x="330" y="270"/>
                </a:lnTo>
                <a:lnTo>
                  <a:pt x="330" y="252"/>
                </a:lnTo>
                <a:lnTo>
                  <a:pt x="330" y="228"/>
                </a:lnTo>
                <a:lnTo>
                  <a:pt x="336" y="210"/>
                </a:lnTo>
                <a:lnTo>
                  <a:pt x="336" y="192"/>
                </a:lnTo>
                <a:lnTo>
                  <a:pt x="336" y="180"/>
                </a:lnTo>
                <a:lnTo>
                  <a:pt x="336" y="162"/>
                </a:lnTo>
                <a:lnTo>
                  <a:pt x="342" y="156"/>
                </a:lnTo>
                <a:lnTo>
                  <a:pt x="342" y="144"/>
                </a:lnTo>
                <a:lnTo>
                  <a:pt x="342" y="138"/>
                </a:lnTo>
                <a:lnTo>
                  <a:pt x="342" y="132"/>
                </a:lnTo>
                <a:lnTo>
                  <a:pt x="348" y="126"/>
                </a:lnTo>
                <a:lnTo>
                  <a:pt x="348" y="132"/>
                </a:lnTo>
                <a:lnTo>
                  <a:pt x="348" y="138"/>
                </a:lnTo>
                <a:lnTo>
                  <a:pt x="354" y="150"/>
                </a:lnTo>
                <a:lnTo>
                  <a:pt x="354" y="162"/>
                </a:lnTo>
                <a:lnTo>
                  <a:pt x="354" y="174"/>
                </a:lnTo>
                <a:lnTo>
                  <a:pt x="354" y="186"/>
                </a:lnTo>
                <a:lnTo>
                  <a:pt x="360" y="204"/>
                </a:lnTo>
                <a:lnTo>
                  <a:pt x="360" y="222"/>
                </a:lnTo>
                <a:lnTo>
                  <a:pt x="360" y="240"/>
                </a:lnTo>
                <a:lnTo>
                  <a:pt x="360" y="258"/>
                </a:lnTo>
                <a:lnTo>
                  <a:pt x="360" y="282"/>
                </a:lnTo>
                <a:lnTo>
                  <a:pt x="366" y="306"/>
                </a:lnTo>
                <a:lnTo>
                  <a:pt x="366" y="336"/>
                </a:lnTo>
                <a:lnTo>
                  <a:pt x="366" y="360"/>
                </a:lnTo>
                <a:lnTo>
                  <a:pt x="366" y="390"/>
                </a:lnTo>
                <a:lnTo>
                  <a:pt x="366" y="420"/>
                </a:lnTo>
                <a:lnTo>
                  <a:pt x="372" y="450"/>
                </a:lnTo>
                <a:lnTo>
                  <a:pt x="372" y="486"/>
                </a:lnTo>
                <a:lnTo>
                  <a:pt x="372" y="516"/>
                </a:lnTo>
                <a:lnTo>
                  <a:pt x="372" y="552"/>
                </a:lnTo>
                <a:lnTo>
                  <a:pt x="378" y="588"/>
                </a:lnTo>
                <a:lnTo>
                  <a:pt x="378" y="624"/>
                </a:lnTo>
                <a:lnTo>
                  <a:pt x="378" y="666"/>
                </a:lnTo>
                <a:lnTo>
                  <a:pt x="378" y="702"/>
                </a:lnTo>
                <a:lnTo>
                  <a:pt x="378" y="738"/>
                </a:lnTo>
                <a:lnTo>
                  <a:pt x="384" y="780"/>
                </a:lnTo>
                <a:lnTo>
                  <a:pt x="384" y="822"/>
                </a:lnTo>
                <a:lnTo>
                  <a:pt x="384" y="858"/>
                </a:lnTo>
                <a:lnTo>
                  <a:pt x="384" y="900"/>
                </a:lnTo>
                <a:lnTo>
                  <a:pt x="390" y="942"/>
                </a:lnTo>
                <a:lnTo>
                  <a:pt x="390" y="984"/>
                </a:lnTo>
                <a:lnTo>
                  <a:pt x="390" y="1020"/>
                </a:lnTo>
                <a:lnTo>
                  <a:pt x="390" y="1063"/>
                </a:lnTo>
                <a:lnTo>
                  <a:pt x="390" y="1105"/>
                </a:lnTo>
                <a:lnTo>
                  <a:pt x="396" y="1147"/>
                </a:lnTo>
                <a:lnTo>
                  <a:pt x="396" y="1183"/>
                </a:lnTo>
                <a:lnTo>
                  <a:pt x="396" y="1225"/>
                </a:lnTo>
                <a:lnTo>
                  <a:pt x="396" y="1261"/>
                </a:lnTo>
                <a:lnTo>
                  <a:pt x="396" y="1303"/>
                </a:lnTo>
                <a:lnTo>
                  <a:pt x="402" y="1339"/>
                </a:lnTo>
                <a:lnTo>
                  <a:pt x="402" y="1375"/>
                </a:lnTo>
                <a:lnTo>
                  <a:pt x="402" y="1411"/>
                </a:lnTo>
                <a:lnTo>
                  <a:pt x="402" y="1447"/>
                </a:lnTo>
                <a:lnTo>
                  <a:pt x="408" y="1483"/>
                </a:lnTo>
                <a:lnTo>
                  <a:pt x="408" y="1513"/>
                </a:lnTo>
                <a:lnTo>
                  <a:pt x="408" y="1543"/>
                </a:lnTo>
                <a:lnTo>
                  <a:pt x="408" y="1573"/>
                </a:lnTo>
                <a:lnTo>
                  <a:pt x="408" y="1603"/>
                </a:lnTo>
                <a:lnTo>
                  <a:pt x="414" y="1633"/>
                </a:lnTo>
                <a:lnTo>
                  <a:pt x="414" y="1657"/>
                </a:lnTo>
                <a:lnTo>
                  <a:pt x="414" y="1681"/>
                </a:lnTo>
                <a:lnTo>
                  <a:pt x="414" y="1705"/>
                </a:lnTo>
                <a:lnTo>
                  <a:pt x="414" y="1729"/>
                </a:lnTo>
                <a:lnTo>
                  <a:pt x="420" y="1747"/>
                </a:lnTo>
                <a:lnTo>
                  <a:pt x="420" y="1765"/>
                </a:lnTo>
                <a:lnTo>
                  <a:pt x="420" y="1783"/>
                </a:lnTo>
                <a:lnTo>
                  <a:pt x="420" y="1795"/>
                </a:lnTo>
                <a:lnTo>
                  <a:pt x="426" y="1813"/>
                </a:lnTo>
                <a:lnTo>
                  <a:pt x="426" y="1819"/>
                </a:lnTo>
                <a:lnTo>
                  <a:pt x="426" y="1831"/>
                </a:lnTo>
                <a:lnTo>
                  <a:pt x="426" y="1837"/>
                </a:lnTo>
                <a:lnTo>
                  <a:pt x="426" y="1843"/>
                </a:lnTo>
                <a:lnTo>
                  <a:pt x="432" y="1849"/>
                </a:lnTo>
                <a:lnTo>
                  <a:pt x="438" y="1843"/>
                </a:lnTo>
                <a:lnTo>
                  <a:pt x="438" y="1837"/>
                </a:lnTo>
                <a:lnTo>
                  <a:pt x="438" y="1825"/>
                </a:lnTo>
                <a:lnTo>
                  <a:pt x="438" y="1819"/>
                </a:lnTo>
                <a:lnTo>
                  <a:pt x="444" y="1801"/>
                </a:lnTo>
                <a:lnTo>
                  <a:pt x="444" y="1789"/>
                </a:lnTo>
                <a:lnTo>
                  <a:pt x="444" y="1777"/>
                </a:lnTo>
                <a:lnTo>
                  <a:pt x="444" y="1759"/>
                </a:lnTo>
                <a:lnTo>
                  <a:pt x="444" y="1741"/>
                </a:lnTo>
                <a:lnTo>
                  <a:pt x="450" y="1717"/>
                </a:lnTo>
                <a:lnTo>
                  <a:pt x="450" y="1699"/>
                </a:lnTo>
                <a:lnTo>
                  <a:pt x="450" y="1675"/>
                </a:lnTo>
                <a:lnTo>
                  <a:pt x="450" y="1651"/>
                </a:lnTo>
                <a:lnTo>
                  <a:pt x="456" y="1621"/>
                </a:lnTo>
                <a:lnTo>
                  <a:pt x="456" y="1597"/>
                </a:lnTo>
                <a:lnTo>
                  <a:pt x="456" y="1567"/>
                </a:lnTo>
                <a:lnTo>
                  <a:pt x="456" y="1537"/>
                </a:lnTo>
                <a:lnTo>
                  <a:pt x="456" y="1507"/>
                </a:lnTo>
                <a:lnTo>
                  <a:pt x="462" y="1477"/>
                </a:lnTo>
                <a:lnTo>
                  <a:pt x="462" y="1441"/>
                </a:lnTo>
                <a:lnTo>
                  <a:pt x="462" y="1411"/>
                </a:lnTo>
                <a:lnTo>
                  <a:pt x="462" y="1375"/>
                </a:lnTo>
                <a:lnTo>
                  <a:pt x="468" y="1339"/>
                </a:lnTo>
                <a:lnTo>
                  <a:pt x="468" y="1303"/>
                </a:lnTo>
                <a:lnTo>
                  <a:pt x="468" y="1273"/>
                </a:lnTo>
                <a:lnTo>
                  <a:pt x="468" y="1231"/>
                </a:lnTo>
                <a:lnTo>
                  <a:pt x="468" y="1195"/>
                </a:lnTo>
                <a:lnTo>
                  <a:pt x="474" y="1159"/>
                </a:lnTo>
                <a:lnTo>
                  <a:pt x="474" y="1123"/>
                </a:lnTo>
                <a:lnTo>
                  <a:pt x="474" y="1087"/>
                </a:lnTo>
                <a:lnTo>
                  <a:pt x="474" y="1050"/>
                </a:lnTo>
                <a:lnTo>
                  <a:pt x="474" y="1008"/>
                </a:lnTo>
                <a:lnTo>
                  <a:pt x="480" y="972"/>
                </a:lnTo>
                <a:lnTo>
                  <a:pt x="480" y="936"/>
                </a:lnTo>
                <a:lnTo>
                  <a:pt x="480" y="900"/>
                </a:lnTo>
                <a:lnTo>
                  <a:pt x="480" y="864"/>
                </a:lnTo>
                <a:lnTo>
                  <a:pt x="486" y="828"/>
                </a:lnTo>
                <a:lnTo>
                  <a:pt x="486" y="792"/>
                </a:lnTo>
                <a:lnTo>
                  <a:pt x="486" y="762"/>
                </a:lnTo>
                <a:lnTo>
                  <a:pt x="486" y="726"/>
                </a:lnTo>
                <a:lnTo>
                  <a:pt x="486" y="690"/>
                </a:lnTo>
                <a:lnTo>
                  <a:pt x="492" y="660"/>
                </a:lnTo>
                <a:lnTo>
                  <a:pt x="492" y="630"/>
                </a:lnTo>
                <a:lnTo>
                  <a:pt x="492" y="600"/>
                </a:lnTo>
                <a:lnTo>
                  <a:pt x="492" y="570"/>
                </a:lnTo>
                <a:lnTo>
                  <a:pt x="492" y="540"/>
                </a:lnTo>
                <a:lnTo>
                  <a:pt x="498" y="516"/>
                </a:lnTo>
                <a:lnTo>
                  <a:pt x="498" y="486"/>
                </a:lnTo>
                <a:lnTo>
                  <a:pt x="498" y="462"/>
                </a:lnTo>
                <a:lnTo>
                  <a:pt x="498" y="444"/>
                </a:lnTo>
                <a:lnTo>
                  <a:pt x="504" y="420"/>
                </a:lnTo>
                <a:lnTo>
                  <a:pt x="504" y="402"/>
                </a:lnTo>
                <a:lnTo>
                  <a:pt x="504" y="378"/>
                </a:lnTo>
                <a:lnTo>
                  <a:pt x="504" y="360"/>
                </a:lnTo>
                <a:lnTo>
                  <a:pt x="504" y="348"/>
                </a:lnTo>
                <a:lnTo>
                  <a:pt x="510" y="330"/>
                </a:lnTo>
                <a:lnTo>
                  <a:pt x="510" y="318"/>
                </a:lnTo>
                <a:lnTo>
                  <a:pt x="510" y="306"/>
                </a:lnTo>
                <a:lnTo>
                  <a:pt x="510" y="300"/>
                </a:lnTo>
                <a:lnTo>
                  <a:pt x="516" y="294"/>
                </a:lnTo>
                <a:lnTo>
                  <a:pt x="516" y="288"/>
                </a:lnTo>
                <a:lnTo>
                  <a:pt x="516" y="282"/>
                </a:lnTo>
                <a:lnTo>
                  <a:pt x="522" y="276"/>
                </a:lnTo>
                <a:lnTo>
                  <a:pt x="522" y="282"/>
                </a:lnTo>
                <a:lnTo>
                  <a:pt x="522" y="288"/>
                </a:lnTo>
                <a:lnTo>
                  <a:pt x="522" y="294"/>
                </a:lnTo>
                <a:lnTo>
                  <a:pt x="528" y="306"/>
                </a:lnTo>
                <a:lnTo>
                  <a:pt x="528" y="312"/>
                </a:lnTo>
                <a:lnTo>
                  <a:pt x="528" y="324"/>
                </a:lnTo>
                <a:lnTo>
                  <a:pt x="528" y="342"/>
                </a:lnTo>
                <a:lnTo>
                  <a:pt x="534" y="354"/>
                </a:lnTo>
                <a:lnTo>
                  <a:pt x="534" y="372"/>
                </a:lnTo>
                <a:lnTo>
                  <a:pt x="534" y="390"/>
                </a:lnTo>
                <a:lnTo>
                  <a:pt x="534" y="408"/>
                </a:lnTo>
                <a:lnTo>
                  <a:pt x="534" y="426"/>
                </a:lnTo>
                <a:lnTo>
                  <a:pt x="540" y="450"/>
                </a:lnTo>
                <a:lnTo>
                  <a:pt x="540" y="474"/>
                </a:lnTo>
                <a:lnTo>
                  <a:pt x="540" y="498"/>
                </a:lnTo>
                <a:lnTo>
                  <a:pt x="540" y="522"/>
                </a:lnTo>
                <a:lnTo>
                  <a:pt x="540" y="546"/>
                </a:lnTo>
                <a:lnTo>
                  <a:pt x="546" y="570"/>
                </a:lnTo>
                <a:lnTo>
                  <a:pt x="546" y="600"/>
                </a:lnTo>
                <a:lnTo>
                  <a:pt x="546" y="630"/>
                </a:lnTo>
                <a:lnTo>
                  <a:pt x="546" y="660"/>
                </a:lnTo>
                <a:lnTo>
                  <a:pt x="552" y="690"/>
                </a:lnTo>
                <a:lnTo>
                  <a:pt x="552" y="720"/>
                </a:lnTo>
                <a:lnTo>
                  <a:pt x="552" y="750"/>
                </a:lnTo>
                <a:lnTo>
                  <a:pt x="552" y="780"/>
                </a:lnTo>
                <a:lnTo>
                  <a:pt x="552" y="816"/>
                </a:lnTo>
                <a:lnTo>
                  <a:pt x="558" y="846"/>
                </a:lnTo>
                <a:lnTo>
                  <a:pt x="558" y="882"/>
                </a:lnTo>
                <a:lnTo>
                  <a:pt x="558" y="912"/>
                </a:lnTo>
                <a:lnTo>
                  <a:pt x="558" y="948"/>
                </a:lnTo>
                <a:lnTo>
                  <a:pt x="564" y="978"/>
                </a:lnTo>
                <a:lnTo>
                  <a:pt x="564" y="1014"/>
                </a:lnTo>
                <a:lnTo>
                  <a:pt x="564" y="1044"/>
                </a:lnTo>
                <a:lnTo>
                  <a:pt x="564" y="1081"/>
                </a:lnTo>
                <a:lnTo>
                  <a:pt x="564" y="1111"/>
                </a:lnTo>
                <a:lnTo>
                  <a:pt x="570" y="1141"/>
                </a:lnTo>
                <a:lnTo>
                  <a:pt x="570" y="1177"/>
                </a:lnTo>
                <a:lnTo>
                  <a:pt x="570" y="1207"/>
                </a:lnTo>
                <a:lnTo>
                  <a:pt x="570" y="1237"/>
                </a:lnTo>
                <a:lnTo>
                  <a:pt x="570" y="1267"/>
                </a:lnTo>
                <a:lnTo>
                  <a:pt x="576" y="1297"/>
                </a:lnTo>
                <a:lnTo>
                  <a:pt x="576" y="1327"/>
                </a:lnTo>
                <a:lnTo>
                  <a:pt x="576" y="1357"/>
                </a:lnTo>
                <a:lnTo>
                  <a:pt x="576" y="1381"/>
                </a:lnTo>
                <a:lnTo>
                  <a:pt x="582" y="1405"/>
                </a:lnTo>
                <a:lnTo>
                  <a:pt x="582" y="1435"/>
                </a:lnTo>
                <a:lnTo>
                  <a:pt x="582" y="1459"/>
                </a:lnTo>
                <a:lnTo>
                  <a:pt x="582" y="1483"/>
                </a:lnTo>
                <a:lnTo>
                  <a:pt x="582" y="1501"/>
                </a:lnTo>
                <a:lnTo>
                  <a:pt x="588" y="1525"/>
                </a:lnTo>
                <a:lnTo>
                  <a:pt x="588" y="1543"/>
                </a:lnTo>
                <a:lnTo>
                  <a:pt x="588" y="1561"/>
                </a:lnTo>
                <a:lnTo>
                  <a:pt x="588" y="1579"/>
                </a:lnTo>
                <a:lnTo>
                  <a:pt x="594" y="1597"/>
                </a:lnTo>
                <a:lnTo>
                  <a:pt x="594" y="1609"/>
                </a:lnTo>
                <a:lnTo>
                  <a:pt x="594" y="1621"/>
                </a:lnTo>
                <a:lnTo>
                  <a:pt x="594" y="1633"/>
                </a:lnTo>
                <a:lnTo>
                  <a:pt x="594" y="1645"/>
                </a:lnTo>
                <a:lnTo>
                  <a:pt x="600" y="1651"/>
                </a:lnTo>
                <a:lnTo>
                  <a:pt x="600" y="1663"/>
                </a:lnTo>
                <a:lnTo>
                  <a:pt x="600" y="1669"/>
                </a:lnTo>
                <a:lnTo>
                  <a:pt x="606" y="1675"/>
                </a:lnTo>
                <a:lnTo>
                  <a:pt x="612" y="1669"/>
                </a:lnTo>
                <a:lnTo>
                  <a:pt x="612" y="1663"/>
                </a:lnTo>
                <a:lnTo>
                  <a:pt x="612" y="1657"/>
                </a:lnTo>
                <a:lnTo>
                  <a:pt x="612" y="1645"/>
                </a:lnTo>
                <a:lnTo>
                  <a:pt x="612" y="1639"/>
                </a:lnTo>
                <a:lnTo>
                  <a:pt x="618" y="1627"/>
                </a:lnTo>
                <a:lnTo>
                  <a:pt x="618" y="1615"/>
                </a:lnTo>
                <a:lnTo>
                  <a:pt x="618" y="1603"/>
                </a:lnTo>
                <a:lnTo>
                  <a:pt x="618" y="1585"/>
                </a:lnTo>
                <a:lnTo>
                  <a:pt x="618" y="1573"/>
                </a:lnTo>
                <a:lnTo>
                  <a:pt x="624" y="1555"/>
                </a:lnTo>
                <a:lnTo>
                  <a:pt x="624" y="1537"/>
                </a:lnTo>
                <a:lnTo>
                  <a:pt x="624" y="1519"/>
                </a:lnTo>
                <a:lnTo>
                  <a:pt x="624" y="1495"/>
                </a:lnTo>
                <a:lnTo>
                  <a:pt x="630" y="1477"/>
                </a:lnTo>
                <a:lnTo>
                  <a:pt x="630" y="1453"/>
                </a:lnTo>
                <a:lnTo>
                  <a:pt x="630" y="1429"/>
                </a:lnTo>
                <a:lnTo>
                  <a:pt x="630" y="1405"/>
                </a:lnTo>
                <a:lnTo>
                  <a:pt x="630" y="1381"/>
                </a:lnTo>
                <a:lnTo>
                  <a:pt x="636" y="1357"/>
                </a:lnTo>
                <a:lnTo>
                  <a:pt x="636" y="1333"/>
                </a:lnTo>
                <a:lnTo>
                  <a:pt x="636" y="1303"/>
                </a:lnTo>
                <a:lnTo>
                  <a:pt x="636" y="1279"/>
                </a:lnTo>
                <a:lnTo>
                  <a:pt x="642" y="1249"/>
                </a:lnTo>
                <a:lnTo>
                  <a:pt x="642" y="1225"/>
                </a:lnTo>
                <a:lnTo>
                  <a:pt x="642" y="1195"/>
                </a:lnTo>
                <a:lnTo>
                  <a:pt x="642" y="1165"/>
                </a:lnTo>
                <a:lnTo>
                  <a:pt x="642" y="1135"/>
                </a:lnTo>
                <a:lnTo>
                  <a:pt x="648" y="1111"/>
                </a:lnTo>
                <a:lnTo>
                  <a:pt x="648" y="1081"/>
                </a:lnTo>
                <a:lnTo>
                  <a:pt x="648" y="1050"/>
                </a:lnTo>
                <a:lnTo>
                  <a:pt x="648" y="1026"/>
                </a:lnTo>
                <a:lnTo>
                  <a:pt x="648" y="996"/>
                </a:lnTo>
                <a:lnTo>
                  <a:pt x="654" y="966"/>
                </a:lnTo>
                <a:lnTo>
                  <a:pt x="654" y="936"/>
                </a:lnTo>
                <a:lnTo>
                  <a:pt x="654" y="912"/>
                </a:lnTo>
                <a:lnTo>
                  <a:pt x="654" y="882"/>
                </a:lnTo>
                <a:lnTo>
                  <a:pt x="660" y="858"/>
                </a:lnTo>
                <a:lnTo>
                  <a:pt x="660" y="834"/>
                </a:lnTo>
                <a:lnTo>
                  <a:pt x="660" y="804"/>
                </a:lnTo>
                <a:lnTo>
                  <a:pt x="660" y="780"/>
                </a:lnTo>
                <a:lnTo>
                  <a:pt x="660" y="756"/>
                </a:lnTo>
                <a:lnTo>
                  <a:pt x="666" y="732"/>
                </a:lnTo>
                <a:lnTo>
                  <a:pt x="666" y="708"/>
                </a:lnTo>
                <a:lnTo>
                  <a:pt x="666" y="690"/>
                </a:lnTo>
                <a:lnTo>
                  <a:pt x="666" y="666"/>
                </a:lnTo>
                <a:lnTo>
                  <a:pt x="666" y="648"/>
                </a:lnTo>
                <a:lnTo>
                  <a:pt x="672" y="630"/>
                </a:lnTo>
                <a:lnTo>
                  <a:pt x="672" y="612"/>
                </a:lnTo>
                <a:lnTo>
                  <a:pt x="672" y="594"/>
                </a:lnTo>
                <a:lnTo>
                  <a:pt x="672" y="576"/>
                </a:lnTo>
                <a:lnTo>
                  <a:pt x="678" y="564"/>
                </a:lnTo>
                <a:lnTo>
                  <a:pt x="678" y="546"/>
                </a:lnTo>
                <a:lnTo>
                  <a:pt x="678" y="534"/>
                </a:lnTo>
                <a:lnTo>
                  <a:pt x="678" y="522"/>
                </a:lnTo>
                <a:lnTo>
                  <a:pt x="678" y="516"/>
                </a:lnTo>
                <a:lnTo>
                  <a:pt x="684" y="504"/>
                </a:lnTo>
                <a:lnTo>
                  <a:pt x="684" y="498"/>
                </a:lnTo>
                <a:lnTo>
                  <a:pt x="684" y="492"/>
                </a:lnTo>
                <a:lnTo>
                  <a:pt x="684" y="486"/>
                </a:lnTo>
                <a:lnTo>
                  <a:pt x="690" y="480"/>
                </a:lnTo>
                <a:lnTo>
                  <a:pt x="696" y="474"/>
                </a:lnTo>
                <a:lnTo>
                  <a:pt x="696" y="480"/>
                </a:lnTo>
                <a:lnTo>
                  <a:pt x="696" y="486"/>
                </a:lnTo>
                <a:lnTo>
                  <a:pt x="696" y="498"/>
                </a:lnTo>
                <a:lnTo>
                  <a:pt x="702" y="504"/>
                </a:lnTo>
                <a:lnTo>
                  <a:pt x="702" y="510"/>
                </a:lnTo>
                <a:lnTo>
                  <a:pt x="702" y="522"/>
                </a:lnTo>
                <a:lnTo>
                  <a:pt x="702" y="534"/>
                </a:lnTo>
                <a:lnTo>
                  <a:pt x="708" y="546"/>
                </a:lnTo>
                <a:lnTo>
                  <a:pt x="708" y="558"/>
                </a:lnTo>
                <a:lnTo>
                  <a:pt x="708" y="570"/>
                </a:lnTo>
                <a:lnTo>
                  <a:pt x="708" y="588"/>
                </a:lnTo>
                <a:lnTo>
                  <a:pt x="708" y="600"/>
                </a:lnTo>
                <a:lnTo>
                  <a:pt x="714" y="618"/>
                </a:lnTo>
                <a:lnTo>
                  <a:pt x="714" y="636"/>
                </a:lnTo>
                <a:lnTo>
                  <a:pt x="714" y="654"/>
                </a:lnTo>
                <a:lnTo>
                  <a:pt x="714" y="672"/>
                </a:lnTo>
                <a:lnTo>
                  <a:pt x="720" y="696"/>
                </a:lnTo>
                <a:lnTo>
                  <a:pt x="720" y="714"/>
                </a:lnTo>
                <a:lnTo>
                  <a:pt x="720" y="732"/>
                </a:lnTo>
                <a:lnTo>
                  <a:pt x="720" y="756"/>
                </a:lnTo>
                <a:lnTo>
                  <a:pt x="720" y="774"/>
                </a:lnTo>
                <a:lnTo>
                  <a:pt x="726" y="798"/>
                </a:lnTo>
                <a:lnTo>
                  <a:pt x="726" y="822"/>
                </a:lnTo>
                <a:lnTo>
                  <a:pt x="726" y="846"/>
                </a:lnTo>
                <a:lnTo>
                  <a:pt x="726" y="870"/>
                </a:lnTo>
                <a:lnTo>
                  <a:pt x="726" y="888"/>
                </a:lnTo>
                <a:lnTo>
                  <a:pt x="732" y="912"/>
                </a:lnTo>
                <a:lnTo>
                  <a:pt x="732" y="936"/>
                </a:lnTo>
                <a:lnTo>
                  <a:pt x="732" y="960"/>
                </a:lnTo>
                <a:lnTo>
                  <a:pt x="732" y="984"/>
                </a:lnTo>
                <a:lnTo>
                  <a:pt x="738" y="1008"/>
                </a:lnTo>
                <a:lnTo>
                  <a:pt x="738" y="1032"/>
                </a:lnTo>
                <a:lnTo>
                  <a:pt x="738" y="1057"/>
                </a:lnTo>
                <a:lnTo>
                  <a:pt x="738" y="1075"/>
                </a:lnTo>
                <a:lnTo>
                  <a:pt x="738" y="1099"/>
                </a:lnTo>
                <a:lnTo>
                  <a:pt x="744" y="1123"/>
                </a:lnTo>
                <a:lnTo>
                  <a:pt x="744" y="1147"/>
                </a:lnTo>
                <a:lnTo>
                  <a:pt x="744" y="1165"/>
                </a:lnTo>
                <a:lnTo>
                  <a:pt x="744" y="1189"/>
                </a:lnTo>
                <a:lnTo>
                  <a:pt x="744" y="1207"/>
                </a:lnTo>
                <a:lnTo>
                  <a:pt x="750" y="1225"/>
                </a:lnTo>
                <a:lnTo>
                  <a:pt x="750" y="1249"/>
                </a:lnTo>
                <a:lnTo>
                  <a:pt x="750" y="1267"/>
                </a:lnTo>
                <a:lnTo>
                  <a:pt x="750" y="1285"/>
                </a:lnTo>
                <a:lnTo>
                  <a:pt x="756" y="1303"/>
                </a:lnTo>
                <a:lnTo>
                  <a:pt x="756" y="1315"/>
                </a:lnTo>
                <a:lnTo>
                  <a:pt x="756" y="1333"/>
                </a:lnTo>
                <a:lnTo>
                  <a:pt x="756" y="1345"/>
                </a:lnTo>
                <a:lnTo>
                  <a:pt x="756" y="1363"/>
                </a:lnTo>
                <a:lnTo>
                  <a:pt x="762" y="1375"/>
                </a:lnTo>
                <a:lnTo>
                  <a:pt x="762" y="1387"/>
                </a:lnTo>
                <a:lnTo>
                  <a:pt x="762" y="1399"/>
                </a:lnTo>
                <a:lnTo>
                  <a:pt x="762" y="1411"/>
                </a:lnTo>
                <a:lnTo>
                  <a:pt x="768" y="1417"/>
                </a:lnTo>
                <a:lnTo>
                  <a:pt x="768" y="1429"/>
                </a:lnTo>
                <a:lnTo>
                  <a:pt x="768" y="1435"/>
                </a:lnTo>
                <a:lnTo>
                  <a:pt x="768" y="1441"/>
                </a:lnTo>
                <a:lnTo>
                  <a:pt x="768" y="1447"/>
                </a:lnTo>
                <a:lnTo>
                  <a:pt x="774" y="1453"/>
                </a:lnTo>
                <a:lnTo>
                  <a:pt x="780" y="1459"/>
                </a:lnTo>
                <a:lnTo>
                  <a:pt x="786" y="1453"/>
                </a:lnTo>
                <a:lnTo>
                  <a:pt x="786" y="1447"/>
                </a:lnTo>
                <a:lnTo>
                  <a:pt x="786" y="1441"/>
                </a:lnTo>
                <a:lnTo>
                  <a:pt x="786" y="1435"/>
                </a:lnTo>
                <a:lnTo>
                  <a:pt x="786" y="1423"/>
                </a:lnTo>
                <a:lnTo>
                  <a:pt x="792" y="1417"/>
                </a:lnTo>
                <a:lnTo>
                  <a:pt x="792" y="1405"/>
                </a:lnTo>
                <a:lnTo>
                  <a:pt x="792" y="1399"/>
                </a:lnTo>
                <a:lnTo>
                  <a:pt x="792" y="1387"/>
                </a:lnTo>
                <a:lnTo>
                  <a:pt x="792" y="1375"/>
                </a:lnTo>
                <a:lnTo>
                  <a:pt x="798" y="1363"/>
                </a:lnTo>
                <a:lnTo>
                  <a:pt x="798" y="1351"/>
                </a:lnTo>
                <a:lnTo>
                  <a:pt x="798" y="1333"/>
                </a:lnTo>
                <a:lnTo>
                  <a:pt x="798" y="1321"/>
                </a:lnTo>
                <a:lnTo>
                  <a:pt x="804" y="1309"/>
                </a:lnTo>
                <a:lnTo>
                  <a:pt x="804" y="1291"/>
                </a:lnTo>
                <a:lnTo>
                  <a:pt x="804" y="1273"/>
                </a:lnTo>
                <a:lnTo>
                  <a:pt x="804" y="1261"/>
                </a:lnTo>
                <a:lnTo>
                  <a:pt x="804" y="1243"/>
                </a:lnTo>
                <a:lnTo>
                  <a:pt x="810" y="1225"/>
                </a:lnTo>
                <a:lnTo>
                  <a:pt x="810" y="1207"/>
                </a:lnTo>
                <a:lnTo>
                  <a:pt x="810" y="1189"/>
                </a:lnTo>
                <a:lnTo>
                  <a:pt x="810" y="1171"/>
                </a:lnTo>
                <a:lnTo>
                  <a:pt x="816" y="1159"/>
                </a:lnTo>
                <a:lnTo>
                  <a:pt x="816" y="1141"/>
                </a:lnTo>
                <a:lnTo>
                  <a:pt x="816" y="1123"/>
                </a:lnTo>
                <a:lnTo>
                  <a:pt x="816" y="1099"/>
                </a:lnTo>
                <a:lnTo>
                  <a:pt x="816" y="1081"/>
                </a:lnTo>
                <a:lnTo>
                  <a:pt x="822" y="1063"/>
                </a:lnTo>
                <a:lnTo>
                  <a:pt x="822" y="1044"/>
                </a:lnTo>
                <a:lnTo>
                  <a:pt x="822" y="1026"/>
                </a:lnTo>
                <a:lnTo>
                  <a:pt x="822" y="1014"/>
                </a:lnTo>
                <a:lnTo>
                  <a:pt x="822" y="996"/>
                </a:lnTo>
                <a:lnTo>
                  <a:pt x="828" y="978"/>
                </a:lnTo>
                <a:lnTo>
                  <a:pt x="828" y="960"/>
                </a:lnTo>
                <a:lnTo>
                  <a:pt x="828" y="942"/>
                </a:lnTo>
                <a:lnTo>
                  <a:pt x="828" y="924"/>
                </a:lnTo>
                <a:lnTo>
                  <a:pt x="834" y="912"/>
                </a:lnTo>
                <a:lnTo>
                  <a:pt x="834" y="894"/>
                </a:lnTo>
                <a:lnTo>
                  <a:pt x="834" y="882"/>
                </a:lnTo>
                <a:lnTo>
                  <a:pt x="834" y="864"/>
                </a:lnTo>
                <a:lnTo>
                  <a:pt x="834" y="852"/>
                </a:lnTo>
                <a:lnTo>
                  <a:pt x="840" y="840"/>
                </a:lnTo>
                <a:lnTo>
                  <a:pt x="840" y="822"/>
                </a:lnTo>
                <a:lnTo>
                  <a:pt x="840" y="810"/>
                </a:lnTo>
                <a:lnTo>
                  <a:pt x="840" y="798"/>
                </a:lnTo>
                <a:lnTo>
                  <a:pt x="846" y="786"/>
                </a:lnTo>
                <a:lnTo>
                  <a:pt x="846" y="780"/>
                </a:lnTo>
                <a:lnTo>
                  <a:pt x="846" y="768"/>
                </a:lnTo>
                <a:lnTo>
                  <a:pt x="846" y="756"/>
                </a:lnTo>
                <a:lnTo>
                  <a:pt x="846" y="750"/>
                </a:lnTo>
                <a:lnTo>
                  <a:pt x="852" y="744"/>
                </a:lnTo>
                <a:lnTo>
                  <a:pt x="852" y="738"/>
                </a:lnTo>
                <a:lnTo>
                  <a:pt x="852" y="726"/>
                </a:lnTo>
                <a:lnTo>
                  <a:pt x="852" y="720"/>
                </a:lnTo>
                <a:lnTo>
                  <a:pt x="858" y="714"/>
                </a:lnTo>
                <a:lnTo>
                  <a:pt x="858" y="708"/>
                </a:lnTo>
                <a:lnTo>
                  <a:pt x="864" y="702"/>
                </a:lnTo>
                <a:lnTo>
                  <a:pt x="870" y="708"/>
                </a:lnTo>
                <a:lnTo>
                  <a:pt x="870" y="714"/>
                </a:lnTo>
                <a:lnTo>
                  <a:pt x="870" y="720"/>
                </a:lnTo>
                <a:lnTo>
                  <a:pt x="870" y="726"/>
                </a:lnTo>
                <a:lnTo>
                  <a:pt x="876" y="732"/>
                </a:lnTo>
                <a:lnTo>
                  <a:pt x="876" y="738"/>
                </a:lnTo>
                <a:lnTo>
                  <a:pt x="876" y="744"/>
                </a:lnTo>
                <a:lnTo>
                  <a:pt x="876" y="750"/>
                </a:lnTo>
                <a:lnTo>
                  <a:pt x="882" y="762"/>
                </a:lnTo>
                <a:lnTo>
                  <a:pt x="882" y="768"/>
                </a:lnTo>
                <a:lnTo>
                  <a:pt x="882" y="780"/>
                </a:lnTo>
                <a:lnTo>
                  <a:pt x="882" y="786"/>
                </a:lnTo>
                <a:lnTo>
                  <a:pt x="882" y="798"/>
                </a:lnTo>
                <a:lnTo>
                  <a:pt x="888" y="810"/>
                </a:lnTo>
                <a:lnTo>
                  <a:pt x="888" y="816"/>
                </a:lnTo>
                <a:lnTo>
                  <a:pt x="888" y="828"/>
                </a:lnTo>
                <a:lnTo>
                  <a:pt x="888" y="840"/>
                </a:lnTo>
                <a:lnTo>
                  <a:pt x="894" y="852"/>
                </a:lnTo>
                <a:lnTo>
                  <a:pt x="894" y="864"/>
                </a:lnTo>
                <a:lnTo>
                  <a:pt x="894" y="876"/>
                </a:lnTo>
                <a:lnTo>
                  <a:pt x="894" y="888"/>
                </a:lnTo>
                <a:lnTo>
                  <a:pt x="894" y="900"/>
                </a:lnTo>
                <a:lnTo>
                  <a:pt x="900" y="912"/>
                </a:lnTo>
                <a:lnTo>
                  <a:pt x="900" y="924"/>
                </a:lnTo>
                <a:lnTo>
                  <a:pt x="900" y="936"/>
                </a:lnTo>
                <a:lnTo>
                  <a:pt x="900" y="948"/>
                </a:lnTo>
                <a:lnTo>
                  <a:pt x="900" y="960"/>
                </a:lnTo>
                <a:lnTo>
                  <a:pt x="906" y="972"/>
                </a:lnTo>
                <a:lnTo>
                  <a:pt x="906" y="984"/>
                </a:lnTo>
                <a:lnTo>
                  <a:pt x="906" y="996"/>
                </a:lnTo>
                <a:lnTo>
                  <a:pt x="906" y="1008"/>
                </a:lnTo>
                <a:lnTo>
                  <a:pt x="912" y="1020"/>
                </a:lnTo>
                <a:lnTo>
                  <a:pt x="912" y="1032"/>
                </a:lnTo>
                <a:lnTo>
                  <a:pt x="912" y="1044"/>
                </a:lnTo>
                <a:lnTo>
                  <a:pt x="912" y="1057"/>
                </a:lnTo>
                <a:lnTo>
                  <a:pt x="912" y="1069"/>
                </a:lnTo>
                <a:lnTo>
                  <a:pt x="918" y="1081"/>
                </a:lnTo>
                <a:lnTo>
                  <a:pt x="918" y="1093"/>
                </a:lnTo>
                <a:lnTo>
                  <a:pt x="918" y="1105"/>
                </a:lnTo>
                <a:lnTo>
                  <a:pt x="918" y="1111"/>
                </a:lnTo>
                <a:lnTo>
                  <a:pt x="918" y="1123"/>
                </a:lnTo>
                <a:lnTo>
                  <a:pt x="924" y="1129"/>
                </a:lnTo>
                <a:lnTo>
                  <a:pt x="924" y="1141"/>
                </a:lnTo>
                <a:lnTo>
                  <a:pt x="924" y="1147"/>
                </a:lnTo>
                <a:lnTo>
                  <a:pt x="924" y="1159"/>
                </a:lnTo>
                <a:lnTo>
                  <a:pt x="930" y="1165"/>
                </a:lnTo>
                <a:lnTo>
                  <a:pt x="930" y="1171"/>
                </a:lnTo>
                <a:lnTo>
                  <a:pt x="930" y="1177"/>
                </a:lnTo>
                <a:lnTo>
                  <a:pt x="930" y="1183"/>
                </a:lnTo>
                <a:lnTo>
                  <a:pt x="930" y="1189"/>
                </a:lnTo>
                <a:lnTo>
                  <a:pt x="936" y="1195"/>
                </a:lnTo>
                <a:lnTo>
                  <a:pt x="936" y="1201"/>
                </a:lnTo>
                <a:lnTo>
                  <a:pt x="936" y="1207"/>
                </a:lnTo>
                <a:lnTo>
                  <a:pt x="942" y="1213"/>
                </a:lnTo>
                <a:lnTo>
                  <a:pt x="948" y="1219"/>
                </a:lnTo>
                <a:lnTo>
                  <a:pt x="954" y="1213"/>
                </a:lnTo>
                <a:lnTo>
                  <a:pt x="960" y="1207"/>
                </a:lnTo>
                <a:lnTo>
                  <a:pt x="960" y="1201"/>
                </a:lnTo>
                <a:lnTo>
                  <a:pt x="960" y="1195"/>
                </a:lnTo>
                <a:lnTo>
                  <a:pt x="960" y="1189"/>
                </a:lnTo>
                <a:lnTo>
                  <a:pt x="966" y="1183"/>
                </a:lnTo>
                <a:lnTo>
                  <a:pt x="966" y="1177"/>
                </a:lnTo>
                <a:lnTo>
                  <a:pt x="966" y="1171"/>
                </a:lnTo>
                <a:lnTo>
                  <a:pt x="972" y="1165"/>
                </a:lnTo>
                <a:lnTo>
                  <a:pt x="972" y="1159"/>
                </a:lnTo>
                <a:lnTo>
                  <a:pt x="972" y="1153"/>
                </a:lnTo>
                <a:lnTo>
                  <a:pt x="972" y="1141"/>
                </a:lnTo>
                <a:lnTo>
                  <a:pt x="972" y="1135"/>
                </a:lnTo>
                <a:lnTo>
                  <a:pt x="978" y="1129"/>
                </a:lnTo>
                <a:lnTo>
                  <a:pt x="978" y="1123"/>
                </a:lnTo>
                <a:lnTo>
                  <a:pt x="978" y="1117"/>
                </a:lnTo>
                <a:lnTo>
                  <a:pt x="978" y="1111"/>
                </a:lnTo>
                <a:lnTo>
                  <a:pt x="978" y="1105"/>
                </a:lnTo>
                <a:lnTo>
                  <a:pt x="984" y="1093"/>
                </a:lnTo>
                <a:lnTo>
                  <a:pt x="984" y="1087"/>
                </a:lnTo>
                <a:lnTo>
                  <a:pt x="984" y="1081"/>
                </a:lnTo>
                <a:lnTo>
                  <a:pt x="984" y="1075"/>
                </a:lnTo>
                <a:lnTo>
                  <a:pt x="990" y="1069"/>
                </a:lnTo>
                <a:lnTo>
                  <a:pt x="990" y="1063"/>
                </a:lnTo>
                <a:lnTo>
                  <a:pt x="990" y="1050"/>
                </a:lnTo>
                <a:lnTo>
                  <a:pt x="990" y="1044"/>
                </a:lnTo>
                <a:lnTo>
                  <a:pt x="990" y="1038"/>
                </a:lnTo>
                <a:lnTo>
                  <a:pt x="996" y="1032"/>
                </a:lnTo>
                <a:lnTo>
                  <a:pt x="996" y="1026"/>
                </a:lnTo>
                <a:lnTo>
                  <a:pt x="996" y="1020"/>
                </a:lnTo>
                <a:lnTo>
                  <a:pt x="996" y="1014"/>
                </a:lnTo>
                <a:lnTo>
                  <a:pt x="996" y="1008"/>
                </a:lnTo>
                <a:lnTo>
                  <a:pt x="1002" y="1002"/>
                </a:lnTo>
                <a:lnTo>
                  <a:pt x="1002" y="996"/>
                </a:lnTo>
                <a:lnTo>
                  <a:pt x="1002" y="990"/>
                </a:lnTo>
                <a:lnTo>
                  <a:pt x="1008" y="984"/>
                </a:lnTo>
                <a:lnTo>
                  <a:pt x="1008" y="978"/>
                </a:lnTo>
                <a:lnTo>
                  <a:pt x="1008" y="972"/>
                </a:lnTo>
                <a:lnTo>
                  <a:pt x="1014" y="966"/>
                </a:lnTo>
                <a:lnTo>
                  <a:pt x="1014" y="960"/>
                </a:lnTo>
                <a:lnTo>
                  <a:pt x="1020" y="954"/>
                </a:lnTo>
                <a:lnTo>
                  <a:pt x="1026" y="948"/>
                </a:lnTo>
                <a:lnTo>
                  <a:pt x="1032" y="954"/>
                </a:lnTo>
                <a:lnTo>
                  <a:pt x="1038" y="960"/>
                </a:lnTo>
                <a:lnTo>
                  <a:pt x="1044" y="966"/>
                </a:lnTo>
                <a:lnTo>
                  <a:pt x="1050" y="972"/>
                </a:lnTo>
                <a:lnTo>
                  <a:pt x="1050" y="978"/>
                </a:lnTo>
                <a:lnTo>
                  <a:pt x="1056" y="984"/>
                </a:lnTo>
                <a:lnTo>
                  <a:pt x="1056" y="990"/>
                </a:lnTo>
                <a:lnTo>
                  <a:pt x="1062" y="996"/>
                </a:lnTo>
                <a:lnTo>
                  <a:pt x="1062" y="1002"/>
                </a:lnTo>
                <a:lnTo>
                  <a:pt x="1068" y="1008"/>
                </a:lnTo>
                <a:lnTo>
                  <a:pt x="1074" y="1014"/>
                </a:lnTo>
                <a:lnTo>
                  <a:pt x="1080" y="1020"/>
                </a:lnTo>
                <a:lnTo>
                  <a:pt x="1086" y="1020"/>
                </a:lnTo>
                <a:lnTo>
                  <a:pt x="1092" y="1014"/>
                </a:lnTo>
                <a:lnTo>
                  <a:pt x="1098" y="1008"/>
                </a:lnTo>
                <a:lnTo>
                  <a:pt x="1104" y="1002"/>
                </a:lnTo>
                <a:lnTo>
                  <a:pt x="1104" y="996"/>
                </a:lnTo>
                <a:lnTo>
                  <a:pt x="1110" y="990"/>
                </a:lnTo>
                <a:lnTo>
                  <a:pt x="1116" y="984"/>
                </a:lnTo>
                <a:lnTo>
                  <a:pt x="1116" y="978"/>
                </a:lnTo>
                <a:lnTo>
                  <a:pt x="1122" y="972"/>
                </a:lnTo>
                <a:lnTo>
                  <a:pt x="1122" y="966"/>
                </a:lnTo>
                <a:lnTo>
                  <a:pt x="1128" y="960"/>
                </a:lnTo>
                <a:lnTo>
                  <a:pt x="1134" y="954"/>
                </a:lnTo>
                <a:lnTo>
                  <a:pt x="1140" y="948"/>
                </a:lnTo>
                <a:lnTo>
                  <a:pt x="1146" y="954"/>
                </a:lnTo>
                <a:lnTo>
                  <a:pt x="1152" y="960"/>
                </a:lnTo>
                <a:lnTo>
                  <a:pt x="1152" y="966"/>
                </a:lnTo>
                <a:lnTo>
                  <a:pt x="1158" y="972"/>
                </a:lnTo>
                <a:lnTo>
                  <a:pt x="1158" y="978"/>
                </a:lnTo>
                <a:lnTo>
                  <a:pt x="1158" y="984"/>
                </a:lnTo>
                <a:lnTo>
                  <a:pt x="1164" y="990"/>
                </a:lnTo>
                <a:lnTo>
                  <a:pt x="1164" y="996"/>
                </a:lnTo>
                <a:lnTo>
                  <a:pt x="1164" y="1002"/>
                </a:lnTo>
                <a:lnTo>
                  <a:pt x="1164" y="1008"/>
                </a:lnTo>
                <a:lnTo>
                  <a:pt x="1164" y="1014"/>
                </a:lnTo>
                <a:lnTo>
                  <a:pt x="1170" y="1020"/>
                </a:lnTo>
                <a:lnTo>
                  <a:pt x="1170" y="1032"/>
                </a:lnTo>
                <a:lnTo>
                  <a:pt x="1170" y="1038"/>
                </a:lnTo>
                <a:lnTo>
                  <a:pt x="1170" y="1044"/>
                </a:lnTo>
                <a:lnTo>
                  <a:pt x="1176" y="1050"/>
                </a:lnTo>
                <a:lnTo>
                  <a:pt x="1176" y="1057"/>
                </a:lnTo>
                <a:lnTo>
                  <a:pt x="1176" y="1063"/>
                </a:lnTo>
                <a:lnTo>
                  <a:pt x="1176" y="1069"/>
                </a:lnTo>
                <a:lnTo>
                  <a:pt x="1182" y="1075"/>
                </a:lnTo>
                <a:lnTo>
                  <a:pt x="1182" y="1081"/>
                </a:lnTo>
                <a:lnTo>
                  <a:pt x="1182" y="1093"/>
                </a:lnTo>
                <a:lnTo>
                  <a:pt x="1182" y="1099"/>
                </a:lnTo>
                <a:lnTo>
                  <a:pt x="1182" y="1105"/>
                </a:lnTo>
                <a:lnTo>
                  <a:pt x="1188" y="1111"/>
                </a:lnTo>
                <a:lnTo>
                  <a:pt x="1188" y="1117"/>
                </a:lnTo>
                <a:lnTo>
                  <a:pt x="1188" y="1123"/>
                </a:lnTo>
                <a:lnTo>
                  <a:pt x="1188" y="1135"/>
                </a:lnTo>
                <a:lnTo>
                  <a:pt x="1194" y="1141"/>
                </a:lnTo>
                <a:lnTo>
                  <a:pt x="1194" y="1147"/>
                </a:lnTo>
                <a:lnTo>
                  <a:pt x="1194" y="1153"/>
                </a:lnTo>
                <a:lnTo>
                  <a:pt x="1194" y="1159"/>
                </a:lnTo>
                <a:lnTo>
                  <a:pt x="1194" y="1165"/>
                </a:lnTo>
                <a:lnTo>
                  <a:pt x="1200" y="1171"/>
                </a:lnTo>
                <a:lnTo>
                  <a:pt x="1200" y="1177"/>
                </a:lnTo>
                <a:lnTo>
                  <a:pt x="1200" y="1183"/>
                </a:lnTo>
                <a:lnTo>
                  <a:pt x="1200" y="1189"/>
                </a:lnTo>
                <a:lnTo>
                  <a:pt x="1206" y="1195"/>
                </a:lnTo>
                <a:lnTo>
                  <a:pt x="1206" y="1201"/>
                </a:lnTo>
                <a:lnTo>
                  <a:pt x="1206" y="1207"/>
                </a:lnTo>
                <a:lnTo>
                  <a:pt x="1212" y="1213"/>
                </a:lnTo>
                <a:lnTo>
                  <a:pt x="1218" y="1219"/>
                </a:lnTo>
                <a:lnTo>
                  <a:pt x="1225" y="1213"/>
                </a:lnTo>
                <a:lnTo>
                  <a:pt x="1231" y="1207"/>
                </a:lnTo>
                <a:lnTo>
                  <a:pt x="1231" y="1201"/>
                </a:lnTo>
                <a:lnTo>
                  <a:pt x="1231" y="1195"/>
                </a:lnTo>
                <a:lnTo>
                  <a:pt x="1231" y="1189"/>
                </a:lnTo>
                <a:lnTo>
                  <a:pt x="1237" y="1183"/>
                </a:lnTo>
                <a:lnTo>
                  <a:pt x="1237" y="1177"/>
                </a:lnTo>
                <a:lnTo>
                  <a:pt x="1237" y="1171"/>
                </a:lnTo>
                <a:lnTo>
                  <a:pt x="1237" y="1159"/>
                </a:lnTo>
                <a:lnTo>
                  <a:pt x="1243" y="1153"/>
                </a:lnTo>
                <a:lnTo>
                  <a:pt x="1243" y="1147"/>
                </a:lnTo>
                <a:lnTo>
                  <a:pt x="1243" y="1135"/>
                </a:lnTo>
                <a:lnTo>
                  <a:pt x="1243" y="1129"/>
                </a:lnTo>
                <a:lnTo>
                  <a:pt x="1243" y="1117"/>
                </a:lnTo>
                <a:lnTo>
                  <a:pt x="1249" y="1111"/>
                </a:lnTo>
                <a:lnTo>
                  <a:pt x="1249" y="1099"/>
                </a:lnTo>
                <a:lnTo>
                  <a:pt x="1249" y="1087"/>
                </a:lnTo>
                <a:lnTo>
                  <a:pt x="1249" y="1075"/>
                </a:lnTo>
                <a:lnTo>
                  <a:pt x="1249" y="1069"/>
                </a:lnTo>
                <a:lnTo>
                  <a:pt x="1255" y="1057"/>
                </a:lnTo>
                <a:lnTo>
                  <a:pt x="1255" y="1044"/>
                </a:lnTo>
                <a:lnTo>
                  <a:pt x="1255" y="1032"/>
                </a:lnTo>
                <a:lnTo>
                  <a:pt x="1255" y="1020"/>
                </a:lnTo>
                <a:lnTo>
                  <a:pt x="1261" y="1008"/>
                </a:lnTo>
                <a:lnTo>
                  <a:pt x="1261" y="996"/>
                </a:lnTo>
                <a:lnTo>
                  <a:pt x="1261" y="984"/>
                </a:lnTo>
                <a:lnTo>
                  <a:pt x="1261" y="972"/>
                </a:lnTo>
                <a:lnTo>
                  <a:pt x="1261" y="960"/>
                </a:lnTo>
                <a:lnTo>
                  <a:pt x="1267" y="942"/>
                </a:lnTo>
                <a:lnTo>
                  <a:pt x="1267" y="930"/>
                </a:lnTo>
                <a:lnTo>
                  <a:pt x="1267" y="918"/>
                </a:lnTo>
                <a:lnTo>
                  <a:pt x="1267" y="906"/>
                </a:lnTo>
                <a:lnTo>
                  <a:pt x="1273" y="894"/>
                </a:lnTo>
                <a:lnTo>
                  <a:pt x="1273" y="882"/>
                </a:lnTo>
                <a:lnTo>
                  <a:pt x="1273" y="870"/>
                </a:lnTo>
                <a:lnTo>
                  <a:pt x="1273" y="858"/>
                </a:lnTo>
                <a:lnTo>
                  <a:pt x="1273" y="846"/>
                </a:lnTo>
                <a:lnTo>
                  <a:pt x="1279" y="834"/>
                </a:lnTo>
                <a:lnTo>
                  <a:pt x="1279" y="822"/>
                </a:lnTo>
                <a:lnTo>
                  <a:pt x="1279" y="816"/>
                </a:lnTo>
                <a:lnTo>
                  <a:pt x="1279" y="804"/>
                </a:lnTo>
                <a:lnTo>
                  <a:pt x="1279" y="792"/>
                </a:lnTo>
                <a:lnTo>
                  <a:pt x="1285" y="786"/>
                </a:lnTo>
                <a:lnTo>
                  <a:pt x="1285" y="774"/>
                </a:lnTo>
                <a:lnTo>
                  <a:pt x="1285" y="768"/>
                </a:lnTo>
                <a:lnTo>
                  <a:pt x="1285" y="756"/>
                </a:lnTo>
                <a:lnTo>
                  <a:pt x="1291" y="750"/>
                </a:lnTo>
                <a:lnTo>
                  <a:pt x="1291" y="744"/>
                </a:lnTo>
                <a:lnTo>
                  <a:pt x="1291" y="738"/>
                </a:lnTo>
                <a:lnTo>
                  <a:pt x="1291" y="732"/>
                </a:lnTo>
                <a:lnTo>
                  <a:pt x="1291" y="726"/>
                </a:lnTo>
                <a:lnTo>
                  <a:pt x="1297" y="720"/>
                </a:lnTo>
                <a:lnTo>
                  <a:pt x="1297" y="714"/>
                </a:lnTo>
                <a:lnTo>
                  <a:pt x="1303" y="708"/>
                </a:lnTo>
                <a:lnTo>
                  <a:pt x="1303" y="702"/>
                </a:lnTo>
                <a:lnTo>
                  <a:pt x="1309" y="708"/>
                </a:lnTo>
                <a:lnTo>
                  <a:pt x="1309" y="714"/>
                </a:lnTo>
                <a:lnTo>
                  <a:pt x="1309" y="720"/>
                </a:lnTo>
                <a:lnTo>
                  <a:pt x="1315" y="726"/>
                </a:lnTo>
                <a:lnTo>
                  <a:pt x="1315" y="732"/>
                </a:lnTo>
                <a:lnTo>
                  <a:pt x="1315" y="738"/>
                </a:lnTo>
                <a:lnTo>
                  <a:pt x="1315" y="744"/>
                </a:lnTo>
                <a:lnTo>
                  <a:pt x="1321" y="756"/>
                </a:lnTo>
                <a:lnTo>
                  <a:pt x="1321" y="762"/>
                </a:lnTo>
                <a:lnTo>
                  <a:pt x="1321" y="774"/>
                </a:lnTo>
                <a:lnTo>
                  <a:pt x="1321" y="780"/>
                </a:lnTo>
                <a:lnTo>
                  <a:pt x="1321" y="792"/>
                </a:lnTo>
                <a:lnTo>
                  <a:pt x="1327" y="804"/>
                </a:lnTo>
                <a:lnTo>
                  <a:pt x="1327" y="816"/>
                </a:lnTo>
                <a:lnTo>
                  <a:pt x="1327" y="828"/>
                </a:lnTo>
                <a:lnTo>
                  <a:pt x="1327" y="840"/>
                </a:lnTo>
                <a:lnTo>
                  <a:pt x="1327" y="858"/>
                </a:lnTo>
                <a:lnTo>
                  <a:pt x="1333" y="870"/>
                </a:lnTo>
                <a:lnTo>
                  <a:pt x="1333" y="882"/>
                </a:lnTo>
                <a:lnTo>
                  <a:pt x="1333" y="900"/>
                </a:lnTo>
                <a:lnTo>
                  <a:pt x="1333" y="918"/>
                </a:lnTo>
                <a:lnTo>
                  <a:pt x="1339" y="930"/>
                </a:lnTo>
                <a:lnTo>
                  <a:pt x="1339" y="948"/>
                </a:lnTo>
                <a:lnTo>
                  <a:pt x="1339" y="966"/>
                </a:lnTo>
                <a:lnTo>
                  <a:pt x="1339" y="984"/>
                </a:lnTo>
                <a:lnTo>
                  <a:pt x="1339" y="1002"/>
                </a:lnTo>
                <a:lnTo>
                  <a:pt x="1345" y="1020"/>
                </a:lnTo>
                <a:lnTo>
                  <a:pt x="1345" y="1032"/>
                </a:lnTo>
                <a:lnTo>
                  <a:pt x="1345" y="1050"/>
                </a:lnTo>
                <a:lnTo>
                  <a:pt x="1345" y="1069"/>
                </a:lnTo>
                <a:lnTo>
                  <a:pt x="1351" y="1087"/>
                </a:lnTo>
                <a:lnTo>
                  <a:pt x="1351" y="1105"/>
                </a:lnTo>
                <a:lnTo>
                  <a:pt x="1351" y="1129"/>
                </a:lnTo>
                <a:lnTo>
                  <a:pt x="1351" y="1147"/>
                </a:lnTo>
                <a:lnTo>
                  <a:pt x="1351" y="1159"/>
                </a:lnTo>
                <a:lnTo>
                  <a:pt x="1357" y="1177"/>
                </a:lnTo>
                <a:lnTo>
                  <a:pt x="1357" y="1195"/>
                </a:lnTo>
                <a:lnTo>
                  <a:pt x="1357" y="1213"/>
                </a:lnTo>
                <a:lnTo>
                  <a:pt x="1357" y="1231"/>
                </a:lnTo>
                <a:lnTo>
                  <a:pt x="1357" y="1249"/>
                </a:lnTo>
                <a:lnTo>
                  <a:pt x="1363" y="1267"/>
                </a:lnTo>
                <a:lnTo>
                  <a:pt x="1363" y="1279"/>
                </a:lnTo>
                <a:lnTo>
                  <a:pt x="1363" y="1297"/>
                </a:lnTo>
                <a:lnTo>
                  <a:pt x="1363" y="1309"/>
                </a:lnTo>
                <a:lnTo>
                  <a:pt x="1369" y="1327"/>
                </a:lnTo>
                <a:lnTo>
                  <a:pt x="1369" y="1339"/>
                </a:lnTo>
                <a:lnTo>
                  <a:pt x="1369" y="1351"/>
                </a:lnTo>
                <a:lnTo>
                  <a:pt x="1369" y="1363"/>
                </a:lnTo>
                <a:lnTo>
                  <a:pt x="1369" y="1375"/>
                </a:lnTo>
                <a:lnTo>
                  <a:pt x="1375" y="1387"/>
                </a:lnTo>
                <a:lnTo>
                  <a:pt x="1375" y="1399"/>
                </a:lnTo>
                <a:lnTo>
                  <a:pt x="1375" y="1411"/>
                </a:lnTo>
                <a:lnTo>
                  <a:pt x="1375" y="1417"/>
                </a:lnTo>
                <a:lnTo>
                  <a:pt x="1375" y="1429"/>
                </a:lnTo>
                <a:lnTo>
                  <a:pt x="1381" y="1435"/>
                </a:lnTo>
                <a:lnTo>
                  <a:pt x="1381" y="1441"/>
                </a:lnTo>
                <a:lnTo>
                  <a:pt x="1381" y="1447"/>
                </a:lnTo>
                <a:lnTo>
                  <a:pt x="1387" y="1453"/>
                </a:lnTo>
                <a:lnTo>
                  <a:pt x="1393" y="1459"/>
                </a:lnTo>
                <a:lnTo>
                  <a:pt x="1393" y="1453"/>
                </a:lnTo>
                <a:lnTo>
                  <a:pt x="1399" y="1447"/>
                </a:lnTo>
                <a:lnTo>
                  <a:pt x="1399" y="1441"/>
                </a:lnTo>
                <a:lnTo>
                  <a:pt x="1399" y="1435"/>
                </a:lnTo>
                <a:lnTo>
                  <a:pt x="1399" y="1423"/>
                </a:lnTo>
                <a:lnTo>
                  <a:pt x="1399" y="1417"/>
                </a:lnTo>
                <a:lnTo>
                  <a:pt x="1405" y="1405"/>
                </a:lnTo>
                <a:lnTo>
                  <a:pt x="1405" y="1393"/>
                </a:lnTo>
                <a:lnTo>
                  <a:pt x="1405" y="1381"/>
                </a:lnTo>
                <a:lnTo>
                  <a:pt x="1405" y="1369"/>
                </a:lnTo>
                <a:lnTo>
                  <a:pt x="1405" y="1357"/>
                </a:lnTo>
                <a:lnTo>
                  <a:pt x="1411" y="1345"/>
                </a:lnTo>
                <a:lnTo>
                  <a:pt x="1411" y="1327"/>
                </a:lnTo>
                <a:lnTo>
                  <a:pt x="1411" y="1309"/>
                </a:lnTo>
                <a:lnTo>
                  <a:pt x="1411" y="1297"/>
                </a:lnTo>
                <a:lnTo>
                  <a:pt x="1417" y="1279"/>
                </a:lnTo>
                <a:lnTo>
                  <a:pt x="1417" y="1261"/>
                </a:lnTo>
                <a:lnTo>
                  <a:pt x="1417" y="1243"/>
                </a:lnTo>
                <a:lnTo>
                  <a:pt x="1417" y="1219"/>
                </a:lnTo>
                <a:lnTo>
                  <a:pt x="1417" y="1201"/>
                </a:lnTo>
                <a:lnTo>
                  <a:pt x="1423" y="1177"/>
                </a:lnTo>
                <a:lnTo>
                  <a:pt x="1423" y="1159"/>
                </a:lnTo>
                <a:lnTo>
                  <a:pt x="1423" y="1135"/>
                </a:lnTo>
                <a:lnTo>
                  <a:pt x="1423" y="1117"/>
                </a:lnTo>
                <a:lnTo>
                  <a:pt x="1429" y="1093"/>
                </a:lnTo>
                <a:lnTo>
                  <a:pt x="1429" y="1069"/>
                </a:lnTo>
                <a:lnTo>
                  <a:pt x="1429" y="1044"/>
                </a:lnTo>
                <a:lnTo>
                  <a:pt x="1429" y="1026"/>
                </a:lnTo>
                <a:lnTo>
                  <a:pt x="1429" y="1002"/>
                </a:lnTo>
                <a:lnTo>
                  <a:pt x="1435" y="978"/>
                </a:lnTo>
                <a:lnTo>
                  <a:pt x="1435" y="954"/>
                </a:lnTo>
                <a:lnTo>
                  <a:pt x="1435" y="930"/>
                </a:lnTo>
                <a:lnTo>
                  <a:pt x="1435" y="906"/>
                </a:lnTo>
                <a:lnTo>
                  <a:pt x="1435" y="882"/>
                </a:lnTo>
                <a:lnTo>
                  <a:pt x="1441" y="858"/>
                </a:lnTo>
                <a:lnTo>
                  <a:pt x="1441" y="834"/>
                </a:lnTo>
                <a:lnTo>
                  <a:pt x="1441" y="816"/>
                </a:lnTo>
                <a:lnTo>
                  <a:pt x="1441" y="792"/>
                </a:lnTo>
                <a:lnTo>
                  <a:pt x="1447" y="768"/>
                </a:lnTo>
                <a:lnTo>
                  <a:pt x="1447" y="750"/>
                </a:lnTo>
                <a:lnTo>
                  <a:pt x="1447" y="726"/>
                </a:lnTo>
                <a:lnTo>
                  <a:pt x="1447" y="708"/>
                </a:lnTo>
                <a:lnTo>
                  <a:pt x="1447" y="684"/>
                </a:lnTo>
                <a:lnTo>
                  <a:pt x="1453" y="666"/>
                </a:lnTo>
                <a:lnTo>
                  <a:pt x="1453" y="648"/>
                </a:lnTo>
                <a:lnTo>
                  <a:pt x="1453" y="630"/>
                </a:lnTo>
                <a:lnTo>
                  <a:pt x="1453" y="612"/>
                </a:lnTo>
                <a:lnTo>
                  <a:pt x="1453" y="600"/>
                </a:lnTo>
                <a:lnTo>
                  <a:pt x="1459" y="582"/>
                </a:lnTo>
                <a:lnTo>
                  <a:pt x="1459" y="570"/>
                </a:lnTo>
                <a:lnTo>
                  <a:pt x="1459" y="552"/>
                </a:lnTo>
                <a:lnTo>
                  <a:pt x="1459" y="540"/>
                </a:lnTo>
                <a:lnTo>
                  <a:pt x="1465" y="528"/>
                </a:lnTo>
                <a:lnTo>
                  <a:pt x="1465" y="516"/>
                </a:lnTo>
                <a:lnTo>
                  <a:pt x="1465" y="510"/>
                </a:lnTo>
                <a:lnTo>
                  <a:pt x="1465" y="498"/>
                </a:lnTo>
                <a:lnTo>
                  <a:pt x="1465" y="492"/>
                </a:lnTo>
                <a:lnTo>
                  <a:pt x="1471" y="486"/>
                </a:lnTo>
                <a:lnTo>
                  <a:pt x="1471" y="480"/>
                </a:lnTo>
                <a:lnTo>
                  <a:pt x="1477" y="474"/>
                </a:lnTo>
                <a:lnTo>
                  <a:pt x="1477" y="480"/>
                </a:lnTo>
                <a:lnTo>
                  <a:pt x="1483" y="486"/>
                </a:lnTo>
                <a:lnTo>
                  <a:pt x="1483" y="492"/>
                </a:lnTo>
                <a:lnTo>
                  <a:pt x="1483" y="498"/>
                </a:lnTo>
                <a:lnTo>
                  <a:pt x="1483" y="510"/>
                </a:lnTo>
                <a:lnTo>
                  <a:pt x="1483" y="516"/>
                </a:lnTo>
                <a:lnTo>
                  <a:pt x="1489" y="528"/>
                </a:lnTo>
                <a:lnTo>
                  <a:pt x="1489" y="540"/>
                </a:lnTo>
                <a:lnTo>
                  <a:pt x="1489" y="552"/>
                </a:lnTo>
                <a:lnTo>
                  <a:pt x="1489" y="570"/>
                </a:lnTo>
                <a:lnTo>
                  <a:pt x="1495" y="582"/>
                </a:lnTo>
                <a:lnTo>
                  <a:pt x="1495" y="600"/>
                </a:lnTo>
                <a:lnTo>
                  <a:pt x="1495" y="618"/>
                </a:lnTo>
                <a:lnTo>
                  <a:pt x="1495" y="636"/>
                </a:lnTo>
                <a:lnTo>
                  <a:pt x="1495" y="654"/>
                </a:lnTo>
                <a:lnTo>
                  <a:pt x="1501" y="672"/>
                </a:lnTo>
                <a:lnTo>
                  <a:pt x="1501" y="696"/>
                </a:lnTo>
                <a:lnTo>
                  <a:pt x="1501" y="720"/>
                </a:lnTo>
                <a:lnTo>
                  <a:pt x="1501" y="744"/>
                </a:lnTo>
                <a:lnTo>
                  <a:pt x="1501" y="768"/>
                </a:lnTo>
                <a:lnTo>
                  <a:pt x="1507" y="792"/>
                </a:lnTo>
                <a:lnTo>
                  <a:pt x="1507" y="816"/>
                </a:lnTo>
                <a:lnTo>
                  <a:pt x="1507" y="840"/>
                </a:lnTo>
                <a:lnTo>
                  <a:pt x="1507" y="864"/>
                </a:lnTo>
                <a:lnTo>
                  <a:pt x="1513" y="894"/>
                </a:lnTo>
                <a:lnTo>
                  <a:pt x="1513" y="918"/>
                </a:lnTo>
                <a:lnTo>
                  <a:pt x="1513" y="948"/>
                </a:lnTo>
                <a:lnTo>
                  <a:pt x="1513" y="978"/>
                </a:lnTo>
                <a:lnTo>
                  <a:pt x="1513" y="1002"/>
                </a:lnTo>
                <a:lnTo>
                  <a:pt x="1519" y="1032"/>
                </a:lnTo>
                <a:lnTo>
                  <a:pt x="1519" y="1063"/>
                </a:lnTo>
                <a:lnTo>
                  <a:pt x="1519" y="1093"/>
                </a:lnTo>
                <a:lnTo>
                  <a:pt x="1519" y="1117"/>
                </a:lnTo>
                <a:lnTo>
                  <a:pt x="1525" y="1147"/>
                </a:lnTo>
                <a:lnTo>
                  <a:pt x="1525" y="1177"/>
                </a:lnTo>
                <a:lnTo>
                  <a:pt x="1525" y="1201"/>
                </a:lnTo>
                <a:lnTo>
                  <a:pt x="1525" y="1231"/>
                </a:lnTo>
                <a:lnTo>
                  <a:pt x="1525" y="1261"/>
                </a:lnTo>
                <a:lnTo>
                  <a:pt x="1531" y="1285"/>
                </a:lnTo>
                <a:lnTo>
                  <a:pt x="1531" y="1315"/>
                </a:lnTo>
                <a:lnTo>
                  <a:pt x="1531" y="1339"/>
                </a:lnTo>
                <a:lnTo>
                  <a:pt x="1531" y="1363"/>
                </a:lnTo>
                <a:lnTo>
                  <a:pt x="1531" y="1387"/>
                </a:lnTo>
                <a:lnTo>
                  <a:pt x="1537" y="1411"/>
                </a:lnTo>
                <a:lnTo>
                  <a:pt x="1537" y="1435"/>
                </a:lnTo>
                <a:lnTo>
                  <a:pt x="1537" y="1459"/>
                </a:lnTo>
                <a:lnTo>
                  <a:pt x="1537" y="1483"/>
                </a:lnTo>
                <a:lnTo>
                  <a:pt x="1543" y="1501"/>
                </a:lnTo>
                <a:lnTo>
                  <a:pt x="1543" y="1525"/>
                </a:lnTo>
                <a:lnTo>
                  <a:pt x="1543" y="1543"/>
                </a:lnTo>
                <a:lnTo>
                  <a:pt x="1543" y="1561"/>
                </a:lnTo>
                <a:lnTo>
                  <a:pt x="1543" y="1579"/>
                </a:lnTo>
                <a:lnTo>
                  <a:pt x="1549" y="1591"/>
                </a:lnTo>
                <a:lnTo>
                  <a:pt x="1549" y="1609"/>
                </a:lnTo>
                <a:lnTo>
                  <a:pt x="1549" y="1621"/>
                </a:lnTo>
                <a:lnTo>
                  <a:pt x="1549" y="1633"/>
                </a:lnTo>
                <a:lnTo>
                  <a:pt x="1555" y="1639"/>
                </a:lnTo>
                <a:lnTo>
                  <a:pt x="1555" y="1651"/>
                </a:lnTo>
                <a:lnTo>
                  <a:pt x="1555" y="1657"/>
                </a:lnTo>
                <a:lnTo>
                  <a:pt x="1555" y="1663"/>
                </a:lnTo>
                <a:lnTo>
                  <a:pt x="1555" y="1669"/>
                </a:lnTo>
                <a:lnTo>
                  <a:pt x="1561" y="1675"/>
                </a:lnTo>
                <a:lnTo>
                  <a:pt x="1567" y="1669"/>
                </a:lnTo>
                <a:lnTo>
                  <a:pt x="1567" y="1663"/>
                </a:lnTo>
                <a:lnTo>
                  <a:pt x="1567" y="1657"/>
                </a:lnTo>
                <a:lnTo>
                  <a:pt x="1567" y="1651"/>
                </a:lnTo>
                <a:lnTo>
                  <a:pt x="1573" y="1639"/>
                </a:lnTo>
                <a:lnTo>
                  <a:pt x="1573" y="1633"/>
                </a:lnTo>
                <a:lnTo>
                  <a:pt x="1573" y="1621"/>
                </a:lnTo>
                <a:lnTo>
                  <a:pt x="1573" y="1603"/>
                </a:lnTo>
                <a:lnTo>
                  <a:pt x="1573" y="1591"/>
                </a:lnTo>
                <a:lnTo>
                  <a:pt x="1579" y="1573"/>
                </a:lnTo>
                <a:lnTo>
                  <a:pt x="1579" y="1555"/>
                </a:lnTo>
                <a:lnTo>
                  <a:pt x="1579" y="1537"/>
                </a:lnTo>
                <a:lnTo>
                  <a:pt x="1579" y="1519"/>
                </a:lnTo>
                <a:lnTo>
                  <a:pt x="1579" y="1495"/>
                </a:lnTo>
                <a:lnTo>
                  <a:pt x="1585" y="1471"/>
                </a:lnTo>
                <a:lnTo>
                  <a:pt x="1585" y="1447"/>
                </a:lnTo>
                <a:lnTo>
                  <a:pt x="1585" y="1423"/>
                </a:lnTo>
                <a:lnTo>
                  <a:pt x="1585" y="1399"/>
                </a:lnTo>
                <a:lnTo>
                  <a:pt x="1591" y="1375"/>
                </a:lnTo>
                <a:lnTo>
                  <a:pt x="1591" y="1345"/>
                </a:lnTo>
                <a:lnTo>
                  <a:pt x="1591" y="1315"/>
                </a:lnTo>
                <a:lnTo>
                  <a:pt x="1591" y="1285"/>
                </a:lnTo>
                <a:lnTo>
                  <a:pt x="1591" y="1255"/>
                </a:lnTo>
                <a:lnTo>
                  <a:pt x="1597" y="1225"/>
                </a:lnTo>
                <a:lnTo>
                  <a:pt x="1597" y="1195"/>
                </a:lnTo>
                <a:lnTo>
                  <a:pt x="1597" y="1165"/>
                </a:lnTo>
                <a:lnTo>
                  <a:pt x="1597" y="1135"/>
                </a:lnTo>
                <a:lnTo>
                  <a:pt x="1603" y="1099"/>
                </a:lnTo>
                <a:lnTo>
                  <a:pt x="1603" y="1069"/>
                </a:lnTo>
                <a:lnTo>
                  <a:pt x="1603" y="1032"/>
                </a:lnTo>
                <a:lnTo>
                  <a:pt x="1603" y="1002"/>
                </a:lnTo>
                <a:lnTo>
                  <a:pt x="1603" y="966"/>
                </a:lnTo>
                <a:lnTo>
                  <a:pt x="1609" y="936"/>
                </a:lnTo>
                <a:lnTo>
                  <a:pt x="1609" y="900"/>
                </a:lnTo>
                <a:lnTo>
                  <a:pt x="1609" y="870"/>
                </a:lnTo>
                <a:lnTo>
                  <a:pt x="1609" y="834"/>
                </a:lnTo>
                <a:lnTo>
                  <a:pt x="1609" y="804"/>
                </a:lnTo>
                <a:lnTo>
                  <a:pt x="1615" y="774"/>
                </a:lnTo>
                <a:lnTo>
                  <a:pt x="1615" y="738"/>
                </a:lnTo>
                <a:lnTo>
                  <a:pt x="1615" y="708"/>
                </a:lnTo>
                <a:lnTo>
                  <a:pt x="1615" y="678"/>
                </a:lnTo>
                <a:lnTo>
                  <a:pt x="1621" y="648"/>
                </a:lnTo>
                <a:lnTo>
                  <a:pt x="1621" y="618"/>
                </a:lnTo>
                <a:lnTo>
                  <a:pt x="1621" y="594"/>
                </a:lnTo>
                <a:lnTo>
                  <a:pt x="1621" y="564"/>
                </a:lnTo>
                <a:lnTo>
                  <a:pt x="1621" y="540"/>
                </a:lnTo>
                <a:lnTo>
                  <a:pt x="1627" y="510"/>
                </a:lnTo>
                <a:lnTo>
                  <a:pt x="1627" y="486"/>
                </a:lnTo>
                <a:lnTo>
                  <a:pt x="1627" y="462"/>
                </a:lnTo>
                <a:lnTo>
                  <a:pt x="1627" y="444"/>
                </a:lnTo>
                <a:lnTo>
                  <a:pt x="1627" y="420"/>
                </a:lnTo>
                <a:lnTo>
                  <a:pt x="1633" y="402"/>
                </a:lnTo>
                <a:lnTo>
                  <a:pt x="1633" y="384"/>
                </a:lnTo>
                <a:lnTo>
                  <a:pt x="1633" y="366"/>
                </a:lnTo>
                <a:lnTo>
                  <a:pt x="1633" y="348"/>
                </a:lnTo>
                <a:lnTo>
                  <a:pt x="1639" y="336"/>
                </a:lnTo>
                <a:lnTo>
                  <a:pt x="1639" y="324"/>
                </a:lnTo>
                <a:lnTo>
                  <a:pt x="1639" y="312"/>
                </a:lnTo>
                <a:lnTo>
                  <a:pt x="1639" y="300"/>
                </a:lnTo>
                <a:lnTo>
                  <a:pt x="1639" y="294"/>
                </a:lnTo>
                <a:lnTo>
                  <a:pt x="1645" y="288"/>
                </a:lnTo>
                <a:lnTo>
                  <a:pt x="1645" y="282"/>
                </a:lnTo>
                <a:lnTo>
                  <a:pt x="1651" y="276"/>
                </a:lnTo>
                <a:lnTo>
                  <a:pt x="1651" y="282"/>
                </a:lnTo>
                <a:lnTo>
                  <a:pt x="1651" y="288"/>
                </a:lnTo>
                <a:lnTo>
                  <a:pt x="1651" y="294"/>
                </a:lnTo>
                <a:lnTo>
                  <a:pt x="1657" y="300"/>
                </a:lnTo>
                <a:lnTo>
                  <a:pt x="1657" y="312"/>
                </a:lnTo>
                <a:lnTo>
                  <a:pt x="1657" y="324"/>
                </a:lnTo>
                <a:lnTo>
                  <a:pt x="1657" y="336"/>
                </a:lnTo>
                <a:lnTo>
                  <a:pt x="1657" y="354"/>
                </a:lnTo>
                <a:lnTo>
                  <a:pt x="1663" y="366"/>
                </a:lnTo>
                <a:lnTo>
                  <a:pt x="1663" y="384"/>
                </a:lnTo>
                <a:lnTo>
                  <a:pt x="1663" y="408"/>
                </a:lnTo>
                <a:lnTo>
                  <a:pt x="1663" y="426"/>
                </a:lnTo>
                <a:lnTo>
                  <a:pt x="1669" y="450"/>
                </a:lnTo>
                <a:lnTo>
                  <a:pt x="1669" y="474"/>
                </a:lnTo>
                <a:lnTo>
                  <a:pt x="1669" y="498"/>
                </a:lnTo>
                <a:lnTo>
                  <a:pt x="1669" y="522"/>
                </a:lnTo>
                <a:lnTo>
                  <a:pt x="1669" y="552"/>
                </a:lnTo>
                <a:lnTo>
                  <a:pt x="1675" y="582"/>
                </a:lnTo>
                <a:lnTo>
                  <a:pt x="1675" y="606"/>
                </a:lnTo>
                <a:lnTo>
                  <a:pt x="1675" y="642"/>
                </a:lnTo>
                <a:lnTo>
                  <a:pt x="1675" y="672"/>
                </a:lnTo>
                <a:lnTo>
                  <a:pt x="1681" y="702"/>
                </a:lnTo>
                <a:lnTo>
                  <a:pt x="1681" y="738"/>
                </a:lnTo>
                <a:lnTo>
                  <a:pt x="1681" y="768"/>
                </a:lnTo>
                <a:lnTo>
                  <a:pt x="1681" y="804"/>
                </a:lnTo>
                <a:lnTo>
                  <a:pt x="1681" y="840"/>
                </a:lnTo>
                <a:lnTo>
                  <a:pt x="1687" y="876"/>
                </a:lnTo>
                <a:lnTo>
                  <a:pt x="1687" y="912"/>
                </a:lnTo>
                <a:lnTo>
                  <a:pt x="1687" y="948"/>
                </a:lnTo>
                <a:lnTo>
                  <a:pt x="1687" y="984"/>
                </a:lnTo>
                <a:lnTo>
                  <a:pt x="1687" y="1020"/>
                </a:lnTo>
                <a:lnTo>
                  <a:pt x="1693" y="1063"/>
                </a:lnTo>
                <a:lnTo>
                  <a:pt x="1693" y="1099"/>
                </a:lnTo>
                <a:lnTo>
                  <a:pt x="1693" y="1135"/>
                </a:lnTo>
                <a:lnTo>
                  <a:pt x="1693" y="1171"/>
                </a:lnTo>
                <a:lnTo>
                  <a:pt x="1699" y="1207"/>
                </a:lnTo>
                <a:lnTo>
                  <a:pt x="1699" y="1243"/>
                </a:lnTo>
                <a:lnTo>
                  <a:pt x="1699" y="1285"/>
                </a:lnTo>
                <a:lnTo>
                  <a:pt x="1699" y="1315"/>
                </a:lnTo>
                <a:lnTo>
                  <a:pt x="1699" y="1351"/>
                </a:lnTo>
                <a:lnTo>
                  <a:pt x="1705" y="1387"/>
                </a:lnTo>
                <a:lnTo>
                  <a:pt x="1705" y="1423"/>
                </a:lnTo>
                <a:lnTo>
                  <a:pt x="1705" y="1453"/>
                </a:lnTo>
                <a:lnTo>
                  <a:pt x="1705" y="1489"/>
                </a:lnTo>
                <a:lnTo>
                  <a:pt x="1705" y="1519"/>
                </a:lnTo>
                <a:lnTo>
                  <a:pt x="1711" y="1549"/>
                </a:lnTo>
                <a:lnTo>
                  <a:pt x="1711" y="1579"/>
                </a:lnTo>
                <a:lnTo>
                  <a:pt x="1711" y="1603"/>
                </a:lnTo>
                <a:lnTo>
                  <a:pt x="1711" y="1633"/>
                </a:lnTo>
                <a:lnTo>
                  <a:pt x="1717" y="1657"/>
                </a:lnTo>
                <a:lnTo>
                  <a:pt x="1717" y="1681"/>
                </a:lnTo>
                <a:lnTo>
                  <a:pt x="1717" y="1705"/>
                </a:lnTo>
                <a:lnTo>
                  <a:pt x="1717" y="1723"/>
                </a:lnTo>
                <a:lnTo>
                  <a:pt x="1717" y="1747"/>
                </a:lnTo>
                <a:lnTo>
                  <a:pt x="1723" y="1765"/>
                </a:lnTo>
                <a:lnTo>
                  <a:pt x="1723" y="1777"/>
                </a:lnTo>
                <a:lnTo>
                  <a:pt x="1723" y="1795"/>
                </a:lnTo>
                <a:lnTo>
                  <a:pt x="1723" y="1807"/>
                </a:lnTo>
                <a:lnTo>
                  <a:pt x="1729" y="1819"/>
                </a:lnTo>
                <a:lnTo>
                  <a:pt x="1729" y="1831"/>
                </a:lnTo>
                <a:lnTo>
                  <a:pt x="1729" y="1837"/>
                </a:lnTo>
                <a:lnTo>
                  <a:pt x="1729" y="1843"/>
                </a:lnTo>
                <a:lnTo>
                  <a:pt x="1735" y="1849"/>
                </a:lnTo>
                <a:lnTo>
                  <a:pt x="1735" y="1843"/>
                </a:lnTo>
                <a:lnTo>
                  <a:pt x="1741" y="1837"/>
                </a:lnTo>
                <a:lnTo>
                  <a:pt x="1741" y="1831"/>
                </a:lnTo>
                <a:lnTo>
                  <a:pt x="1741" y="1819"/>
                </a:lnTo>
                <a:lnTo>
                  <a:pt x="1741" y="1807"/>
                </a:lnTo>
                <a:lnTo>
                  <a:pt x="1747" y="1795"/>
                </a:lnTo>
                <a:lnTo>
                  <a:pt x="1747" y="1777"/>
                </a:lnTo>
                <a:lnTo>
                  <a:pt x="1747" y="1759"/>
                </a:lnTo>
                <a:lnTo>
                  <a:pt x="1747" y="1741"/>
                </a:lnTo>
                <a:lnTo>
                  <a:pt x="1747" y="1723"/>
                </a:lnTo>
                <a:lnTo>
                  <a:pt x="1753" y="1699"/>
                </a:lnTo>
                <a:lnTo>
                  <a:pt x="1753" y="1675"/>
                </a:lnTo>
                <a:lnTo>
                  <a:pt x="1753" y="1651"/>
                </a:lnTo>
                <a:lnTo>
                  <a:pt x="1753" y="1621"/>
                </a:lnTo>
                <a:lnTo>
                  <a:pt x="1753" y="1597"/>
                </a:lnTo>
                <a:lnTo>
                  <a:pt x="1759" y="1567"/>
                </a:lnTo>
                <a:lnTo>
                  <a:pt x="1759" y="1531"/>
                </a:lnTo>
                <a:lnTo>
                  <a:pt x="1759" y="1501"/>
                </a:lnTo>
                <a:lnTo>
                  <a:pt x="1759" y="1471"/>
                </a:lnTo>
                <a:lnTo>
                  <a:pt x="1765" y="1435"/>
                </a:lnTo>
                <a:lnTo>
                  <a:pt x="1765" y="1399"/>
                </a:lnTo>
                <a:lnTo>
                  <a:pt x="1765" y="1363"/>
                </a:lnTo>
                <a:lnTo>
                  <a:pt x="1765" y="1327"/>
                </a:lnTo>
                <a:lnTo>
                  <a:pt x="1765" y="1291"/>
                </a:lnTo>
                <a:lnTo>
                  <a:pt x="1771" y="1249"/>
                </a:lnTo>
                <a:lnTo>
                  <a:pt x="1771" y="1213"/>
                </a:lnTo>
                <a:lnTo>
                  <a:pt x="1771" y="1171"/>
                </a:lnTo>
                <a:lnTo>
                  <a:pt x="1771" y="1129"/>
                </a:lnTo>
                <a:lnTo>
                  <a:pt x="1777" y="1093"/>
                </a:lnTo>
                <a:lnTo>
                  <a:pt x="1777" y="1050"/>
                </a:lnTo>
                <a:lnTo>
                  <a:pt x="1777" y="1008"/>
                </a:lnTo>
                <a:lnTo>
                  <a:pt x="1777" y="966"/>
                </a:lnTo>
                <a:lnTo>
                  <a:pt x="1777" y="930"/>
                </a:lnTo>
                <a:lnTo>
                  <a:pt x="1783" y="888"/>
                </a:lnTo>
                <a:lnTo>
                  <a:pt x="1783" y="846"/>
                </a:lnTo>
                <a:lnTo>
                  <a:pt x="1783" y="804"/>
                </a:lnTo>
                <a:lnTo>
                  <a:pt x="1783" y="768"/>
                </a:lnTo>
                <a:lnTo>
                  <a:pt x="1783" y="726"/>
                </a:lnTo>
                <a:lnTo>
                  <a:pt x="1789" y="690"/>
                </a:lnTo>
                <a:lnTo>
                  <a:pt x="1789" y="654"/>
                </a:lnTo>
                <a:lnTo>
                  <a:pt x="1789" y="612"/>
                </a:lnTo>
                <a:lnTo>
                  <a:pt x="1789" y="576"/>
                </a:lnTo>
                <a:lnTo>
                  <a:pt x="1795" y="540"/>
                </a:lnTo>
                <a:lnTo>
                  <a:pt x="1795" y="510"/>
                </a:lnTo>
                <a:lnTo>
                  <a:pt x="1795" y="474"/>
                </a:lnTo>
                <a:lnTo>
                  <a:pt x="1795" y="444"/>
                </a:lnTo>
                <a:lnTo>
                  <a:pt x="1795" y="408"/>
                </a:lnTo>
                <a:lnTo>
                  <a:pt x="1801" y="378"/>
                </a:lnTo>
                <a:lnTo>
                  <a:pt x="1801" y="354"/>
                </a:lnTo>
                <a:lnTo>
                  <a:pt x="1801" y="324"/>
                </a:lnTo>
                <a:lnTo>
                  <a:pt x="1801" y="300"/>
                </a:lnTo>
                <a:lnTo>
                  <a:pt x="1807" y="276"/>
                </a:lnTo>
                <a:lnTo>
                  <a:pt x="1807" y="252"/>
                </a:lnTo>
                <a:lnTo>
                  <a:pt x="1807" y="234"/>
                </a:lnTo>
                <a:lnTo>
                  <a:pt x="1807" y="216"/>
                </a:lnTo>
                <a:lnTo>
                  <a:pt x="1807" y="198"/>
                </a:lnTo>
                <a:lnTo>
                  <a:pt x="1813" y="180"/>
                </a:lnTo>
                <a:lnTo>
                  <a:pt x="1813" y="168"/>
                </a:lnTo>
                <a:lnTo>
                  <a:pt x="1813" y="156"/>
                </a:lnTo>
                <a:lnTo>
                  <a:pt x="1813" y="144"/>
                </a:lnTo>
                <a:lnTo>
                  <a:pt x="1813" y="138"/>
                </a:lnTo>
                <a:lnTo>
                  <a:pt x="1819" y="132"/>
                </a:lnTo>
                <a:lnTo>
                  <a:pt x="1825" y="126"/>
                </a:lnTo>
                <a:lnTo>
                  <a:pt x="1825" y="132"/>
                </a:lnTo>
                <a:lnTo>
                  <a:pt x="1825" y="138"/>
                </a:lnTo>
                <a:lnTo>
                  <a:pt x="1825" y="144"/>
                </a:lnTo>
                <a:lnTo>
                  <a:pt x="1825" y="156"/>
                </a:lnTo>
                <a:lnTo>
                  <a:pt x="1831" y="168"/>
                </a:lnTo>
                <a:lnTo>
                  <a:pt x="1831" y="180"/>
                </a:lnTo>
                <a:lnTo>
                  <a:pt x="1831" y="198"/>
                </a:lnTo>
                <a:lnTo>
                  <a:pt x="1831" y="216"/>
                </a:lnTo>
                <a:lnTo>
                  <a:pt x="1831" y="234"/>
                </a:lnTo>
                <a:lnTo>
                  <a:pt x="1837" y="258"/>
                </a:lnTo>
                <a:lnTo>
                  <a:pt x="1837" y="282"/>
                </a:lnTo>
                <a:lnTo>
                  <a:pt x="1837" y="306"/>
                </a:lnTo>
                <a:lnTo>
                  <a:pt x="1837" y="330"/>
                </a:lnTo>
                <a:lnTo>
                  <a:pt x="1843" y="360"/>
                </a:lnTo>
                <a:lnTo>
                  <a:pt x="1843" y="390"/>
                </a:lnTo>
                <a:lnTo>
                  <a:pt x="1843" y="420"/>
                </a:lnTo>
                <a:lnTo>
                  <a:pt x="1843" y="450"/>
                </a:lnTo>
                <a:lnTo>
                  <a:pt x="1843" y="486"/>
                </a:lnTo>
                <a:lnTo>
                  <a:pt x="1849" y="522"/>
                </a:lnTo>
                <a:lnTo>
                  <a:pt x="1849" y="558"/>
                </a:lnTo>
                <a:lnTo>
                  <a:pt x="1849" y="594"/>
                </a:lnTo>
                <a:lnTo>
                  <a:pt x="1849" y="630"/>
                </a:lnTo>
                <a:lnTo>
                  <a:pt x="1855" y="672"/>
                </a:lnTo>
                <a:lnTo>
                  <a:pt x="1855" y="714"/>
                </a:lnTo>
                <a:lnTo>
                  <a:pt x="1855" y="750"/>
                </a:lnTo>
                <a:lnTo>
                  <a:pt x="1855" y="792"/>
                </a:lnTo>
                <a:lnTo>
                  <a:pt x="1855" y="834"/>
                </a:lnTo>
                <a:lnTo>
                  <a:pt x="1861" y="876"/>
                </a:lnTo>
                <a:lnTo>
                  <a:pt x="1861" y="924"/>
                </a:lnTo>
                <a:lnTo>
                  <a:pt x="1861" y="966"/>
                </a:lnTo>
                <a:lnTo>
                  <a:pt x="1861" y="1008"/>
                </a:lnTo>
                <a:lnTo>
                  <a:pt x="1861" y="1050"/>
                </a:lnTo>
                <a:lnTo>
                  <a:pt x="1867" y="1099"/>
                </a:lnTo>
                <a:lnTo>
                  <a:pt x="1867" y="1141"/>
                </a:lnTo>
                <a:lnTo>
                  <a:pt x="1867" y="1183"/>
                </a:lnTo>
                <a:lnTo>
                  <a:pt x="1867" y="1225"/>
                </a:lnTo>
                <a:lnTo>
                  <a:pt x="1873" y="1267"/>
                </a:lnTo>
                <a:lnTo>
                  <a:pt x="1873" y="1309"/>
                </a:lnTo>
                <a:lnTo>
                  <a:pt x="1873" y="1351"/>
                </a:lnTo>
                <a:lnTo>
                  <a:pt x="1873" y="1393"/>
                </a:lnTo>
                <a:lnTo>
                  <a:pt x="1873" y="1435"/>
                </a:lnTo>
                <a:lnTo>
                  <a:pt x="1879" y="1477"/>
                </a:lnTo>
                <a:lnTo>
                  <a:pt x="1879" y="1513"/>
                </a:lnTo>
                <a:lnTo>
                  <a:pt x="1879" y="1549"/>
                </a:lnTo>
                <a:lnTo>
                  <a:pt x="1879" y="1585"/>
                </a:lnTo>
                <a:lnTo>
                  <a:pt x="1879" y="1621"/>
                </a:lnTo>
                <a:lnTo>
                  <a:pt x="1885" y="1657"/>
                </a:lnTo>
                <a:lnTo>
                  <a:pt x="1885" y="1687"/>
                </a:lnTo>
                <a:lnTo>
                  <a:pt x="1885" y="1717"/>
                </a:lnTo>
                <a:lnTo>
                  <a:pt x="1885" y="1747"/>
                </a:lnTo>
                <a:lnTo>
                  <a:pt x="1891" y="1777"/>
                </a:lnTo>
                <a:lnTo>
                  <a:pt x="1891" y="1801"/>
                </a:lnTo>
                <a:lnTo>
                  <a:pt x="1891" y="1825"/>
                </a:lnTo>
                <a:lnTo>
                  <a:pt x="1891" y="1849"/>
                </a:lnTo>
                <a:lnTo>
                  <a:pt x="1891" y="1873"/>
                </a:lnTo>
                <a:lnTo>
                  <a:pt x="1897" y="1891"/>
                </a:lnTo>
                <a:lnTo>
                  <a:pt x="1897" y="1909"/>
                </a:lnTo>
                <a:lnTo>
                  <a:pt x="1897" y="1927"/>
                </a:lnTo>
                <a:lnTo>
                  <a:pt x="1897" y="1939"/>
                </a:lnTo>
                <a:lnTo>
                  <a:pt x="1903" y="1951"/>
                </a:lnTo>
                <a:lnTo>
                  <a:pt x="1903" y="1957"/>
                </a:lnTo>
                <a:lnTo>
                  <a:pt x="1903" y="1963"/>
                </a:lnTo>
                <a:lnTo>
                  <a:pt x="1903" y="1969"/>
                </a:lnTo>
                <a:lnTo>
                  <a:pt x="1909" y="1975"/>
                </a:lnTo>
                <a:lnTo>
                  <a:pt x="1909" y="1969"/>
                </a:lnTo>
                <a:lnTo>
                  <a:pt x="1909" y="1963"/>
                </a:lnTo>
                <a:lnTo>
                  <a:pt x="1909" y="1957"/>
                </a:lnTo>
                <a:lnTo>
                  <a:pt x="1915" y="1951"/>
                </a:lnTo>
                <a:lnTo>
                  <a:pt x="1915" y="1939"/>
                </a:lnTo>
                <a:lnTo>
                  <a:pt x="1915" y="1921"/>
                </a:lnTo>
                <a:lnTo>
                  <a:pt x="1915" y="1909"/>
                </a:lnTo>
                <a:lnTo>
                  <a:pt x="1921" y="1891"/>
                </a:lnTo>
                <a:lnTo>
                  <a:pt x="1921" y="1873"/>
                </a:lnTo>
                <a:lnTo>
                  <a:pt x="1921" y="1849"/>
                </a:lnTo>
                <a:lnTo>
                  <a:pt x="1921" y="1825"/>
                </a:lnTo>
                <a:lnTo>
                  <a:pt x="1921" y="1801"/>
                </a:lnTo>
                <a:lnTo>
                  <a:pt x="1927" y="1771"/>
                </a:lnTo>
                <a:lnTo>
                  <a:pt x="1927" y="1747"/>
                </a:lnTo>
                <a:lnTo>
                  <a:pt x="1927" y="1717"/>
                </a:lnTo>
                <a:lnTo>
                  <a:pt x="1927" y="1681"/>
                </a:lnTo>
                <a:lnTo>
                  <a:pt x="1933" y="1651"/>
                </a:lnTo>
                <a:lnTo>
                  <a:pt x="1933" y="1615"/>
                </a:lnTo>
                <a:lnTo>
                  <a:pt x="1933" y="1579"/>
                </a:lnTo>
                <a:lnTo>
                  <a:pt x="1933" y="1543"/>
                </a:lnTo>
                <a:lnTo>
                  <a:pt x="1933" y="1501"/>
                </a:lnTo>
                <a:lnTo>
                  <a:pt x="1939" y="1465"/>
                </a:lnTo>
                <a:lnTo>
                  <a:pt x="1939" y="1423"/>
                </a:lnTo>
                <a:lnTo>
                  <a:pt x="1939" y="1381"/>
                </a:lnTo>
                <a:lnTo>
                  <a:pt x="1939" y="1339"/>
                </a:lnTo>
                <a:lnTo>
                  <a:pt x="1939" y="1297"/>
                </a:lnTo>
                <a:lnTo>
                  <a:pt x="1945" y="1249"/>
                </a:lnTo>
                <a:lnTo>
                  <a:pt x="1945" y="1207"/>
                </a:lnTo>
                <a:lnTo>
                  <a:pt x="1945" y="1159"/>
                </a:lnTo>
                <a:lnTo>
                  <a:pt x="1945" y="1117"/>
                </a:lnTo>
                <a:lnTo>
                  <a:pt x="1951" y="1069"/>
                </a:lnTo>
                <a:lnTo>
                  <a:pt x="1951" y="1026"/>
                </a:lnTo>
                <a:lnTo>
                  <a:pt x="1951" y="978"/>
                </a:lnTo>
                <a:lnTo>
                  <a:pt x="1951" y="930"/>
                </a:lnTo>
                <a:lnTo>
                  <a:pt x="1951" y="888"/>
                </a:lnTo>
                <a:lnTo>
                  <a:pt x="1957" y="840"/>
                </a:lnTo>
                <a:lnTo>
                  <a:pt x="1957" y="798"/>
                </a:lnTo>
                <a:lnTo>
                  <a:pt x="1957" y="750"/>
                </a:lnTo>
                <a:lnTo>
                  <a:pt x="1957" y="708"/>
                </a:lnTo>
                <a:lnTo>
                  <a:pt x="1957" y="666"/>
                </a:lnTo>
                <a:lnTo>
                  <a:pt x="1963" y="618"/>
                </a:lnTo>
                <a:lnTo>
                  <a:pt x="1963" y="576"/>
                </a:lnTo>
                <a:lnTo>
                  <a:pt x="1963" y="540"/>
                </a:lnTo>
                <a:lnTo>
                  <a:pt x="1963" y="498"/>
                </a:lnTo>
                <a:lnTo>
                  <a:pt x="1969" y="462"/>
                </a:lnTo>
                <a:lnTo>
                  <a:pt x="1969" y="420"/>
                </a:lnTo>
                <a:lnTo>
                  <a:pt x="1969" y="384"/>
                </a:lnTo>
                <a:lnTo>
                  <a:pt x="1969" y="348"/>
                </a:lnTo>
                <a:lnTo>
                  <a:pt x="1969" y="318"/>
                </a:lnTo>
                <a:lnTo>
                  <a:pt x="1975" y="288"/>
                </a:lnTo>
                <a:lnTo>
                  <a:pt x="1975" y="258"/>
                </a:lnTo>
                <a:lnTo>
                  <a:pt x="1975" y="228"/>
                </a:lnTo>
                <a:lnTo>
                  <a:pt x="1975" y="198"/>
                </a:lnTo>
                <a:lnTo>
                  <a:pt x="1981" y="174"/>
                </a:lnTo>
                <a:lnTo>
                  <a:pt x="1981" y="150"/>
                </a:lnTo>
                <a:lnTo>
                  <a:pt x="1981" y="132"/>
                </a:lnTo>
                <a:lnTo>
                  <a:pt x="1981" y="114"/>
                </a:lnTo>
                <a:lnTo>
                  <a:pt x="1981" y="96"/>
                </a:lnTo>
                <a:lnTo>
                  <a:pt x="1987" y="78"/>
                </a:lnTo>
                <a:lnTo>
                  <a:pt x="1987" y="66"/>
                </a:lnTo>
                <a:lnTo>
                  <a:pt x="1987" y="54"/>
                </a:lnTo>
                <a:lnTo>
                  <a:pt x="1987" y="48"/>
                </a:lnTo>
                <a:lnTo>
                  <a:pt x="1987" y="42"/>
                </a:lnTo>
                <a:lnTo>
                  <a:pt x="1993" y="36"/>
                </a:lnTo>
                <a:lnTo>
                  <a:pt x="1993" y="30"/>
                </a:lnTo>
                <a:lnTo>
                  <a:pt x="1999" y="36"/>
                </a:lnTo>
                <a:lnTo>
                  <a:pt x="1999" y="48"/>
                </a:lnTo>
                <a:lnTo>
                  <a:pt x="1999" y="54"/>
                </a:lnTo>
                <a:lnTo>
                  <a:pt x="1999" y="66"/>
                </a:lnTo>
                <a:lnTo>
                  <a:pt x="1999" y="78"/>
                </a:lnTo>
                <a:lnTo>
                  <a:pt x="2005" y="90"/>
                </a:lnTo>
                <a:lnTo>
                  <a:pt x="2005" y="108"/>
                </a:lnTo>
                <a:lnTo>
                  <a:pt x="2005" y="132"/>
                </a:lnTo>
                <a:lnTo>
                  <a:pt x="2005" y="150"/>
                </a:lnTo>
                <a:lnTo>
                  <a:pt x="2005" y="174"/>
                </a:lnTo>
                <a:lnTo>
                  <a:pt x="2011" y="198"/>
                </a:lnTo>
                <a:lnTo>
                  <a:pt x="2011" y="228"/>
                </a:lnTo>
                <a:lnTo>
                  <a:pt x="2011" y="252"/>
                </a:lnTo>
                <a:lnTo>
                  <a:pt x="2011" y="282"/>
                </a:lnTo>
                <a:lnTo>
                  <a:pt x="2017" y="318"/>
                </a:lnTo>
                <a:lnTo>
                  <a:pt x="2017" y="348"/>
                </a:lnTo>
                <a:lnTo>
                  <a:pt x="2017" y="384"/>
                </a:lnTo>
                <a:lnTo>
                  <a:pt x="2017" y="420"/>
                </a:lnTo>
                <a:lnTo>
                  <a:pt x="2017" y="462"/>
                </a:lnTo>
                <a:lnTo>
                  <a:pt x="2023" y="498"/>
                </a:lnTo>
                <a:lnTo>
                  <a:pt x="2023" y="540"/>
                </a:lnTo>
                <a:lnTo>
                  <a:pt x="2023" y="582"/>
                </a:lnTo>
                <a:lnTo>
                  <a:pt x="2023" y="624"/>
                </a:lnTo>
                <a:lnTo>
                  <a:pt x="2029" y="666"/>
                </a:lnTo>
                <a:lnTo>
                  <a:pt x="2029" y="714"/>
                </a:lnTo>
                <a:lnTo>
                  <a:pt x="2029" y="756"/>
                </a:lnTo>
                <a:lnTo>
                  <a:pt x="2029" y="804"/>
                </a:lnTo>
                <a:lnTo>
                  <a:pt x="2029" y="852"/>
                </a:lnTo>
                <a:lnTo>
                  <a:pt x="2035" y="900"/>
                </a:lnTo>
                <a:lnTo>
                  <a:pt x="2035" y="942"/>
                </a:lnTo>
                <a:lnTo>
                  <a:pt x="2035" y="990"/>
                </a:lnTo>
                <a:lnTo>
                  <a:pt x="2035" y="1038"/>
                </a:lnTo>
                <a:lnTo>
                  <a:pt x="2035" y="1087"/>
                </a:lnTo>
                <a:lnTo>
                  <a:pt x="2041" y="1135"/>
                </a:lnTo>
                <a:lnTo>
                  <a:pt x="2041" y="1183"/>
                </a:lnTo>
                <a:lnTo>
                  <a:pt x="2041" y="1231"/>
                </a:lnTo>
                <a:lnTo>
                  <a:pt x="2041" y="1273"/>
                </a:lnTo>
                <a:lnTo>
                  <a:pt x="2047" y="1321"/>
                </a:lnTo>
                <a:lnTo>
                  <a:pt x="2047" y="1363"/>
                </a:lnTo>
                <a:lnTo>
                  <a:pt x="2047" y="1411"/>
                </a:lnTo>
                <a:lnTo>
                  <a:pt x="2047" y="1453"/>
                </a:lnTo>
                <a:lnTo>
                  <a:pt x="2047" y="1495"/>
                </a:lnTo>
                <a:lnTo>
                  <a:pt x="2053" y="1537"/>
                </a:lnTo>
                <a:lnTo>
                  <a:pt x="2053" y="1579"/>
                </a:lnTo>
                <a:lnTo>
                  <a:pt x="2053" y="1615"/>
                </a:lnTo>
                <a:lnTo>
                  <a:pt x="2053" y="1657"/>
                </a:lnTo>
                <a:lnTo>
                  <a:pt x="2059" y="1693"/>
                </a:lnTo>
                <a:lnTo>
                  <a:pt x="2059" y="1729"/>
                </a:lnTo>
                <a:lnTo>
                  <a:pt x="2059" y="1759"/>
                </a:lnTo>
                <a:lnTo>
                  <a:pt x="2059" y="1795"/>
                </a:lnTo>
                <a:lnTo>
                  <a:pt x="2059" y="1825"/>
                </a:lnTo>
                <a:lnTo>
                  <a:pt x="2065" y="1849"/>
                </a:lnTo>
                <a:lnTo>
                  <a:pt x="2065" y="1879"/>
                </a:lnTo>
                <a:lnTo>
                  <a:pt x="2065" y="1903"/>
                </a:lnTo>
                <a:lnTo>
                  <a:pt x="2065" y="1927"/>
                </a:lnTo>
                <a:lnTo>
                  <a:pt x="2065" y="1945"/>
                </a:lnTo>
                <a:lnTo>
                  <a:pt x="2071" y="1963"/>
                </a:lnTo>
                <a:lnTo>
                  <a:pt x="2071" y="1981"/>
                </a:lnTo>
                <a:lnTo>
                  <a:pt x="2071" y="1999"/>
                </a:lnTo>
                <a:lnTo>
                  <a:pt x="2071" y="2011"/>
                </a:lnTo>
                <a:lnTo>
                  <a:pt x="2077" y="2017"/>
                </a:lnTo>
                <a:lnTo>
                  <a:pt x="2077" y="2029"/>
                </a:lnTo>
                <a:lnTo>
                  <a:pt x="2077" y="2035"/>
                </a:lnTo>
                <a:lnTo>
                  <a:pt x="2083" y="2041"/>
                </a:lnTo>
                <a:lnTo>
                  <a:pt x="2083" y="2035"/>
                </a:lnTo>
                <a:lnTo>
                  <a:pt x="2083" y="2029"/>
                </a:lnTo>
                <a:lnTo>
                  <a:pt x="2083" y="2023"/>
                </a:lnTo>
                <a:lnTo>
                  <a:pt x="2083" y="2011"/>
                </a:lnTo>
                <a:lnTo>
                  <a:pt x="2089" y="1999"/>
                </a:lnTo>
                <a:lnTo>
                  <a:pt x="2089" y="1987"/>
                </a:lnTo>
                <a:lnTo>
                  <a:pt x="2089" y="1969"/>
                </a:lnTo>
                <a:lnTo>
                  <a:pt x="2089" y="1951"/>
                </a:lnTo>
                <a:lnTo>
                  <a:pt x="2095" y="1933"/>
                </a:lnTo>
                <a:lnTo>
                  <a:pt x="2095" y="1909"/>
                </a:lnTo>
                <a:lnTo>
                  <a:pt x="2095" y="1885"/>
                </a:lnTo>
                <a:lnTo>
                  <a:pt x="2095" y="1855"/>
                </a:lnTo>
                <a:lnTo>
                  <a:pt x="2095" y="1831"/>
                </a:lnTo>
                <a:lnTo>
                  <a:pt x="2101" y="1801"/>
                </a:lnTo>
                <a:lnTo>
                  <a:pt x="2101" y="1765"/>
                </a:lnTo>
                <a:lnTo>
                  <a:pt x="2101" y="1735"/>
                </a:lnTo>
                <a:lnTo>
                  <a:pt x="2101" y="1699"/>
                </a:lnTo>
                <a:lnTo>
                  <a:pt x="2107" y="1663"/>
                </a:lnTo>
                <a:lnTo>
                  <a:pt x="2107" y="1621"/>
                </a:lnTo>
                <a:lnTo>
                  <a:pt x="2107" y="1585"/>
                </a:lnTo>
                <a:lnTo>
                  <a:pt x="2107" y="1543"/>
                </a:lnTo>
                <a:lnTo>
                  <a:pt x="2107" y="1501"/>
                </a:lnTo>
                <a:lnTo>
                  <a:pt x="2113" y="1459"/>
                </a:lnTo>
                <a:lnTo>
                  <a:pt x="2113" y="1417"/>
                </a:lnTo>
                <a:lnTo>
                  <a:pt x="2113" y="1369"/>
                </a:lnTo>
                <a:lnTo>
                  <a:pt x="2113" y="1321"/>
                </a:lnTo>
                <a:lnTo>
                  <a:pt x="2113" y="1279"/>
                </a:lnTo>
                <a:lnTo>
                  <a:pt x="2119" y="1231"/>
                </a:lnTo>
                <a:lnTo>
                  <a:pt x="2119" y="1183"/>
                </a:lnTo>
                <a:lnTo>
                  <a:pt x="2119" y="1135"/>
                </a:lnTo>
                <a:lnTo>
                  <a:pt x="2119" y="1087"/>
                </a:lnTo>
                <a:lnTo>
                  <a:pt x="2125" y="1038"/>
                </a:lnTo>
                <a:lnTo>
                  <a:pt x="2125" y="990"/>
                </a:lnTo>
                <a:lnTo>
                  <a:pt x="2125" y="942"/>
                </a:lnTo>
                <a:lnTo>
                  <a:pt x="2125" y="894"/>
                </a:lnTo>
                <a:lnTo>
                  <a:pt x="2125" y="846"/>
                </a:lnTo>
                <a:lnTo>
                  <a:pt x="2131" y="798"/>
                </a:lnTo>
                <a:lnTo>
                  <a:pt x="2131" y="756"/>
                </a:lnTo>
                <a:lnTo>
                  <a:pt x="2131" y="708"/>
                </a:lnTo>
                <a:lnTo>
                  <a:pt x="2131" y="660"/>
                </a:lnTo>
                <a:lnTo>
                  <a:pt x="2131" y="618"/>
                </a:lnTo>
                <a:lnTo>
                  <a:pt x="2137" y="576"/>
                </a:lnTo>
                <a:lnTo>
                  <a:pt x="2137" y="528"/>
                </a:lnTo>
                <a:lnTo>
                  <a:pt x="2137" y="486"/>
                </a:lnTo>
                <a:lnTo>
                  <a:pt x="2137" y="450"/>
                </a:lnTo>
                <a:lnTo>
                  <a:pt x="2143" y="408"/>
                </a:lnTo>
                <a:lnTo>
                  <a:pt x="2143" y="372"/>
                </a:lnTo>
                <a:lnTo>
                  <a:pt x="2143" y="336"/>
                </a:lnTo>
                <a:lnTo>
                  <a:pt x="2143" y="300"/>
                </a:lnTo>
                <a:lnTo>
                  <a:pt x="2143" y="264"/>
                </a:lnTo>
                <a:lnTo>
                  <a:pt x="2149" y="234"/>
                </a:lnTo>
                <a:lnTo>
                  <a:pt x="2149" y="204"/>
                </a:lnTo>
                <a:lnTo>
                  <a:pt x="2149" y="180"/>
                </a:lnTo>
                <a:lnTo>
                  <a:pt x="2149" y="150"/>
                </a:lnTo>
                <a:lnTo>
                  <a:pt x="2155" y="126"/>
                </a:lnTo>
                <a:lnTo>
                  <a:pt x="2155" y="102"/>
                </a:lnTo>
                <a:lnTo>
                  <a:pt x="2155" y="84"/>
                </a:lnTo>
                <a:lnTo>
                  <a:pt x="2155" y="66"/>
                </a:lnTo>
                <a:lnTo>
                  <a:pt x="2155" y="48"/>
                </a:lnTo>
                <a:lnTo>
                  <a:pt x="2161" y="36"/>
                </a:lnTo>
                <a:lnTo>
                  <a:pt x="2161" y="24"/>
                </a:lnTo>
                <a:lnTo>
                  <a:pt x="2161" y="18"/>
                </a:lnTo>
                <a:lnTo>
                  <a:pt x="2161" y="6"/>
                </a:lnTo>
                <a:lnTo>
                  <a:pt x="2167" y="0"/>
                </a:lnTo>
                <a:lnTo>
                  <a:pt x="2167" y="6"/>
                </a:lnTo>
                <a:lnTo>
                  <a:pt x="2173" y="12"/>
                </a:lnTo>
                <a:lnTo>
                  <a:pt x="2173" y="24"/>
                </a:lnTo>
                <a:lnTo>
                  <a:pt x="2173" y="30"/>
                </a:lnTo>
                <a:lnTo>
                  <a:pt x="2173" y="48"/>
                </a:lnTo>
                <a:lnTo>
                  <a:pt x="2173" y="60"/>
                </a:lnTo>
                <a:lnTo>
                  <a:pt x="2179" y="78"/>
                </a:lnTo>
                <a:lnTo>
                  <a:pt x="2179" y="96"/>
                </a:lnTo>
                <a:lnTo>
                  <a:pt x="2179" y="120"/>
                </a:lnTo>
                <a:lnTo>
                  <a:pt x="2179" y="144"/>
                </a:lnTo>
                <a:lnTo>
                  <a:pt x="2185" y="168"/>
                </a:lnTo>
                <a:lnTo>
                  <a:pt x="2185" y="198"/>
                </a:lnTo>
                <a:lnTo>
                  <a:pt x="2185" y="222"/>
                </a:lnTo>
                <a:lnTo>
                  <a:pt x="2185" y="258"/>
                </a:lnTo>
                <a:lnTo>
                  <a:pt x="2185" y="288"/>
                </a:lnTo>
                <a:lnTo>
                  <a:pt x="2191" y="324"/>
                </a:lnTo>
                <a:lnTo>
                  <a:pt x="2191" y="360"/>
                </a:lnTo>
                <a:lnTo>
                  <a:pt x="2191" y="396"/>
                </a:lnTo>
                <a:lnTo>
                  <a:pt x="2191" y="438"/>
                </a:lnTo>
                <a:lnTo>
                  <a:pt x="2191" y="474"/>
                </a:lnTo>
                <a:lnTo>
                  <a:pt x="2197" y="516"/>
                </a:lnTo>
                <a:lnTo>
                  <a:pt x="2197" y="558"/>
                </a:lnTo>
                <a:lnTo>
                  <a:pt x="2197" y="600"/>
                </a:lnTo>
                <a:lnTo>
                  <a:pt x="2197" y="648"/>
                </a:lnTo>
                <a:lnTo>
                  <a:pt x="2203" y="690"/>
                </a:lnTo>
                <a:lnTo>
                  <a:pt x="2203" y="738"/>
                </a:lnTo>
                <a:lnTo>
                  <a:pt x="2203" y="786"/>
                </a:lnTo>
                <a:lnTo>
                  <a:pt x="2203" y="834"/>
                </a:lnTo>
                <a:lnTo>
                  <a:pt x="2203" y="882"/>
                </a:lnTo>
                <a:lnTo>
                  <a:pt x="2209" y="924"/>
                </a:lnTo>
                <a:lnTo>
                  <a:pt x="2209" y="972"/>
                </a:lnTo>
                <a:lnTo>
                  <a:pt x="2209" y="1020"/>
                </a:lnTo>
                <a:lnTo>
                  <a:pt x="2209" y="1075"/>
                </a:lnTo>
                <a:lnTo>
                  <a:pt x="2209" y="1123"/>
                </a:lnTo>
                <a:lnTo>
                  <a:pt x="2215" y="1165"/>
                </a:lnTo>
                <a:lnTo>
                  <a:pt x="2215" y="1213"/>
                </a:lnTo>
                <a:lnTo>
                  <a:pt x="2215" y="1261"/>
                </a:lnTo>
                <a:lnTo>
                  <a:pt x="2215" y="1309"/>
                </a:lnTo>
                <a:lnTo>
                  <a:pt x="2221" y="1357"/>
                </a:lnTo>
                <a:lnTo>
                  <a:pt x="2221" y="1399"/>
                </a:lnTo>
                <a:lnTo>
                  <a:pt x="2221" y="1441"/>
                </a:lnTo>
                <a:lnTo>
                  <a:pt x="2221" y="1489"/>
                </a:lnTo>
                <a:lnTo>
                  <a:pt x="2221" y="1531"/>
                </a:lnTo>
                <a:lnTo>
                  <a:pt x="2227" y="1573"/>
                </a:lnTo>
                <a:lnTo>
                  <a:pt x="2227" y="1609"/>
                </a:lnTo>
                <a:lnTo>
                  <a:pt x="2227" y="1651"/>
                </a:lnTo>
                <a:lnTo>
                  <a:pt x="2227" y="1687"/>
                </a:lnTo>
                <a:lnTo>
                  <a:pt x="2233" y="1723"/>
                </a:lnTo>
                <a:lnTo>
                  <a:pt x="2233" y="1753"/>
                </a:lnTo>
                <a:lnTo>
                  <a:pt x="2233" y="1789"/>
                </a:lnTo>
                <a:lnTo>
                  <a:pt x="2233" y="1819"/>
                </a:lnTo>
                <a:lnTo>
                  <a:pt x="2233" y="1849"/>
                </a:lnTo>
                <a:lnTo>
                  <a:pt x="2239" y="1873"/>
                </a:lnTo>
                <a:lnTo>
                  <a:pt x="2239" y="1897"/>
                </a:lnTo>
                <a:lnTo>
                  <a:pt x="2239" y="1921"/>
                </a:lnTo>
                <a:lnTo>
                  <a:pt x="2239" y="1945"/>
                </a:lnTo>
                <a:lnTo>
                  <a:pt x="2239" y="1963"/>
                </a:lnTo>
                <a:lnTo>
                  <a:pt x="2245" y="1981"/>
                </a:lnTo>
                <a:lnTo>
                  <a:pt x="2245" y="1993"/>
                </a:lnTo>
                <a:lnTo>
                  <a:pt x="2245" y="2011"/>
                </a:lnTo>
                <a:lnTo>
                  <a:pt x="2245" y="2017"/>
                </a:lnTo>
                <a:lnTo>
                  <a:pt x="2251" y="2029"/>
                </a:lnTo>
                <a:lnTo>
                  <a:pt x="2251" y="2035"/>
                </a:lnTo>
                <a:lnTo>
                  <a:pt x="2251" y="2041"/>
                </a:lnTo>
                <a:lnTo>
                  <a:pt x="2257" y="2035"/>
                </a:lnTo>
                <a:lnTo>
                  <a:pt x="2257" y="2029"/>
                </a:lnTo>
                <a:lnTo>
                  <a:pt x="2257" y="2023"/>
                </a:lnTo>
                <a:lnTo>
                  <a:pt x="2257" y="2011"/>
                </a:lnTo>
                <a:lnTo>
                  <a:pt x="2257" y="1999"/>
                </a:lnTo>
                <a:lnTo>
                  <a:pt x="2263" y="1987"/>
                </a:lnTo>
                <a:lnTo>
                  <a:pt x="2263" y="1969"/>
                </a:lnTo>
                <a:lnTo>
                  <a:pt x="2263" y="1951"/>
                </a:lnTo>
                <a:lnTo>
                  <a:pt x="2263" y="1933"/>
                </a:lnTo>
                <a:lnTo>
                  <a:pt x="2269" y="1909"/>
                </a:lnTo>
                <a:lnTo>
                  <a:pt x="2269" y="1885"/>
                </a:lnTo>
                <a:lnTo>
                  <a:pt x="2269" y="1861"/>
                </a:lnTo>
                <a:lnTo>
                  <a:pt x="2269" y="1831"/>
                </a:lnTo>
                <a:lnTo>
                  <a:pt x="2269" y="1801"/>
                </a:lnTo>
                <a:lnTo>
                  <a:pt x="2275" y="1771"/>
                </a:lnTo>
                <a:lnTo>
                  <a:pt x="2275" y="1741"/>
                </a:lnTo>
                <a:lnTo>
                  <a:pt x="2275" y="1705"/>
                </a:lnTo>
                <a:lnTo>
                  <a:pt x="2275" y="1669"/>
                </a:lnTo>
                <a:lnTo>
                  <a:pt x="2281" y="1633"/>
                </a:lnTo>
                <a:lnTo>
                  <a:pt x="2281" y="1591"/>
                </a:lnTo>
                <a:lnTo>
                  <a:pt x="2281" y="1549"/>
                </a:lnTo>
                <a:lnTo>
                  <a:pt x="2281" y="1507"/>
                </a:lnTo>
                <a:lnTo>
                  <a:pt x="2281" y="1465"/>
                </a:lnTo>
                <a:lnTo>
                  <a:pt x="2287" y="1423"/>
                </a:lnTo>
                <a:lnTo>
                  <a:pt x="2287" y="1381"/>
                </a:lnTo>
                <a:lnTo>
                  <a:pt x="2287" y="1333"/>
                </a:lnTo>
                <a:lnTo>
                  <a:pt x="2287" y="1291"/>
                </a:lnTo>
                <a:lnTo>
                  <a:pt x="2287" y="1243"/>
                </a:lnTo>
                <a:lnTo>
                  <a:pt x="2293" y="1195"/>
                </a:lnTo>
                <a:lnTo>
                  <a:pt x="2293" y="1153"/>
                </a:lnTo>
                <a:lnTo>
                  <a:pt x="2293" y="1105"/>
                </a:lnTo>
                <a:lnTo>
                  <a:pt x="2293" y="1057"/>
                </a:lnTo>
                <a:lnTo>
                  <a:pt x="2299" y="1008"/>
                </a:lnTo>
                <a:lnTo>
                  <a:pt x="2299" y="960"/>
                </a:lnTo>
                <a:lnTo>
                  <a:pt x="2299" y="912"/>
                </a:lnTo>
                <a:lnTo>
                  <a:pt x="2299" y="864"/>
                </a:lnTo>
                <a:lnTo>
                  <a:pt x="2299" y="822"/>
                </a:lnTo>
                <a:lnTo>
                  <a:pt x="2305" y="774"/>
                </a:lnTo>
                <a:lnTo>
                  <a:pt x="2305" y="726"/>
                </a:lnTo>
                <a:lnTo>
                  <a:pt x="2305" y="684"/>
                </a:lnTo>
                <a:lnTo>
                  <a:pt x="2305" y="642"/>
                </a:lnTo>
                <a:lnTo>
                  <a:pt x="2311" y="594"/>
                </a:lnTo>
                <a:lnTo>
                  <a:pt x="2311" y="552"/>
                </a:lnTo>
                <a:lnTo>
                  <a:pt x="2311" y="516"/>
                </a:lnTo>
                <a:lnTo>
                  <a:pt x="2311" y="474"/>
                </a:lnTo>
                <a:lnTo>
                  <a:pt x="2311" y="438"/>
                </a:lnTo>
                <a:lnTo>
                  <a:pt x="2317" y="396"/>
                </a:lnTo>
                <a:lnTo>
                  <a:pt x="2317" y="360"/>
                </a:lnTo>
                <a:lnTo>
                  <a:pt x="2317" y="330"/>
                </a:lnTo>
                <a:lnTo>
                  <a:pt x="2317" y="294"/>
                </a:lnTo>
                <a:lnTo>
                  <a:pt x="2317" y="264"/>
                </a:lnTo>
                <a:lnTo>
                  <a:pt x="2323" y="234"/>
                </a:lnTo>
                <a:lnTo>
                  <a:pt x="2323" y="210"/>
                </a:lnTo>
                <a:lnTo>
                  <a:pt x="2323" y="180"/>
                </a:lnTo>
                <a:lnTo>
                  <a:pt x="2323" y="156"/>
                </a:lnTo>
                <a:lnTo>
                  <a:pt x="2329" y="138"/>
                </a:lnTo>
                <a:lnTo>
                  <a:pt x="2329" y="114"/>
                </a:lnTo>
                <a:lnTo>
                  <a:pt x="2329" y="96"/>
                </a:lnTo>
                <a:lnTo>
                  <a:pt x="2329" y="84"/>
                </a:lnTo>
                <a:lnTo>
                  <a:pt x="2329" y="66"/>
                </a:lnTo>
                <a:lnTo>
                  <a:pt x="2335" y="60"/>
                </a:lnTo>
                <a:lnTo>
                  <a:pt x="2335" y="48"/>
                </a:lnTo>
                <a:lnTo>
                  <a:pt x="2335" y="42"/>
                </a:lnTo>
                <a:lnTo>
                  <a:pt x="2335" y="36"/>
                </a:lnTo>
                <a:lnTo>
                  <a:pt x="2341" y="30"/>
                </a:lnTo>
                <a:lnTo>
                  <a:pt x="2341" y="36"/>
                </a:lnTo>
                <a:lnTo>
                  <a:pt x="2341" y="42"/>
                </a:lnTo>
                <a:lnTo>
                  <a:pt x="2347" y="54"/>
                </a:lnTo>
                <a:lnTo>
                  <a:pt x="2347" y="60"/>
                </a:lnTo>
                <a:lnTo>
                  <a:pt x="2347" y="72"/>
                </a:lnTo>
                <a:lnTo>
                  <a:pt x="2347" y="90"/>
                </a:lnTo>
                <a:lnTo>
                  <a:pt x="2347" y="108"/>
                </a:lnTo>
                <a:lnTo>
                  <a:pt x="2353" y="126"/>
                </a:lnTo>
                <a:lnTo>
                  <a:pt x="2353" y="144"/>
                </a:lnTo>
                <a:lnTo>
                  <a:pt x="2353" y="168"/>
                </a:lnTo>
                <a:lnTo>
                  <a:pt x="2353" y="192"/>
                </a:lnTo>
                <a:lnTo>
                  <a:pt x="2359" y="216"/>
                </a:lnTo>
                <a:lnTo>
                  <a:pt x="2359" y="246"/>
                </a:lnTo>
                <a:lnTo>
                  <a:pt x="2359" y="276"/>
                </a:lnTo>
                <a:lnTo>
                  <a:pt x="2359" y="306"/>
                </a:lnTo>
                <a:lnTo>
                  <a:pt x="2359" y="342"/>
                </a:lnTo>
                <a:lnTo>
                  <a:pt x="2365" y="372"/>
                </a:lnTo>
                <a:lnTo>
                  <a:pt x="2365" y="408"/>
                </a:lnTo>
                <a:lnTo>
                  <a:pt x="2365" y="444"/>
                </a:lnTo>
                <a:lnTo>
                  <a:pt x="2365" y="486"/>
                </a:lnTo>
                <a:lnTo>
                  <a:pt x="2365" y="522"/>
                </a:lnTo>
                <a:lnTo>
                  <a:pt x="2371" y="564"/>
                </a:lnTo>
                <a:lnTo>
                  <a:pt x="2371" y="606"/>
                </a:lnTo>
                <a:lnTo>
                  <a:pt x="2371" y="648"/>
                </a:lnTo>
                <a:lnTo>
                  <a:pt x="2371" y="690"/>
                </a:lnTo>
                <a:lnTo>
                  <a:pt x="2377" y="738"/>
                </a:lnTo>
                <a:lnTo>
                  <a:pt x="2377" y="780"/>
                </a:lnTo>
                <a:lnTo>
                  <a:pt x="2377" y="828"/>
                </a:lnTo>
                <a:lnTo>
                  <a:pt x="2377" y="870"/>
                </a:lnTo>
                <a:lnTo>
                  <a:pt x="2377" y="918"/>
                </a:lnTo>
                <a:lnTo>
                  <a:pt x="2383" y="960"/>
                </a:lnTo>
                <a:lnTo>
                  <a:pt x="2383" y="1008"/>
                </a:lnTo>
                <a:lnTo>
                  <a:pt x="2383" y="1057"/>
                </a:lnTo>
                <a:lnTo>
                  <a:pt x="2383" y="1099"/>
                </a:lnTo>
                <a:lnTo>
                  <a:pt x="2383" y="1147"/>
                </a:lnTo>
                <a:lnTo>
                  <a:pt x="2389" y="1189"/>
                </a:lnTo>
                <a:lnTo>
                  <a:pt x="2389" y="1237"/>
                </a:lnTo>
                <a:lnTo>
                  <a:pt x="2389" y="1279"/>
                </a:lnTo>
                <a:lnTo>
                  <a:pt x="2389" y="1321"/>
                </a:lnTo>
                <a:lnTo>
                  <a:pt x="2395" y="1369"/>
                </a:lnTo>
                <a:lnTo>
                  <a:pt x="2395" y="1411"/>
                </a:lnTo>
                <a:lnTo>
                  <a:pt x="2395" y="1447"/>
                </a:lnTo>
                <a:lnTo>
                  <a:pt x="2395" y="1489"/>
                </a:lnTo>
                <a:lnTo>
                  <a:pt x="2395" y="1531"/>
                </a:lnTo>
                <a:lnTo>
                  <a:pt x="2401" y="1567"/>
                </a:lnTo>
                <a:lnTo>
                  <a:pt x="2401" y="1603"/>
                </a:lnTo>
                <a:lnTo>
                  <a:pt x="2401" y="1639"/>
                </a:lnTo>
                <a:lnTo>
                  <a:pt x="2401" y="1675"/>
                </a:lnTo>
                <a:lnTo>
                  <a:pt x="2407" y="1705"/>
                </a:lnTo>
                <a:lnTo>
                  <a:pt x="2407" y="1735"/>
                </a:lnTo>
                <a:lnTo>
                  <a:pt x="2407" y="1765"/>
                </a:lnTo>
                <a:lnTo>
                  <a:pt x="2407" y="1795"/>
                </a:lnTo>
                <a:lnTo>
                  <a:pt x="2407" y="1819"/>
                </a:lnTo>
                <a:lnTo>
                  <a:pt x="2413" y="1843"/>
                </a:lnTo>
                <a:lnTo>
                  <a:pt x="2413" y="1861"/>
                </a:lnTo>
                <a:lnTo>
                  <a:pt x="2413" y="1885"/>
                </a:lnTo>
                <a:lnTo>
                  <a:pt x="2413" y="1903"/>
                </a:lnTo>
                <a:lnTo>
                  <a:pt x="2413" y="1921"/>
                </a:lnTo>
                <a:lnTo>
                  <a:pt x="2419" y="1933"/>
                </a:lnTo>
                <a:lnTo>
                  <a:pt x="2419" y="1945"/>
                </a:lnTo>
                <a:lnTo>
                  <a:pt x="2419" y="1957"/>
                </a:lnTo>
                <a:lnTo>
                  <a:pt x="2419" y="1963"/>
                </a:lnTo>
                <a:lnTo>
                  <a:pt x="2425" y="1969"/>
                </a:lnTo>
                <a:lnTo>
                  <a:pt x="2425" y="1975"/>
                </a:lnTo>
                <a:lnTo>
                  <a:pt x="2431" y="1969"/>
                </a:lnTo>
                <a:lnTo>
                  <a:pt x="2431" y="1963"/>
                </a:lnTo>
                <a:lnTo>
                  <a:pt x="2431" y="1951"/>
                </a:lnTo>
                <a:lnTo>
                  <a:pt x="2431" y="1939"/>
                </a:lnTo>
                <a:lnTo>
                  <a:pt x="2437" y="1927"/>
                </a:lnTo>
                <a:lnTo>
                  <a:pt x="2437" y="1915"/>
                </a:lnTo>
                <a:lnTo>
                  <a:pt x="2437" y="1897"/>
                </a:lnTo>
                <a:lnTo>
                  <a:pt x="2437" y="1879"/>
                </a:lnTo>
                <a:lnTo>
                  <a:pt x="2437" y="1855"/>
                </a:lnTo>
                <a:lnTo>
                  <a:pt x="2443" y="1837"/>
                </a:lnTo>
                <a:lnTo>
                  <a:pt x="2443" y="1813"/>
                </a:lnTo>
                <a:lnTo>
                  <a:pt x="2443" y="1783"/>
                </a:lnTo>
                <a:lnTo>
                  <a:pt x="2443" y="1759"/>
                </a:lnTo>
                <a:lnTo>
                  <a:pt x="2443" y="1729"/>
                </a:lnTo>
                <a:lnTo>
                  <a:pt x="2449" y="1699"/>
                </a:lnTo>
                <a:lnTo>
                  <a:pt x="2449" y="1669"/>
                </a:lnTo>
                <a:lnTo>
                  <a:pt x="2449" y="1633"/>
                </a:lnTo>
                <a:lnTo>
                  <a:pt x="2449" y="1597"/>
                </a:lnTo>
                <a:lnTo>
                  <a:pt x="2455" y="1561"/>
                </a:lnTo>
                <a:lnTo>
                  <a:pt x="2455" y="1525"/>
                </a:lnTo>
                <a:lnTo>
                  <a:pt x="2455" y="1489"/>
                </a:lnTo>
                <a:lnTo>
                  <a:pt x="2455" y="1447"/>
                </a:lnTo>
                <a:lnTo>
                  <a:pt x="2455" y="1405"/>
                </a:lnTo>
                <a:lnTo>
                  <a:pt x="2461" y="1369"/>
                </a:lnTo>
                <a:lnTo>
                  <a:pt x="2461" y="1327"/>
                </a:lnTo>
                <a:lnTo>
                  <a:pt x="2461" y="1285"/>
                </a:lnTo>
                <a:lnTo>
                  <a:pt x="2461" y="1243"/>
                </a:lnTo>
                <a:lnTo>
                  <a:pt x="2461" y="1201"/>
                </a:lnTo>
                <a:lnTo>
                  <a:pt x="2467" y="1153"/>
                </a:lnTo>
                <a:lnTo>
                  <a:pt x="2467" y="1111"/>
                </a:lnTo>
                <a:lnTo>
                  <a:pt x="2467" y="1069"/>
                </a:lnTo>
                <a:lnTo>
                  <a:pt x="2467" y="1026"/>
                </a:lnTo>
                <a:lnTo>
                  <a:pt x="2473" y="978"/>
                </a:lnTo>
                <a:lnTo>
                  <a:pt x="2473" y="936"/>
                </a:lnTo>
                <a:lnTo>
                  <a:pt x="2473" y="894"/>
                </a:lnTo>
                <a:lnTo>
                  <a:pt x="2473" y="852"/>
                </a:lnTo>
                <a:lnTo>
                  <a:pt x="2473" y="810"/>
                </a:lnTo>
                <a:lnTo>
                  <a:pt x="2479" y="768"/>
                </a:lnTo>
                <a:lnTo>
                  <a:pt x="2479" y="726"/>
                </a:lnTo>
                <a:lnTo>
                  <a:pt x="2479" y="684"/>
                </a:lnTo>
                <a:lnTo>
                  <a:pt x="2479" y="648"/>
                </a:lnTo>
                <a:lnTo>
                  <a:pt x="2485" y="606"/>
                </a:lnTo>
                <a:lnTo>
                  <a:pt x="2485" y="570"/>
                </a:lnTo>
                <a:lnTo>
                  <a:pt x="2485" y="534"/>
                </a:lnTo>
                <a:lnTo>
                  <a:pt x="2485" y="498"/>
                </a:lnTo>
                <a:lnTo>
                  <a:pt x="2485" y="462"/>
                </a:lnTo>
                <a:lnTo>
                  <a:pt x="2491" y="432"/>
                </a:lnTo>
                <a:lnTo>
                  <a:pt x="2491" y="396"/>
                </a:lnTo>
                <a:lnTo>
                  <a:pt x="2491" y="366"/>
                </a:lnTo>
                <a:lnTo>
                  <a:pt x="2491" y="342"/>
                </a:lnTo>
                <a:lnTo>
                  <a:pt x="2491" y="312"/>
                </a:lnTo>
                <a:lnTo>
                  <a:pt x="2497" y="288"/>
                </a:lnTo>
                <a:lnTo>
                  <a:pt x="2497" y="264"/>
                </a:lnTo>
                <a:lnTo>
                  <a:pt x="2497" y="240"/>
                </a:lnTo>
                <a:lnTo>
                  <a:pt x="2497" y="222"/>
                </a:lnTo>
                <a:lnTo>
                  <a:pt x="2503" y="204"/>
                </a:lnTo>
                <a:lnTo>
                  <a:pt x="2503" y="186"/>
                </a:lnTo>
                <a:lnTo>
                  <a:pt x="2503" y="174"/>
                </a:lnTo>
                <a:lnTo>
                  <a:pt x="2503" y="162"/>
                </a:lnTo>
                <a:lnTo>
                  <a:pt x="2503" y="150"/>
                </a:lnTo>
                <a:lnTo>
                  <a:pt x="2509" y="144"/>
                </a:lnTo>
                <a:lnTo>
                  <a:pt x="2509" y="132"/>
                </a:lnTo>
                <a:lnTo>
                  <a:pt x="2515" y="126"/>
                </a:lnTo>
                <a:lnTo>
                  <a:pt x="2515" y="132"/>
                </a:lnTo>
                <a:lnTo>
                  <a:pt x="2515" y="138"/>
                </a:lnTo>
                <a:lnTo>
                  <a:pt x="2515" y="144"/>
                </a:lnTo>
                <a:lnTo>
                  <a:pt x="2521" y="150"/>
                </a:lnTo>
                <a:lnTo>
                  <a:pt x="2521" y="162"/>
                </a:lnTo>
                <a:lnTo>
                  <a:pt x="2521" y="174"/>
                </a:lnTo>
                <a:lnTo>
                  <a:pt x="2521" y="192"/>
                </a:lnTo>
                <a:lnTo>
                  <a:pt x="2521" y="210"/>
                </a:lnTo>
                <a:lnTo>
                  <a:pt x="2527" y="228"/>
                </a:lnTo>
                <a:lnTo>
                  <a:pt x="2527" y="246"/>
                </a:lnTo>
                <a:lnTo>
                  <a:pt x="2527" y="270"/>
                </a:lnTo>
                <a:lnTo>
                  <a:pt x="2527" y="294"/>
                </a:lnTo>
                <a:lnTo>
                  <a:pt x="2533" y="318"/>
                </a:lnTo>
                <a:lnTo>
                  <a:pt x="2533" y="342"/>
                </a:lnTo>
                <a:lnTo>
                  <a:pt x="2533" y="372"/>
                </a:lnTo>
                <a:lnTo>
                  <a:pt x="2533" y="402"/>
                </a:lnTo>
                <a:lnTo>
                  <a:pt x="2533" y="432"/>
                </a:lnTo>
                <a:lnTo>
                  <a:pt x="2539" y="462"/>
                </a:lnTo>
                <a:lnTo>
                  <a:pt x="2539" y="498"/>
                </a:lnTo>
                <a:lnTo>
                  <a:pt x="2539" y="528"/>
                </a:lnTo>
                <a:lnTo>
                  <a:pt x="2539" y="564"/>
                </a:lnTo>
                <a:lnTo>
                  <a:pt x="2539" y="600"/>
                </a:lnTo>
                <a:lnTo>
                  <a:pt x="2545" y="636"/>
                </a:lnTo>
                <a:lnTo>
                  <a:pt x="2545" y="678"/>
                </a:lnTo>
                <a:lnTo>
                  <a:pt x="2545" y="714"/>
                </a:lnTo>
                <a:lnTo>
                  <a:pt x="2545" y="756"/>
                </a:lnTo>
                <a:lnTo>
                  <a:pt x="2551" y="792"/>
                </a:lnTo>
                <a:lnTo>
                  <a:pt x="2551" y="834"/>
                </a:lnTo>
                <a:lnTo>
                  <a:pt x="2551" y="876"/>
                </a:lnTo>
                <a:lnTo>
                  <a:pt x="2551" y="912"/>
                </a:lnTo>
                <a:lnTo>
                  <a:pt x="2551" y="954"/>
                </a:lnTo>
                <a:lnTo>
                  <a:pt x="2557" y="996"/>
                </a:lnTo>
                <a:lnTo>
                  <a:pt x="2557" y="1038"/>
                </a:lnTo>
                <a:lnTo>
                  <a:pt x="2557" y="1081"/>
                </a:lnTo>
                <a:lnTo>
                  <a:pt x="2557" y="1117"/>
                </a:lnTo>
                <a:lnTo>
                  <a:pt x="2563" y="1159"/>
                </a:lnTo>
                <a:lnTo>
                  <a:pt x="2563" y="1201"/>
                </a:lnTo>
                <a:lnTo>
                  <a:pt x="2563" y="1237"/>
                </a:lnTo>
                <a:lnTo>
                  <a:pt x="2563" y="1279"/>
                </a:lnTo>
                <a:lnTo>
                  <a:pt x="2563" y="1315"/>
                </a:lnTo>
                <a:lnTo>
                  <a:pt x="2569" y="1351"/>
                </a:lnTo>
                <a:lnTo>
                  <a:pt x="2569" y="1387"/>
                </a:lnTo>
                <a:lnTo>
                  <a:pt x="2569" y="1423"/>
                </a:lnTo>
                <a:lnTo>
                  <a:pt x="2569" y="1459"/>
                </a:lnTo>
                <a:lnTo>
                  <a:pt x="2569" y="1489"/>
                </a:lnTo>
                <a:lnTo>
                  <a:pt x="2575" y="1525"/>
                </a:lnTo>
                <a:lnTo>
                  <a:pt x="2575" y="1555"/>
                </a:lnTo>
                <a:lnTo>
                  <a:pt x="2575" y="1585"/>
                </a:lnTo>
                <a:lnTo>
                  <a:pt x="2575" y="1615"/>
                </a:lnTo>
                <a:lnTo>
                  <a:pt x="2581" y="1639"/>
                </a:lnTo>
                <a:lnTo>
                  <a:pt x="2581" y="1669"/>
                </a:lnTo>
                <a:lnTo>
                  <a:pt x="2581" y="1693"/>
                </a:lnTo>
                <a:lnTo>
                  <a:pt x="2581" y="1711"/>
                </a:lnTo>
                <a:lnTo>
                  <a:pt x="2581" y="1735"/>
                </a:lnTo>
                <a:lnTo>
                  <a:pt x="2587" y="1753"/>
                </a:lnTo>
                <a:lnTo>
                  <a:pt x="2587" y="1771"/>
                </a:lnTo>
                <a:lnTo>
                  <a:pt x="2587" y="1789"/>
                </a:lnTo>
                <a:lnTo>
                  <a:pt x="2587" y="1801"/>
                </a:lnTo>
                <a:lnTo>
                  <a:pt x="2587" y="1813"/>
                </a:lnTo>
                <a:lnTo>
                  <a:pt x="2593" y="1825"/>
                </a:lnTo>
                <a:lnTo>
                  <a:pt x="2593" y="1837"/>
                </a:lnTo>
                <a:lnTo>
                  <a:pt x="2593" y="1843"/>
                </a:lnTo>
                <a:lnTo>
                  <a:pt x="2599" y="1849"/>
                </a:lnTo>
              </a:path>
            </a:pathLst>
          </a:custGeom>
          <a:noFill/>
          <a:ln w="19050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61" name="Rectangle 85"/>
          <p:cNvSpPr>
            <a:spLocks noChangeArrowheads="1"/>
          </p:cNvSpPr>
          <p:nvPr/>
        </p:nvSpPr>
        <p:spPr bwMode="auto">
          <a:xfrm>
            <a:off x="692150" y="1076325"/>
            <a:ext cx="8912225" cy="3257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261206" name="Object 86"/>
          <p:cNvGraphicFramePr>
            <a:graphicFrameLocks noChangeAspect="1"/>
          </p:cNvGraphicFramePr>
          <p:nvPr/>
        </p:nvGraphicFramePr>
        <p:xfrm>
          <a:off x="749300" y="5197475"/>
          <a:ext cx="8213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7" name="Equation" r:id="rId4" imgW="4152900" imgH="431800" progId="">
                  <p:embed/>
                </p:oleObj>
              </mc:Choice>
              <mc:Fallback>
                <p:oleObj name="Equation" r:id="rId4" imgW="4152900" imgH="431800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5197475"/>
                        <a:ext cx="8213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CC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207" name="Object 87"/>
          <p:cNvGraphicFramePr>
            <a:graphicFrameLocks noChangeAspect="1"/>
          </p:cNvGraphicFramePr>
          <p:nvPr/>
        </p:nvGraphicFramePr>
        <p:xfrm>
          <a:off x="2455863" y="6207125"/>
          <a:ext cx="3954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8" name="Equation" r:id="rId6" imgW="2005729" imgH="253890" progId="">
                  <p:embed/>
                </p:oleObj>
              </mc:Choice>
              <mc:Fallback>
                <p:oleObj name="Equation" r:id="rId6" imgW="2005729" imgH="253890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6207125"/>
                        <a:ext cx="3954462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64" name="Object 88"/>
          <p:cNvGraphicFramePr>
            <a:graphicFrameLocks noChangeAspect="1"/>
          </p:cNvGraphicFramePr>
          <p:nvPr/>
        </p:nvGraphicFramePr>
        <p:xfrm>
          <a:off x="749300" y="4797425"/>
          <a:ext cx="528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9" name="Equation" r:id="rId8" imgW="266469" imgH="203024" progId="">
                  <p:embed/>
                </p:oleObj>
              </mc:Choice>
              <mc:Fallback>
                <p:oleObj name="Equation" r:id="rId8" imgW="266469" imgH="203024" progId="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797425"/>
                        <a:ext cx="528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CC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209" name="Object 89"/>
          <p:cNvGraphicFramePr>
            <a:graphicFrameLocks noChangeAspect="1"/>
          </p:cNvGraphicFramePr>
          <p:nvPr/>
        </p:nvGraphicFramePr>
        <p:xfrm>
          <a:off x="1274763" y="4775200"/>
          <a:ext cx="19827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" name="Equation" r:id="rId10" imgW="1002865" imgH="228501" progId="">
                  <p:embed/>
                </p:oleObj>
              </mc:Choice>
              <mc:Fallback>
                <p:oleObj name="Equation" r:id="rId10" imgW="1002865" imgH="228501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4775200"/>
                        <a:ext cx="19827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CC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210" name="Object 90"/>
          <p:cNvGraphicFramePr>
            <a:graphicFrameLocks noChangeAspect="1"/>
          </p:cNvGraphicFramePr>
          <p:nvPr/>
        </p:nvGraphicFramePr>
        <p:xfrm>
          <a:off x="3314700" y="4775200"/>
          <a:ext cx="198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12" imgW="1002865" imgH="228501" progId="">
                  <p:embed/>
                </p:oleObj>
              </mc:Choice>
              <mc:Fallback>
                <p:oleObj name="Equation" r:id="rId12" imgW="1002865" imgH="228501" progId="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4775200"/>
                        <a:ext cx="198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33CC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1211" name="Group 91"/>
          <p:cNvGrpSpPr>
            <a:grpSpLocks/>
          </p:cNvGrpSpPr>
          <p:nvPr/>
        </p:nvGrpSpPr>
        <p:grpSpPr bwMode="auto">
          <a:xfrm>
            <a:off x="688975" y="1066800"/>
            <a:ext cx="8909050" cy="3255963"/>
            <a:chOff x="401" y="672"/>
            <a:chExt cx="5180" cy="2051"/>
          </a:xfrm>
        </p:grpSpPr>
        <p:sp>
          <p:nvSpPr>
            <p:cNvPr id="101470" name="Freeform 92"/>
            <p:cNvSpPr>
              <a:spLocks/>
            </p:cNvSpPr>
            <p:nvPr/>
          </p:nvSpPr>
          <p:spPr bwMode="auto">
            <a:xfrm>
              <a:off x="401" y="672"/>
              <a:ext cx="5180" cy="2051"/>
            </a:xfrm>
            <a:custGeom>
              <a:avLst/>
              <a:gdLst>
                <a:gd name="T0" fmla="*/ 80 w 5075"/>
                <a:gd name="T1" fmla="*/ 0 h 2051"/>
                <a:gd name="T2" fmla="*/ 165 w 5075"/>
                <a:gd name="T3" fmla="*/ 6 h 2051"/>
                <a:gd name="T4" fmla="*/ 251 w 5075"/>
                <a:gd name="T5" fmla="*/ 18 h 2051"/>
                <a:gd name="T6" fmla="*/ 337 w 5075"/>
                <a:gd name="T7" fmla="*/ 30 h 2051"/>
                <a:gd name="T8" fmla="*/ 423 w 5075"/>
                <a:gd name="T9" fmla="*/ 48 h 2051"/>
                <a:gd name="T10" fmla="*/ 508 w 5075"/>
                <a:gd name="T11" fmla="*/ 73 h 2051"/>
                <a:gd name="T12" fmla="*/ 594 w 5075"/>
                <a:gd name="T13" fmla="*/ 97 h 2051"/>
                <a:gd name="T14" fmla="*/ 680 w 5075"/>
                <a:gd name="T15" fmla="*/ 127 h 2051"/>
                <a:gd name="T16" fmla="*/ 766 w 5075"/>
                <a:gd name="T17" fmla="*/ 157 h 2051"/>
                <a:gd name="T18" fmla="*/ 852 w 5075"/>
                <a:gd name="T19" fmla="*/ 193 h 2051"/>
                <a:gd name="T20" fmla="*/ 938 w 5075"/>
                <a:gd name="T21" fmla="*/ 229 h 2051"/>
                <a:gd name="T22" fmla="*/ 1024 w 5075"/>
                <a:gd name="T23" fmla="*/ 271 h 2051"/>
                <a:gd name="T24" fmla="*/ 1109 w 5075"/>
                <a:gd name="T25" fmla="*/ 319 h 2051"/>
                <a:gd name="T26" fmla="*/ 1195 w 5075"/>
                <a:gd name="T27" fmla="*/ 367 h 2051"/>
                <a:gd name="T28" fmla="*/ 1281 w 5075"/>
                <a:gd name="T29" fmla="*/ 415 h 2051"/>
                <a:gd name="T30" fmla="*/ 1367 w 5075"/>
                <a:gd name="T31" fmla="*/ 469 h 2051"/>
                <a:gd name="T32" fmla="*/ 1452 w 5075"/>
                <a:gd name="T33" fmla="*/ 523 h 2051"/>
                <a:gd name="T34" fmla="*/ 1538 w 5075"/>
                <a:gd name="T35" fmla="*/ 578 h 2051"/>
                <a:gd name="T36" fmla="*/ 1624 w 5075"/>
                <a:gd name="T37" fmla="*/ 638 h 2051"/>
                <a:gd name="T38" fmla="*/ 1710 w 5075"/>
                <a:gd name="T39" fmla="*/ 698 h 2051"/>
                <a:gd name="T40" fmla="*/ 1795 w 5075"/>
                <a:gd name="T41" fmla="*/ 758 h 2051"/>
                <a:gd name="T42" fmla="*/ 1882 w 5075"/>
                <a:gd name="T43" fmla="*/ 824 h 2051"/>
                <a:gd name="T44" fmla="*/ 1968 w 5075"/>
                <a:gd name="T45" fmla="*/ 884 h 2051"/>
                <a:gd name="T46" fmla="*/ 2054 w 5075"/>
                <a:gd name="T47" fmla="*/ 950 h 2051"/>
                <a:gd name="T48" fmla="*/ 2139 w 5075"/>
                <a:gd name="T49" fmla="*/ 1010 h 2051"/>
                <a:gd name="T50" fmla="*/ 2225 w 5075"/>
                <a:gd name="T51" fmla="*/ 1077 h 2051"/>
                <a:gd name="T52" fmla="*/ 2311 w 5075"/>
                <a:gd name="T53" fmla="*/ 1143 h 2051"/>
                <a:gd name="T54" fmla="*/ 2397 w 5075"/>
                <a:gd name="T55" fmla="*/ 1203 h 2051"/>
                <a:gd name="T56" fmla="*/ 2482 w 5075"/>
                <a:gd name="T57" fmla="*/ 1269 h 2051"/>
                <a:gd name="T58" fmla="*/ 2568 w 5075"/>
                <a:gd name="T59" fmla="*/ 1329 h 2051"/>
                <a:gd name="T60" fmla="*/ 2654 w 5075"/>
                <a:gd name="T61" fmla="*/ 1389 h 2051"/>
                <a:gd name="T62" fmla="*/ 2740 w 5075"/>
                <a:gd name="T63" fmla="*/ 1449 h 2051"/>
                <a:gd name="T64" fmla="*/ 2825 w 5075"/>
                <a:gd name="T65" fmla="*/ 1503 h 2051"/>
                <a:gd name="T66" fmla="*/ 2911 w 5075"/>
                <a:gd name="T67" fmla="*/ 1564 h 2051"/>
                <a:gd name="T68" fmla="*/ 2998 w 5075"/>
                <a:gd name="T69" fmla="*/ 1612 h 2051"/>
                <a:gd name="T70" fmla="*/ 3084 w 5075"/>
                <a:gd name="T71" fmla="*/ 1666 h 2051"/>
                <a:gd name="T72" fmla="*/ 3169 w 5075"/>
                <a:gd name="T73" fmla="*/ 1714 h 2051"/>
                <a:gd name="T74" fmla="*/ 3255 w 5075"/>
                <a:gd name="T75" fmla="*/ 1762 h 2051"/>
                <a:gd name="T76" fmla="*/ 3341 w 5075"/>
                <a:gd name="T77" fmla="*/ 1804 h 2051"/>
                <a:gd name="T78" fmla="*/ 3426 w 5075"/>
                <a:gd name="T79" fmla="*/ 1846 h 2051"/>
                <a:gd name="T80" fmla="*/ 3512 w 5075"/>
                <a:gd name="T81" fmla="*/ 1882 h 2051"/>
                <a:gd name="T82" fmla="*/ 3598 w 5075"/>
                <a:gd name="T83" fmla="*/ 1912 h 2051"/>
                <a:gd name="T84" fmla="*/ 3684 w 5075"/>
                <a:gd name="T85" fmla="*/ 1942 h 2051"/>
                <a:gd name="T86" fmla="*/ 3769 w 5075"/>
                <a:gd name="T87" fmla="*/ 1972 h 2051"/>
                <a:gd name="T88" fmla="*/ 3855 w 5075"/>
                <a:gd name="T89" fmla="*/ 1996 h 2051"/>
                <a:gd name="T90" fmla="*/ 3941 w 5075"/>
                <a:gd name="T91" fmla="*/ 2014 h 2051"/>
                <a:gd name="T92" fmla="*/ 4027 w 5075"/>
                <a:gd name="T93" fmla="*/ 2026 h 2051"/>
                <a:gd name="T94" fmla="*/ 4113 w 5075"/>
                <a:gd name="T95" fmla="*/ 2038 h 2051"/>
                <a:gd name="T96" fmla="*/ 4199 w 5075"/>
                <a:gd name="T97" fmla="*/ 2044 h 2051"/>
                <a:gd name="T98" fmla="*/ 4285 w 5075"/>
                <a:gd name="T99" fmla="*/ 2051 h 2051"/>
                <a:gd name="T100" fmla="*/ 4371 w 5075"/>
                <a:gd name="T101" fmla="*/ 2051 h 2051"/>
                <a:gd name="T102" fmla="*/ 4456 w 5075"/>
                <a:gd name="T103" fmla="*/ 2044 h 2051"/>
                <a:gd name="T104" fmla="*/ 4542 w 5075"/>
                <a:gd name="T105" fmla="*/ 2038 h 2051"/>
                <a:gd name="T106" fmla="*/ 4628 w 5075"/>
                <a:gd name="T107" fmla="*/ 2026 h 2051"/>
                <a:gd name="T108" fmla="*/ 4714 w 5075"/>
                <a:gd name="T109" fmla="*/ 2008 h 2051"/>
                <a:gd name="T110" fmla="*/ 4799 w 5075"/>
                <a:gd name="T111" fmla="*/ 1984 h 2051"/>
                <a:gd name="T112" fmla="*/ 4885 w 5075"/>
                <a:gd name="T113" fmla="*/ 1966 h 2051"/>
                <a:gd name="T114" fmla="*/ 4971 w 5075"/>
                <a:gd name="T115" fmla="*/ 1936 h 2051"/>
                <a:gd name="T116" fmla="*/ 5056 w 5075"/>
                <a:gd name="T117" fmla="*/ 1906 h 2051"/>
                <a:gd name="T118" fmla="*/ 5142 w 5075"/>
                <a:gd name="T119" fmla="*/ 187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54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84" y="42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54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60"/>
                  </a:lnTo>
                  <a:lnTo>
                    <a:pt x="456" y="60"/>
                  </a:lnTo>
                  <a:lnTo>
                    <a:pt x="462" y="60"/>
                  </a:lnTo>
                  <a:lnTo>
                    <a:pt x="468" y="60"/>
                  </a:lnTo>
                  <a:lnTo>
                    <a:pt x="474" y="67"/>
                  </a:lnTo>
                  <a:lnTo>
                    <a:pt x="480" y="67"/>
                  </a:lnTo>
                  <a:lnTo>
                    <a:pt x="486" y="67"/>
                  </a:lnTo>
                  <a:lnTo>
                    <a:pt x="492" y="67"/>
                  </a:lnTo>
                  <a:lnTo>
                    <a:pt x="498" y="73"/>
                  </a:lnTo>
                  <a:lnTo>
                    <a:pt x="504" y="73"/>
                  </a:lnTo>
                  <a:lnTo>
                    <a:pt x="510" y="73"/>
                  </a:lnTo>
                  <a:lnTo>
                    <a:pt x="516" y="73"/>
                  </a:lnTo>
                  <a:lnTo>
                    <a:pt x="522" y="79"/>
                  </a:lnTo>
                  <a:lnTo>
                    <a:pt x="528" y="79"/>
                  </a:lnTo>
                  <a:lnTo>
                    <a:pt x="534" y="79"/>
                  </a:lnTo>
                  <a:lnTo>
                    <a:pt x="540" y="85"/>
                  </a:lnTo>
                  <a:lnTo>
                    <a:pt x="546" y="85"/>
                  </a:lnTo>
                  <a:lnTo>
                    <a:pt x="552" y="85"/>
                  </a:lnTo>
                  <a:lnTo>
                    <a:pt x="558" y="91"/>
                  </a:lnTo>
                  <a:lnTo>
                    <a:pt x="564" y="91"/>
                  </a:lnTo>
                  <a:lnTo>
                    <a:pt x="570" y="91"/>
                  </a:lnTo>
                  <a:lnTo>
                    <a:pt x="576" y="97"/>
                  </a:lnTo>
                  <a:lnTo>
                    <a:pt x="582" y="97"/>
                  </a:lnTo>
                  <a:lnTo>
                    <a:pt x="588" y="97"/>
                  </a:lnTo>
                  <a:lnTo>
                    <a:pt x="594" y="97"/>
                  </a:lnTo>
                  <a:lnTo>
                    <a:pt x="600" y="103"/>
                  </a:lnTo>
                  <a:lnTo>
                    <a:pt x="606" y="103"/>
                  </a:lnTo>
                  <a:lnTo>
                    <a:pt x="612" y="103"/>
                  </a:lnTo>
                  <a:lnTo>
                    <a:pt x="618" y="109"/>
                  </a:lnTo>
                  <a:lnTo>
                    <a:pt x="624" y="109"/>
                  </a:lnTo>
                  <a:lnTo>
                    <a:pt x="630" y="109"/>
                  </a:lnTo>
                  <a:lnTo>
                    <a:pt x="636" y="115"/>
                  </a:lnTo>
                  <a:lnTo>
                    <a:pt x="642" y="115"/>
                  </a:lnTo>
                  <a:lnTo>
                    <a:pt x="648" y="115"/>
                  </a:lnTo>
                  <a:lnTo>
                    <a:pt x="654" y="121"/>
                  </a:lnTo>
                  <a:lnTo>
                    <a:pt x="660" y="121"/>
                  </a:lnTo>
                  <a:lnTo>
                    <a:pt x="666" y="127"/>
                  </a:lnTo>
                  <a:lnTo>
                    <a:pt x="672" y="127"/>
                  </a:lnTo>
                  <a:lnTo>
                    <a:pt x="678" y="127"/>
                  </a:lnTo>
                  <a:lnTo>
                    <a:pt x="684" y="133"/>
                  </a:lnTo>
                  <a:lnTo>
                    <a:pt x="690" y="133"/>
                  </a:lnTo>
                  <a:lnTo>
                    <a:pt x="696" y="133"/>
                  </a:lnTo>
                  <a:lnTo>
                    <a:pt x="702" y="139"/>
                  </a:lnTo>
                  <a:lnTo>
                    <a:pt x="708" y="139"/>
                  </a:lnTo>
                  <a:lnTo>
                    <a:pt x="714" y="145"/>
                  </a:lnTo>
                  <a:lnTo>
                    <a:pt x="720" y="145"/>
                  </a:lnTo>
                  <a:lnTo>
                    <a:pt x="726" y="145"/>
                  </a:lnTo>
                  <a:lnTo>
                    <a:pt x="732" y="151"/>
                  </a:lnTo>
                  <a:lnTo>
                    <a:pt x="738" y="151"/>
                  </a:lnTo>
                  <a:lnTo>
                    <a:pt x="744" y="157"/>
                  </a:lnTo>
                  <a:lnTo>
                    <a:pt x="750" y="157"/>
                  </a:lnTo>
                  <a:lnTo>
                    <a:pt x="756" y="157"/>
                  </a:lnTo>
                  <a:lnTo>
                    <a:pt x="762" y="163"/>
                  </a:lnTo>
                  <a:lnTo>
                    <a:pt x="769" y="163"/>
                  </a:lnTo>
                  <a:lnTo>
                    <a:pt x="775" y="169"/>
                  </a:lnTo>
                  <a:lnTo>
                    <a:pt x="781" y="169"/>
                  </a:lnTo>
                  <a:lnTo>
                    <a:pt x="787" y="169"/>
                  </a:lnTo>
                  <a:lnTo>
                    <a:pt x="793" y="175"/>
                  </a:lnTo>
                  <a:lnTo>
                    <a:pt x="799" y="175"/>
                  </a:lnTo>
                  <a:lnTo>
                    <a:pt x="805" y="181"/>
                  </a:lnTo>
                  <a:lnTo>
                    <a:pt x="811" y="181"/>
                  </a:lnTo>
                  <a:lnTo>
                    <a:pt x="817" y="187"/>
                  </a:lnTo>
                  <a:lnTo>
                    <a:pt x="823" y="187"/>
                  </a:lnTo>
                  <a:lnTo>
                    <a:pt x="829" y="187"/>
                  </a:lnTo>
                  <a:lnTo>
                    <a:pt x="835" y="193"/>
                  </a:lnTo>
                  <a:lnTo>
                    <a:pt x="841" y="193"/>
                  </a:lnTo>
                  <a:lnTo>
                    <a:pt x="847" y="199"/>
                  </a:lnTo>
                  <a:lnTo>
                    <a:pt x="853" y="199"/>
                  </a:lnTo>
                  <a:lnTo>
                    <a:pt x="859" y="205"/>
                  </a:lnTo>
                  <a:lnTo>
                    <a:pt x="865" y="205"/>
                  </a:lnTo>
                  <a:lnTo>
                    <a:pt x="871" y="211"/>
                  </a:lnTo>
                  <a:lnTo>
                    <a:pt x="877" y="211"/>
                  </a:lnTo>
                  <a:lnTo>
                    <a:pt x="883" y="217"/>
                  </a:lnTo>
                  <a:lnTo>
                    <a:pt x="889" y="217"/>
                  </a:lnTo>
                  <a:lnTo>
                    <a:pt x="895" y="217"/>
                  </a:lnTo>
                  <a:lnTo>
                    <a:pt x="901" y="223"/>
                  </a:lnTo>
                  <a:lnTo>
                    <a:pt x="907" y="223"/>
                  </a:lnTo>
                  <a:lnTo>
                    <a:pt x="913" y="229"/>
                  </a:lnTo>
                  <a:lnTo>
                    <a:pt x="919" y="229"/>
                  </a:lnTo>
                  <a:lnTo>
                    <a:pt x="925" y="235"/>
                  </a:lnTo>
                  <a:lnTo>
                    <a:pt x="931" y="235"/>
                  </a:lnTo>
                  <a:lnTo>
                    <a:pt x="937" y="241"/>
                  </a:lnTo>
                  <a:lnTo>
                    <a:pt x="943" y="241"/>
                  </a:lnTo>
                  <a:lnTo>
                    <a:pt x="949" y="247"/>
                  </a:lnTo>
                  <a:lnTo>
                    <a:pt x="955" y="247"/>
                  </a:lnTo>
                  <a:lnTo>
                    <a:pt x="961" y="253"/>
                  </a:lnTo>
                  <a:lnTo>
                    <a:pt x="967" y="253"/>
                  </a:lnTo>
                  <a:lnTo>
                    <a:pt x="973" y="259"/>
                  </a:lnTo>
                  <a:lnTo>
                    <a:pt x="979" y="259"/>
                  </a:lnTo>
                  <a:lnTo>
                    <a:pt x="985" y="265"/>
                  </a:lnTo>
                  <a:lnTo>
                    <a:pt x="991" y="265"/>
                  </a:lnTo>
                  <a:lnTo>
                    <a:pt x="997" y="271"/>
                  </a:lnTo>
                  <a:lnTo>
                    <a:pt x="1003" y="271"/>
                  </a:lnTo>
                  <a:lnTo>
                    <a:pt x="1009" y="277"/>
                  </a:lnTo>
                  <a:lnTo>
                    <a:pt x="1015" y="277"/>
                  </a:lnTo>
                  <a:lnTo>
                    <a:pt x="1021" y="283"/>
                  </a:lnTo>
                  <a:lnTo>
                    <a:pt x="1027" y="283"/>
                  </a:lnTo>
                  <a:lnTo>
                    <a:pt x="1033" y="289"/>
                  </a:lnTo>
                  <a:lnTo>
                    <a:pt x="1039" y="289"/>
                  </a:lnTo>
                  <a:lnTo>
                    <a:pt x="1045" y="295"/>
                  </a:lnTo>
                  <a:lnTo>
                    <a:pt x="1051" y="301"/>
                  </a:lnTo>
                  <a:lnTo>
                    <a:pt x="1057" y="301"/>
                  </a:lnTo>
                  <a:lnTo>
                    <a:pt x="1063" y="307"/>
                  </a:lnTo>
                  <a:lnTo>
                    <a:pt x="1069" y="307"/>
                  </a:lnTo>
                  <a:lnTo>
                    <a:pt x="1075" y="313"/>
                  </a:lnTo>
                  <a:lnTo>
                    <a:pt x="1081" y="313"/>
                  </a:lnTo>
                  <a:lnTo>
                    <a:pt x="1087" y="319"/>
                  </a:lnTo>
                  <a:lnTo>
                    <a:pt x="1093" y="319"/>
                  </a:lnTo>
                  <a:lnTo>
                    <a:pt x="1099" y="325"/>
                  </a:lnTo>
                  <a:lnTo>
                    <a:pt x="1105" y="325"/>
                  </a:lnTo>
                  <a:lnTo>
                    <a:pt x="1111" y="331"/>
                  </a:lnTo>
                  <a:lnTo>
                    <a:pt x="1117" y="337"/>
                  </a:lnTo>
                  <a:lnTo>
                    <a:pt x="1123" y="337"/>
                  </a:lnTo>
                  <a:lnTo>
                    <a:pt x="1129" y="343"/>
                  </a:lnTo>
                  <a:lnTo>
                    <a:pt x="1135" y="343"/>
                  </a:lnTo>
                  <a:lnTo>
                    <a:pt x="1141" y="349"/>
                  </a:lnTo>
                  <a:lnTo>
                    <a:pt x="1147" y="349"/>
                  </a:lnTo>
                  <a:lnTo>
                    <a:pt x="1153" y="355"/>
                  </a:lnTo>
                  <a:lnTo>
                    <a:pt x="1159" y="355"/>
                  </a:lnTo>
                  <a:lnTo>
                    <a:pt x="1165" y="361"/>
                  </a:lnTo>
                  <a:lnTo>
                    <a:pt x="1171" y="367"/>
                  </a:lnTo>
                  <a:lnTo>
                    <a:pt x="1177" y="367"/>
                  </a:lnTo>
                  <a:lnTo>
                    <a:pt x="1183" y="373"/>
                  </a:lnTo>
                  <a:lnTo>
                    <a:pt x="1189" y="373"/>
                  </a:lnTo>
                  <a:lnTo>
                    <a:pt x="1195" y="379"/>
                  </a:lnTo>
                  <a:lnTo>
                    <a:pt x="1201" y="385"/>
                  </a:lnTo>
                  <a:lnTo>
                    <a:pt x="1207" y="385"/>
                  </a:lnTo>
                  <a:lnTo>
                    <a:pt x="1213" y="391"/>
                  </a:lnTo>
                  <a:lnTo>
                    <a:pt x="1219" y="391"/>
                  </a:lnTo>
                  <a:lnTo>
                    <a:pt x="1225" y="397"/>
                  </a:lnTo>
                  <a:lnTo>
                    <a:pt x="1231" y="403"/>
                  </a:lnTo>
                  <a:lnTo>
                    <a:pt x="1237" y="403"/>
                  </a:lnTo>
                  <a:lnTo>
                    <a:pt x="1243" y="409"/>
                  </a:lnTo>
                  <a:lnTo>
                    <a:pt x="1249" y="409"/>
                  </a:lnTo>
                  <a:lnTo>
                    <a:pt x="1255" y="415"/>
                  </a:lnTo>
                  <a:lnTo>
                    <a:pt x="1261" y="421"/>
                  </a:lnTo>
                  <a:lnTo>
                    <a:pt x="1267" y="421"/>
                  </a:lnTo>
                  <a:lnTo>
                    <a:pt x="1273" y="427"/>
                  </a:lnTo>
                  <a:lnTo>
                    <a:pt x="1279" y="433"/>
                  </a:lnTo>
                  <a:lnTo>
                    <a:pt x="1285" y="433"/>
                  </a:lnTo>
                  <a:lnTo>
                    <a:pt x="1291" y="439"/>
                  </a:lnTo>
                  <a:lnTo>
                    <a:pt x="1297" y="439"/>
                  </a:lnTo>
                  <a:lnTo>
                    <a:pt x="1303" y="445"/>
                  </a:lnTo>
                  <a:lnTo>
                    <a:pt x="1309" y="451"/>
                  </a:lnTo>
                  <a:lnTo>
                    <a:pt x="1315" y="451"/>
                  </a:lnTo>
                  <a:lnTo>
                    <a:pt x="1321" y="457"/>
                  </a:lnTo>
                  <a:lnTo>
                    <a:pt x="1327" y="463"/>
                  </a:lnTo>
                  <a:lnTo>
                    <a:pt x="1333" y="463"/>
                  </a:lnTo>
                  <a:lnTo>
                    <a:pt x="1339" y="469"/>
                  </a:lnTo>
                  <a:lnTo>
                    <a:pt x="1345" y="475"/>
                  </a:lnTo>
                  <a:lnTo>
                    <a:pt x="1351" y="475"/>
                  </a:lnTo>
                  <a:lnTo>
                    <a:pt x="1357" y="481"/>
                  </a:lnTo>
                  <a:lnTo>
                    <a:pt x="1363" y="481"/>
                  </a:lnTo>
                  <a:lnTo>
                    <a:pt x="1369" y="487"/>
                  </a:lnTo>
                  <a:lnTo>
                    <a:pt x="1375" y="493"/>
                  </a:lnTo>
                  <a:lnTo>
                    <a:pt x="1381" y="493"/>
                  </a:lnTo>
                  <a:lnTo>
                    <a:pt x="1387" y="499"/>
                  </a:lnTo>
                  <a:lnTo>
                    <a:pt x="1393" y="505"/>
                  </a:lnTo>
                  <a:lnTo>
                    <a:pt x="1399" y="505"/>
                  </a:lnTo>
                  <a:lnTo>
                    <a:pt x="1405" y="511"/>
                  </a:lnTo>
                  <a:lnTo>
                    <a:pt x="1411" y="517"/>
                  </a:lnTo>
                  <a:lnTo>
                    <a:pt x="1417" y="517"/>
                  </a:lnTo>
                  <a:lnTo>
                    <a:pt x="1423" y="523"/>
                  </a:lnTo>
                  <a:lnTo>
                    <a:pt x="1429" y="529"/>
                  </a:lnTo>
                  <a:lnTo>
                    <a:pt x="1435" y="529"/>
                  </a:lnTo>
                  <a:lnTo>
                    <a:pt x="1441" y="535"/>
                  </a:lnTo>
                  <a:lnTo>
                    <a:pt x="1447" y="541"/>
                  </a:lnTo>
                  <a:lnTo>
                    <a:pt x="1453" y="541"/>
                  </a:lnTo>
                  <a:lnTo>
                    <a:pt x="1459" y="547"/>
                  </a:lnTo>
                  <a:lnTo>
                    <a:pt x="1465" y="553"/>
                  </a:lnTo>
                  <a:lnTo>
                    <a:pt x="1471" y="553"/>
                  </a:lnTo>
                  <a:lnTo>
                    <a:pt x="1477" y="560"/>
                  </a:lnTo>
                  <a:lnTo>
                    <a:pt x="1483" y="566"/>
                  </a:lnTo>
                  <a:lnTo>
                    <a:pt x="1489" y="566"/>
                  </a:lnTo>
                  <a:lnTo>
                    <a:pt x="1495" y="572"/>
                  </a:lnTo>
                  <a:lnTo>
                    <a:pt x="1501" y="578"/>
                  </a:lnTo>
                  <a:lnTo>
                    <a:pt x="1507" y="578"/>
                  </a:lnTo>
                  <a:lnTo>
                    <a:pt x="1513" y="584"/>
                  </a:lnTo>
                  <a:lnTo>
                    <a:pt x="1519" y="590"/>
                  </a:lnTo>
                  <a:lnTo>
                    <a:pt x="1525" y="590"/>
                  </a:lnTo>
                  <a:lnTo>
                    <a:pt x="1531" y="596"/>
                  </a:lnTo>
                  <a:lnTo>
                    <a:pt x="1537" y="602"/>
                  </a:lnTo>
                  <a:lnTo>
                    <a:pt x="1543" y="608"/>
                  </a:lnTo>
                  <a:lnTo>
                    <a:pt x="1549" y="608"/>
                  </a:lnTo>
                  <a:lnTo>
                    <a:pt x="1555" y="614"/>
                  </a:lnTo>
                  <a:lnTo>
                    <a:pt x="1561" y="620"/>
                  </a:lnTo>
                  <a:lnTo>
                    <a:pt x="1567" y="620"/>
                  </a:lnTo>
                  <a:lnTo>
                    <a:pt x="1573" y="626"/>
                  </a:lnTo>
                  <a:lnTo>
                    <a:pt x="1579" y="632"/>
                  </a:lnTo>
                  <a:lnTo>
                    <a:pt x="1585" y="638"/>
                  </a:lnTo>
                  <a:lnTo>
                    <a:pt x="1591" y="638"/>
                  </a:lnTo>
                  <a:lnTo>
                    <a:pt x="1597" y="644"/>
                  </a:lnTo>
                  <a:lnTo>
                    <a:pt x="1603" y="650"/>
                  </a:lnTo>
                  <a:lnTo>
                    <a:pt x="1609" y="650"/>
                  </a:lnTo>
                  <a:lnTo>
                    <a:pt x="1615" y="656"/>
                  </a:lnTo>
                  <a:lnTo>
                    <a:pt x="1621" y="662"/>
                  </a:lnTo>
                  <a:lnTo>
                    <a:pt x="1627" y="662"/>
                  </a:lnTo>
                  <a:lnTo>
                    <a:pt x="1633" y="668"/>
                  </a:lnTo>
                  <a:lnTo>
                    <a:pt x="1639" y="674"/>
                  </a:lnTo>
                  <a:lnTo>
                    <a:pt x="1645" y="674"/>
                  </a:lnTo>
                  <a:lnTo>
                    <a:pt x="1651" y="680"/>
                  </a:lnTo>
                  <a:lnTo>
                    <a:pt x="1657" y="686"/>
                  </a:lnTo>
                  <a:lnTo>
                    <a:pt x="1663" y="692"/>
                  </a:lnTo>
                  <a:lnTo>
                    <a:pt x="1669" y="692"/>
                  </a:lnTo>
                  <a:lnTo>
                    <a:pt x="1675" y="698"/>
                  </a:lnTo>
                  <a:lnTo>
                    <a:pt x="1681" y="704"/>
                  </a:lnTo>
                  <a:lnTo>
                    <a:pt x="1687" y="710"/>
                  </a:lnTo>
                  <a:lnTo>
                    <a:pt x="1693" y="710"/>
                  </a:lnTo>
                  <a:lnTo>
                    <a:pt x="1699" y="716"/>
                  </a:lnTo>
                  <a:lnTo>
                    <a:pt x="1705" y="722"/>
                  </a:lnTo>
                  <a:lnTo>
                    <a:pt x="1711" y="722"/>
                  </a:lnTo>
                  <a:lnTo>
                    <a:pt x="1717" y="728"/>
                  </a:lnTo>
                  <a:lnTo>
                    <a:pt x="1723" y="734"/>
                  </a:lnTo>
                  <a:lnTo>
                    <a:pt x="1729" y="740"/>
                  </a:lnTo>
                  <a:lnTo>
                    <a:pt x="1735" y="740"/>
                  </a:lnTo>
                  <a:lnTo>
                    <a:pt x="1741" y="746"/>
                  </a:lnTo>
                  <a:lnTo>
                    <a:pt x="1747" y="752"/>
                  </a:lnTo>
                  <a:lnTo>
                    <a:pt x="1753" y="758"/>
                  </a:lnTo>
                  <a:lnTo>
                    <a:pt x="1759" y="758"/>
                  </a:lnTo>
                  <a:lnTo>
                    <a:pt x="1765" y="764"/>
                  </a:lnTo>
                  <a:lnTo>
                    <a:pt x="1771" y="770"/>
                  </a:lnTo>
                  <a:lnTo>
                    <a:pt x="1777" y="770"/>
                  </a:lnTo>
                  <a:lnTo>
                    <a:pt x="1783" y="776"/>
                  </a:lnTo>
                  <a:lnTo>
                    <a:pt x="1789" y="782"/>
                  </a:lnTo>
                  <a:lnTo>
                    <a:pt x="1795" y="788"/>
                  </a:lnTo>
                  <a:lnTo>
                    <a:pt x="1801" y="794"/>
                  </a:lnTo>
                  <a:lnTo>
                    <a:pt x="1807" y="794"/>
                  </a:lnTo>
                  <a:lnTo>
                    <a:pt x="1813" y="800"/>
                  </a:lnTo>
                  <a:lnTo>
                    <a:pt x="1819" y="806"/>
                  </a:lnTo>
                  <a:lnTo>
                    <a:pt x="1825" y="806"/>
                  </a:lnTo>
                  <a:lnTo>
                    <a:pt x="1831" y="812"/>
                  </a:lnTo>
                  <a:lnTo>
                    <a:pt x="1837" y="818"/>
                  </a:lnTo>
                  <a:lnTo>
                    <a:pt x="1844" y="824"/>
                  </a:lnTo>
                  <a:lnTo>
                    <a:pt x="1850" y="824"/>
                  </a:lnTo>
                  <a:lnTo>
                    <a:pt x="1856" y="830"/>
                  </a:lnTo>
                  <a:lnTo>
                    <a:pt x="1862" y="836"/>
                  </a:lnTo>
                  <a:lnTo>
                    <a:pt x="1868" y="842"/>
                  </a:lnTo>
                  <a:lnTo>
                    <a:pt x="1874" y="842"/>
                  </a:lnTo>
                  <a:lnTo>
                    <a:pt x="1880" y="848"/>
                  </a:lnTo>
                  <a:lnTo>
                    <a:pt x="1886" y="854"/>
                  </a:lnTo>
                  <a:lnTo>
                    <a:pt x="1892" y="860"/>
                  </a:lnTo>
                  <a:lnTo>
                    <a:pt x="1898" y="866"/>
                  </a:lnTo>
                  <a:lnTo>
                    <a:pt x="1904" y="866"/>
                  </a:lnTo>
                  <a:lnTo>
                    <a:pt x="1910" y="872"/>
                  </a:lnTo>
                  <a:lnTo>
                    <a:pt x="1916" y="878"/>
                  </a:lnTo>
                  <a:lnTo>
                    <a:pt x="1922" y="878"/>
                  </a:lnTo>
                  <a:lnTo>
                    <a:pt x="1928" y="884"/>
                  </a:lnTo>
                  <a:lnTo>
                    <a:pt x="1934" y="890"/>
                  </a:lnTo>
                  <a:lnTo>
                    <a:pt x="1940" y="896"/>
                  </a:lnTo>
                  <a:lnTo>
                    <a:pt x="1946" y="902"/>
                  </a:lnTo>
                  <a:lnTo>
                    <a:pt x="1952" y="902"/>
                  </a:lnTo>
                  <a:lnTo>
                    <a:pt x="1958" y="908"/>
                  </a:lnTo>
                  <a:lnTo>
                    <a:pt x="1964" y="914"/>
                  </a:lnTo>
                  <a:lnTo>
                    <a:pt x="1970" y="914"/>
                  </a:lnTo>
                  <a:lnTo>
                    <a:pt x="1976" y="920"/>
                  </a:lnTo>
                  <a:lnTo>
                    <a:pt x="1982" y="926"/>
                  </a:lnTo>
                  <a:lnTo>
                    <a:pt x="1988" y="932"/>
                  </a:lnTo>
                  <a:lnTo>
                    <a:pt x="1994" y="932"/>
                  </a:lnTo>
                  <a:lnTo>
                    <a:pt x="2000" y="938"/>
                  </a:lnTo>
                  <a:lnTo>
                    <a:pt x="2006" y="944"/>
                  </a:lnTo>
                  <a:lnTo>
                    <a:pt x="2012" y="950"/>
                  </a:lnTo>
                  <a:lnTo>
                    <a:pt x="2018" y="956"/>
                  </a:lnTo>
                  <a:lnTo>
                    <a:pt x="2024" y="956"/>
                  </a:lnTo>
                  <a:lnTo>
                    <a:pt x="2030" y="962"/>
                  </a:lnTo>
                  <a:lnTo>
                    <a:pt x="2036" y="968"/>
                  </a:lnTo>
                  <a:lnTo>
                    <a:pt x="2042" y="968"/>
                  </a:lnTo>
                  <a:lnTo>
                    <a:pt x="2048" y="974"/>
                  </a:lnTo>
                  <a:lnTo>
                    <a:pt x="2054" y="980"/>
                  </a:lnTo>
                  <a:lnTo>
                    <a:pt x="2060" y="986"/>
                  </a:lnTo>
                  <a:lnTo>
                    <a:pt x="2066" y="992"/>
                  </a:lnTo>
                  <a:lnTo>
                    <a:pt x="2072" y="992"/>
                  </a:lnTo>
                  <a:lnTo>
                    <a:pt x="2078" y="998"/>
                  </a:lnTo>
                  <a:lnTo>
                    <a:pt x="2084" y="1004"/>
                  </a:lnTo>
                  <a:lnTo>
                    <a:pt x="2090" y="1010"/>
                  </a:lnTo>
                  <a:lnTo>
                    <a:pt x="2096" y="1010"/>
                  </a:lnTo>
                  <a:lnTo>
                    <a:pt x="2102" y="1016"/>
                  </a:lnTo>
                  <a:lnTo>
                    <a:pt x="2108" y="1022"/>
                  </a:lnTo>
                  <a:lnTo>
                    <a:pt x="2114" y="1028"/>
                  </a:lnTo>
                  <a:lnTo>
                    <a:pt x="2120" y="1028"/>
                  </a:lnTo>
                  <a:lnTo>
                    <a:pt x="2126" y="1034"/>
                  </a:lnTo>
                  <a:lnTo>
                    <a:pt x="2132" y="1040"/>
                  </a:lnTo>
                  <a:lnTo>
                    <a:pt x="2138" y="1046"/>
                  </a:lnTo>
                  <a:lnTo>
                    <a:pt x="2144" y="1052"/>
                  </a:lnTo>
                  <a:lnTo>
                    <a:pt x="2150" y="1052"/>
                  </a:lnTo>
                  <a:lnTo>
                    <a:pt x="2156" y="1059"/>
                  </a:lnTo>
                  <a:lnTo>
                    <a:pt x="2162" y="1065"/>
                  </a:lnTo>
                  <a:lnTo>
                    <a:pt x="2168" y="1065"/>
                  </a:lnTo>
                  <a:lnTo>
                    <a:pt x="2174" y="1071"/>
                  </a:lnTo>
                  <a:lnTo>
                    <a:pt x="2180" y="1077"/>
                  </a:lnTo>
                  <a:lnTo>
                    <a:pt x="2186" y="1083"/>
                  </a:lnTo>
                  <a:lnTo>
                    <a:pt x="2192" y="1089"/>
                  </a:lnTo>
                  <a:lnTo>
                    <a:pt x="2198" y="1089"/>
                  </a:lnTo>
                  <a:lnTo>
                    <a:pt x="2204" y="1095"/>
                  </a:lnTo>
                  <a:lnTo>
                    <a:pt x="2210" y="1101"/>
                  </a:lnTo>
                  <a:lnTo>
                    <a:pt x="2216" y="1107"/>
                  </a:lnTo>
                  <a:lnTo>
                    <a:pt x="2222" y="1107"/>
                  </a:lnTo>
                  <a:lnTo>
                    <a:pt x="2228" y="1113"/>
                  </a:lnTo>
                  <a:lnTo>
                    <a:pt x="2234" y="1119"/>
                  </a:lnTo>
                  <a:lnTo>
                    <a:pt x="2240" y="1125"/>
                  </a:lnTo>
                  <a:lnTo>
                    <a:pt x="2246" y="1125"/>
                  </a:lnTo>
                  <a:lnTo>
                    <a:pt x="2252" y="1131"/>
                  </a:lnTo>
                  <a:lnTo>
                    <a:pt x="2258" y="1137"/>
                  </a:lnTo>
                  <a:lnTo>
                    <a:pt x="2264" y="1143"/>
                  </a:lnTo>
                  <a:lnTo>
                    <a:pt x="2270" y="1143"/>
                  </a:lnTo>
                  <a:lnTo>
                    <a:pt x="2276" y="1149"/>
                  </a:lnTo>
                  <a:lnTo>
                    <a:pt x="2282" y="1155"/>
                  </a:lnTo>
                  <a:lnTo>
                    <a:pt x="2288" y="1161"/>
                  </a:lnTo>
                  <a:lnTo>
                    <a:pt x="2294" y="1161"/>
                  </a:lnTo>
                  <a:lnTo>
                    <a:pt x="2300" y="1167"/>
                  </a:lnTo>
                  <a:lnTo>
                    <a:pt x="2306" y="1173"/>
                  </a:lnTo>
                  <a:lnTo>
                    <a:pt x="2312" y="1179"/>
                  </a:lnTo>
                  <a:lnTo>
                    <a:pt x="2318" y="1179"/>
                  </a:lnTo>
                  <a:lnTo>
                    <a:pt x="2324" y="1185"/>
                  </a:lnTo>
                  <a:lnTo>
                    <a:pt x="2330" y="1191"/>
                  </a:lnTo>
                  <a:lnTo>
                    <a:pt x="2336" y="1197"/>
                  </a:lnTo>
                  <a:lnTo>
                    <a:pt x="2342" y="1197"/>
                  </a:lnTo>
                  <a:lnTo>
                    <a:pt x="2348" y="1203"/>
                  </a:lnTo>
                  <a:lnTo>
                    <a:pt x="2354" y="1209"/>
                  </a:lnTo>
                  <a:lnTo>
                    <a:pt x="2360" y="1215"/>
                  </a:lnTo>
                  <a:lnTo>
                    <a:pt x="2366" y="1215"/>
                  </a:lnTo>
                  <a:lnTo>
                    <a:pt x="2372" y="1221"/>
                  </a:lnTo>
                  <a:lnTo>
                    <a:pt x="2378" y="1227"/>
                  </a:lnTo>
                  <a:lnTo>
                    <a:pt x="2384" y="1233"/>
                  </a:lnTo>
                  <a:lnTo>
                    <a:pt x="2390" y="1233"/>
                  </a:lnTo>
                  <a:lnTo>
                    <a:pt x="2396" y="1239"/>
                  </a:lnTo>
                  <a:lnTo>
                    <a:pt x="2402" y="1245"/>
                  </a:lnTo>
                  <a:lnTo>
                    <a:pt x="2408" y="1251"/>
                  </a:lnTo>
                  <a:lnTo>
                    <a:pt x="2414" y="1251"/>
                  </a:lnTo>
                  <a:lnTo>
                    <a:pt x="2420" y="1257"/>
                  </a:lnTo>
                  <a:lnTo>
                    <a:pt x="2426" y="1263"/>
                  </a:lnTo>
                  <a:lnTo>
                    <a:pt x="2432" y="1269"/>
                  </a:lnTo>
                  <a:lnTo>
                    <a:pt x="2438" y="1269"/>
                  </a:lnTo>
                  <a:lnTo>
                    <a:pt x="2444" y="1275"/>
                  </a:lnTo>
                  <a:lnTo>
                    <a:pt x="2450" y="1281"/>
                  </a:lnTo>
                  <a:lnTo>
                    <a:pt x="2456" y="1287"/>
                  </a:lnTo>
                  <a:lnTo>
                    <a:pt x="2462" y="1287"/>
                  </a:lnTo>
                  <a:lnTo>
                    <a:pt x="2468" y="1293"/>
                  </a:lnTo>
                  <a:lnTo>
                    <a:pt x="2474" y="1299"/>
                  </a:lnTo>
                  <a:lnTo>
                    <a:pt x="2480" y="1299"/>
                  </a:lnTo>
                  <a:lnTo>
                    <a:pt x="2486" y="1305"/>
                  </a:lnTo>
                  <a:lnTo>
                    <a:pt x="2492" y="1311"/>
                  </a:lnTo>
                  <a:lnTo>
                    <a:pt x="2498" y="1317"/>
                  </a:lnTo>
                  <a:lnTo>
                    <a:pt x="2504" y="1323"/>
                  </a:lnTo>
                  <a:lnTo>
                    <a:pt x="2510" y="1323"/>
                  </a:lnTo>
                  <a:lnTo>
                    <a:pt x="2516" y="1329"/>
                  </a:lnTo>
                  <a:lnTo>
                    <a:pt x="2522" y="1335"/>
                  </a:lnTo>
                  <a:lnTo>
                    <a:pt x="2528" y="1335"/>
                  </a:lnTo>
                  <a:lnTo>
                    <a:pt x="2534" y="1341"/>
                  </a:lnTo>
                  <a:lnTo>
                    <a:pt x="2540" y="1347"/>
                  </a:lnTo>
                  <a:lnTo>
                    <a:pt x="2546" y="1347"/>
                  </a:lnTo>
                  <a:lnTo>
                    <a:pt x="2552" y="1353"/>
                  </a:lnTo>
                  <a:lnTo>
                    <a:pt x="2558" y="1359"/>
                  </a:lnTo>
                  <a:lnTo>
                    <a:pt x="2564" y="1365"/>
                  </a:lnTo>
                  <a:lnTo>
                    <a:pt x="2570" y="1365"/>
                  </a:lnTo>
                  <a:lnTo>
                    <a:pt x="2576" y="1371"/>
                  </a:lnTo>
                  <a:lnTo>
                    <a:pt x="2582" y="1377"/>
                  </a:lnTo>
                  <a:lnTo>
                    <a:pt x="2588" y="1383"/>
                  </a:lnTo>
                  <a:lnTo>
                    <a:pt x="2594" y="1383"/>
                  </a:lnTo>
                  <a:lnTo>
                    <a:pt x="2600" y="1389"/>
                  </a:lnTo>
                  <a:lnTo>
                    <a:pt x="2606" y="1395"/>
                  </a:lnTo>
                  <a:lnTo>
                    <a:pt x="2612" y="1395"/>
                  </a:lnTo>
                  <a:lnTo>
                    <a:pt x="2618" y="1401"/>
                  </a:lnTo>
                  <a:lnTo>
                    <a:pt x="2624" y="1407"/>
                  </a:lnTo>
                  <a:lnTo>
                    <a:pt x="2630" y="1407"/>
                  </a:lnTo>
                  <a:lnTo>
                    <a:pt x="2636" y="1413"/>
                  </a:lnTo>
                  <a:lnTo>
                    <a:pt x="2642" y="1419"/>
                  </a:lnTo>
                  <a:lnTo>
                    <a:pt x="2648" y="1419"/>
                  </a:lnTo>
                  <a:lnTo>
                    <a:pt x="2654" y="1425"/>
                  </a:lnTo>
                  <a:lnTo>
                    <a:pt x="2660" y="1431"/>
                  </a:lnTo>
                  <a:lnTo>
                    <a:pt x="2666" y="1437"/>
                  </a:lnTo>
                  <a:lnTo>
                    <a:pt x="2672" y="1437"/>
                  </a:lnTo>
                  <a:lnTo>
                    <a:pt x="2678" y="1443"/>
                  </a:lnTo>
                  <a:lnTo>
                    <a:pt x="2684" y="1449"/>
                  </a:lnTo>
                  <a:lnTo>
                    <a:pt x="2690" y="1449"/>
                  </a:lnTo>
                  <a:lnTo>
                    <a:pt x="2696" y="1455"/>
                  </a:lnTo>
                  <a:lnTo>
                    <a:pt x="2702" y="1461"/>
                  </a:lnTo>
                  <a:lnTo>
                    <a:pt x="2708" y="1461"/>
                  </a:lnTo>
                  <a:lnTo>
                    <a:pt x="2714" y="1467"/>
                  </a:lnTo>
                  <a:lnTo>
                    <a:pt x="2720" y="1473"/>
                  </a:lnTo>
                  <a:lnTo>
                    <a:pt x="2726" y="1479"/>
                  </a:lnTo>
                  <a:lnTo>
                    <a:pt x="2732" y="1479"/>
                  </a:lnTo>
                  <a:lnTo>
                    <a:pt x="2738" y="1485"/>
                  </a:lnTo>
                  <a:lnTo>
                    <a:pt x="2744" y="1491"/>
                  </a:lnTo>
                  <a:lnTo>
                    <a:pt x="2750" y="1491"/>
                  </a:lnTo>
                  <a:lnTo>
                    <a:pt x="2756" y="1497"/>
                  </a:lnTo>
                  <a:lnTo>
                    <a:pt x="2762" y="1503"/>
                  </a:lnTo>
                  <a:lnTo>
                    <a:pt x="2768" y="1503"/>
                  </a:lnTo>
                  <a:lnTo>
                    <a:pt x="2774" y="1509"/>
                  </a:lnTo>
                  <a:lnTo>
                    <a:pt x="2780" y="1515"/>
                  </a:lnTo>
                  <a:lnTo>
                    <a:pt x="2786" y="1515"/>
                  </a:lnTo>
                  <a:lnTo>
                    <a:pt x="2792" y="1521"/>
                  </a:lnTo>
                  <a:lnTo>
                    <a:pt x="2798" y="1527"/>
                  </a:lnTo>
                  <a:lnTo>
                    <a:pt x="2804" y="1527"/>
                  </a:lnTo>
                  <a:lnTo>
                    <a:pt x="2810" y="1533"/>
                  </a:lnTo>
                  <a:lnTo>
                    <a:pt x="2816" y="1539"/>
                  </a:lnTo>
                  <a:lnTo>
                    <a:pt x="2822" y="1539"/>
                  </a:lnTo>
                  <a:lnTo>
                    <a:pt x="2828" y="1545"/>
                  </a:lnTo>
                  <a:lnTo>
                    <a:pt x="2834" y="1551"/>
                  </a:lnTo>
                  <a:lnTo>
                    <a:pt x="2840" y="1551"/>
                  </a:lnTo>
                  <a:lnTo>
                    <a:pt x="2846" y="1558"/>
                  </a:lnTo>
                  <a:lnTo>
                    <a:pt x="2852" y="1564"/>
                  </a:lnTo>
                  <a:lnTo>
                    <a:pt x="2858" y="1564"/>
                  </a:lnTo>
                  <a:lnTo>
                    <a:pt x="2864" y="1570"/>
                  </a:lnTo>
                  <a:lnTo>
                    <a:pt x="2870" y="1570"/>
                  </a:lnTo>
                  <a:lnTo>
                    <a:pt x="2876" y="1576"/>
                  </a:lnTo>
                  <a:lnTo>
                    <a:pt x="2882" y="1582"/>
                  </a:lnTo>
                  <a:lnTo>
                    <a:pt x="2888" y="1582"/>
                  </a:lnTo>
                  <a:lnTo>
                    <a:pt x="2894" y="1588"/>
                  </a:lnTo>
                  <a:lnTo>
                    <a:pt x="2900" y="1594"/>
                  </a:lnTo>
                  <a:lnTo>
                    <a:pt x="2906" y="1594"/>
                  </a:lnTo>
                  <a:lnTo>
                    <a:pt x="2912" y="1600"/>
                  </a:lnTo>
                  <a:lnTo>
                    <a:pt x="2919" y="1606"/>
                  </a:lnTo>
                  <a:lnTo>
                    <a:pt x="2925" y="1606"/>
                  </a:lnTo>
                  <a:lnTo>
                    <a:pt x="2931" y="1612"/>
                  </a:lnTo>
                  <a:lnTo>
                    <a:pt x="2937" y="1612"/>
                  </a:lnTo>
                  <a:lnTo>
                    <a:pt x="2943" y="1618"/>
                  </a:lnTo>
                  <a:lnTo>
                    <a:pt x="2949" y="1624"/>
                  </a:lnTo>
                  <a:lnTo>
                    <a:pt x="2955" y="1624"/>
                  </a:lnTo>
                  <a:lnTo>
                    <a:pt x="2961" y="1630"/>
                  </a:lnTo>
                  <a:lnTo>
                    <a:pt x="2967" y="1636"/>
                  </a:lnTo>
                  <a:lnTo>
                    <a:pt x="2973" y="1636"/>
                  </a:lnTo>
                  <a:lnTo>
                    <a:pt x="2979" y="1642"/>
                  </a:lnTo>
                  <a:lnTo>
                    <a:pt x="2985" y="1642"/>
                  </a:lnTo>
                  <a:lnTo>
                    <a:pt x="2991" y="1648"/>
                  </a:lnTo>
                  <a:lnTo>
                    <a:pt x="2997" y="1654"/>
                  </a:lnTo>
                  <a:lnTo>
                    <a:pt x="3003" y="1654"/>
                  </a:lnTo>
                  <a:lnTo>
                    <a:pt x="3009" y="1660"/>
                  </a:lnTo>
                  <a:lnTo>
                    <a:pt x="3015" y="1660"/>
                  </a:lnTo>
                  <a:lnTo>
                    <a:pt x="3021" y="1666"/>
                  </a:lnTo>
                  <a:lnTo>
                    <a:pt x="3027" y="1672"/>
                  </a:lnTo>
                  <a:lnTo>
                    <a:pt x="3033" y="1672"/>
                  </a:lnTo>
                  <a:lnTo>
                    <a:pt x="3039" y="1678"/>
                  </a:lnTo>
                  <a:lnTo>
                    <a:pt x="3045" y="1678"/>
                  </a:lnTo>
                  <a:lnTo>
                    <a:pt x="3051" y="1684"/>
                  </a:lnTo>
                  <a:lnTo>
                    <a:pt x="3057" y="1684"/>
                  </a:lnTo>
                  <a:lnTo>
                    <a:pt x="3063" y="1690"/>
                  </a:lnTo>
                  <a:lnTo>
                    <a:pt x="3069" y="1696"/>
                  </a:lnTo>
                  <a:lnTo>
                    <a:pt x="3075" y="1696"/>
                  </a:lnTo>
                  <a:lnTo>
                    <a:pt x="3081" y="1702"/>
                  </a:lnTo>
                  <a:lnTo>
                    <a:pt x="3087" y="1702"/>
                  </a:lnTo>
                  <a:lnTo>
                    <a:pt x="3093" y="1708"/>
                  </a:lnTo>
                  <a:lnTo>
                    <a:pt x="3099" y="1714"/>
                  </a:lnTo>
                  <a:lnTo>
                    <a:pt x="3105" y="1714"/>
                  </a:lnTo>
                  <a:lnTo>
                    <a:pt x="3111" y="1720"/>
                  </a:lnTo>
                  <a:lnTo>
                    <a:pt x="3117" y="1720"/>
                  </a:lnTo>
                  <a:lnTo>
                    <a:pt x="3123" y="1726"/>
                  </a:lnTo>
                  <a:lnTo>
                    <a:pt x="3129" y="1726"/>
                  </a:lnTo>
                  <a:lnTo>
                    <a:pt x="3135" y="1732"/>
                  </a:lnTo>
                  <a:lnTo>
                    <a:pt x="3141" y="1738"/>
                  </a:lnTo>
                  <a:lnTo>
                    <a:pt x="3147" y="1738"/>
                  </a:lnTo>
                  <a:lnTo>
                    <a:pt x="3153" y="1738"/>
                  </a:lnTo>
                  <a:lnTo>
                    <a:pt x="3159" y="1744"/>
                  </a:lnTo>
                  <a:lnTo>
                    <a:pt x="3165" y="1750"/>
                  </a:lnTo>
                  <a:lnTo>
                    <a:pt x="3171" y="1750"/>
                  </a:lnTo>
                  <a:lnTo>
                    <a:pt x="3177" y="1756"/>
                  </a:lnTo>
                  <a:lnTo>
                    <a:pt x="3183" y="1756"/>
                  </a:lnTo>
                  <a:lnTo>
                    <a:pt x="3189" y="1762"/>
                  </a:lnTo>
                  <a:lnTo>
                    <a:pt x="3195" y="1762"/>
                  </a:lnTo>
                  <a:lnTo>
                    <a:pt x="3201" y="1768"/>
                  </a:lnTo>
                  <a:lnTo>
                    <a:pt x="3207" y="1768"/>
                  </a:lnTo>
                  <a:lnTo>
                    <a:pt x="3213" y="1774"/>
                  </a:lnTo>
                  <a:lnTo>
                    <a:pt x="3219" y="1774"/>
                  </a:lnTo>
                  <a:lnTo>
                    <a:pt x="3225" y="1780"/>
                  </a:lnTo>
                  <a:lnTo>
                    <a:pt x="3231" y="1780"/>
                  </a:lnTo>
                  <a:lnTo>
                    <a:pt x="3237" y="1786"/>
                  </a:lnTo>
                  <a:lnTo>
                    <a:pt x="3243" y="1786"/>
                  </a:lnTo>
                  <a:lnTo>
                    <a:pt x="3249" y="1792"/>
                  </a:lnTo>
                  <a:lnTo>
                    <a:pt x="3255" y="1798"/>
                  </a:lnTo>
                  <a:lnTo>
                    <a:pt x="3261" y="1798"/>
                  </a:lnTo>
                  <a:lnTo>
                    <a:pt x="3267" y="1798"/>
                  </a:lnTo>
                  <a:lnTo>
                    <a:pt x="3273" y="1804"/>
                  </a:lnTo>
                  <a:lnTo>
                    <a:pt x="3279" y="1804"/>
                  </a:lnTo>
                  <a:lnTo>
                    <a:pt x="3285" y="1810"/>
                  </a:lnTo>
                  <a:lnTo>
                    <a:pt x="3291" y="1810"/>
                  </a:lnTo>
                  <a:lnTo>
                    <a:pt x="3297" y="1816"/>
                  </a:lnTo>
                  <a:lnTo>
                    <a:pt x="3303" y="1816"/>
                  </a:lnTo>
                  <a:lnTo>
                    <a:pt x="3309" y="1822"/>
                  </a:lnTo>
                  <a:lnTo>
                    <a:pt x="3315" y="1822"/>
                  </a:lnTo>
                  <a:lnTo>
                    <a:pt x="3321" y="1828"/>
                  </a:lnTo>
                  <a:lnTo>
                    <a:pt x="3327" y="1828"/>
                  </a:lnTo>
                  <a:lnTo>
                    <a:pt x="3333" y="1834"/>
                  </a:lnTo>
                  <a:lnTo>
                    <a:pt x="3339" y="1834"/>
                  </a:lnTo>
                  <a:lnTo>
                    <a:pt x="3345" y="1840"/>
                  </a:lnTo>
                  <a:lnTo>
                    <a:pt x="3351" y="1840"/>
                  </a:lnTo>
                  <a:lnTo>
                    <a:pt x="3357" y="1846"/>
                  </a:lnTo>
                  <a:lnTo>
                    <a:pt x="3363" y="1846"/>
                  </a:lnTo>
                  <a:lnTo>
                    <a:pt x="3369" y="1846"/>
                  </a:lnTo>
                  <a:lnTo>
                    <a:pt x="3375" y="1852"/>
                  </a:lnTo>
                  <a:lnTo>
                    <a:pt x="3381" y="1852"/>
                  </a:lnTo>
                  <a:lnTo>
                    <a:pt x="3387" y="1858"/>
                  </a:lnTo>
                  <a:lnTo>
                    <a:pt x="3393" y="1858"/>
                  </a:lnTo>
                  <a:lnTo>
                    <a:pt x="3399" y="1864"/>
                  </a:lnTo>
                  <a:lnTo>
                    <a:pt x="3405" y="1864"/>
                  </a:lnTo>
                  <a:lnTo>
                    <a:pt x="3411" y="1870"/>
                  </a:lnTo>
                  <a:lnTo>
                    <a:pt x="3417" y="1870"/>
                  </a:lnTo>
                  <a:lnTo>
                    <a:pt x="3423" y="1876"/>
                  </a:lnTo>
                  <a:lnTo>
                    <a:pt x="3429" y="1876"/>
                  </a:lnTo>
                  <a:lnTo>
                    <a:pt x="3435" y="1876"/>
                  </a:lnTo>
                  <a:lnTo>
                    <a:pt x="3441" y="1882"/>
                  </a:lnTo>
                  <a:lnTo>
                    <a:pt x="3447" y="1882"/>
                  </a:lnTo>
                  <a:lnTo>
                    <a:pt x="3453" y="1888"/>
                  </a:lnTo>
                  <a:lnTo>
                    <a:pt x="3459" y="1888"/>
                  </a:lnTo>
                  <a:lnTo>
                    <a:pt x="3465" y="1888"/>
                  </a:lnTo>
                  <a:lnTo>
                    <a:pt x="3471" y="1894"/>
                  </a:lnTo>
                  <a:lnTo>
                    <a:pt x="3477" y="1894"/>
                  </a:lnTo>
                  <a:lnTo>
                    <a:pt x="3483" y="1900"/>
                  </a:lnTo>
                  <a:lnTo>
                    <a:pt x="3489" y="1900"/>
                  </a:lnTo>
                  <a:lnTo>
                    <a:pt x="3495" y="1900"/>
                  </a:lnTo>
                  <a:lnTo>
                    <a:pt x="3501" y="1906"/>
                  </a:lnTo>
                  <a:lnTo>
                    <a:pt x="3507" y="1906"/>
                  </a:lnTo>
                  <a:lnTo>
                    <a:pt x="3513" y="1912"/>
                  </a:lnTo>
                  <a:lnTo>
                    <a:pt x="3519" y="1912"/>
                  </a:lnTo>
                  <a:lnTo>
                    <a:pt x="3525" y="1912"/>
                  </a:lnTo>
                  <a:lnTo>
                    <a:pt x="3531" y="1918"/>
                  </a:lnTo>
                  <a:lnTo>
                    <a:pt x="3537" y="1918"/>
                  </a:lnTo>
                  <a:lnTo>
                    <a:pt x="3543" y="1918"/>
                  </a:lnTo>
                  <a:lnTo>
                    <a:pt x="3549" y="1924"/>
                  </a:lnTo>
                  <a:lnTo>
                    <a:pt x="3555" y="1924"/>
                  </a:lnTo>
                  <a:lnTo>
                    <a:pt x="3561" y="1930"/>
                  </a:lnTo>
                  <a:lnTo>
                    <a:pt x="3567" y="1930"/>
                  </a:lnTo>
                  <a:lnTo>
                    <a:pt x="3573" y="1930"/>
                  </a:lnTo>
                  <a:lnTo>
                    <a:pt x="3579" y="1936"/>
                  </a:lnTo>
                  <a:lnTo>
                    <a:pt x="3585" y="1936"/>
                  </a:lnTo>
                  <a:lnTo>
                    <a:pt x="3591" y="1936"/>
                  </a:lnTo>
                  <a:lnTo>
                    <a:pt x="3597" y="1942"/>
                  </a:lnTo>
                  <a:lnTo>
                    <a:pt x="3603" y="1942"/>
                  </a:lnTo>
                  <a:lnTo>
                    <a:pt x="3609" y="1942"/>
                  </a:lnTo>
                  <a:lnTo>
                    <a:pt x="3615" y="1948"/>
                  </a:lnTo>
                  <a:lnTo>
                    <a:pt x="3621" y="1948"/>
                  </a:lnTo>
                  <a:lnTo>
                    <a:pt x="3627" y="1948"/>
                  </a:lnTo>
                  <a:lnTo>
                    <a:pt x="3633" y="1954"/>
                  </a:lnTo>
                  <a:lnTo>
                    <a:pt x="3639" y="1954"/>
                  </a:lnTo>
                  <a:lnTo>
                    <a:pt x="3645" y="1954"/>
                  </a:lnTo>
                  <a:lnTo>
                    <a:pt x="3651" y="1960"/>
                  </a:lnTo>
                  <a:lnTo>
                    <a:pt x="3657" y="1960"/>
                  </a:lnTo>
                  <a:lnTo>
                    <a:pt x="3663" y="1960"/>
                  </a:lnTo>
                  <a:lnTo>
                    <a:pt x="3669" y="1966"/>
                  </a:lnTo>
                  <a:lnTo>
                    <a:pt x="3675" y="1966"/>
                  </a:lnTo>
                  <a:lnTo>
                    <a:pt x="3681" y="1966"/>
                  </a:lnTo>
                  <a:lnTo>
                    <a:pt x="3687" y="1966"/>
                  </a:lnTo>
                  <a:lnTo>
                    <a:pt x="3693" y="1972"/>
                  </a:lnTo>
                  <a:lnTo>
                    <a:pt x="3699" y="1972"/>
                  </a:lnTo>
                  <a:lnTo>
                    <a:pt x="3705" y="1972"/>
                  </a:lnTo>
                  <a:lnTo>
                    <a:pt x="3711" y="1978"/>
                  </a:lnTo>
                  <a:lnTo>
                    <a:pt x="3717" y="1978"/>
                  </a:lnTo>
                  <a:lnTo>
                    <a:pt x="3723" y="1978"/>
                  </a:lnTo>
                  <a:lnTo>
                    <a:pt x="3729" y="1984"/>
                  </a:lnTo>
                  <a:lnTo>
                    <a:pt x="3735" y="1984"/>
                  </a:lnTo>
                  <a:lnTo>
                    <a:pt x="3741" y="1984"/>
                  </a:lnTo>
                  <a:lnTo>
                    <a:pt x="3747" y="1984"/>
                  </a:lnTo>
                  <a:lnTo>
                    <a:pt x="3753" y="1990"/>
                  </a:lnTo>
                  <a:lnTo>
                    <a:pt x="3759" y="1990"/>
                  </a:lnTo>
                  <a:lnTo>
                    <a:pt x="3765" y="1990"/>
                  </a:lnTo>
                  <a:lnTo>
                    <a:pt x="3771" y="1990"/>
                  </a:lnTo>
                  <a:lnTo>
                    <a:pt x="3777" y="1996"/>
                  </a:lnTo>
                  <a:lnTo>
                    <a:pt x="3783" y="1996"/>
                  </a:lnTo>
                  <a:lnTo>
                    <a:pt x="3789" y="1996"/>
                  </a:lnTo>
                  <a:lnTo>
                    <a:pt x="3795" y="1996"/>
                  </a:lnTo>
                  <a:lnTo>
                    <a:pt x="3801" y="2002"/>
                  </a:lnTo>
                  <a:lnTo>
                    <a:pt x="3807" y="2002"/>
                  </a:lnTo>
                  <a:lnTo>
                    <a:pt x="3813" y="2002"/>
                  </a:lnTo>
                  <a:lnTo>
                    <a:pt x="3819" y="2002"/>
                  </a:lnTo>
                  <a:lnTo>
                    <a:pt x="3825" y="2002"/>
                  </a:lnTo>
                  <a:lnTo>
                    <a:pt x="3831" y="2008"/>
                  </a:lnTo>
                  <a:lnTo>
                    <a:pt x="3837" y="2008"/>
                  </a:lnTo>
                  <a:lnTo>
                    <a:pt x="3843" y="2008"/>
                  </a:lnTo>
                  <a:lnTo>
                    <a:pt x="3849" y="2008"/>
                  </a:lnTo>
                  <a:lnTo>
                    <a:pt x="3855" y="2014"/>
                  </a:lnTo>
                  <a:lnTo>
                    <a:pt x="3861" y="2014"/>
                  </a:lnTo>
                  <a:lnTo>
                    <a:pt x="3867" y="2014"/>
                  </a:lnTo>
                  <a:lnTo>
                    <a:pt x="3873" y="2014"/>
                  </a:lnTo>
                  <a:lnTo>
                    <a:pt x="3879" y="2014"/>
                  </a:lnTo>
                  <a:lnTo>
                    <a:pt x="3885" y="2020"/>
                  </a:lnTo>
                  <a:lnTo>
                    <a:pt x="3891" y="2020"/>
                  </a:lnTo>
                  <a:lnTo>
                    <a:pt x="3897" y="2020"/>
                  </a:lnTo>
                  <a:lnTo>
                    <a:pt x="3903" y="2020"/>
                  </a:lnTo>
                  <a:lnTo>
                    <a:pt x="3909" y="2020"/>
                  </a:lnTo>
                  <a:lnTo>
                    <a:pt x="3915" y="2020"/>
                  </a:lnTo>
                  <a:lnTo>
                    <a:pt x="3921" y="2026"/>
                  </a:lnTo>
                  <a:lnTo>
                    <a:pt x="3927" y="2026"/>
                  </a:lnTo>
                  <a:lnTo>
                    <a:pt x="3933" y="2026"/>
                  </a:lnTo>
                  <a:lnTo>
                    <a:pt x="3939" y="2026"/>
                  </a:lnTo>
                  <a:lnTo>
                    <a:pt x="3945" y="2026"/>
                  </a:lnTo>
                  <a:lnTo>
                    <a:pt x="3951" y="2026"/>
                  </a:lnTo>
                  <a:lnTo>
                    <a:pt x="3957" y="2032"/>
                  </a:lnTo>
                  <a:lnTo>
                    <a:pt x="3963" y="2032"/>
                  </a:lnTo>
                  <a:lnTo>
                    <a:pt x="3969" y="2032"/>
                  </a:lnTo>
                  <a:lnTo>
                    <a:pt x="3975" y="2032"/>
                  </a:lnTo>
                  <a:lnTo>
                    <a:pt x="3981" y="2032"/>
                  </a:lnTo>
                  <a:lnTo>
                    <a:pt x="3987" y="2032"/>
                  </a:lnTo>
                  <a:lnTo>
                    <a:pt x="3994" y="2032"/>
                  </a:lnTo>
                  <a:lnTo>
                    <a:pt x="4000" y="2038"/>
                  </a:lnTo>
                  <a:lnTo>
                    <a:pt x="4006" y="2038"/>
                  </a:lnTo>
                  <a:lnTo>
                    <a:pt x="4012" y="2038"/>
                  </a:lnTo>
                  <a:lnTo>
                    <a:pt x="4018" y="2038"/>
                  </a:lnTo>
                  <a:lnTo>
                    <a:pt x="4024" y="2038"/>
                  </a:lnTo>
                  <a:lnTo>
                    <a:pt x="4030" y="2038"/>
                  </a:lnTo>
                  <a:lnTo>
                    <a:pt x="4036" y="2038"/>
                  </a:lnTo>
                  <a:lnTo>
                    <a:pt x="4042" y="2038"/>
                  </a:lnTo>
                  <a:lnTo>
                    <a:pt x="4048" y="2038"/>
                  </a:lnTo>
                  <a:lnTo>
                    <a:pt x="4054" y="2044"/>
                  </a:lnTo>
                  <a:lnTo>
                    <a:pt x="4060" y="2044"/>
                  </a:lnTo>
                  <a:lnTo>
                    <a:pt x="4066" y="2044"/>
                  </a:lnTo>
                  <a:lnTo>
                    <a:pt x="4072" y="2044"/>
                  </a:lnTo>
                  <a:lnTo>
                    <a:pt x="4078" y="2044"/>
                  </a:lnTo>
                  <a:lnTo>
                    <a:pt x="4084" y="2044"/>
                  </a:lnTo>
                  <a:lnTo>
                    <a:pt x="4090" y="2044"/>
                  </a:lnTo>
                  <a:lnTo>
                    <a:pt x="4096" y="2044"/>
                  </a:lnTo>
                  <a:lnTo>
                    <a:pt x="4102" y="2044"/>
                  </a:lnTo>
                  <a:lnTo>
                    <a:pt x="4108" y="2044"/>
                  </a:lnTo>
                  <a:lnTo>
                    <a:pt x="4114" y="2044"/>
                  </a:lnTo>
                  <a:lnTo>
                    <a:pt x="4120" y="2044"/>
                  </a:lnTo>
                  <a:lnTo>
                    <a:pt x="4126" y="2051"/>
                  </a:lnTo>
                  <a:lnTo>
                    <a:pt x="4132" y="2051"/>
                  </a:lnTo>
                  <a:lnTo>
                    <a:pt x="4138" y="2051"/>
                  </a:lnTo>
                  <a:lnTo>
                    <a:pt x="4144" y="2051"/>
                  </a:lnTo>
                  <a:lnTo>
                    <a:pt x="4150" y="2051"/>
                  </a:lnTo>
                  <a:lnTo>
                    <a:pt x="4156" y="2051"/>
                  </a:lnTo>
                  <a:lnTo>
                    <a:pt x="4162" y="2051"/>
                  </a:lnTo>
                  <a:lnTo>
                    <a:pt x="4168" y="2051"/>
                  </a:lnTo>
                  <a:lnTo>
                    <a:pt x="4174" y="2051"/>
                  </a:lnTo>
                  <a:lnTo>
                    <a:pt x="4180" y="2051"/>
                  </a:lnTo>
                  <a:lnTo>
                    <a:pt x="4186" y="2051"/>
                  </a:lnTo>
                  <a:lnTo>
                    <a:pt x="4192" y="2051"/>
                  </a:lnTo>
                  <a:lnTo>
                    <a:pt x="4198" y="2051"/>
                  </a:lnTo>
                  <a:lnTo>
                    <a:pt x="4204" y="2051"/>
                  </a:lnTo>
                  <a:lnTo>
                    <a:pt x="4210" y="2051"/>
                  </a:lnTo>
                  <a:lnTo>
                    <a:pt x="4216" y="2051"/>
                  </a:lnTo>
                  <a:lnTo>
                    <a:pt x="4222" y="2051"/>
                  </a:lnTo>
                  <a:lnTo>
                    <a:pt x="4228" y="2051"/>
                  </a:lnTo>
                  <a:lnTo>
                    <a:pt x="4234" y="2051"/>
                  </a:lnTo>
                  <a:lnTo>
                    <a:pt x="4240" y="2051"/>
                  </a:lnTo>
                  <a:lnTo>
                    <a:pt x="4246" y="2051"/>
                  </a:lnTo>
                  <a:lnTo>
                    <a:pt x="4252" y="2051"/>
                  </a:lnTo>
                  <a:lnTo>
                    <a:pt x="4258" y="2051"/>
                  </a:lnTo>
                  <a:lnTo>
                    <a:pt x="4264" y="2051"/>
                  </a:lnTo>
                  <a:lnTo>
                    <a:pt x="4270" y="2051"/>
                  </a:lnTo>
                  <a:lnTo>
                    <a:pt x="4276" y="2051"/>
                  </a:lnTo>
                  <a:lnTo>
                    <a:pt x="4282" y="2051"/>
                  </a:lnTo>
                  <a:lnTo>
                    <a:pt x="4288" y="2051"/>
                  </a:lnTo>
                  <a:lnTo>
                    <a:pt x="4294" y="2051"/>
                  </a:lnTo>
                  <a:lnTo>
                    <a:pt x="4300" y="2051"/>
                  </a:lnTo>
                  <a:lnTo>
                    <a:pt x="4306" y="2051"/>
                  </a:lnTo>
                  <a:lnTo>
                    <a:pt x="4312" y="2051"/>
                  </a:lnTo>
                  <a:lnTo>
                    <a:pt x="4318" y="2051"/>
                  </a:lnTo>
                  <a:lnTo>
                    <a:pt x="4324" y="2051"/>
                  </a:lnTo>
                  <a:lnTo>
                    <a:pt x="4330" y="2051"/>
                  </a:lnTo>
                  <a:lnTo>
                    <a:pt x="4336" y="2044"/>
                  </a:lnTo>
                  <a:lnTo>
                    <a:pt x="4342" y="2044"/>
                  </a:lnTo>
                  <a:lnTo>
                    <a:pt x="4348" y="2044"/>
                  </a:lnTo>
                  <a:lnTo>
                    <a:pt x="4354" y="2044"/>
                  </a:lnTo>
                  <a:lnTo>
                    <a:pt x="4360" y="2044"/>
                  </a:lnTo>
                  <a:lnTo>
                    <a:pt x="4366" y="2044"/>
                  </a:lnTo>
                  <a:lnTo>
                    <a:pt x="4372" y="2044"/>
                  </a:lnTo>
                  <a:lnTo>
                    <a:pt x="4378" y="2044"/>
                  </a:lnTo>
                  <a:lnTo>
                    <a:pt x="4384" y="2044"/>
                  </a:lnTo>
                  <a:lnTo>
                    <a:pt x="4390" y="2044"/>
                  </a:lnTo>
                  <a:lnTo>
                    <a:pt x="4396" y="2044"/>
                  </a:lnTo>
                  <a:lnTo>
                    <a:pt x="4402" y="2044"/>
                  </a:lnTo>
                  <a:lnTo>
                    <a:pt x="4408" y="2038"/>
                  </a:lnTo>
                  <a:lnTo>
                    <a:pt x="4414" y="2038"/>
                  </a:lnTo>
                  <a:lnTo>
                    <a:pt x="4420" y="2038"/>
                  </a:lnTo>
                  <a:lnTo>
                    <a:pt x="4426" y="2038"/>
                  </a:lnTo>
                  <a:lnTo>
                    <a:pt x="4432" y="2038"/>
                  </a:lnTo>
                  <a:lnTo>
                    <a:pt x="4438" y="2038"/>
                  </a:lnTo>
                  <a:lnTo>
                    <a:pt x="4444" y="2038"/>
                  </a:lnTo>
                  <a:lnTo>
                    <a:pt x="4450" y="2038"/>
                  </a:lnTo>
                  <a:lnTo>
                    <a:pt x="4456" y="2038"/>
                  </a:lnTo>
                  <a:lnTo>
                    <a:pt x="4462" y="2032"/>
                  </a:lnTo>
                  <a:lnTo>
                    <a:pt x="4468" y="2032"/>
                  </a:lnTo>
                  <a:lnTo>
                    <a:pt x="4474" y="2032"/>
                  </a:lnTo>
                  <a:lnTo>
                    <a:pt x="4480" y="2032"/>
                  </a:lnTo>
                  <a:lnTo>
                    <a:pt x="4486" y="2032"/>
                  </a:lnTo>
                  <a:lnTo>
                    <a:pt x="4492" y="2032"/>
                  </a:lnTo>
                  <a:lnTo>
                    <a:pt x="4498" y="2032"/>
                  </a:lnTo>
                  <a:lnTo>
                    <a:pt x="4504" y="2026"/>
                  </a:lnTo>
                  <a:lnTo>
                    <a:pt x="4510" y="2026"/>
                  </a:lnTo>
                  <a:lnTo>
                    <a:pt x="4516" y="2026"/>
                  </a:lnTo>
                  <a:lnTo>
                    <a:pt x="4522" y="2026"/>
                  </a:lnTo>
                  <a:lnTo>
                    <a:pt x="4528" y="2026"/>
                  </a:lnTo>
                  <a:lnTo>
                    <a:pt x="4534" y="2026"/>
                  </a:lnTo>
                  <a:lnTo>
                    <a:pt x="4540" y="2020"/>
                  </a:lnTo>
                  <a:lnTo>
                    <a:pt x="4546" y="2020"/>
                  </a:lnTo>
                  <a:lnTo>
                    <a:pt x="4552" y="2020"/>
                  </a:lnTo>
                  <a:lnTo>
                    <a:pt x="4558" y="2020"/>
                  </a:lnTo>
                  <a:lnTo>
                    <a:pt x="4564" y="2020"/>
                  </a:lnTo>
                  <a:lnTo>
                    <a:pt x="4570" y="2014"/>
                  </a:lnTo>
                  <a:lnTo>
                    <a:pt x="4576" y="2014"/>
                  </a:lnTo>
                  <a:lnTo>
                    <a:pt x="4582" y="2014"/>
                  </a:lnTo>
                  <a:lnTo>
                    <a:pt x="4588" y="2014"/>
                  </a:lnTo>
                  <a:lnTo>
                    <a:pt x="4594" y="2014"/>
                  </a:lnTo>
                  <a:lnTo>
                    <a:pt x="4600" y="2008"/>
                  </a:lnTo>
                  <a:lnTo>
                    <a:pt x="4606" y="2008"/>
                  </a:lnTo>
                  <a:lnTo>
                    <a:pt x="4612" y="2008"/>
                  </a:lnTo>
                  <a:lnTo>
                    <a:pt x="4618" y="2008"/>
                  </a:lnTo>
                  <a:lnTo>
                    <a:pt x="4624" y="2008"/>
                  </a:lnTo>
                  <a:lnTo>
                    <a:pt x="4630" y="2002"/>
                  </a:lnTo>
                  <a:lnTo>
                    <a:pt x="4636" y="2002"/>
                  </a:lnTo>
                  <a:lnTo>
                    <a:pt x="4642" y="2002"/>
                  </a:lnTo>
                  <a:lnTo>
                    <a:pt x="4648" y="2002"/>
                  </a:lnTo>
                  <a:lnTo>
                    <a:pt x="4654" y="1996"/>
                  </a:lnTo>
                  <a:lnTo>
                    <a:pt x="4660" y="1996"/>
                  </a:lnTo>
                  <a:lnTo>
                    <a:pt x="4666" y="1996"/>
                  </a:lnTo>
                  <a:lnTo>
                    <a:pt x="4672" y="1996"/>
                  </a:lnTo>
                  <a:lnTo>
                    <a:pt x="4678" y="1996"/>
                  </a:lnTo>
                  <a:lnTo>
                    <a:pt x="4684" y="1990"/>
                  </a:lnTo>
                  <a:lnTo>
                    <a:pt x="4690" y="1990"/>
                  </a:lnTo>
                  <a:lnTo>
                    <a:pt x="4696" y="1990"/>
                  </a:lnTo>
                  <a:lnTo>
                    <a:pt x="4702" y="1984"/>
                  </a:lnTo>
                  <a:lnTo>
                    <a:pt x="4708" y="1984"/>
                  </a:lnTo>
                  <a:lnTo>
                    <a:pt x="4714" y="1984"/>
                  </a:lnTo>
                  <a:lnTo>
                    <a:pt x="4720" y="1984"/>
                  </a:lnTo>
                  <a:lnTo>
                    <a:pt x="4726" y="1978"/>
                  </a:lnTo>
                  <a:lnTo>
                    <a:pt x="4732" y="1978"/>
                  </a:lnTo>
                  <a:lnTo>
                    <a:pt x="4738" y="1978"/>
                  </a:lnTo>
                  <a:lnTo>
                    <a:pt x="4744" y="1978"/>
                  </a:lnTo>
                  <a:lnTo>
                    <a:pt x="4750" y="1972"/>
                  </a:lnTo>
                  <a:lnTo>
                    <a:pt x="4756" y="1972"/>
                  </a:lnTo>
                  <a:lnTo>
                    <a:pt x="4762" y="1972"/>
                  </a:lnTo>
                  <a:lnTo>
                    <a:pt x="4768" y="1966"/>
                  </a:lnTo>
                  <a:lnTo>
                    <a:pt x="4774" y="1966"/>
                  </a:lnTo>
                  <a:lnTo>
                    <a:pt x="4780" y="1966"/>
                  </a:lnTo>
                  <a:lnTo>
                    <a:pt x="4786" y="1966"/>
                  </a:lnTo>
                  <a:lnTo>
                    <a:pt x="4792" y="1960"/>
                  </a:lnTo>
                  <a:lnTo>
                    <a:pt x="4798" y="1960"/>
                  </a:lnTo>
                  <a:lnTo>
                    <a:pt x="4804" y="1960"/>
                  </a:lnTo>
                  <a:lnTo>
                    <a:pt x="4810" y="1954"/>
                  </a:lnTo>
                  <a:lnTo>
                    <a:pt x="4816" y="1954"/>
                  </a:lnTo>
                  <a:lnTo>
                    <a:pt x="4822" y="1954"/>
                  </a:lnTo>
                  <a:lnTo>
                    <a:pt x="4828" y="1948"/>
                  </a:lnTo>
                  <a:lnTo>
                    <a:pt x="4834" y="1948"/>
                  </a:lnTo>
                  <a:lnTo>
                    <a:pt x="4840" y="1948"/>
                  </a:lnTo>
                  <a:lnTo>
                    <a:pt x="4846" y="1942"/>
                  </a:lnTo>
                  <a:lnTo>
                    <a:pt x="4852" y="1942"/>
                  </a:lnTo>
                  <a:lnTo>
                    <a:pt x="4858" y="1942"/>
                  </a:lnTo>
                  <a:lnTo>
                    <a:pt x="4864" y="1936"/>
                  </a:lnTo>
                  <a:lnTo>
                    <a:pt x="4870" y="1936"/>
                  </a:lnTo>
                  <a:lnTo>
                    <a:pt x="4876" y="1930"/>
                  </a:lnTo>
                  <a:lnTo>
                    <a:pt x="4882" y="1930"/>
                  </a:lnTo>
                  <a:lnTo>
                    <a:pt x="4888" y="1930"/>
                  </a:lnTo>
                  <a:lnTo>
                    <a:pt x="4894" y="1924"/>
                  </a:lnTo>
                  <a:lnTo>
                    <a:pt x="4900" y="1924"/>
                  </a:lnTo>
                  <a:lnTo>
                    <a:pt x="4906" y="1924"/>
                  </a:lnTo>
                  <a:lnTo>
                    <a:pt x="4912" y="1918"/>
                  </a:lnTo>
                  <a:lnTo>
                    <a:pt x="4918" y="1918"/>
                  </a:lnTo>
                  <a:lnTo>
                    <a:pt x="4924" y="1918"/>
                  </a:lnTo>
                  <a:lnTo>
                    <a:pt x="4930" y="1912"/>
                  </a:lnTo>
                  <a:lnTo>
                    <a:pt x="4936" y="1912"/>
                  </a:lnTo>
                  <a:lnTo>
                    <a:pt x="4942" y="1906"/>
                  </a:lnTo>
                  <a:lnTo>
                    <a:pt x="4948" y="1906"/>
                  </a:lnTo>
                  <a:lnTo>
                    <a:pt x="4954" y="1906"/>
                  </a:lnTo>
                  <a:lnTo>
                    <a:pt x="4960" y="1900"/>
                  </a:lnTo>
                  <a:lnTo>
                    <a:pt x="4966" y="1900"/>
                  </a:lnTo>
                  <a:lnTo>
                    <a:pt x="4972" y="1900"/>
                  </a:lnTo>
                  <a:lnTo>
                    <a:pt x="4978" y="1894"/>
                  </a:lnTo>
                  <a:lnTo>
                    <a:pt x="4984" y="1894"/>
                  </a:lnTo>
                  <a:lnTo>
                    <a:pt x="4990" y="1888"/>
                  </a:lnTo>
                  <a:lnTo>
                    <a:pt x="4996" y="1888"/>
                  </a:lnTo>
                  <a:lnTo>
                    <a:pt x="5002" y="1888"/>
                  </a:lnTo>
                  <a:lnTo>
                    <a:pt x="5008" y="1882"/>
                  </a:lnTo>
                  <a:lnTo>
                    <a:pt x="5014" y="1882"/>
                  </a:lnTo>
                  <a:lnTo>
                    <a:pt x="5020" y="1876"/>
                  </a:lnTo>
                  <a:lnTo>
                    <a:pt x="5026" y="1876"/>
                  </a:lnTo>
                  <a:lnTo>
                    <a:pt x="5032" y="1870"/>
                  </a:lnTo>
                  <a:lnTo>
                    <a:pt x="5038" y="1870"/>
                  </a:lnTo>
                  <a:lnTo>
                    <a:pt x="5044" y="1864"/>
                  </a:lnTo>
                  <a:lnTo>
                    <a:pt x="5050" y="1864"/>
                  </a:lnTo>
                  <a:lnTo>
                    <a:pt x="5056" y="1864"/>
                  </a:lnTo>
                  <a:lnTo>
                    <a:pt x="5062" y="1858"/>
                  </a:lnTo>
                  <a:lnTo>
                    <a:pt x="5069" y="1858"/>
                  </a:lnTo>
                  <a:lnTo>
                    <a:pt x="5075" y="1852"/>
                  </a:ln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471" name="Freeform 93"/>
            <p:cNvSpPr>
              <a:spLocks/>
            </p:cNvSpPr>
            <p:nvPr/>
          </p:nvSpPr>
          <p:spPr bwMode="auto">
            <a:xfrm>
              <a:off x="401" y="672"/>
              <a:ext cx="5180" cy="2051"/>
            </a:xfrm>
            <a:custGeom>
              <a:avLst/>
              <a:gdLst>
                <a:gd name="T0" fmla="*/ 80 w 5075"/>
                <a:gd name="T1" fmla="*/ 2051 h 2051"/>
                <a:gd name="T2" fmla="*/ 165 w 5075"/>
                <a:gd name="T3" fmla="*/ 2044 h 2051"/>
                <a:gd name="T4" fmla="*/ 251 w 5075"/>
                <a:gd name="T5" fmla="*/ 2032 h 2051"/>
                <a:gd name="T6" fmla="*/ 337 w 5075"/>
                <a:gd name="T7" fmla="*/ 2020 h 2051"/>
                <a:gd name="T8" fmla="*/ 423 w 5075"/>
                <a:gd name="T9" fmla="*/ 2002 h 2051"/>
                <a:gd name="T10" fmla="*/ 508 w 5075"/>
                <a:gd name="T11" fmla="*/ 1978 h 2051"/>
                <a:gd name="T12" fmla="*/ 594 w 5075"/>
                <a:gd name="T13" fmla="*/ 1954 h 2051"/>
                <a:gd name="T14" fmla="*/ 680 w 5075"/>
                <a:gd name="T15" fmla="*/ 1924 h 2051"/>
                <a:gd name="T16" fmla="*/ 766 w 5075"/>
                <a:gd name="T17" fmla="*/ 1894 h 2051"/>
                <a:gd name="T18" fmla="*/ 852 w 5075"/>
                <a:gd name="T19" fmla="*/ 1858 h 2051"/>
                <a:gd name="T20" fmla="*/ 938 w 5075"/>
                <a:gd name="T21" fmla="*/ 1822 h 2051"/>
                <a:gd name="T22" fmla="*/ 1024 w 5075"/>
                <a:gd name="T23" fmla="*/ 1780 h 2051"/>
                <a:gd name="T24" fmla="*/ 1109 w 5075"/>
                <a:gd name="T25" fmla="*/ 1732 h 2051"/>
                <a:gd name="T26" fmla="*/ 1195 w 5075"/>
                <a:gd name="T27" fmla="*/ 1684 h 2051"/>
                <a:gd name="T28" fmla="*/ 1281 w 5075"/>
                <a:gd name="T29" fmla="*/ 1636 h 2051"/>
                <a:gd name="T30" fmla="*/ 1367 w 5075"/>
                <a:gd name="T31" fmla="*/ 1582 h 2051"/>
                <a:gd name="T32" fmla="*/ 1452 w 5075"/>
                <a:gd name="T33" fmla="*/ 1527 h 2051"/>
                <a:gd name="T34" fmla="*/ 1538 w 5075"/>
                <a:gd name="T35" fmla="*/ 1473 h 2051"/>
                <a:gd name="T36" fmla="*/ 1624 w 5075"/>
                <a:gd name="T37" fmla="*/ 1413 h 2051"/>
                <a:gd name="T38" fmla="*/ 1710 w 5075"/>
                <a:gd name="T39" fmla="*/ 1353 h 2051"/>
                <a:gd name="T40" fmla="*/ 1795 w 5075"/>
                <a:gd name="T41" fmla="*/ 1293 h 2051"/>
                <a:gd name="T42" fmla="*/ 1882 w 5075"/>
                <a:gd name="T43" fmla="*/ 1227 h 2051"/>
                <a:gd name="T44" fmla="*/ 1968 w 5075"/>
                <a:gd name="T45" fmla="*/ 1167 h 2051"/>
                <a:gd name="T46" fmla="*/ 2054 w 5075"/>
                <a:gd name="T47" fmla="*/ 1101 h 2051"/>
                <a:gd name="T48" fmla="*/ 2139 w 5075"/>
                <a:gd name="T49" fmla="*/ 1040 h 2051"/>
                <a:gd name="T50" fmla="*/ 2225 w 5075"/>
                <a:gd name="T51" fmla="*/ 974 h 2051"/>
                <a:gd name="T52" fmla="*/ 2311 w 5075"/>
                <a:gd name="T53" fmla="*/ 908 h 2051"/>
                <a:gd name="T54" fmla="*/ 2397 w 5075"/>
                <a:gd name="T55" fmla="*/ 848 h 2051"/>
                <a:gd name="T56" fmla="*/ 2482 w 5075"/>
                <a:gd name="T57" fmla="*/ 782 h 2051"/>
                <a:gd name="T58" fmla="*/ 2568 w 5075"/>
                <a:gd name="T59" fmla="*/ 722 h 2051"/>
                <a:gd name="T60" fmla="*/ 2654 w 5075"/>
                <a:gd name="T61" fmla="*/ 662 h 2051"/>
                <a:gd name="T62" fmla="*/ 2740 w 5075"/>
                <a:gd name="T63" fmla="*/ 602 h 2051"/>
                <a:gd name="T64" fmla="*/ 2825 w 5075"/>
                <a:gd name="T65" fmla="*/ 547 h 2051"/>
                <a:gd name="T66" fmla="*/ 2911 w 5075"/>
                <a:gd name="T67" fmla="*/ 487 h 2051"/>
                <a:gd name="T68" fmla="*/ 2998 w 5075"/>
                <a:gd name="T69" fmla="*/ 439 h 2051"/>
                <a:gd name="T70" fmla="*/ 3084 w 5075"/>
                <a:gd name="T71" fmla="*/ 385 h 2051"/>
                <a:gd name="T72" fmla="*/ 3169 w 5075"/>
                <a:gd name="T73" fmla="*/ 337 h 2051"/>
                <a:gd name="T74" fmla="*/ 3255 w 5075"/>
                <a:gd name="T75" fmla="*/ 289 h 2051"/>
                <a:gd name="T76" fmla="*/ 3341 w 5075"/>
                <a:gd name="T77" fmla="*/ 247 h 2051"/>
                <a:gd name="T78" fmla="*/ 3426 w 5075"/>
                <a:gd name="T79" fmla="*/ 205 h 2051"/>
                <a:gd name="T80" fmla="*/ 3512 w 5075"/>
                <a:gd name="T81" fmla="*/ 169 h 2051"/>
                <a:gd name="T82" fmla="*/ 3598 w 5075"/>
                <a:gd name="T83" fmla="*/ 139 h 2051"/>
                <a:gd name="T84" fmla="*/ 3684 w 5075"/>
                <a:gd name="T85" fmla="*/ 109 h 2051"/>
                <a:gd name="T86" fmla="*/ 3769 w 5075"/>
                <a:gd name="T87" fmla="*/ 79 h 2051"/>
                <a:gd name="T88" fmla="*/ 3855 w 5075"/>
                <a:gd name="T89" fmla="*/ 54 h 2051"/>
                <a:gd name="T90" fmla="*/ 3941 w 5075"/>
                <a:gd name="T91" fmla="*/ 36 h 2051"/>
                <a:gd name="T92" fmla="*/ 4027 w 5075"/>
                <a:gd name="T93" fmla="*/ 24 h 2051"/>
                <a:gd name="T94" fmla="*/ 4113 w 5075"/>
                <a:gd name="T95" fmla="*/ 12 h 2051"/>
                <a:gd name="T96" fmla="*/ 4199 w 5075"/>
                <a:gd name="T97" fmla="*/ 6 h 2051"/>
                <a:gd name="T98" fmla="*/ 4285 w 5075"/>
                <a:gd name="T99" fmla="*/ 0 h 2051"/>
                <a:gd name="T100" fmla="*/ 4371 w 5075"/>
                <a:gd name="T101" fmla="*/ 0 h 2051"/>
                <a:gd name="T102" fmla="*/ 4456 w 5075"/>
                <a:gd name="T103" fmla="*/ 6 h 2051"/>
                <a:gd name="T104" fmla="*/ 4542 w 5075"/>
                <a:gd name="T105" fmla="*/ 12 h 2051"/>
                <a:gd name="T106" fmla="*/ 4628 w 5075"/>
                <a:gd name="T107" fmla="*/ 24 h 2051"/>
                <a:gd name="T108" fmla="*/ 4714 w 5075"/>
                <a:gd name="T109" fmla="*/ 42 h 2051"/>
                <a:gd name="T110" fmla="*/ 4799 w 5075"/>
                <a:gd name="T111" fmla="*/ 67 h 2051"/>
                <a:gd name="T112" fmla="*/ 4885 w 5075"/>
                <a:gd name="T113" fmla="*/ 85 h 2051"/>
                <a:gd name="T114" fmla="*/ 4971 w 5075"/>
                <a:gd name="T115" fmla="*/ 115 h 2051"/>
                <a:gd name="T116" fmla="*/ 5056 w 5075"/>
                <a:gd name="T117" fmla="*/ 145 h 2051"/>
                <a:gd name="T118" fmla="*/ 5142 w 5075"/>
                <a:gd name="T119" fmla="*/ 181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2051"/>
                  </a:moveTo>
                  <a:lnTo>
                    <a:pt x="6" y="2051"/>
                  </a:lnTo>
                  <a:lnTo>
                    <a:pt x="12" y="2051"/>
                  </a:lnTo>
                  <a:lnTo>
                    <a:pt x="18" y="2051"/>
                  </a:lnTo>
                  <a:lnTo>
                    <a:pt x="24" y="2051"/>
                  </a:lnTo>
                  <a:lnTo>
                    <a:pt x="30" y="2051"/>
                  </a:lnTo>
                  <a:lnTo>
                    <a:pt x="36" y="2051"/>
                  </a:lnTo>
                  <a:lnTo>
                    <a:pt x="42" y="2051"/>
                  </a:lnTo>
                  <a:lnTo>
                    <a:pt x="48" y="2051"/>
                  </a:lnTo>
                  <a:lnTo>
                    <a:pt x="54" y="2051"/>
                  </a:lnTo>
                  <a:lnTo>
                    <a:pt x="60" y="2051"/>
                  </a:lnTo>
                  <a:lnTo>
                    <a:pt x="66" y="2051"/>
                  </a:lnTo>
                  <a:lnTo>
                    <a:pt x="72" y="2051"/>
                  </a:lnTo>
                  <a:lnTo>
                    <a:pt x="78" y="2051"/>
                  </a:lnTo>
                  <a:lnTo>
                    <a:pt x="84" y="2051"/>
                  </a:lnTo>
                  <a:lnTo>
                    <a:pt x="90" y="2051"/>
                  </a:lnTo>
                  <a:lnTo>
                    <a:pt x="96" y="2051"/>
                  </a:lnTo>
                  <a:lnTo>
                    <a:pt x="102" y="2044"/>
                  </a:lnTo>
                  <a:lnTo>
                    <a:pt x="108" y="2044"/>
                  </a:lnTo>
                  <a:lnTo>
                    <a:pt x="114" y="2044"/>
                  </a:lnTo>
                  <a:lnTo>
                    <a:pt x="120" y="2044"/>
                  </a:lnTo>
                  <a:lnTo>
                    <a:pt x="126" y="2044"/>
                  </a:lnTo>
                  <a:lnTo>
                    <a:pt x="132" y="2044"/>
                  </a:lnTo>
                  <a:lnTo>
                    <a:pt x="138" y="2044"/>
                  </a:lnTo>
                  <a:lnTo>
                    <a:pt x="144" y="2044"/>
                  </a:lnTo>
                  <a:lnTo>
                    <a:pt x="150" y="2044"/>
                  </a:lnTo>
                  <a:lnTo>
                    <a:pt x="156" y="2044"/>
                  </a:lnTo>
                  <a:lnTo>
                    <a:pt x="162" y="2044"/>
                  </a:lnTo>
                  <a:lnTo>
                    <a:pt x="168" y="2044"/>
                  </a:lnTo>
                  <a:lnTo>
                    <a:pt x="174" y="2044"/>
                  </a:lnTo>
                  <a:lnTo>
                    <a:pt x="180" y="2038"/>
                  </a:lnTo>
                  <a:lnTo>
                    <a:pt x="186" y="2038"/>
                  </a:lnTo>
                  <a:lnTo>
                    <a:pt x="192" y="2038"/>
                  </a:lnTo>
                  <a:lnTo>
                    <a:pt x="198" y="2038"/>
                  </a:lnTo>
                  <a:lnTo>
                    <a:pt x="204" y="2038"/>
                  </a:lnTo>
                  <a:lnTo>
                    <a:pt x="210" y="2038"/>
                  </a:lnTo>
                  <a:lnTo>
                    <a:pt x="216" y="2038"/>
                  </a:lnTo>
                  <a:lnTo>
                    <a:pt x="222" y="2038"/>
                  </a:lnTo>
                  <a:lnTo>
                    <a:pt x="228" y="2032"/>
                  </a:lnTo>
                  <a:lnTo>
                    <a:pt x="234" y="2032"/>
                  </a:lnTo>
                  <a:lnTo>
                    <a:pt x="240" y="2032"/>
                  </a:lnTo>
                  <a:lnTo>
                    <a:pt x="246" y="2032"/>
                  </a:lnTo>
                  <a:lnTo>
                    <a:pt x="252" y="2032"/>
                  </a:lnTo>
                  <a:lnTo>
                    <a:pt x="258" y="2032"/>
                  </a:lnTo>
                  <a:lnTo>
                    <a:pt x="264" y="2032"/>
                  </a:lnTo>
                  <a:lnTo>
                    <a:pt x="270" y="2032"/>
                  </a:lnTo>
                  <a:lnTo>
                    <a:pt x="276" y="2026"/>
                  </a:lnTo>
                  <a:lnTo>
                    <a:pt x="282" y="2026"/>
                  </a:lnTo>
                  <a:lnTo>
                    <a:pt x="288" y="2026"/>
                  </a:lnTo>
                  <a:lnTo>
                    <a:pt x="294" y="2026"/>
                  </a:lnTo>
                  <a:lnTo>
                    <a:pt x="300" y="2026"/>
                  </a:lnTo>
                  <a:lnTo>
                    <a:pt x="306" y="2026"/>
                  </a:lnTo>
                  <a:lnTo>
                    <a:pt x="312" y="2020"/>
                  </a:lnTo>
                  <a:lnTo>
                    <a:pt x="318" y="2020"/>
                  </a:lnTo>
                  <a:lnTo>
                    <a:pt x="324" y="2020"/>
                  </a:lnTo>
                  <a:lnTo>
                    <a:pt x="330" y="2020"/>
                  </a:lnTo>
                  <a:lnTo>
                    <a:pt x="336" y="2020"/>
                  </a:lnTo>
                  <a:lnTo>
                    <a:pt x="342" y="2014"/>
                  </a:lnTo>
                  <a:lnTo>
                    <a:pt x="348" y="2014"/>
                  </a:lnTo>
                  <a:lnTo>
                    <a:pt x="354" y="2014"/>
                  </a:lnTo>
                  <a:lnTo>
                    <a:pt x="360" y="2014"/>
                  </a:lnTo>
                  <a:lnTo>
                    <a:pt x="366" y="2014"/>
                  </a:lnTo>
                  <a:lnTo>
                    <a:pt x="372" y="2008"/>
                  </a:lnTo>
                  <a:lnTo>
                    <a:pt x="378" y="2008"/>
                  </a:lnTo>
                  <a:lnTo>
                    <a:pt x="384" y="2008"/>
                  </a:lnTo>
                  <a:lnTo>
                    <a:pt x="390" y="2008"/>
                  </a:lnTo>
                  <a:lnTo>
                    <a:pt x="396" y="2008"/>
                  </a:lnTo>
                  <a:lnTo>
                    <a:pt x="402" y="2002"/>
                  </a:lnTo>
                  <a:lnTo>
                    <a:pt x="408" y="2002"/>
                  </a:lnTo>
                  <a:lnTo>
                    <a:pt x="414" y="2002"/>
                  </a:lnTo>
                  <a:lnTo>
                    <a:pt x="420" y="2002"/>
                  </a:lnTo>
                  <a:lnTo>
                    <a:pt x="426" y="1996"/>
                  </a:lnTo>
                  <a:lnTo>
                    <a:pt x="432" y="1996"/>
                  </a:lnTo>
                  <a:lnTo>
                    <a:pt x="438" y="1996"/>
                  </a:lnTo>
                  <a:lnTo>
                    <a:pt x="444" y="1996"/>
                  </a:lnTo>
                  <a:lnTo>
                    <a:pt x="450" y="1990"/>
                  </a:lnTo>
                  <a:lnTo>
                    <a:pt x="456" y="1990"/>
                  </a:lnTo>
                  <a:lnTo>
                    <a:pt x="462" y="1990"/>
                  </a:lnTo>
                  <a:lnTo>
                    <a:pt x="468" y="1990"/>
                  </a:lnTo>
                  <a:lnTo>
                    <a:pt x="474" y="1984"/>
                  </a:lnTo>
                  <a:lnTo>
                    <a:pt x="480" y="1984"/>
                  </a:lnTo>
                  <a:lnTo>
                    <a:pt x="486" y="1984"/>
                  </a:lnTo>
                  <a:lnTo>
                    <a:pt x="492" y="1984"/>
                  </a:lnTo>
                  <a:lnTo>
                    <a:pt x="498" y="1978"/>
                  </a:lnTo>
                  <a:lnTo>
                    <a:pt x="504" y="1978"/>
                  </a:lnTo>
                  <a:lnTo>
                    <a:pt x="510" y="1978"/>
                  </a:lnTo>
                  <a:lnTo>
                    <a:pt x="516" y="1978"/>
                  </a:lnTo>
                  <a:lnTo>
                    <a:pt x="522" y="1972"/>
                  </a:lnTo>
                  <a:lnTo>
                    <a:pt x="528" y="1972"/>
                  </a:lnTo>
                  <a:lnTo>
                    <a:pt x="534" y="1972"/>
                  </a:lnTo>
                  <a:lnTo>
                    <a:pt x="540" y="1966"/>
                  </a:lnTo>
                  <a:lnTo>
                    <a:pt x="546" y="1966"/>
                  </a:lnTo>
                  <a:lnTo>
                    <a:pt x="552" y="1966"/>
                  </a:lnTo>
                  <a:lnTo>
                    <a:pt x="558" y="1960"/>
                  </a:lnTo>
                  <a:lnTo>
                    <a:pt x="564" y="1960"/>
                  </a:lnTo>
                  <a:lnTo>
                    <a:pt x="570" y="1960"/>
                  </a:lnTo>
                  <a:lnTo>
                    <a:pt x="576" y="1954"/>
                  </a:lnTo>
                  <a:lnTo>
                    <a:pt x="582" y="1954"/>
                  </a:lnTo>
                  <a:lnTo>
                    <a:pt x="588" y="1954"/>
                  </a:lnTo>
                  <a:lnTo>
                    <a:pt x="594" y="1954"/>
                  </a:lnTo>
                  <a:lnTo>
                    <a:pt x="600" y="1948"/>
                  </a:lnTo>
                  <a:lnTo>
                    <a:pt x="606" y="1948"/>
                  </a:lnTo>
                  <a:lnTo>
                    <a:pt x="612" y="1948"/>
                  </a:lnTo>
                  <a:lnTo>
                    <a:pt x="618" y="1942"/>
                  </a:lnTo>
                  <a:lnTo>
                    <a:pt x="624" y="1942"/>
                  </a:lnTo>
                  <a:lnTo>
                    <a:pt x="630" y="1942"/>
                  </a:lnTo>
                  <a:lnTo>
                    <a:pt x="636" y="1936"/>
                  </a:lnTo>
                  <a:lnTo>
                    <a:pt x="642" y="1936"/>
                  </a:lnTo>
                  <a:lnTo>
                    <a:pt x="648" y="1936"/>
                  </a:lnTo>
                  <a:lnTo>
                    <a:pt x="654" y="1930"/>
                  </a:lnTo>
                  <a:lnTo>
                    <a:pt x="660" y="1930"/>
                  </a:lnTo>
                  <a:lnTo>
                    <a:pt x="666" y="1924"/>
                  </a:lnTo>
                  <a:lnTo>
                    <a:pt x="672" y="1924"/>
                  </a:lnTo>
                  <a:lnTo>
                    <a:pt x="678" y="1924"/>
                  </a:lnTo>
                  <a:lnTo>
                    <a:pt x="684" y="1918"/>
                  </a:lnTo>
                  <a:lnTo>
                    <a:pt x="690" y="1918"/>
                  </a:lnTo>
                  <a:lnTo>
                    <a:pt x="696" y="1918"/>
                  </a:lnTo>
                  <a:lnTo>
                    <a:pt x="702" y="1912"/>
                  </a:lnTo>
                  <a:lnTo>
                    <a:pt x="708" y="1912"/>
                  </a:lnTo>
                  <a:lnTo>
                    <a:pt x="714" y="1906"/>
                  </a:lnTo>
                  <a:lnTo>
                    <a:pt x="720" y="1906"/>
                  </a:lnTo>
                  <a:lnTo>
                    <a:pt x="726" y="1906"/>
                  </a:lnTo>
                  <a:lnTo>
                    <a:pt x="732" y="1900"/>
                  </a:lnTo>
                  <a:lnTo>
                    <a:pt x="738" y="1900"/>
                  </a:lnTo>
                  <a:lnTo>
                    <a:pt x="744" y="1894"/>
                  </a:lnTo>
                  <a:lnTo>
                    <a:pt x="750" y="1894"/>
                  </a:lnTo>
                  <a:lnTo>
                    <a:pt x="756" y="1894"/>
                  </a:lnTo>
                  <a:lnTo>
                    <a:pt x="762" y="1888"/>
                  </a:lnTo>
                  <a:lnTo>
                    <a:pt x="769" y="1888"/>
                  </a:lnTo>
                  <a:lnTo>
                    <a:pt x="775" y="1882"/>
                  </a:lnTo>
                  <a:lnTo>
                    <a:pt x="781" y="1882"/>
                  </a:lnTo>
                  <a:lnTo>
                    <a:pt x="787" y="1882"/>
                  </a:lnTo>
                  <a:lnTo>
                    <a:pt x="793" y="1876"/>
                  </a:lnTo>
                  <a:lnTo>
                    <a:pt x="799" y="1876"/>
                  </a:lnTo>
                  <a:lnTo>
                    <a:pt x="805" y="1870"/>
                  </a:lnTo>
                  <a:lnTo>
                    <a:pt x="811" y="1870"/>
                  </a:lnTo>
                  <a:lnTo>
                    <a:pt x="817" y="1864"/>
                  </a:lnTo>
                  <a:lnTo>
                    <a:pt x="823" y="1864"/>
                  </a:lnTo>
                  <a:lnTo>
                    <a:pt x="829" y="1864"/>
                  </a:lnTo>
                  <a:lnTo>
                    <a:pt x="835" y="1858"/>
                  </a:lnTo>
                  <a:lnTo>
                    <a:pt x="841" y="1858"/>
                  </a:lnTo>
                  <a:lnTo>
                    <a:pt x="847" y="1852"/>
                  </a:lnTo>
                  <a:lnTo>
                    <a:pt x="853" y="1852"/>
                  </a:lnTo>
                  <a:lnTo>
                    <a:pt x="859" y="1846"/>
                  </a:lnTo>
                  <a:lnTo>
                    <a:pt x="865" y="1846"/>
                  </a:lnTo>
                  <a:lnTo>
                    <a:pt x="871" y="1840"/>
                  </a:lnTo>
                  <a:lnTo>
                    <a:pt x="877" y="1840"/>
                  </a:lnTo>
                  <a:lnTo>
                    <a:pt x="883" y="1834"/>
                  </a:lnTo>
                  <a:lnTo>
                    <a:pt x="889" y="1834"/>
                  </a:lnTo>
                  <a:lnTo>
                    <a:pt x="895" y="1834"/>
                  </a:lnTo>
                  <a:lnTo>
                    <a:pt x="901" y="1828"/>
                  </a:lnTo>
                  <a:lnTo>
                    <a:pt x="907" y="1828"/>
                  </a:lnTo>
                  <a:lnTo>
                    <a:pt x="913" y="1822"/>
                  </a:lnTo>
                  <a:lnTo>
                    <a:pt x="919" y="1822"/>
                  </a:lnTo>
                  <a:lnTo>
                    <a:pt x="925" y="1816"/>
                  </a:lnTo>
                  <a:lnTo>
                    <a:pt x="931" y="1816"/>
                  </a:lnTo>
                  <a:lnTo>
                    <a:pt x="937" y="1810"/>
                  </a:lnTo>
                  <a:lnTo>
                    <a:pt x="943" y="1810"/>
                  </a:lnTo>
                  <a:lnTo>
                    <a:pt x="949" y="1804"/>
                  </a:lnTo>
                  <a:lnTo>
                    <a:pt x="955" y="1804"/>
                  </a:lnTo>
                  <a:lnTo>
                    <a:pt x="961" y="1798"/>
                  </a:lnTo>
                  <a:lnTo>
                    <a:pt x="967" y="1798"/>
                  </a:lnTo>
                  <a:lnTo>
                    <a:pt x="973" y="1792"/>
                  </a:lnTo>
                  <a:lnTo>
                    <a:pt x="979" y="1792"/>
                  </a:lnTo>
                  <a:lnTo>
                    <a:pt x="985" y="1786"/>
                  </a:lnTo>
                  <a:lnTo>
                    <a:pt x="991" y="1786"/>
                  </a:lnTo>
                  <a:lnTo>
                    <a:pt x="997" y="1780"/>
                  </a:lnTo>
                  <a:lnTo>
                    <a:pt x="1003" y="1780"/>
                  </a:lnTo>
                  <a:lnTo>
                    <a:pt x="1009" y="1774"/>
                  </a:lnTo>
                  <a:lnTo>
                    <a:pt x="1015" y="1774"/>
                  </a:lnTo>
                  <a:lnTo>
                    <a:pt x="1021" y="1768"/>
                  </a:lnTo>
                  <a:lnTo>
                    <a:pt x="1027" y="1768"/>
                  </a:lnTo>
                  <a:lnTo>
                    <a:pt x="1033" y="1762"/>
                  </a:lnTo>
                  <a:lnTo>
                    <a:pt x="1039" y="1762"/>
                  </a:lnTo>
                  <a:lnTo>
                    <a:pt x="1045" y="1756"/>
                  </a:lnTo>
                  <a:lnTo>
                    <a:pt x="1051" y="1750"/>
                  </a:lnTo>
                  <a:lnTo>
                    <a:pt x="1057" y="1750"/>
                  </a:lnTo>
                  <a:lnTo>
                    <a:pt x="1063" y="1744"/>
                  </a:lnTo>
                  <a:lnTo>
                    <a:pt x="1069" y="1744"/>
                  </a:lnTo>
                  <a:lnTo>
                    <a:pt x="1075" y="1738"/>
                  </a:lnTo>
                  <a:lnTo>
                    <a:pt x="1081" y="1738"/>
                  </a:lnTo>
                  <a:lnTo>
                    <a:pt x="1087" y="1732"/>
                  </a:lnTo>
                  <a:lnTo>
                    <a:pt x="1093" y="1732"/>
                  </a:lnTo>
                  <a:lnTo>
                    <a:pt x="1099" y="1726"/>
                  </a:lnTo>
                  <a:lnTo>
                    <a:pt x="1105" y="1726"/>
                  </a:lnTo>
                  <a:lnTo>
                    <a:pt x="1111" y="1720"/>
                  </a:lnTo>
                  <a:lnTo>
                    <a:pt x="1117" y="1714"/>
                  </a:lnTo>
                  <a:lnTo>
                    <a:pt x="1123" y="1714"/>
                  </a:lnTo>
                  <a:lnTo>
                    <a:pt x="1129" y="1708"/>
                  </a:lnTo>
                  <a:lnTo>
                    <a:pt x="1135" y="1708"/>
                  </a:lnTo>
                  <a:lnTo>
                    <a:pt x="1141" y="1702"/>
                  </a:lnTo>
                  <a:lnTo>
                    <a:pt x="1147" y="1702"/>
                  </a:lnTo>
                  <a:lnTo>
                    <a:pt x="1153" y="1696"/>
                  </a:lnTo>
                  <a:lnTo>
                    <a:pt x="1159" y="1696"/>
                  </a:lnTo>
                  <a:lnTo>
                    <a:pt x="1165" y="1690"/>
                  </a:lnTo>
                  <a:lnTo>
                    <a:pt x="1171" y="1684"/>
                  </a:lnTo>
                  <a:lnTo>
                    <a:pt x="1177" y="1684"/>
                  </a:lnTo>
                  <a:lnTo>
                    <a:pt x="1183" y="1678"/>
                  </a:lnTo>
                  <a:lnTo>
                    <a:pt x="1189" y="1678"/>
                  </a:lnTo>
                  <a:lnTo>
                    <a:pt x="1195" y="1672"/>
                  </a:lnTo>
                  <a:lnTo>
                    <a:pt x="1201" y="1666"/>
                  </a:lnTo>
                  <a:lnTo>
                    <a:pt x="1207" y="1666"/>
                  </a:lnTo>
                  <a:lnTo>
                    <a:pt x="1213" y="1660"/>
                  </a:lnTo>
                  <a:lnTo>
                    <a:pt x="1219" y="1660"/>
                  </a:lnTo>
                  <a:lnTo>
                    <a:pt x="1225" y="1654"/>
                  </a:lnTo>
                  <a:lnTo>
                    <a:pt x="1231" y="1648"/>
                  </a:lnTo>
                  <a:lnTo>
                    <a:pt x="1237" y="1648"/>
                  </a:lnTo>
                  <a:lnTo>
                    <a:pt x="1243" y="1642"/>
                  </a:lnTo>
                  <a:lnTo>
                    <a:pt x="1249" y="1642"/>
                  </a:lnTo>
                  <a:lnTo>
                    <a:pt x="1255" y="1636"/>
                  </a:lnTo>
                  <a:lnTo>
                    <a:pt x="1261" y="1630"/>
                  </a:lnTo>
                  <a:lnTo>
                    <a:pt x="1267" y="1630"/>
                  </a:lnTo>
                  <a:lnTo>
                    <a:pt x="1273" y="1624"/>
                  </a:lnTo>
                  <a:lnTo>
                    <a:pt x="1279" y="1618"/>
                  </a:lnTo>
                  <a:lnTo>
                    <a:pt x="1285" y="1618"/>
                  </a:lnTo>
                  <a:lnTo>
                    <a:pt x="1291" y="1612"/>
                  </a:lnTo>
                  <a:lnTo>
                    <a:pt x="1297" y="1612"/>
                  </a:lnTo>
                  <a:lnTo>
                    <a:pt x="1303" y="1606"/>
                  </a:lnTo>
                  <a:lnTo>
                    <a:pt x="1309" y="1600"/>
                  </a:lnTo>
                  <a:lnTo>
                    <a:pt x="1315" y="1600"/>
                  </a:lnTo>
                  <a:lnTo>
                    <a:pt x="1321" y="1594"/>
                  </a:lnTo>
                  <a:lnTo>
                    <a:pt x="1327" y="1588"/>
                  </a:lnTo>
                  <a:lnTo>
                    <a:pt x="1333" y="1588"/>
                  </a:lnTo>
                  <a:lnTo>
                    <a:pt x="1339" y="1582"/>
                  </a:lnTo>
                  <a:lnTo>
                    <a:pt x="1345" y="1576"/>
                  </a:lnTo>
                  <a:lnTo>
                    <a:pt x="1351" y="1576"/>
                  </a:lnTo>
                  <a:lnTo>
                    <a:pt x="1357" y="1570"/>
                  </a:lnTo>
                  <a:lnTo>
                    <a:pt x="1363" y="1570"/>
                  </a:lnTo>
                  <a:lnTo>
                    <a:pt x="1369" y="1564"/>
                  </a:lnTo>
                  <a:lnTo>
                    <a:pt x="1375" y="1558"/>
                  </a:lnTo>
                  <a:lnTo>
                    <a:pt x="1381" y="1558"/>
                  </a:lnTo>
                  <a:lnTo>
                    <a:pt x="1387" y="1551"/>
                  </a:lnTo>
                  <a:lnTo>
                    <a:pt x="1393" y="1545"/>
                  </a:lnTo>
                  <a:lnTo>
                    <a:pt x="1399" y="1545"/>
                  </a:lnTo>
                  <a:lnTo>
                    <a:pt x="1405" y="1539"/>
                  </a:lnTo>
                  <a:lnTo>
                    <a:pt x="1411" y="1533"/>
                  </a:lnTo>
                  <a:lnTo>
                    <a:pt x="1417" y="1533"/>
                  </a:lnTo>
                  <a:lnTo>
                    <a:pt x="1423" y="1527"/>
                  </a:lnTo>
                  <a:lnTo>
                    <a:pt x="1429" y="1521"/>
                  </a:lnTo>
                  <a:lnTo>
                    <a:pt x="1435" y="1521"/>
                  </a:lnTo>
                  <a:lnTo>
                    <a:pt x="1441" y="1515"/>
                  </a:lnTo>
                  <a:lnTo>
                    <a:pt x="1447" y="1509"/>
                  </a:lnTo>
                  <a:lnTo>
                    <a:pt x="1453" y="1509"/>
                  </a:lnTo>
                  <a:lnTo>
                    <a:pt x="1459" y="1503"/>
                  </a:lnTo>
                  <a:lnTo>
                    <a:pt x="1465" y="1497"/>
                  </a:lnTo>
                  <a:lnTo>
                    <a:pt x="1471" y="1497"/>
                  </a:lnTo>
                  <a:lnTo>
                    <a:pt x="1477" y="1491"/>
                  </a:lnTo>
                  <a:lnTo>
                    <a:pt x="1483" y="1485"/>
                  </a:lnTo>
                  <a:lnTo>
                    <a:pt x="1489" y="1485"/>
                  </a:lnTo>
                  <a:lnTo>
                    <a:pt x="1495" y="1479"/>
                  </a:lnTo>
                  <a:lnTo>
                    <a:pt x="1501" y="1473"/>
                  </a:lnTo>
                  <a:lnTo>
                    <a:pt x="1507" y="1473"/>
                  </a:lnTo>
                  <a:lnTo>
                    <a:pt x="1513" y="1467"/>
                  </a:lnTo>
                  <a:lnTo>
                    <a:pt x="1519" y="1461"/>
                  </a:lnTo>
                  <a:lnTo>
                    <a:pt x="1525" y="1461"/>
                  </a:lnTo>
                  <a:lnTo>
                    <a:pt x="1531" y="1455"/>
                  </a:lnTo>
                  <a:lnTo>
                    <a:pt x="1537" y="1449"/>
                  </a:lnTo>
                  <a:lnTo>
                    <a:pt x="1543" y="1443"/>
                  </a:lnTo>
                  <a:lnTo>
                    <a:pt x="1549" y="1443"/>
                  </a:lnTo>
                  <a:lnTo>
                    <a:pt x="1555" y="1437"/>
                  </a:lnTo>
                  <a:lnTo>
                    <a:pt x="1561" y="1431"/>
                  </a:lnTo>
                  <a:lnTo>
                    <a:pt x="1567" y="1431"/>
                  </a:lnTo>
                  <a:lnTo>
                    <a:pt x="1573" y="1425"/>
                  </a:lnTo>
                  <a:lnTo>
                    <a:pt x="1579" y="1419"/>
                  </a:lnTo>
                  <a:lnTo>
                    <a:pt x="1585" y="1413"/>
                  </a:lnTo>
                  <a:lnTo>
                    <a:pt x="1591" y="1413"/>
                  </a:lnTo>
                  <a:lnTo>
                    <a:pt x="1597" y="1407"/>
                  </a:lnTo>
                  <a:lnTo>
                    <a:pt x="1603" y="1401"/>
                  </a:lnTo>
                  <a:lnTo>
                    <a:pt x="1609" y="1401"/>
                  </a:lnTo>
                  <a:lnTo>
                    <a:pt x="1615" y="1395"/>
                  </a:lnTo>
                  <a:lnTo>
                    <a:pt x="1621" y="1389"/>
                  </a:lnTo>
                  <a:lnTo>
                    <a:pt x="1627" y="1389"/>
                  </a:lnTo>
                  <a:lnTo>
                    <a:pt x="1633" y="1383"/>
                  </a:lnTo>
                  <a:lnTo>
                    <a:pt x="1639" y="1377"/>
                  </a:lnTo>
                  <a:lnTo>
                    <a:pt x="1645" y="1377"/>
                  </a:lnTo>
                  <a:lnTo>
                    <a:pt x="1651" y="1371"/>
                  </a:lnTo>
                  <a:lnTo>
                    <a:pt x="1657" y="1365"/>
                  </a:lnTo>
                  <a:lnTo>
                    <a:pt x="1663" y="1359"/>
                  </a:lnTo>
                  <a:lnTo>
                    <a:pt x="1669" y="1359"/>
                  </a:lnTo>
                  <a:lnTo>
                    <a:pt x="1675" y="1353"/>
                  </a:lnTo>
                  <a:lnTo>
                    <a:pt x="1681" y="1347"/>
                  </a:lnTo>
                  <a:lnTo>
                    <a:pt x="1687" y="1341"/>
                  </a:lnTo>
                  <a:lnTo>
                    <a:pt x="1693" y="1341"/>
                  </a:lnTo>
                  <a:lnTo>
                    <a:pt x="1699" y="1335"/>
                  </a:lnTo>
                  <a:lnTo>
                    <a:pt x="1705" y="1329"/>
                  </a:lnTo>
                  <a:lnTo>
                    <a:pt x="1711" y="1329"/>
                  </a:lnTo>
                  <a:lnTo>
                    <a:pt x="1717" y="1323"/>
                  </a:lnTo>
                  <a:lnTo>
                    <a:pt x="1723" y="1317"/>
                  </a:lnTo>
                  <a:lnTo>
                    <a:pt x="1729" y="1311"/>
                  </a:lnTo>
                  <a:lnTo>
                    <a:pt x="1735" y="1311"/>
                  </a:lnTo>
                  <a:lnTo>
                    <a:pt x="1741" y="1305"/>
                  </a:lnTo>
                  <a:lnTo>
                    <a:pt x="1747" y="1299"/>
                  </a:lnTo>
                  <a:lnTo>
                    <a:pt x="1753" y="1293"/>
                  </a:lnTo>
                  <a:lnTo>
                    <a:pt x="1759" y="1293"/>
                  </a:lnTo>
                  <a:lnTo>
                    <a:pt x="1765" y="1287"/>
                  </a:lnTo>
                  <a:lnTo>
                    <a:pt x="1771" y="1281"/>
                  </a:lnTo>
                  <a:lnTo>
                    <a:pt x="1777" y="1281"/>
                  </a:lnTo>
                  <a:lnTo>
                    <a:pt x="1783" y="1275"/>
                  </a:lnTo>
                  <a:lnTo>
                    <a:pt x="1789" y="1269"/>
                  </a:lnTo>
                  <a:lnTo>
                    <a:pt x="1795" y="1263"/>
                  </a:lnTo>
                  <a:lnTo>
                    <a:pt x="1801" y="1257"/>
                  </a:lnTo>
                  <a:lnTo>
                    <a:pt x="1807" y="1257"/>
                  </a:lnTo>
                  <a:lnTo>
                    <a:pt x="1813" y="1251"/>
                  </a:lnTo>
                  <a:lnTo>
                    <a:pt x="1819" y="1245"/>
                  </a:lnTo>
                  <a:lnTo>
                    <a:pt x="1825" y="1245"/>
                  </a:lnTo>
                  <a:lnTo>
                    <a:pt x="1831" y="1239"/>
                  </a:lnTo>
                  <a:lnTo>
                    <a:pt x="1837" y="1233"/>
                  </a:lnTo>
                  <a:lnTo>
                    <a:pt x="1844" y="1227"/>
                  </a:lnTo>
                  <a:lnTo>
                    <a:pt x="1850" y="1227"/>
                  </a:lnTo>
                  <a:lnTo>
                    <a:pt x="1856" y="1221"/>
                  </a:lnTo>
                  <a:lnTo>
                    <a:pt x="1862" y="1215"/>
                  </a:lnTo>
                  <a:lnTo>
                    <a:pt x="1868" y="1209"/>
                  </a:lnTo>
                  <a:lnTo>
                    <a:pt x="1874" y="1209"/>
                  </a:lnTo>
                  <a:lnTo>
                    <a:pt x="1880" y="1203"/>
                  </a:lnTo>
                  <a:lnTo>
                    <a:pt x="1886" y="1197"/>
                  </a:lnTo>
                  <a:lnTo>
                    <a:pt x="1892" y="1191"/>
                  </a:lnTo>
                  <a:lnTo>
                    <a:pt x="1898" y="1185"/>
                  </a:lnTo>
                  <a:lnTo>
                    <a:pt x="1904" y="1185"/>
                  </a:lnTo>
                  <a:lnTo>
                    <a:pt x="1910" y="1179"/>
                  </a:lnTo>
                  <a:lnTo>
                    <a:pt x="1916" y="1173"/>
                  </a:lnTo>
                  <a:lnTo>
                    <a:pt x="1922" y="1173"/>
                  </a:lnTo>
                  <a:lnTo>
                    <a:pt x="1928" y="1167"/>
                  </a:lnTo>
                  <a:lnTo>
                    <a:pt x="1934" y="1161"/>
                  </a:lnTo>
                  <a:lnTo>
                    <a:pt x="1940" y="1155"/>
                  </a:lnTo>
                  <a:lnTo>
                    <a:pt x="1946" y="1149"/>
                  </a:lnTo>
                  <a:lnTo>
                    <a:pt x="1952" y="1149"/>
                  </a:lnTo>
                  <a:lnTo>
                    <a:pt x="1958" y="1143"/>
                  </a:lnTo>
                  <a:lnTo>
                    <a:pt x="1964" y="1137"/>
                  </a:lnTo>
                  <a:lnTo>
                    <a:pt x="1970" y="1137"/>
                  </a:lnTo>
                  <a:lnTo>
                    <a:pt x="1976" y="1131"/>
                  </a:lnTo>
                  <a:lnTo>
                    <a:pt x="1982" y="1125"/>
                  </a:lnTo>
                  <a:lnTo>
                    <a:pt x="1988" y="1119"/>
                  </a:lnTo>
                  <a:lnTo>
                    <a:pt x="1994" y="1119"/>
                  </a:lnTo>
                  <a:lnTo>
                    <a:pt x="2000" y="1113"/>
                  </a:lnTo>
                  <a:lnTo>
                    <a:pt x="2006" y="1107"/>
                  </a:lnTo>
                  <a:lnTo>
                    <a:pt x="2012" y="1101"/>
                  </a:lnTo>
                  <a:lnTo>
                    <a:pt x="2018" y="1095"/>
                  </a:lnTo>
                  <a:lnTo>
                    <a:pt x="2024" y="1095"/>
                  </a:lnTo>
                  <a:lnTo>
                    <a:pt x="2030" y="1089"/>
                  </a:lnTo>
                  <a:lnTo>
                    <a:pt x="2036" y="1083"/>
                  </a:lnTo>
                  <a:lnTo>
                    <a:pt x="2042" y="1083"/>
                  </a:lnTo>
                  <a:lnTo>
                    <a:pt x="2048" y="1077"/>
                  </a:lnTo>
                  <a:lnTo>
                    <a:pt x="2054" y="1071"/>
                  </a:lnTo>
                  <a:lnTo>
                    <a:pt x="2060" y="1065"/>
                  </a:lnTo>
                  <a:lnTo>
                    <a:pt x="2066" y="1059"/>
                  </a:lnTo>
                  <a:lnTo>
                    <a:pt x="2072" y="1059"/>
                  </a:lnTo>
                  <a:lnTo>
                    <a:pt x="2078" y="1052"/>
                  </a:lnTo>
                  <a:lnTo>
                    <a:pt x="2084" y="1046"/>
                  </a:lnTo>
                  <a:lnTo>
                    <a:pt x="2090" y="1040"/>
                  </a:lnTo>
                  <a:lnTo>
                    <a:pt x="2096" y="1040"/>
                  </a:lnTo>
                  <a:lnTo>
                    <a:pt x="2102" y="1034"/>
                  </a:lnTo>
                  <a:lnTo>
                    <a:pt x="2108" y="1028"/>
                  </a:lnTo>
                  <a:lnTo>
                    <a:pt x="2114" y="1022"/>
                  </a:lnTo>
                  <a:lnTo>
                    <a:pt x="2120" y="1022"/>
                  </a:lnTo>
                  <a:lnTo>
                    <a:pt x="2126" y="1016"/>
                  </a:lnTo>
                  <a:lnTo>
                    <a:pt x="2132" y="1010"/>
                  </a:lnTo>
                  <a:lnTo>
                    <a:pt x="2138" y="1004"/>
                  </a:lnTo>
                  <a:lnTo>
                    <a:pt x="2144" y="998"/>
                  </a:lnTo>
                  <a:lnTo>
                    <a:pt x="2150" y="998"/>
                  </a:lnTo>
                  <a:lnTo>
                    <a:pt x="2156" y="992"/>
                  </a:lnTo>
                  <a:lnTo>
                    <a:pt x="2162" y="986"/>
                  </a:lnTo>
                  <a:lnTo>
                    <a:pt x="2168" y="986"/>
                  </a:lnTo>
                  <a:lnTo>
                    <a:pt x="2174" y="980"/>
                  </a:lnTo>
                  <a:lnTo>
                    <a:pt x="2180" y="974"/>
                  </a:lnTo>
                  <a:lnTo>
                    <a:pt x="2186" y="968"/>
                  </a:lnTo>
                  <a:lnTo>
                    <a:pt x="2192" y="962"/>
                  </a:lnTo>
                  <a:lnTo>
                    <a:pt x="2198" y="962"/>
                  </a:lnTo>
                  <a:lnTo>
                    <a:pt x="2204" y="956"/>
                  </a:lnTo>
                  <a:lnTo>
                    <a:pt x="2210" y="950"/>
                  </a:lnTo>
                  <a:lnTo>
                    <a:pt x="2216" y="944"/>
                  </a:lnTo>
                  <a:lnTo>
                    <a:pt x="2222" y="944"/>
                  </a:lnTo>
                  <a:lnTo>
                    <a:pt x="2228" y="938"/>
                  </a:lnTo>
                  <a:lnTo>
                    <a:pt x="2234" y="932"/>
                  </a:lnTo>
                  <a:lnTo>
                    <a:pt x="2240" y="926"/>
                  </a:lnTo>
                  <a:lnTo>
                    <a:pt x="2246" y="926"/>
                  </a:lnTo>
                  <a:lnTo>
                    <a:pt x="2252" y="920"/>
                  </a:lnTo>
                  <a:lnTo>
                    <a:pt x="2258" y="914"/>
                  </a:lnTo>
                  <a:lnTo>
                    <a:pt x="2264" y="908"/>
                  </a:lnTo>
                  <a:lnTo>
                    <a:pt x="2270" y="908"/>
                  </a:lnTo>
                  <a:lnTo>
                    <a:pt x="2276" y="902"/>
                  </a:lnTo>
                  <a:lnTo>
                    <a:pt x="2282" y="896"/>
                  </a:lnTo>
                  <a:lnTo>
                    <a:pt x="2288" y="890"/>
                  </a:lnTo>
                  <a:lnTo>
                    <a:pt x="2294" y="890"/>
                  </a:lnTo>
                  <a:lnTo>
                    <a:pt x="2300" y="884"/>
                  </a:lnTo>
                  <a:lnTo>
                    <a:pt x="2306" y="878"/>
                  </a:lnTo>
                  <a:lnTo>
                    <a:pt x="2312" y="872"/>
                  </a:lnTo>
                  <a:lnTo>
                    <a:pt x="2318" y="872"/>
                  </a:lnTo>
                  <a:lnTo>
                    <a:pt x="2324" y="866"/>
                  </a:lnTo>
                  <a:lnTo>
                    <a:pt x="2330" y="860"/>
                  </a:lnTo>
                  <a:lnTo>
                    <a:pt x="2336" y="854"/>
                  </a:lnTo>
                  <a:lnTo>
                    <a:pt x="2342" y="854"/>
                  </a:lnTo>
                  <a:lnTo>
                    <a:pt x="2348" y="848"/>
                  </a:lnTo>
                  <a:lnTo>
                    <a:pt x="2354" y="842"/>
                  </a:lnTo>
                  <a:lnTo>
                    <a:pt x="2360" y="836"/>
                  </a:lnTo>
                  <a:lnTo>
                    <a:pt x="2366" y="836"/>
                  </a:lnTo>
                  <a:lnTo>
                    <a:pt x="2372" y="830"/>
                  </a:lnTo>
                  <a:lnTo>
                    <a:pt x="2378" y="824"/>
                  </a:lnTo>
                  <a:lnTo>
                    <a:pt x="2384" y="818"/>
                  </a:lnTo>
                  <a:lnTo>
                    <a:pt x="2390" y="818"/>
                  </a:lnTo>
                  <a:lnTo>
                    <a:pt x="2396" y="812"/>
                  </a:lnTo>
                  <a:lnTo>
                    <a:pt x="2402" y="806"/>
                  </a:lnTo>
                  <a:lnTo>
                    <a:pt x="2408" y="800"/>
                  </a:lnTo>
                  <a:lnTo>
                    <a:pt x="2414" y="800"/>
                  </a:lnTo>
                  <a:lnTo>
                    <a:pt x="2420" y="794"/>
                  </a:lnTo>
                  <a:lnTo>
                    <a:pt x="2426" y="788"/>
                  </a:lnTo>
                  <a:lnTo>
                    <a:pt x="2432" y="782"/>
                  </a:lnTo>
                  <a:lnTo>
                    <a:pt x="2438" y="782"/>
                  </a:lnTo>
                  <a:lnTo>
                    <a:pt x="2444" y="776"/>
                  </a:lnTo>
                  <a:lnTo>
                    <a:pt x="2450" y="770"/>
                  </a:lnTo>
                  <a:lnTo>
                    <a:pt x="2456" y="764"/>
                  </a:lnTo>
                  <a:lnTo>
                    <a:pt x="2462" y="764"/>
                  </a:lnTo>
                  <a:lnTo>
                    <a:pt x="2468" y="758"/>
                  </a:lnTo>
                  <a:lnTo>
                    <a:pt x="2474" y="752"/>
                  </a:lnTo>
                  <a:lnTo>
                    <a:pt x="2480" y="752"/>
                  </a:lnTo>
                  <a:lnTo>
                    <a:pt x="2486" y="746"/>
                  </a:lnTo>
                  <a:lnTo>
                    <a:pt x="2492" y="740"/>
                  </a:lnTo>
                  <a:lnTo>
                    <a:pt x="2498" y="734"/>
                  </a:lnTo>
                  <a:lnTo>
                    <a:pt x="2504" y="728"/>
                  </a:lnTo>
                  <a:lnTo>
                    <a:pt x="2510" y="728"/>
                  </a:lnTo>
                  <a:lnTo>
                    <a:pt x="2516" y="722"/>
                  </a:lnTo>
                  <a:lnTo>
                    <a:pt x="2522" y="716"/>
                  </a:lnTo>
                  <a:lnTo>
                    <a:pt x="2528" y="716"/>
                  </a:lnTo>
                  <a:lnTo>
                    <a:pt x="2534" y="710"/>
                  </a:lnTo>
                  <a:lnTo>
                    <a:pt x="2540" y="704"/>
                  </a:lnTo>
                  <a:lnTo>
                    <a:pt x="2546" y="704"/>
                  </a:lnTo>
                  <a:lnTo>
                    <a:pt x="2552" y="698"/>
                  </a:lnTo>
                  <a:lnTo>
                    <a:pt x="2558" y="692"/>
                  </a:lnTo>
                  <a:lnTo>
                    <a:pt x="2564" y="686"/>
                  </a:lnTo>
                  <a:lnTo>
                    <a:pt x="2570" y="686"/>
                  </a:lnTo>
                  <a:lnTo>
                    <a:pt x="2576" y="680"/>
                  </a:lnTo>
                  <a:lnTo>
                    <a:pt x="2582" y="674"/>
                  </a:lnTo>
                  <a:lnTo>
                    <a:pt x="2588" y="668"/>
                  </a:lnTo>
                  <a:lnTo>
                    <a:pt x="2594" y="668"/>
                  </a:lnTo>
                  <a:lnTo>
                    <a:pt x="2600" y="662"/>
                  </a:lnTo>
                  <a:lnTo>
                    <a:pt x="2606" y="656"/>
                  </a:lnTo>
                  <a:lnTo>
                    <a:pt x="2612" y="656"/>
                  </a:lnTo>
                  <a:lnTo>
                    <a:pt x="2618" y="650"/>
                  </a:lnTo>
                  <a:lnTo>
                    <a:pt x="2624" y="644"/>
                  </a:lnTo>
                  <a:lnTo>
                    <a:pt x="2630" y="644"/>
                  </a:lnTo>
                  <a:lnTo>
                    <a:pt x="2636" y="638"/>
                  </a:lnTo>
                  <a:lnTo>
                    <a:pt x="2642" y="632"/>
                  </a:lnTo>
                  <a:lnTo>
                    <a:pt x="2648" y="632"/>
                  </a:lnTo>
                  <a:lnTo>
                    <a:pt x="2654" y="626"/>
                  </a:lnTo>
                  <a:lnTo>
                    <a:pt x="2660" y="620"/>
                  </a:lnTo>
                  <a:lnTo>
                    <a:pt x="2666" y="614"/>
                  </a:lnTo>
                  <a:lnTo>
                    <a:pt x="2672" y="614"/>
                  </a:lnTo>
                  <a:lnTo>
                    <a:pt x="2678" y="608"/>
                  </a:lnTo>
                  <a:lnTo>
                    <a:pt x="2684" y="602"/>
                  </a:lnTo>
                  <a:lnTo>
                    <a:pt x="2690" y="602"/>
                  </a:lnTo>
                  <a:lnTo>
                    <a:pt x="2696" y="596"/>
                  </a:lnTo>
                  <a:lnTo>
                    <a:pt x="2702" y="590"/>
                  </a:lnTo>
                  <a:lnTo>
                    <a:pt x="2708" y="590"/>
                  </a:lnTo>
                  <a:lnTo>
                    <a:pt x="2714" y="584"/>
                  </a:lnTo>
                  <a:lnTo>
                    <a:pt x="2720" y="578"/>
                  </a:lnTo>
                  <a:lnTo>
                    <a:pt x="2726" y="572"/>
                  </a:lnTo>
                  <a:lnTo>
                    <a:pt x="2732" y="572"/>
                  </a:lnTo>
                  <a:lnTo>
                    <a:pt x="2738" y="566"/>
                  </a:lnTo>
                  <a:lnTo>
                    <a:pt x="2744" y="560"/>
                  </a:lnTo>
                  <a:lnTo>
                    <a:pt x="2750" y="560"/>
                  </a:lnTo>
                  <a:lnTo>
                    <a:pt x="2756" y="553"/>
                  </a:lnTo>
                  <a:lnTo>
                    <a:pt x="2762" y="547"/>
                  </a:lnTo>
                  <a:lnTo>
                    <a:pt x="2768" y="547"/>
                  </a:lnTo>
                  <a:lnTo>
                    <a:pt x="2774" y="541"/>
                  </a:lnTo>
                  <a:lnTo>
                    <a:pt x="2780" y="535"/>
                  </a:lnTo>
                  <a:lnTo>
                    <a:pt x="2786" y="535"/>
                  </a:lnTo>
                  <a:lnTo>
                    <a:pt x="2792" y="529"/>
                  </a:lnTo>
                  <a:lnTo>
                    <a:pt x="2798" y="523"/>
                  </a:lnTo>
                  <a:lnTo>
                    <a:pt x="2804" y="523"/>
                  </a:lnTo>
                  <a:lnTo>
                    <a:pt x="2810" y="517"/>
                  </a:lnTo>
                  <a:lnTo>
                    <a:pt x="2816" y="511"/>
                  </a:lnTo>
                  <a:lnTo>
                    <a:pt x="2822" y="511"/>
                  </a:lnTo>
                  <a:lnTo>
                    <a:pt x="2828" y="505"/>
                  </a:lnTo>
                  <a:lnTo>
                    <a:pt x="2834" y="499"/>
                  </a:lnTo>
                  <a:lnTo>
                    <a:pt x="2840" y="499"/>
                  </a:lnTo>
                  <a:lnTo>
                    <a:pt x="2846" y="493"/>
                  </a:lnTo>
                  <a:lnTo>
                    <a:pt x="2852" y="487"/>
                  </a:lnTo>
                  <a:lnTo>
                    <a:pt x="2858" y="487"/>
                  </a:lnTo>
                  <a:lnTo>
                    <a:pt x="2864" y="481"/>
                  </a:lnTo>
                  <a:lnTo>
                    <a:pt x="2870" y="481"/>
                  </a:lnTo>
                  <a:lnTo>
                    <a:pt x="2876" y="475"/>
                  </a:lnTo>
                  <a:lnTo>
                    <a:pt x="2882" y="469"/>
                  </a:lnTo>
                  <a:lnTo>
                    <a:pt x="2888" y="469"/>
                  </a:lnTo>
                  <a:lnTo>
                    <a:pt x="2894" y="463"/>
                  </a:lnTo>
                  <a:lnTo>
                    <a:pt x="2900" y="457"/>
                  </a:lnTo>
                  <a:lnTo>
                    <a:pt x="2906" y="457"/>
                  </a:lnTo>
                  <a:lnTo>
                    <a:pt x="2912" y="451"/>
                  </a:lnTo>
                  <a:lnTo>
                    <a:pt x="2919" y="445"/>
                  </a:lnTo>
                  <a:lnTo>
                    <a:pt x="2925" y="445"/>
                  </a:lnTo>
                  <a:lnTo>
                    <a:pt x="2931" y="439"/>
                  </a:lnTo>
                  <a:lnTo>
                    <a:pt x="2937" y="439"/>
                  </a:lnTo>
                  <a:lnTo>
                    <a:pt x="2943" y="433"/>
                  </a:lnTo>
                  <a:lnTo>
                    <a:pt x="2949" y="427"/>
                  </a:lnTo>
                  <a:lnTo>
                    <a:pt x="2955" y="427"/>
                  </a:lnTo>
                  <a:lnTo>
                    <a:pt x="2961" y="421"/>
                  </a:lnTo>
                  <a:lnTo>
                    <a:pt x="2967" y="415"/>
                  </a:lnTo>
                  <a:lnTo>
                    <a:pt x="2973" y="415"/>
                  </a:lnTo>
                  <a:lnTo>
                    <a:pt x="2979" y="409"/>
                  </a:lnTo>
                  <a:lnTo>
                    <a:pt x="2985" y="409"/>
                  </a:lnTo>
                  <a:lnTo>
                    <a:pt x="2991" y="403"/>
                  </a:lnTo>
                  <a:lnTo>
                    <a:pt x="2997" y="397"/>
                  </a:lnTo>
                  <a:lnTo>
                    <a:pt x="3003" y="397"/>
                  </a:lnTo>
                  <a:lnTo>
                    <a:pt x="3009" y="391"/>
                  </a:lnTo>
                  <a:lnTo>
                    <a:pt x="3015" y="391"/>
                  </a:lnTo>
                  <a:lnTo>
                    <a:pt x="3021" y="385"/>
                  </a:lnTo>
                  <a:lnTo>
                    <a:pt x="3027" y="379"/>
                  </a:lnTo>
                  <a:lnTo>
                    <a:pt x="3033" y="379"/>
                  </a:lnTo>
                  <a:lnTo>
                    <a:pt x="3039" y="373"/>
                  </a:lnTo>
                  <a:lnTo>
                    <a:pt x="3045" y="373"/>
                  </a:lnTo>
                  <a:lnTo>
                    <a:pt x="3051" y="367"/>
                  </a:lnTo>
                  <a:lnTo>
                    <a:pt x="3057" y="367"/>
                  </a:lnTo>
                  <a:lnTo>
                    <a:pt x="3063" y="361"/>
                  </a:lnTo>
                  <a:lnTo>
                    <a:pt x="3069" y="355"/>
                  </a:lnTo>
                  <a:lnTo>
                    <a:pt x="3075" y="355"/>
                  </a:lnTo>
                  <a:lnTo>
                    <a:pt x="3081" y="349"/>
                  </a:lnTo>
                  <a:lnTo>
                    <a:pt x="3087" y="349"/>
                  </a:lnTo>
                  <a:lnTo>
                    <a:pt x="3093" y="343"/>
                  </a:lnTo>
                  <a:lnTo>
                    <a:pt x="3099" y="337"/>
                  </a:lnTo>
                  <a:lnTo>
                    <a:pt x="3105" y="337"/>
                  </a:lnTo>
                  <a:lnTo>
                    <a:pt x="3111" y="331"/>
                  </a:lnTo>
                  <a:lnTo>
                    <a:pt x="3117" y="331"/>
                  </a:lnTo>
                  <a:lnTo>
                    <a:pt x="3123" y="325"/>
                  </a:lnTo>
                  <a:lnTo>
                    <a:pt x="3129" y="325"/>
                  </a:lnTo>
                  <a:lnTo>
                    <a:pt x="3135" y="319"/>
                  </a:lnTo>
                  <a:lnTo>
                    <a:pt x="3141" y="313"/>
                  </a:lnTo>
                  <a:lnTo>
                    <a:pt x="3147" y="313"/>
                  </a:lnTo>
                  <a:lnTo>
                    <a:pt x="3153" y="313"/>
                  </a:lnTo>
                  <a:lnTo>
                    <a:pt x="3159" y="307"/>
                  </a:lnTo>
                  <a:lnTo>
                    <a:pt x="3165" y="301"/>
                  </a:lnTo>
                  <a:lnTo>
                    <a:pt x="3171" y="301"/>
                  </a:lnTo>
                  <a:lnTo>
                    <a:pt x="3177" y="295"/>
                  </a:lnTo>
                  <a:lnTo>
                    <a:pt x="3183" y="295"/>
                  </a:lnTo>
                  <a:lnTo>
                    <a:pt x="3189" y="289"/>
                  </a:lnTo>
                  <a:lnTo>
                    <a:pt x="3195" y="289"/>
                  </a:lnTo>
                  <a:lnTo>
                    <a:pt x="3201" y="283"/>
                  </a:lnTo>
                  <a:lnTo>
                    <a:pt x="3207" y="283"/>
                  </a:lnTo>
                  <a:lnTo>
                    <a:pt x="3213" y="277"/>
                  </a:lnTo>
                  <a:lnTo>
                    <a:pt x="3219" y="277"/>
                  </a:lnTo>
                  <a:lnTo>
                    <a:pt x="3225" y="271"/>
                  </a:lnTo>
                  <a:lnTo>
                    <a:pt x="3231" y="271"/>
                  </a:lnTo>
                  <a:lnTo>
                    <a:pt x="3237" y="265"/>
                  </a:lnTo>
                  <a:lnTo>
                    <a:pt x="3243" y="265"/>
                  </a:lnTo>
                  <a:lnTo>
                    <a:pt x="3249" y="259"/>
                  </a:lnTo>
                  <a:lnTo>
                    <a:pt x="3255" y="253"/>
                  </a:lnTo>
                  <a:lnTo>
                    <a:pt x="3261" y="253"/>
                  </a:lnTo>
                  <a:lnTo>
                    <a:pt x="3267" y="253"/>
                  </a:lnTo>
                  <a:lnTo>
                    <a:pt x="3273" y="247"/>
                  </a:lnTo>
                  <a:lnTo>
                    <a:pt x="3279" y="247"/>
                  </a:lnTo>
                  <a:lnTo>
                    <a:pt x="3285" y="241"/>
                  </a:lnTo>
                  <a:lnTo>
                    <a:pt x="3291" y="241"/>
                  </a:lnTo>
                  <a:lnTo>
                    <a:pt x="3297" y="235"/>
                  </a:lnTo>
                  <a:lnTo>
                    <a:pt x="3303" y="235"/>
                  </a:lnTo>
                  <a:lnTo>
                    <a:pt x="3309" y="229"/>
                  </a:lnTo>
                  <a:lnTo>
                    <a:pt x="3315" y="229"/>
                  </a:lnTo>
                  <a:lnTo>
                    <a:pt x="3321" y="223"/>
                  </a:lnTo>
                  <a:lnTo>
                    <a:pt x="3327" y="223"/>
                  </a:lnTo>
                  <a:lnTo>
                    <a:pt x="3333" y="217"/>
                  </a:lnTo>
                  <a:lnTo>
                    <a:pt x="3339" y="217"/>
                  </a:lnTo>
                  <a:lnTo>
                    <a:pt x="3345" y="211"/>
                  </a:lnTo>
                  <a:lnTo>
                    <a:pt x="3351" y="211"/>
                  </a:lnTo>
                  <a:lnTo>
                    <a:pt x="3357" y="205"/>
                  </a:lnTo>
                  <a:lnTo>
                    <a:pt x="3363" y="205"/>
                  </a:lnTo>
                  <a:lnTo>
                    <a:pt x="3369" y="205"/>
                  </a:lnTo>
                  <a:lnTo>
                    <a:pt x="3375" y="199"/>
                  </a:lnTo>
                  <a:lnTo>
                    <a:pt x="3381" y="199"/>
                  </a:lnTo>
                  <a:lnTo>
                    <a:pt x="3387" y="193"/>
                  </a:lnTo>
                  <a:lnTo>
                    <a:pt x="3393" y="193"/>
                  </a:lnTo>
                  <a:lnTo>
                    <a:pt x="3399" y="187"/>
                  </a:lnTo>
                  <a:lnTo>
                    <a:pt x="3405" y="187"/>
                  </a:lnTo>
                  <a:lnTo>
                    <a:pt x="3411" y="181"/>
                  </a:lnTo>
                  <a:lnTo>
                    <a:pt x="3417" y="181"/>
                  </a:lnTo>
                  <a:lnTo>
                    <a:pt x="3423" y="175"/>
                  </a:lnTo>
                  <a:lnTo>
                    <a:pt x="3429" y="175"/>
                  </a:lnTo>
                  <a:lnTo>
                    <a:pt x="3435" y="175"/>
                  </a:lnTo>
                  <a:lnTo>
                    <a:pt x="3441" y="169"/>
                  </a:lnTo>
                  <a:lnTo>
                    <a:pt x="3447" y="169"/>
                  </a:lnTo>
                  <a:lnTo>
                    <a:pt x="3453" y="163"/>
                  </a:lnTo>
                  <a:lnTo>
                    <a:pt x="3459" y="163"/>
                  </a:lnTo>
                  <a:lnTo>
                    <a:pt x="3465" y="163"/>
                  </a:lnTo>
                  <a:lnTo>
                    <a:pt x="3471" y="157"/>
                  </a:lnTo>
                  <a:lnTo>
                    <a:pt x="3477" y="157"/>
                  </a:lnTo>
                  <a:lnTo>
                    <a:pt x="3483" y="151"/>
                  </a:lnTo>
                  <a:lnTo>
                    <a:pt x="3489" y="151"/>
                  </a:lnTo>
                  <a:lnTo>
                    <a:pt x="3495" y="151"/>
                  </a:lnTo>
                  <a:lnTo>
                    <a:pt x="3501" y="145"/>
                  </a:lnTo>
                  <a:lnTo>
                    <a:pt x="3507" y="145"/>
                  </a:lnTo>
                  <a:lnTo>
                    <a:pt x="3513" y="139"/>
                  </a:lnTo>
                  <a:lnTo>
                    <a:pt x="3519" y="139"/>
                  </a:lnTo>
                  <a:lnTo>
                    <a:pt x="3525" y="139"/>
                  </a:lnTo>
                  <a:lnTo>
                    <a:pt x="3531" y="133"/>
                  </a:lnTo>
                  <a:lnTo>
                    <a:pt x="3537" y="133"/>
                  </a:lnTo>
                  <a:lnTo>
                    <a:pt x="3543" y="133"/>
                  </a:lnTo>
                  <a:lnTo>
                    <a:pt x="3549" y="127"/>
                  </a:lnTo>
                  <a:lnTo>
                    <a:pt x="3555" y="127"/>
                  </a:lnTo>
                  <a:lnTo>
                    <a:pt x="3561" y="121"/>
                  </a:lnTo>
                  <a:lnTo>
                    <a:pt x="3567" y="121"/>
                  </a:lnTo>
                  <a:lnTo>
                    <a:pt x="3573" y="121"/>
                  </a:lnTo>
                  <a:lnTo>
                    <a:pt x="3579" y="115"/>
                  </a:lnTo>
                  <a:lnTo>
                    <a:pt x="3585" y="115"/>
                  </a:lnTo>
                  <a:lnTo>
                    <a:pt x="3591" y="115"/>
                  </a:lnTo>
                  <a:lnTo>
                    <a:pt x="3597" y="109"/>
                  </a:lnTo>
                  <a:lnTo>
                    <a:pt x="3603" y="109"/>
                  </a:lnTo>
                  <a:lnTo>
                    <a:pt x="3609" y="109"/>
                  </a:lnTo>
                  <a:lnTo>
                    <a:pt x="3615" y="103"/>
                  </a:lnTo>
                  <a:lnTo>
                    <a:pt x="3621" y="103"/>
                  </a:lnTo>
                  <a:lnTo>
                    <a:pt x="3627" y="103"/>
                  </a:lnTo>
                  <a:lnTo>
                    <a:pt x="3633" y="97"/>
                  </a:lnTo>
                  <a:lnTo>
                    <a:pt x="3639" y="97"/>
                  </a:lnTo>
                  <a:lnTo>
                    <a:pt x="3645" y="97"/>
                  </a:lnTo>
                  <a:lnTo>
                    <a:pt x="3651" y="91"/>
                  </a:lnTo>
                  <a:lnTo>
                    <a:pt x="3657" y="91"/>
                  </a:lnTo>
                  <a:lnTo>
                    <a:pt x="3663" y="91"/>
                  </a:lnTo>
                  <a:lnTo>
                    <a:pt x="3669" y="85"/>
                  </a:lnTo>
                  <a:lnTo>
                    <a:pt x="3675" y="85"/>
                  </a:lnTo>
                  <a:lnTo>
                    <a:pt x="3681" y="85"/>
                  </a:lnTo>
                  <a:lnTo>
                    <a:pt x="3687" y="85"/>
                  </a:lnTo>
                  <a:lnTo>
                    <a:pt x="3693" y="79"/>
                  </a:lnTo>
                  <a:lnTo>
                    <a:pt x="3699" y="79"/>
                  </a:lnTo>
                  <a:lnTo>
                    <a:pt x="3705" y="79"/>
                  </a:lnTo>
                  <a:lnTo>
                    <a:pt x="3711" y="73"/>
                  </a:lnTo>
                  <a:lnTo>
                    <a:pt x="3717" y="73"/>
                  </a:lnTo>
                  <a:lnTo>
                    <a:pt x="3723" y="73"/>
                  </a:lnTo>
                  <a:lnTo>
                    <a:pt x="3729" y="67"/>
                  </a:lnTo>
                  <a:lnTo>
                    <a:pt x="3735" y="67"/>
                  </a:lnTo>
                  <a:lnTo>
                    <a:pt x="3741" y="67"/>
                  </a:lnTo>
                  <a:lnTo>
                    <a:pt x="3747" y="67"/>
                  </a:lnTo>
                  <a:lnTo>
                    <a:pt x="3753" y="60"/>
                  </a:lnTo>
                  <a:lnTo>
                    <a:pt x="3759" y="60"/>
                  </a:lnTo>
                  <a:lnTo>
                    <a:pt x="3765" y="60"/>
                  </a:lnTo>
                  <a:lnTo>
                    <a:pt x="3771" y="60"/>
                  </a:lnTo>
                  <a:lnTo>
                    <a:pt x="3777" y="54"/>
                  </a:lnTo>
                  <a:lnTo>
                    <a:pt x="3783" y="54"/>
                  </a:lnTo>
                  <a:lnTo>
                    <a:pt x="3789" y="54"/>
                  </a:lnTo>
                  <a:lnTo>
                    <a:pt x="3795" y="54"/>
                  </a:lnTo>
                  <a:lnTo>
                    <a:pt x="3801" y="48"/>
                  </a:lnTo>
                  <a:lnTo>
                    <a:pt x="3807" y="48"/>
                  </a:lnTo>
                  <a:lnTo>
                    <a:pt x="3813" y="48"/>
                  </a:lnTo>
                  <a:lnTo>
                    <a:pt x="3819" y="48"/>
                  </a:lnTo>
                  <a:lnTo>
                    <a:pt x="3825" y="48"/>
                  </a:lnTo>
                  <a:lnTo>
                    <a:pt x="3831" y="42"/>
                  </a:lnTo>
                  <a:lnTo>
                    <a:pt x="3837" y="42"/>
                  </a:lnTo>
                  <a:lnTo>
                    <a:pt x="3843" y="42"/>
                  </a:lnTo>
                  <a:lnTo>
                    <a:pt x="3849" y="42"/>
                  </a:lnTo>
                  <a:lnTo>
                    <a:pt x="3855" y="36"/>
                  </a:lnTo>
                  <a:lnTo>
                    <a:pt x="3861" y="36"/>
                  </a:lnTo>
                  <a:lnTo>
                    <a:pt x="3867" y="36"/>
                  </a:lnTo>
                  <a:lnTo>
                    <a:pt x="3873" y="36"/>
                  </a:lnTo>
                  <a:lnTo>
                    <a:pt x="3879" y="36"/>
                  </a:lnTo>
                  <a:lnTo>
                    <a:pt x="3885" y="30"/>
                  </a:lnTo>
                  <a:lnTo>
                    <a:pt x="3891" y="30"/>
                  </a:lnTo>
                  <a:lnTo>
                    <a:pt x="3897" y="30"/>
                  </a:lnTo>
                  <a:lnTo>
                    <a:pt x="3903" y="30"/>
                  </a:lnTo>
                  <a:lnTo>
                    <a:pt x="3909" y="30"/>
                  </a:lnTo>
                  <a:lnTo>
                    <a:pt x="3915" y="30"/>
                  </a:lnTo>
                  <a:lnTo>
                    <a:pt x="3921" y="24"/>
                  </a:lnTo>
                  <a:lnTo>
                    <a:pt x="3927" y="24"/>
                  </a:lnTo>
                  <a:lnTo>
                    <a:pt x="3933" y="24"/>
                  </a:lnTo>
                  <a:lnTo>
                    <a:pt x="3939" y="24"/>
                  </a:lnTo>
                  <a:lnTo>
                    <a:pt x="3945" y="24"/>
                  </a:lnTo>
                  <a:lnTo>
                    <a:pt x="3951" y="24"/>
                  </a:lnTo>
                  <a:lnTo>
                    <a:pt x="3957" y="18"/>
                  </a:lnTo>
                  <a:lnTo>
                    <a:pt x="3963" y="18"/>
                  </a:lnTo>
                  <a:lnTo>
                    <a:pt x="3969" y="18"/>
                  </a:lnTo>
                  <a:lnTo>
                    <a:pt x="3975" y="18"/>
                  </a:lnTo>
                  <a:lnTo>
                    <a:pt x="3981" y="18"/>
                  </a:lnTo>
                  <a:lnTo>
                    <a:pt x="3987" y="18"/>
                  </a:lnTo>
                  <a:lnTo>
                    <a:pt x="3994" y="18"/>
                  </a:lnTo>
                  <a:lnTo>
                    <a:pt x="4000" y="12"/>
                  </a:lnTo>
                  <a:lnTo>
                    <a:pt x="4006" y="12"/>
                  </a:lnTo>
                  <a:lnTo>
                    <a:pt x="4012" y="12"/>
                  </a:lnTo>
                  <a:lnTo>
                    <a:pt x="4018" y="12"/>
                  </a:lnTo>
                  <a:lnTo>
                    <a:pt x="4024" y="12"/>
                  </a:lnTo>
                  <a:lnTo>
                    <a:pt x="4030" y="12"/>
                  </a:lnTo>
                  <a:lnTo>
                    <a:pt x="4036" y="12"/>
                  </a:lnTo>
                  <a:lnTo>
                    <a:pt x="4042" y="12"/>
                  </a:lnTo>
                  <a:lnTo>
                    <a:pt x="4048" y="12"/>
                  </a:lnTo>
                  <a:lnTo>
                    <a:pt x="4054" y="6"/>
                  </a:lnTo>
                  <a:lnTo>
                    <a:pt x="4060" y="6"/>
                  </a:lnTo>
                  <a:lnTo>
                    <a:pt x="4066" y="6"/>
                  </a:lnTo>
                  <a:lnTo>
                    <a:pt x="4072" y="6"/>
                  </a:lnTo>
                  <a:lnTo>
                    <a:pt x="4078" y="6"/>
                  </a:lnTo>
                  <a:lnTo>
                    <a:pt x="4084" y="6"/>
                  </a:lnTo>
                  <a:lnTo>
                    <a:pt x="4090" y="6"/>
                  </a:lnTo>
                  <a:lnTo>
                    <a:pt x="4096" y="6"/>
                  </a:lnTo>
                  <a:lnTo>
                    <a:pt x="4102" y="6"/>
                  </a:lnTo>
                  <a:lnTo>
                    <a:pt x="4108" y="6"/>
                  </a:lnTo>
                  <a:lnTo>
                    <a:pt x="4114" y="6"/>
                  </a:lnTo>
                  <a:lnTo>
                    <a:pt x="4120" y="6"/>
                  </a:lnTo>
                  <a:lnTo>
                    <a:pt x="4126" y="0"/>
                  </a:lnTo>
                  <a:lnTo>
                    <a:pt x="4132" y="0"/>
                  </a:lnTo>
                  <a:lnTo>
                    <a:pt x="4138" y="0"/>
                  </a:lnTo>
                  <a:lnTo>
                    <a:pt x="4144" y="0"/>
                  </a:lnTo>
                  <a:lnTo>
                    <a:pt x="4150" y="0"/>
                  </a:lnTo>
                  <a:lnTo>
                    <a:pt x="4156" y="0"/>
                  </a:lnTo>
                  <a:lnTo>
                    <a:pt x="4162" y="0"/>
                  </a:lnTo>
                  <a:lnTo>
                    <a:pt x="4168" y="0"/>
                  </a:lnTo>
                  <a:lnTo>
                    <a:pt x="4174" y="0"/>
                  </a:lnTo>
                  <a:lnTo>
                    <a:pt x="4180" y="0"/>
                  </a:lnTo>
                  <a:lnTo>
                    <a:pt x="4186" y="0"/>
                  </a:lnTo>
                  <a:lnTo>
                    <a:pt x="4192" y="0"/>
                  </a:lnTo>
                  <a:lnTo>
                    <a:pt x="4198" y="0"/>
                  </a:lnTo>
                  <a:lnTo>
                    <a:pt x="4204" y="0"/>
                  </a:lnTo>
                  <a:lnTo>
                    <a:pt x="4210" y="0"/>
                  </a:lnTo>
                  <a:lnTo>
                    <a:pt x="4216" y="0"/>
                  </a:lnTo>
                  <a:lnTo>
                    <a:pt x="4222" y="0"/>
                  </a:lnTo>
                  <a:lnTo>
                    <a:pt x="4228" y="0"/>
                  </a:lnTo>
                  <a:lnTo>
                    <a:pt x="4234" y="0"/>
                  </a:lnTo>
                  <a:lnTo>
                    <a:pt x="4240" y="0"/>
                  </a:lnTo>
                  <a:lnTo>
                    <a:pt x="4246" y="0"/>
                  </a:lnTo>
                  <a:lnTo>
                    <a:pt x="4252" y="0"/>
                  </a:lnTo>
                  <a:lnTo>
                    <a:pt x="4258" y="0"/>
                  </a:lnTo>
                  <a:lnTo>
                    <a:pt x="4264" y="0"/>
                  </a:lnTo>
                  <a:lnTo>
                    <a:pt x="4270" y="0"/>
                  </a:lnTo>
                  <a:lnTo>
                    <a:pt x="4276" y="0"/>
                  </a:lnTo>
                  <a:lnTo>
                    <a:pt x="4282" y="0"/>
                  </a:lnTo>
                  <a:lnTo>
                    <a:pt x="4288" y="0"/>
                  </a:lnTo>
                  <a:lnTo>
                    <a:pt x="4294" y="0"/>
                  </a:lnTo>
                  <a:lnTo>
                    <a:pt x="4300" y="0"/>
                  </a:lnTo>
                  <a:lnTo>
                    <a:pt x="4306" y="0"/>
                  </a:lnTo>
                  <a:lnTo>
                    <a:pt x="4312" y="0"/>
                  </a:lnTo>
                  <a:lnTo>
                    <a:pt x="4318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6"/>
                  </a:lnTo>
                  <a:lnTo>
                    <a:pt x="4342" y="6"/>
                  </a:lnTo>
                  <a:lnTo>
                    <a:pt x="4348" y="6"/>
                  </a:lnTo>
                  <a:lnTo>
                    <a:pt x="4354" y="6"/>
                  </a:lnTo>
                  <a:lnTo>
                    <a:pt x="4360" y="6"/>
                  </a:lnTo>
                  <a:lnTo>
                    <a:pt x="4366" y="6"/>
                  </a:lnTo>
                  <a:lnTo>
                    <a:pt x="4372" y="6"/>
                  </a:lnTo>
                  <a:lnTo>
                    <a:pt x="4378" y="6"/>
                  </a:lnTo>
                  <a:lnTo>
                    <a:pt x="4384" y="6"/>
                  </a:lnTo>
                  <a:lnTo>
                    <a:pt x="4390" y="6"/>
                  </a:lnTo>
                  <a:lnTo>
                    <a:pt x="4396" y="6"/>
                  </a:lnTo>
                  <a:lnTo>
                    <a:pt x="4402" y="6"/>
                  </a:lnTo>
                  <a:lnTo>
                    <a:pt x="4408" y="12"/>
                  </a:lnTo>
                  <a:lnTo>
                    <a:pt x="4414" y="12"/>
                  </a:lnTo>
                  <a:lnTo>
                    <a:pt x="4420" y="12"/>
                  </a:lnTo>
                  <a:lnTo>
                    <a:pt x="4426" y="12"/>
                  </a:lnTo>
                  <a:lnTo>
                    <a:pt x="4432" y="12"/>
                  </a:lnTo>
                  <a:lnTo>
                    <a:pt x="4438" y="12"/>
                  </a:lnTo>
                  <a:lnTo>
                    <a:pt x="4444" y="12"/>
                  </a:lnTo>
                  <a:lnTo>
                    <a:pt x="4450" y="12"/>
                  </a:lnTo>
                  <a:lnTo>
                    <a:pt x="4456" y="12"/>
                  </a:lnTo>
                  <a:lnTo>
                    <a:pt x="4462" y="18"/>
                  </a:lnTo>
                  <a:lnTo>
                    <a:pt x="4468" y="18"/>
                  </a:lnTo>
                  <a:lnTo>
                    <a:pt x="4474" y="18"/>
                  </a:lnTo>
                  <a:lnTo>
                    <a:pt x="4480" y="18"/>
                  </a:lnTo>
                  <a:lnTo>
                    <a:pt x="4486" y="18"/>
                  </a:lnTo>
                  <a:lnTo>
                    <a:pt x="4492" y="18"/>
                  </a:lnTo>
                  <a:lnTo>
                    <a:pt x="4498" y="18"/>
                  </a:lnTo>
                  <a:lnTo>
                    <a:pt x="4504" y="24"/>
                  </a:lnTo>
                  <a:lnTo>
                    <a:pt x="4510" y="24"/>
                  </a:lnTo>
                  <a:lnTo>
                    <a:pt x="4516" y="24"/>
                  </a:lnTo>
                  <a:lnTo>
                    <a:pt x="4522" y="24"/>
                  </a:lnTo>
                  <a:lnTo>
                    <a:pt x="4528" y="24"/>
                  </a:lnTo>
                  <a:lnTo>
                    <a:pt x="4534" y="24"/>
                  </a:lnTo>
                  <a:lnTo>
                    <a:pt x="4540" y="30"/>
                  </a:lnTo>
                  <a:lnTo>
                    <a:pt x="4546" y="30"/>
                  </a:lnTo>
                  <a:lnTo>
                    <a:pt x="4552" y="30"/>
                  </a:lnTo>
                  <a:lnTo>
                    <a:pt x="4558" y="30"/>
                  </a:lnTo>
                  <a:lnTo>
                    <a:pt x="4564" y="30"/>
                  </a:lnTo>
                  <a:lnTo>
                    <a:pt x="4570" y="36"/>
                  </a:lnTo>
                  <a:lnTo>
                    <a:pt x="4576" y="36"/>
                  </a:lnTo>
                  <a:lnTo>
                    <a:pt x="4582" y="36"/>
                  </a:lnTo>
                  <a:lnTo>
                    <a:pt x="4588" y="36"/>
                  </a:lnTo>
                  <a:lnTo>
                    <a:pt x="4594" y="36"/>
                  </a:lnTo>
                  <a:lnTo>
                    <a:pt x="4600" y="42"/>
                  </a:lnTo>
                  <a:lnTo>
                    <a:pt x="4606" y="42"/>
                  </a:lnTo>
                  <a:lnTo>
                    <a:pt x="4612" y="42"/>
                  </a:lnTo>
                  <a:lnTo>
                    <a:pt x="4618" y="42"/>
                  </a:lnTo>
                  <a:lnTo>
                    <a:pt x="4624" y="42"/>
                  </a:lnTo>
                  <a:lnTo>
                    <a:pt x="4630" y="48"/>
                  </a:lnTo>
                  <a:lnTo>
                    <a:pt x="4636" y="48"/>
                  </a:lnTo>
                  <a:lnTo>
                    <a:pt x="4642" y="48"/>
                  </a:lnTo>
                  <a:lnTo>
                    <a:pt x="4648" y="48"/>
                  </a:lnTo>
                  <a:lnTo>
                    <a:pt x="4654" y="54"/>
                  </a:lnTo>
                  <a:lnTo>
                    <a:pt x="4660" y="54"/>
                  </a:lnTo>
                  <a:lnTo>
                    <a:pt x="4666" y="54"/>
                  </a:lnTo>
                  <a:lnTo>
                    <a:pt x="4672" y="54"/>
                  </a:lnTo>
                  <a:lnTo>
                    <a:pt x="4678" y="54"/>
                  </a:lnTo>
                  <a:lnTo>
                    <a:pt x="4684" y="60"/>
                  </a:lnTo>
                  <a:lnTo>
                    <a:pt x="4690" y="60"/>
                  </a:lnTo>
                  <a:lnTo>
                    <a:pt x="4696" y="60"/>
                  </a:lnTo>
                  <a:lnTo>
                    <a:pt x="4702" y="67"/>
                  </a:lnTo>
                  <a:lnTo>
                    <a:pt x="4708" y="67"/>
                  </a:lnTo>
                  <a:lnTo>
                    <a:pt x="4714" y="67"/>
                  </a:lnTo>
                  <a:lnTo>
                    <a:pt x="4720" y="67"/>
                  </a:lnTo>
                  <a:lnTo>
                    <a:pt x="4726" y="73"/>
                  </a:lnTo>
                  <a:lnTo>
                    <a:pt x="4732" y="73"/>
                  </a:lnTo>
                  <a:lnTo>
                    <a:pt x="4738" y="73"/>
                  </a:lnTo>
                  <a:lnTo>
                    <a:pt x="4744" y="73"/>
                  </a:lnTo>
                  <a:lnTo>
                    <a:pt x="4750" y="79"/>
                  </a:lnTo>
                  <a:lnTo>
                    <a:pt x="4756" y="79"/>
                  </a:lnTo>
                  <a:lnTo>
                    <a:pt x="4762" y="79"/>
                  </a:lnTo>
                  <a:lnTo>
                    <a:pt x="4768" y="85"/>
                  </a:lnTo>
                  <a:lnTo>
                    <a:pt x="4774" y="85"/>
                  </a:lnTo>
                  <a:lnTo>
                    <a:pt x="4780" y="85"/>
                  </a:lnTo>
                  <a:lnTo>
                    <a:pt x="4786" y="85"/>
                  </a:lnTo>
                  <a:lnTo>
                    <a:pt x="4792" y="91"/>
                  </a:lnTo>
                  <a:lnTo>
                    <a:pt x="4798" y="91"/>
                  </a:lnTo>
                  <a:lnTo>
                    <a:pt x="4804" y="91"/>
                  </a:lnTo>
                  <a:lnTo>
                    <a:pt x="4810" y="97"/>
                  </a:lnTo>
                  <a:lnTo>
                    <a:pt x="4816" y="97"/>
                  </a:lnTo>
                  <a:lnTo>
                    <a:pt x="4822" y="97"/>
                  </a:lnTo>
                  <a:lnTo>
                    <a:pt x="4828" y="103"/>
                  </a:lnTo>
                  <a:lnTo>
                    <a:pt x="4834" y="103"/>
                  </a:lnTo>
                  <a:lnTo>
                    <a:pt x="4840" y="103"/>
                  </a:lnTo>
                  <a:lnTo>
                    <a:pt x="4846" y="109"/>
                  </a:lnTo>
                  <a:lnTo>
                    <a:pt x="4852" y="109"/>
                  </a:lnTo>
                  <a:lnTo>
                    <a:pt x="4858" y="109"/>
                  </a:lnTo>
                  <a:lnTo>
                    <a:pt x="4864" y="115"/>
                  </a:lnTo>
                  <a:lnTo>
                    <a:pt x="4870" y="115"/>
                  </a:lnTo>
                  <a:lnTo>
                    <a:pt x="4876" y="121"/>
                  </a:lnTo>
                  <a:lnTo>
                    <a:pt x="4882" y="121"/>
                  </a:lnTo>
                  <a:lnTo>
                    <a:pt x="4888" y="121"/>
                  </a:lnTo>
                  <a:lnTo>
                    <a:pt x="4894" y="127"/>
                  </a:lnTo>
                  <a:lnTo>
                    <a:pt x="4900" y="127"/>
                  </a:lnTo>
                  <a:lnTo>
                    <a:pt x="4906" y="127"/>
                  </a:lnTo>
                  <a:lnTo>
                    <a:pt x="4912" y="133"/>
                  </a:lnTo>
                  <a:lnTo>
                    <a:pt x="4918" y="133"/>
                  </a:lnTo>
                  <a:lnTo>
                    <a:pt x="4924" y="133"/>
                  </a:lnTo>
                  <a:lnTo>
                    <a:pt x="4930" y="139"/>
                  </a:lnTo>
                  <a:lnTo>
                    <a:pt x="4936" y="139"/>
                  </a:lnTo>
                  <a:lnTo>
                    <a:pt x="4942" y="145"/>
                  </a:lnTo>
                  <a:lnTo>
                    <a:pt x="4948" y="145"/>
                  </a:lnTo>
                  <a:lnTo>
                    <a:pt x="4954" y="145"/>
                  </a:lnTo>
                  <a:lnTo>
                    <a:pt x="4960" y="151"/>
                  </a:lnTo>
                  <a:lnTo>
                    <a:pt x="4966" y="151"/>
                  </a:lnTo>
                  <a:lnTo>
                    <a:pt x="4972" y="151"/>
                  </a:lnTo>
                  <a:lnTo>
                    <a:pt x="4978" y="157"/>
                  </a:lnTo>
                  <a:lnTo>
                    <a:pt x="4984" y="157"/>
                  </a:lnTo>
                  <a:lnTo>
                    <a:pt x="4990" y="163"/>
                  </a:lnTo>
                  <a:lnTo>
                    <a:pt x="4996" y="163"/>
                  </a:lnTo>
                  <a:lnTo>
                    <a:pt x="5002" y="163"/>
                  </a:lnTo>
                  <a:lnTo>
                    <a:pt x="5008" y="169"/>
                  </a:lnTo>
                  <a:lnTo>
                    <a:pt x="5014" y="169"/>
                  </a:lnTo>
                  <a:lnTo>
                    <a:pt x="5020" y="175"/>
                  </a:lnTo>
                  <a:lnTo>
                    <a:pt x="5026" y="175"/>
                  </a:lnTo>
                  <a:lnTo>
                    <a:pt x="5032" y="181"/>
                  </a:lnTo>
                  <a:lnTo>
                    <a:pt x="5038" y="181"/>
                  </a:lnTo>
                  <a:lnTo>
                    <a:pt x="5044" y="187"/>
                  </a:lnTo>
                  <a:lnTo>
                    <a:pt x="5050" y="187"/>
                  </a:lnTo>
                  <a:lnTo>
                    <a:pt x="5056" y="187"/>
                  </a:lnTo>
                  <a:lnTo>
                    <a:pt x="5062" y="193"/>
                  </a:lnTo>
                  <a:lnTo>
                    <a:pt x="5069" y="193"/>
                  </a:lnTo>
                  <a:lnTo>
                    <a:pt x="5075" y="199"/>
                  </a:lnTo>
                </a:path>
              </a:pathLst>
            </a:custGeom>
            <a:noFill/>
            <a:ln w="12700" cap="flat" cmpd="sng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1468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5D1266C-C368-4055-8014-2916A7808515}" type="slidenum">
              <a:rPr lang="fr-FR" altLang="fr-FR">
                <a:solidFill>
                  <a:schemeClr val="bg2"/>
                </a:solidFill>
              </a:rPr>
              <a:pPr algn="r" eaLnBrk="1" hangingPunct="1"/>
              <a:t>81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1469" name="Text Box 2"/>
          <p:cNvSpPr txBox="1">
            <a:spLocks noChangeArrowheads="1"/>
          </p:cNvSpPr>
          <p:nvPr/>
        </p:nvSpPr>
        <p:spPr bwMode="auto">
          <a:xfrm>
            <a:off x="0" y="0"/>
            <a:ext cx="926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202" grpId="0" animBg="1"/>
      <p:bldP spid="261202" grpId="1" animBg="1"/>
      <p:bldP spid="261203" grpId="0" animBg="1"/>
      <p:bldP spid="261203" grpId="1" animBg="1"/>
      <p:bldP spid="26120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>
            <a:off x="679450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1563688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2470150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29" name="Freeform 5"/>
          <p:cNvSpPr>
            <a:spLocks/>
          </p:cNvSpPr>
          <p:nvPr/>
        </p:nvSpPr>
        <p:spPr bwMode="auto">
          <a:xfrm>
            <a:off x="3354388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0" name="Freeform 6"/>
          <p:cNvSpPr>
            <a:spLocks/>
          </p:cNvSpPr>
          <p:nvPr/>
        </p:nvSpPr>
        <p:spPr bwMode="auto">
          <a:xfrm>
            <a:off x="4237038" y="1069975"/>
            <a:ext cx="6350" cy="3259138"/>
          </a:xfrm>
          <a:custGeom>
            <a:avLst/>
            <a:gdLst>
              <a:gd name="T0" fmla="*/ 0 w 6350"/>
              <a:gd name="T1" fmla="*/ 3259138 h 341"/>
              <a:gd name="T2" fmla="*/ 0 w 6350"/>
              <a:gd name="T3" fmla="*/ 0 h 341"/>
              <a:gd name="T4" fmla="*/ 0 w 6350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0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>
            <a:off x="5146675" y="1069975"/>
            <a:ext cx="4763" cy="3259138"/>
          </a:xfrm>
          <a:custGeom>
            <a:avLst/>
            <a:gdLst>
              <a:gd name="T0" fmla="*/ 0 w 4763"/>
              <a:gd name="T1" fmla="*/ 3259138 h 341"/>
              <a:gd name="T2" fmla="*/ 0 w 4763"/>
              <a:gd name="T3" fmla="*/ 0 h 341"/>
              <a:gd name="T4" fmla="*/ 0 w 4763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3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2" name="Freeform 8"/>
          <p:cNvSpPr>
            <a:spLocks/>
          </p:cNvSpPr>
          <p:nvPr/>
        </p:nvSpPr>
        <p:spPr bwMode="auto">
          <a:xfrm>
            <a:off x="6030913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3" name="Freeform 9"/>
          <p:cNvSpPr>
            <a:spLocks/>
          </p:cNvSpPr>
          <p:nvPr/>
        </p:nvSpPr>
        <p:spPr bwMode="auto">
          <a:xfrm>
            <a:off x="6916738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4" name="Freeform 10"/>
          <p:cNvSpPr>
            <a:spLocks/>
          </p:cNvSpPr>
          <p:nvPr/>
        </p:nvSpPr>
        <p:spPr bwMode="auto">
          <a:xfrm>
            <a:off x="7800975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5" name="Freeform 11"/>
          <p:cNvSpPr>
            <a:spLocks/>
          </p:cNvSpPr>
          <p:nvPr/>
        </p:nvSpPr>
        <p:spPr bwMode="auto">
          <a:xfrm>
            <a:off x="8707438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6" name="Freeform 12"/>
          <p:cNvSpPr>
            <a:spLocks/>
          </p:cNvSpPr>
          <p:nvPr/>
        </p:nvSpPr>
        <p:spPr bwMode="auto">
          <a:xfrm>
            <a:off x="9591675" y="1069975"/>
            <a:ext cx="3175" cy="3259138"/>
          </a:xfrm>
          <a:custGeom>
            <a:avLst/>
            <a:gdLst>
              <a:gd name="T0" fmla="*/ 0 w 3175"/>
              <a:gd name="T1" fmla="*/ 3259138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>
            <a:off x="679450" y="4329113"/>
            <a:ext cx="8912225" cy="1587"/>
          </a:xfrm>
          <a:custGeom>
            <a:avLst/>
            <a:gdLst>
              <a:gd name="T0" fmla="*/ 0 w 433"/>
              <a:gd name="T1" fmla="*/ 0 h 1587"/>
              <a:gd name="T2" fmla="*/ 8912225 w 433"/>
              <a:gd name="T3" fmla="*/ 0 h 1587"/>
              <a:gd name="T4" fmla="*/ 8912225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8" name="Freeform 14"/>
          <p:cNvSpPr>
            <a:spLocks/>
          </p:cNvSpPr>
          <p:nvPr/>
        </p:nvSpPr>
        <p:spPr bwMode="auto">
          <a:xfrm>
            <a:off x="679450" y="3917950"/>
            <a:ext cx="8912225" cy="1588"/>
          </a:xfrm>
          <a:custGeom>
            <a:avLst/>
            <a:gdLst>
              <a:gd name="T0" fmla="*/ 0 w 433"/>
              <a:gd name="T1" fmla="*/ 0 h 1588"/>
              <a:gd name="T2" fmla="*/ 8912225 w 433"/>
              <a:gd name="T3" fmla="*/ 0 h 1588"/>
              <a:gd name="T4" fmla="*/ 8912225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39" name="Freeform 15"/>
          <p:cNvSpPr>
            <a:spLocks/>
          </p:cNvSpPr>
          <p:nvPr/>
        </p:nvSpPr>
        <p:spPr bwMode="auto">
          <a:xfrm>
            <a:off x="679450" y="3516313"/>
            <a:ext cx="8912225" cy="1587"/>
          </a:xfrm>
          <a:custGeom>
            <a:avLst/>
            <a:gdLst>
              <a:gd name="T0" fmla="*/ 0 w 433"/>
              <a:gd name="T1" fmla="*/ 0 h 1587"/>
              <a:gd name="T2" fmla="*/ 8912225 w 433"/>
              <a:gd name="T3" fmla="*/ 0 h 1587"/>
              <a:gd name="T4" fmla="*/ 8912225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0" name="Freeform 16"/>
          <p:cNvSpPr>
            <a:spLocks/>
          </p:cNvSpPr>
          <p:nvPr/>
        </p:nvSpPr>
        <p:spPr bwMode="auto">
          <a:xfrm>
            <a:off x="679450" y="3106738"/>
            <a:ext cx="8912225" cy="1587"/>
          </a:xfrm>
          <a:custGeom>
            <a:avLst/>
            <a:gdLst>
              <a:gd name="T0" fmla="*/ 0 w 433"/>
              <a:gd name="T1" fmla="*/ 0 h 1587"/>
              <a:gd name="T2" fmla="*/ 8912225 w 433"/>
              <a:gd name="T3" fmla="*/ 0 h 1587"/>
              <a:gd name="T4" fmla="*/ 8912225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679450" y="2703513"/>
            <a:ext cx="8912225" cy="1587"/>
          </a:xfrm>
          <a:custGeom>
            <a:avLst/>
            <a:gdLst>
              <a:gd name="T0" fmla="*/ 0 w 433"/>
              <a:gd name="T1" fmla="*/ 0 h 1587"/>
              <a:gd name="T2" fmla="*/ 8912225 w 433"/>
              <a:gd name="T3" fmla="*/ 0 h 1587"/>
              <a:gd name="T4" fmla="*/ 8912225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2" name="Freeform 18"/>
          <p:cNvSpPr>
            <a:spLocks/>
          </p:cNvSpPr>
          <p:nvPr/>
        </p:nvSpPr>
        <p:spPr bwMode="auto">
          <a:xfrm>
            <a:off x="679450" y="2292350"/>
            <a:ext cx="8912225" cy="1588"/>
          </a:xfrm>
          <a:custGeom>
            <a:avLst/>
            <a:gdLst>
              <a:gd name="T0" fmla="*/ 0 w 433"/>
              <a:gd name="T1" fmla="*/ 0 h 1588"/>
              <a:gd name="T2" fmla="*/ 8912225 w 433"/>
              <a:gd name="T3" fmla="*/ 0 h 1588"/>
              <a:gd name="T4" fmla="*/ 8912225 w 43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8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3" name="Freeform 19"/>
          <p:cNvSpPr>
            <a:spLocks/>
          </p:cNvSpPr>
          <p:nvPr/>
        </p:nvSpPr>
        <p:spPr bwMode="auto">
          <a:xfrm>
            <a:off x="679450" y="1881188"/>
            <a:ext cx="8912225" cy="1587"/>
          </a:xfrm>
          <a:custGeom>
            <a:avLst/>
            <a:gdLst>
              <a:gd name="T0" fmla="*/ 0 w 433"/>
              <a:gd name="T1" fmla="*/ 0 h 1587"/>
              <a:gd name="T2" fmla="*/ 8912225 w 433"/>
              <a:gd name="T3" fmla="*/ 0 h 1587"/>
              <a:gd name="T4" fmla="*/ 8912225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4" name="Freeform 20"/>
          <p:cNvSpPr>
            <a:spLocks/>
          </p:cNvSpPr>
          <p:nvPr/>
        </p:nvSpPr>
        <p:spPr bwMode="auto">
          <a:xfrm>
            <a:off x="679450" y="1481138"/>
            <a:ext cx="8912225" cy="1587"/>
          </a:xfrm>
          <a:custGeom>
            <a:avLst/>
            <a:gdLst>
              <a:gd name="T0" fmla="*/ 0 w 433"/>
              <a:gd name="T1" fmla="*/ 0 h 1587"/>
              <a:gd name="T2" fmla="*/ 8912225 w 433"/>
              <a:gd name="T3" fmla="*/ 0 h 1587"/>
              <a:gd name="T4" fmla="*/ 8912225 w 433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1587">
                <a:moveTo>
                  <a:pt x="0" y="0"/>
                </a:moveTo>
                <a:lnTo>
                  <a:pt x="4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 flipV="1">
            <a:off x="679450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679450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17538" y="4367213"/>
            <a:ext cx="10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</a:t>
            </a:r>
            <a:endParaRPr lang="fr-FR" altLang="fr-FR" sz="1600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flipV="1">
            <a:off x="1563688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1563688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1357313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200</a:t>
            </a:r>
            <a:endParaRPr lang="fr-FR" altLang="fr-FR" sz="1600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 flipV="1">
            <a:off x="2470150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2470150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2265363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400</a:t>
            </a:r>
            <a:endParaRPr lang="fr-FR" altLang="fr-FR" sz="1600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3354388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3354388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3148013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600</a:t>
            </a:r>
            <a:endParaRPr lang="fr-FR" altLang="fr-FR" sz="1600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 flipV="1">
            <a:off x="4237038" y="4289425"/>
            <a:ext cx="6350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8" name="Line 34"/>
          <p:cNvSpPr>
            <a:spLocks noChangeShapeType="1"/>
          </p:cNvSpPr>
          <p:nvPr/>
        </p:nvSpPr>
        <p:spPr bwMode="auto">
          <a:xfrm>
            <a:off x="4237038" y="1069975"/>
            <a:ext cx="635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4032250" y="43672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800</a:t>
            </a:r>
            <a:endParaRPr lang="fr-FR" altLang="fr-FR" sz="1600"/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 flipV="1">
            <a:off x="5146675" y="4289425"/>
            <a:ext cx="4763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>
            <a:off x="5146675" y="1069975"/>
            <a:ext cx="476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62" name="Rectangle 38"/>
          <p:cNvSpPr>
            <a:spLocks noChangeArrowheads="1"/>
          </p:cNvSpPr>
          <p:nvPr/>
        </p:nvSpPr>
        <p:spPr bwMode="auto">
          <a:xfrm>
            <a:off x="4856163" y="4367213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1000</a:t>
            </a:r>
            <a:endParaRPr lang="fr-FR" altLang="fr-FR" sz="1600"/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 flipV="1">
            <a:off x="6030913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6030913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65" name="Rectangle 41"/>
          <p:cNvSpPr>
            <a:spLocks noChangeArrowheads="1"/>
          </p:cNvSpPr>
          <p:nvPr/>
        </p:nvSpPr>
        <p:spPr bwMode="auto">
          <a:xfrm>
            <a:off x="5741988" y="4367213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1200</a:t>
            </a:r>
            <a:endParaRPr lang="fr-FR" altLang="fr-FR" sz="1600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V="1">
            <a:off x="6916738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>
            <a:off x="6916738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68" name="Rectangle 44"/>
          <p:cNvSpPr>
            <a:spLocks noChangeArrowheads="1"/>
          </p:cNvSpPr>
          <p:nvPr/>
        </p:nvSpPr>
        <p:spPr bwMode="auto">
          <a:xfrm>
            <a:off x="6627813" y="4367213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1400</a:t>
            </a:r>
            <a:endParaRPr lang="fr-FR" altLang="fr-FR" sz="1600"/>
          </a:p>
        </p:txBody>
      </p:sp>
      <p:sp>
        <p:nvSpPr>
          <p:cNvPr id="103469" name="Line 45"/>
          <p:cNvSpPr>
            <a:spLocks noChangeShapeType="1"/>
          </p:cNvSpPr>
          <p:nvPr/>
        </p:nvSpPr>
        <p:spPr bwMode="auto">
          <a:xfrm flipV="1">
            <a:off x="7800975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0" name="Line 46"/>
          <p:cNvSpPr>
            <a:spLocks noChangeShapeType="1"/>
          </p:cNvSpPr>
          <p:nvPr/>
        </p:nvSpPr>
        <p:spPr bwMode="auto">
          <a:xfrm>
            <a:off x="7800975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7513638" y="43672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1600</a:t>
            </a:r>
            <a:endParaRPr lang="fr-FR" altLang="fr-FR" sz="1600"/>
          </a:p>
        </p:txBody>
      </p:sp>
      <p:sp>
        <p:nvSpPr>
          <p:cNvPr id="103472" name="Line 48"/>
          <p:cNvSpPr>
            <a:spLocks noChangeShapeType="1"/>
          </p:cNvSpPr>
          <p:nvPr/>
        </p:nvSpPr>
        <p:spPr bwMode="auto">
          <a:xfrm flipV="1">
            <a:off x="8707438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3" name="Line 49"/>
          <p:cNvSpPr>
            <a:spLocks noChangeShapeType="1"/>
          </p:cNvSpPr>
          <p:nvPr/>
        </p:nvSpPr>
        <p:spPr bwMode="auto">
          <a:xfrm>
            <a:off x="8707438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4" name="Rectangle 50"/>
          <p:cNvSpPr>
            <a:spLocks noChangeArrowheads="1"/>
          </p:cNvSpPr>
          <p:nvPr/>
        </p:nvSpPr>
        <p:spPr bwMode="auto">
          <a:xfrm>
            <a:off x="8418513" y="43672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1800</a:t>
            </a:r>
            <a:endParaRPr lang="fr-FR" altLang="fr-FR" sz="1600"/>
          </a:p>
        </p:txBody>
      </p:sp>
      <p:sp>
        <p:nvSpPr>
          <p:cNvPr id="103475" name="Line 51"/>
          <p:cNvSpPr>
            <a:spLocks noChangeShapeType="1"/>
          </p:cNvSpPr>
          <p:nvPr/>
        </p:nvSpPr>
        <p:spPr bwMode="auto">
          <a:xfrm flipV="1">
            <a:off x="9591675" y="4289425"/>
            <a:ext cx="3175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6" name="Line 52"/>
          <p:cNvSpPr>
            <a:spLocks noChangeShapeType="1"/>
          </p:cNvSpPr>
          <p:nvPr/>
        </p:nvSpPr>
        <p:spPr bwMode="auto">
          <a:xfrm>
            <a:off x="9591675" y="1069975"/>
            <a:ext cx="317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7" name="Rectangle 53"/>
          <p:cNvSpPr>
            <a:spLocks noChangeArrowheads="1"/>
          </p:cNvSpPr>
          <p:nvPr/>
        </p:nvSpPr>
        <p:spPr bwMode="auto">
          <a:xfrm>
            <a:off x="9304338" y="43672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2000</a:t>
            </a:r>
            <a:endParaRPr lang="fr-FR" altLang="fr-FR" sz="1600"/>
          </a:p>
        </p:txBody>
      </p:sp>
      <p:sp>
        <p:nvSpPr>
          <p:cNvPr id="103478" name="Line 54"/>
          <p:cNvSpPr>
            <a:spLocks noChangeShapeType="1"/>
          </p:cNvSpPr>
          <p:nvPr/>
        </p:nvSpPr>
        <p:spPr bwMode="auto">
          <a:xfrm>
            <a:off x="679450" y="4329113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79" name="Line 55"/>
          <p:cNvSpPr>
            <a:spLocks noChangeShapeType="1"/>
          </p:cNvSpPr>
          <p:nvPr/>
        </p:nvSpPr>
        <p:spPr bwMode="auto">
          <a:xfrm flipH="1">
            <a:off x="9507538" y="4329113"/>
            <a:ext cx="8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0" name="Rectangle 56"/>
          <p:cNvSpPr>
            <a:spLocks noChangeArrowheads="1"/>
          </p:cNvSpPr>
          <p:nvPr/>
        </p:nvSpPr>
        <p:spPr bwMode="auto">
          <a:xfrm>
            <a:off x="369888" y="425132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-2</a:t>
            </a:r>
            <a:endParaRPr lang="fr-FR" altLang="fr-FR" sz="1600"/>
          </a:p>
        </p:txBody>
      </p:sp>
      <p:sp>
        <p:nvSpPr>
          <p:cNvPr id="103481" name="Line 57"/>
          <p:cNvSpPr>
            <a:spLocks noChangeShapeType="1"/>
          </p:cNvSpPr>
          <p:nvPr/>
        </p:nvSpPr>
        <p:spPr bwMode="auto">
          <a:xfrm>
            <a:off x="679450" y="3917950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2" name="Line 58"/>
          <p:cNvSpPr>
            <a:spLocks noChangeShapeType="1"/>
          </p:cNvSpPr>
          <p:nvPr/>
        </p:nvSpPr>
        <p:spPr bwMode="auto">
          <a:xfrm flipH="1">
            <a:off x="9507538" y="3917950"/>
            <a:ext cx="841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3" name="Rectangle 59"/>
          <p:cNvSpPr>
            <a:spLocks noChangeArrowheads="1"/>
          </p:cNvSpPr>
          <p:nvPr/>
        </p:nvSpPr>
        <p:spPr bwMode="auto">
          <a:xfrm>
            <a:off x="144463" y="3841750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-1.5</a:t>
            </a:r>
            <a:endParaRPr lang="fr-FR" altLang="fr-FR" sz="1600"/>
          </a:p>
        </p:txBody>
      </p:sp>
      <p:sp>
        <p:nvSpPr>
          <p:cNvPr id="103484" name="Line 60"/>
          <p:cNvSpPr>
            <a:spLocks noChangeShapeType="1"/>
          </p:cNvSpPr>
          <p:nvPr/>
        </p:nvSpPr>
        <p:spPr bwMode="auto">
          <a:xfrm>
            <a:off x="679450" y="3516313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5" name="Line 61"/>
          <p:cNvSpPr>
            <a:spLocks noChangeShapeType="1"/>
          </p:cNvSpPr>
          <p:nvPr/>
        </p:nvSpPr>
        <p:spPr bwMode="auto">
          <a:xfrm flipH="1">
            <a:off x="9507538" y="3516313"/>
            <a:ext cx="8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6" name="Rectangle 62"/>
          <p:cNvSpPr>
            <a:spLocks noChangeArrowheads="1"/>
          </p:cNvSpPr>
          <p:nvPr/>
        </p:nvSpPr>
        <p:spPr bwMode="auto">
          <a:xfrm>
            <a:off x="369888" y="34401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-1</a:t>
            </a:r>
            <a:endParaRPr lang="fr-FR" altLang="fr-FR" sz="1600"/>
          </a:p>
        </p:txBody>
      </p:sp>
      <p:sp>
        <p:nvSpPr>
          <p:cNvPr id="103487" name="Line 63"/>
          <p:cNvSpPr>
            <a:spLocks noChangeShapeType="1"/>
          </p:cNvSpPr>
          <p:nvPr/>
        </p:nvSpPr>
        <p:spPr bwMode="auto">
          <a:xfrm>
            <a:off x="679450" y="3106738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8" name="Line 64"/>
          <p:cNvSpPr>
            <a:spLocks noChangeShapeType="1"/>
          </p:cNvSpPr>
          <p:nvPr/>
        </p:nvSpPr>
        <p:spPr bwMode="auto">
          <a:xfrm flipH="1">
            <a:off x="9507538" y="3106738"/>
            <a:ext cx="8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89" name="Rectangle 65"/>
          <p:cNvSpPr>
            <a:spLocks noChangeArrowheads="1"/>
          </p:cNvSpPr>
          <p:nvPr/>
        </p:nvSpPr>
        <p:spPr bwMode="auto">
          <a:xfrm>
            <a:off x="144463" y="3028950"/>
            <a:ext cx="34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-0.5</a:t>
            </a:r>
            <a:endParaRPr lang="fr-FR" altLang="fr-FR" sz="1600"/>
          </a:p>
        </p:txBody>
      </p:sp>
      <p:sp>
        <p:nvSpPr>
          <p:cNvPr id="103490" name="Line 66"/>
          <p:cNvSpPr>
            <a:spLocks noChangeShapeType="1"/>
          </p:cNvSpPr>
          <p:nvPr/>
        </p:nvSpPr>
        <p:spPr bwMode="auto">
          <a:xfrm>
            <a:off x="679450" y="2703513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91" name="Line 67"/>
          <p:cNvSpPr>
            <a:spLocks noChangeShapeType="1"/>
          </p:cNvSpPr>
          <p:nvPr/>
        </p:nvSpPr>
        <p:spPr bwMode="auto">
          <a:xfrm flipH="1">
            <a:off x="9507538" y="2703513"/>
            <a:ext cx="8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92" name="Rectangle 68"/>
          <p:cNvSpPr>
            <a:spLocks noChangeArrowheads="1"/>
          </p:cNvSpPr>
          <p:nvPr/>
        </p:nvSpPr>
        <p:spPr bwMode="auto">
          <a:xfrm>
            <a:off x="452438" y="2627313"/>
            <a:ext cx="10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</a:t>
            </a:r>
            <a:endParaRPr lang="fr-FR" altLang="fr-FR" sz="1600"/>
          </a:p>
        </p:txBody>
      </p:sp>
      <p:sp>
        <p:nvSpPr>
          <p:cNvPr id="103493" name="Line 69"/>
          <p:cNvSpPr>
            <a:spLocks noChangeShapeType="1"/>
          </p:cNvSpPr>
          <p:nvPr/>
        </p:nvSpPr>
        <p:spPr bwMode="auto">
          <a:xfrm>
            <a:off x="679450" y="2292350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94" name="Line 70"/>
          <p:cNvSpPr>
            <a:spLocks noChangeShapeType="1"/>
          </p:cNvSpPr>
          <p:nvPr/>
        </p:nvSpPr>
        <p:spPr bwMode="auto">
          <a:xfrm flipH="1">
            <a:off x="9507538" y="2292350"/>
            <a:ext cx="841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95" name="Rectangle 71"/>
          <p:cNvSpPr>
            <a:spLocks noChangeArrowheads="1"/>
          </p:cNvSpPr>
          <p:nvPr/>
        </p:nvSpPr>
        <p:spPr bwMode="auto">
          <a:xfrm>
            <a:off x="225425" y="2216150"/>
            <a:ext cx="274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0.5</a:t>
            </a:r>
            <a:endParaRPr lang="fr-FR" altLang="fr-FR" sz="1600"/>
          </a:p>
        </p:txBody>
      </p:sp>
      <p:sp>
        <p:nvSpPr>
          <p:cNvPr id="103496" name="Line 72"/>
          <p:cNvSpPr>
            <a:spLocks noChangeShapeType="1"/>
          </p:cNvSpPr>
          <p:nvPr/>
        </p:nvSpPr>
        <p:spPr bwMode="auto">
          <a:xfrm>
            <a:off x="679450" y="1881188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97" name="Line 73"/>
          <p:cNvSpPr>
            <a:spLocks noChangeShapeType="1"/>
          </p:cNvSpPr>
          <p:nvPr/>
        </p:nvSpPr>
        <p:spPr bwMode="auto">
          <a:xfrm flipH="1">
            <a:off x="9507538" y="1881188"/>
            <a:ext cx="8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98" name="Rectangle 74"/>
          <p:cNvSpPr>
            <a:spLocks noChangeArrowheads="1"/>
          </p:cNvSpPr>
          <p:nvPr/>
        </p:nvSpPr>
        <p:spPr bwMode="auto">
          <a:xfrm>
            <a:off x="452438" y="1804988"/>
            <a:ext cx="10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</a:t>
            </a:r>
            <a:endParaRPr lang="fr-FR" altLang="fr-FR" sz="1600"/>
          </a:p>
        </p:txBody>
      </p:sp>
      <p:sp>
        <p:nvSpPr>
          <p:cNvPr id="103499" name="Line 75"/>
          <p:cNvSpPr>
            <a:spLocks noChangeShapeType="1"/>
          </p:cNvSpPr>
          <p:nvPr/>
        </p:nvSpPr>
        <p:spPr bwMode="auto">
          <a:xfrm>
            <a:off x="679450" y="1481138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00" name="Line 76"/>
          <p:cNvSpPr>
            <a:spLocks noChangeShapeType="1"/>
          </p:cNvSpPr>
          <p:nvPr/>
        </p:nvSpPr>
        <p:spPr bwMode="auto">
          <a:xfrm flipH="1">
            <a:off x="9507538" y="1481138"/>
            <a:ext cx="841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01" name="Rectangle 77"/>
          <p:cNvSpPr>
            <a:spLocks noChangeArrowheads="1"/>
          </p:cNvSpPr>
          <p:nvPr/>
        </p:nvSpPr>
        <p:spPr bwMode="auto">
          <a:xfrm>
            <a:off x="225425" y="1404938"/>
            <a:ext cx="274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1.5</a:t>
            </a:r>
            <a:endParaRPr lang="fr-FR" altLang="fr-FR" sz="1600"/>
          </a:p>
        </p:txBody>
      </p:sp>
      <p:sp>
        <p:nvSpPr>
          <p:cNvPr id="103502" name="Line 78"/>
          <p:cNvSpPr>
            <a:spLocks noChangeShapeType="1"/>
          </p:cNvSpPr>
          <p:nvPr/>
        </p:nvSpPr>
        <p:spPr bwMode="auto">
          <a:xfrm>
            <a:off x="679450" y="1069975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03" name="Line 79"/>
          <p:cNvSpPr>
            <a:spLocks noChangeShapeType="1"/>
          </p:cNvSpPr>
          <p:nvPr/>
        </p:nvSpPr>
        <p:spPr bwMode="auto">
          <a:xfrm flipH="1">
            <a:off x="9507538" y="1069975"/>
            <a:ext cx="841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04" name="Rectangle 80"/>
          <p:cNvSpPr>
            <a:spLocks noChangeArrowheads="1"/>
          </p:cNvSpPr>
          <p:nvPr/>
        </p:nvSpPr>
        <p:spPr bwMode="auto">
          <a:xfrm>
            <a:off x="452438" y="993775"/>
            <a:ext cx="10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</a:t>
            </a:r>
            <a:endParaRPr lang="fr-FR" altLang="fr-FR" sz="1600"/>
          </a:p>
        </p:txBody>
      </p:sp>
      <p:sp>
        <p:nvSpPr>
          <p:cNvPr id="263249" name="Freeform 81"/>
          <p:cNvSpPr>
            <a:spLocks/>
          </p:cNvSpPr>
          <p:nvPr/>
        </p:nvSpPr>
        <p:spPr bwMode="auto">
          <a:xfrm>
            <a:off x="679450" y="1881188"/>
            <a:ext cx="8912225" cy="1635125"/>
          </a:xfrm>
          <a:custGeom>
            <a:avLst/>
            <a:gdLst>
              <a:gd name="T0" fmla="*/ 123448 w 2599"/>
              <a:gd name="T1" fmla="*/ 28658 h 1027"/>
              <a:gd name="T2" fmla="*/ 288044 w 2599"/>
              <a:gd name="T3" fmla="*/ 582722 h 1027"/>
              <a:gd name="T4" fmla="*/ 411492 w 2599"/>
              <a:gd name="T5" fmla="*/ 1510938 h 1027"/>
              <a:gd name="T6" fmla="*/ 555514 w 2599"/>
              <a:gd name="T7" fmla="*/ 1262565 h 1027"/>
              <a:gd name="T8" fmla="*/ 699536 w 2599"/>
              <a:gd name="T9" fmla="*/ 277032 h 1027"/>
              <a:gd name="T10" fmla="*/ 843558 w 2599"/>
              <a:gd name="T11" fmla="*/ 191056 h 1027"/>
              <a:gd name="T12" fmla="*/ 967006 w 2599"/>
              <a:gd name="T13" fmla="*/ 1167037 h 1027"/>
              <a:gd name="T14" fmla="*/ 1131602 w 2599"/>
              <a:gd name="T15" fmla="*/ 1549150 h 1027"/>
              <a:gd name="T16" fmla="*/ 1255050 w 2599"/>
              <a:gd name="T17" fmla="*/ 659145 h 1027"/>
              <a:gd name="T18" fmla="*/ 1399072 w 2599"/>
              <a:gd name="T19" fmla="*/ 9553 h 1027"/>
              <a:gd name="T20" fmla="*/ 1543094 w 2599"/>
              <a:gd name="T21" fmla="*/ 735567 h 1027"/>
              <a:gd name="T22" fmla="*/ 1666541 w 2599"/>
              <a:gd name="T23" fmla="*/ 1577808 h 1027"/>
              <a:gd name="T24" fmla="*/ 1831138 w 2599"/>
              <a:gd name="T25" fmla="*/ 1090614 h 1027"/>
              <a:gd name="T26" fmla="*/ 1954586 w 2599"/>
              <a:gd name="T27" fmla="*/ 143292 h 1027"/>
              <a:gd name="T28" fmla="*/ 2098608 w 2599"/>
              <a:gd name="T29" fmla="*/ 334349 h 1027"/>
              <a:gd name="T30" fmla="*/ 2222055 w 2599"/>
              <a:gd name="T31" fmla="*/ 1329435 h 1027"/>
              <a:gd name="T32" fmla="*/ 2386652 w 2599"/>
              <a:gd name="T33" fmla="*/ 1472727 h 1027"/>
              <a:gd name="T34" fmla="*/ 2510100 w 2599"/>
              <a:gd name="T35" fmla="*/ 515852 h 1027"/>
              <a:gd name="T36" fmla="*/ 2654122 w 2599"/>
              <a:gd name="T37" fmla="*/ 47764 h 1027"/>
              <a:gd name="T38" fmla="*/ 2798144 w 2599"/>
              <a:gd name="T39" fmla="*/ 890005 h 1027"/>
              <a:gd name="T40" fmla="*/ 2921591 w 2599"/>
              <a:gd name="T41" fmla="*/ 1625572 h 1027"/>
              <a:gd name="T42" fmla="*/ 3065613 w 2599"/>
              <a:gd name="T43" fmla="*/ 985533 h 1027"/>
              <a:gd name="T44" fmla="*/ 3209635 w 2599"/>
              <a:gd name="T45" fmla="*/ 85975 h 1027"/>
              <a:gd name="T46" fmla="*/ 3353658 w 2599"/>
              <a:gd name="T47" fmla="*/ 429877 h 1027"/>
              <a:gd name="T48" fmla="*/ 3477105 w 2599"/>
              <a:gd name="T49" fmla="*/ 1415410 h 1027"/>
              <a:gd name="T50" fmla="*/ 3641702 w 2599"/>
              <a:gd name="T51" fmla="*/ 1396304 h 1027"/>
              <a:gd name="T52" fmla="*/ 3765149 w 2599"/>
              <a:gd name="T53" fmla="*/ 410771 h 1027"/>
              <a:gd name="T54" fmla="*/ 3929746 w 2599"/>
              <a:gd name="T55" fmla="*/ 114634 h 1027"/>
              <a:gd name="T56" fmla="*/ 4053194 w 2599"/>
              <a:gd name="T57" fmla="*/ 1042850 h 1027"/>
              <a:gd name="T58" fmla="*/ 4200645 w 2599"/>
              <a:gd name="T59" fmla="*/ 1606467 h 1027"/>
              <a:gd name="T60" fmla="*/ 4324092 w 2599"/>
              <a:gd name="T61" fmla="*/ 821543 h 1027"/>
              <a:gd name="T62" fmla="*/ 4468114 w 2599"/>
              <a:gd name="T63" fmla="*/ 28658 h 1027"/>
              <a:gd name="T64" fmla="*/ 4612136 w 2599"/>
              <a:gd name="T65" fmla="*/ 611381 h 1027"/>
              <a:gd name="T66" fmla="*/ 4756159 w 2599"/>
              <a:gd name="T67" fmla="*/ 1530044 h 1027"/>
              <a:gd name="T68" fmla="*/ 4900181 w 2599"/>
              <a:gd name="T69" fmla="*/ 1243459 h 1027"/>
              <a:gd name="T70" fmla="*/ 5023628 w 2599"/>
              <a:gd name="T71" fmla="*/ 257926 h 1027"/>
              <a:gd name="T72" fmla="*/ 5188225 w 2599"/>
              <a:gd name="T73" fmla="*/ 210162 h 1027"/>
              <a:gd name="T74" fmla="*/ 5311672 w 2599"/>
              <a:gd name="T75" fmla="*/ 1186142 h 1027"/>
              <a:gd name="T76" fmla="*/ 5455694 w 2599"/>
              <a:gd name="T77" fmla="*/ 1558702 h 1027"/>
              <a:gd name="T78" fmla="*/ 5579142 w 2599"/>
              <a:gd name="T79" fmla="*/ 668698 h 1027"/>
              <a:gd name="T80" fmla="*/ 5743739 w 2599"/>
              <a:gd name="T81" fmla="*/ 9553 h 1027"/>
              <a:gd name="T82" fmla="*/ 5867186 w 2599"/>
              <a:gd name="T83" fmla="*/ 726015 h 1027"/>
              <a:gd name="T84" fmla="*/ 5990634 w 2599"/>
              <a:gd name="T85" fmla="*/ 1577808 h 1027"/>
              <a:gd name="T86" fmla="*/ 6155230 w 2599"/>
              <a:gd name="T87" fmla="*/ 1138378 h 1027"/>
              <a:gd name="T88" fmla="*/ 6278678 w 2599"/>
              <a:gd name="T89" fmla="*/ 171951 h 1027"/>
              <a:gd name="T90" fmla="*/ 6422700 w 2599"/>
              <a:gd name="T91" fmla="*/ 296138 h 1027"/>
              <a:gd name="T92" fmla="*/ 6566722 w 2599"/>
              <a:gd name="T93" fmla="*/ 1291223 h 1027"/>
              <a:gd name="T94" fmla="*/ 6710744 w 2599"/>
              <a:gd name="T95" fmla="*/ 1472727 h 1027"/>
              <a:gd name="T96" fmla="*/ 6854766 w 2599"/>
              <a:gd name="T97" fmla="*/ 525405 h 1027"/>
              <a:gd name="T98" fmla="*/ 6998788 w 2599"/>
              <a:gd name="T99" fmla="*/ 47764 h 1027"/>
              <a:gd name="T100" fmla="*/ 7122236 w 2599"/>
              <a:gd name="T101" fmla="*/ 880452 h 1027"/>
              <a:gd name="T102" fmla="*/ 7266258 w 2599"/>
              <a:gd name="T103" fmla="*/ 1625572 h 1027"/>
              <a:gd name="T104" fmla="*/ 7410280 w 2599"/>
              <a:gd name="T105" fmla="*/ 956875 h 1027"/>
              <a:gd name="T106" fmla="*/ 7533728 w 2599"/>
              <a:gd name="T107" fmla="*/ 76423 h 1027"/>
              <a:gd name="T108" fmla="*/ 7698324 w 2599"/>
              <a:gd name="T109" fmla="*/ 458536 h 1027"/>
              <a:gd name="T110" fmla="*/ 7821772 w 2599"/>
              <a:gd name="T111" fmla="*/ 1434516 h 1027"/>
              <a:gd name="T112" fmla="*/ 7965794 w 2599"/>
              <a:gd name="T113" fmla="*/ 1377199 h 1027"/>
              <a:gd name="T114" fmla="*/ 8109816 w 2599"/>
              <a:gd name="T115" fmla="*/ 382113 h 1027"/>
              <a:gd name="T116" fmla="*/ 8253838 w 2599"/>
              <a:gd name="T117" fmla="*/ 114634 h 1027"/>
              <a:gd name="T118" fmla="*/ 8377286 w 2599"/>
              <a:gd name="T119" fmla="*/ 1033297 h 1027"/>
              <a:gd name="T120" fmla="*/ 8541882 w 2599"/>
              <a:gd name="T121" fmla="*/ 1606467 h 1027"/>
              <a:gd name="T122" fmla="*/ 8665330 w 2599"/>
              <a:gd name="T123" fmla="*/ 831096 h 1027"/>
              <a:gd name="T124" fmla="*/ 8788777 w 2599"/>
              <a:gd name="T125" fmla="*/ 38211 h 10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99" h="1027">
                <a:moveTo>
                  <a:pt x="0" y="492"/>
                </a:moveTo>
                <a:lnTo>
                  <a:pt x="0" y="468"/>
                </a:lnTo>
                <a:lnTo>
                  <a:pt x="6" y="444"/>
                </a:lnTo>
                <a:lnTo>
                  <a:pt x="6" y="420"/>
                </a:lnTo>
                <a:lnTo>
                  <a:pt x="6" y="396"/>
                </a:lnTo>
                <a:lnTo>
                  <a:pt x="6" y="378"/>
                </a:lnTo>
                <a:lnTo>
                  <a:pt x="12" y="354"/>
                </a:lnTo>
                <a:lnTo>
                  <a:pt x="12" y="330"/>
                </a:lnTo>
                <a:lnTo>
                  <a:pt x="12" y="312"/>
                </a:lnTo>
                <a:lnTo>
                  <a:pt x="12" y="288"/>
                </a:lnTo>
                <a:lnTo>
                  <a:pt x="12" y="270"/>
                </a:lnTo>
                <a:lnTo>
                  <a:pt x="18" y="246"/>
                </a:lnTo>
                <a:lnTo>
                  <a:pt x="18" y="228"/>
                </a:lnTo>
                <a:lnTo>
                  <a:pt x="18" y="210"/>
                </a:lnTo>
                <a:lnTo>
                  <a:pt x="18" y="192"/>
                </a:lnTo>
                <a:lnTo>
                  <a:pt x="18" y="174"/>
                </a:lnTo>
                <a:lnTo>
                  <a:pt x="24" y="156"/>
                </a:lnTo>
                <a:lnTo>
                  <a:pt x="24" y="144"/>
                </a:lnTo>
                <a:lnTo>
                  <a:pt x="24" y="126"/>
                </a:lnTo>
                <a:lnTo>
                  <a:pt x="24" y="108"/>
                </a:lnTo>
                <a:lnTo>
                  <a:pt x="30" y="96"/>
                </a:lnTo>
                <a:lnTo>
                  <a:pt x="30" y="84"/>
                </a:lnTo>
                <a:lnTo>
                  <a:pt x="30" y="72"/>
                </a:lnTo>
                <a:lnTo>
                  <a:pt x="30" y="60"/>
                </a:lnTo>
                <a:lnTo>
                  <a:pt x="30" y="48"/>
                </a:lnTo>
                <a:lnTo>
                  <a:pt x="36" y="42"/>
                </a:lnTo>
                <a:lnTo>
                  <a:pt x="36" y="30"/>
                </a:lnTo>
                <a:lnTo>
                  <a:pt x="36" y="24"/>
                </a:lnTo>
                <a:lnTo>
                  <a:pt x="36" y="18"/>
                </a:lnTo>
                <a:lnTo>
                  <a:pt x="36" y="12"/>
                </a:lnTo>
                <a:lnTo>
                  <a:pt x="42" y="6"/>
                </a:lnTo>
                <a:lnTo>
                  <a:pt x="48" y="0"/>
                </a:lnTo>
                <a:lnTo>
                  <a:pt x="48" y="6"/>
                </a:lnTo>
                <a:lnTo>
                  <a:pt x="48" y="12"/>
                </a:lnTo>
                <a:lnTo>
                  <a:pt x="54" y="18"/>
                </a:lnTo>
                <a:lnTo>
                  <a:pt x="54" y="24"/>
                </a:lnTo>
                <a:lnTo>
                  <a:pt x="54" y="30"/>
                </a:lnTo>
                <a:lnTo>
                  <a:pt x="54" y="36"/>
                </a:lnTo>
                <a:lnTo>
                  <a:pt x="60" y="48"/>
                </a:lnTo>
                <a:lnTo>
                  <a:pt x="60" y="54"/>
                </a:lnTo>
                <a:lnTo>
                  <a:pt x="60" y="66"/>
                </a:lnTo>
                <a:lnTo>
                  <a:pt x="60" y="78"/>
                </a:lnTo>
                <a:lnTo>
                  <a:pt x="60" y="90"/>
                </a:lnTo>
                <a:lnTo>
                  <a:pt x="66" y="102"/>
                </a:lnTo>
                <a:lnTo>
                  <a:pt x="66" y="120"/>
                </a:lnTo>
                <a:lnTo>
                  <a:pt x="66" y="132"/>
                </a:lnTo>
                <a:lnTo>
                  <a:pt x="66" y="150"/>
                </a:lnTo>
                <a:lnTo>
                  <a:pt x="66" y="168"/>
                </a:lnTo>
                <a:lnTo>
                  <a:pt x="72" y="186"/>
                </a:lnTo>
                <a:lnTo>
                  <a:pt x="72" y="204"/>
                </a:lnTo>
                <a:lnTo>
                  <a:pt x="72" y="222"/>
                </a:lnTo>
                <a:lnTo>
                  <a:pt x="72" y="240"/>
                </a:lnTo>
                <a:lnTo>
                  <a:pt x="78" y="258"/>
                </a:lnTo>
                <a:lnTo>
                  <a:pt x="78" y="282"/>
                </a:lnTo>
                <a:lnTo>
                  <a:pt x="78" y="300"/>
                </a:lnTo>
                <a:lnTo>
                  <a:pt x="78" y="324"/>
                </a:lnTo>
                <a:lnTo>
                  <a:pt x="78" y="342"/>
                </a:lnTo>
                <a:lnTo>
                  <a:pt x="84" y="366"/>
                </a:lnTo>
                <a:lnTo>
                  <a:pt x="84" y="390"/>
                </a:lnTo>
                <a:lnTo>
                  <a:pt x="84" y="408"/>
                </a:lnTo>
                <a:lnTo>
                  <a:pt x="84" y="432"/>
                </a:lnTo>
                <a:lnTo>
                  <a:pt x="90" y="456"/>
                </a:lnTo>
                <a:lnTo>
                  <a:pt x="90" y="480"/>
                </a:lnTo>
                <a:lnTo>
                  <a:pt x="90" y="504"/>
                </a:lnTo>
                <a:lnTo>
                  <a:pt x="90" y="528"/>
                </a:lnTo>
                <a:lnTo>
                  <a:pt x="90" y="547"/>
                </a:lnTo>
                <a:lnTo>
                  <a:pt x="96" y="571"/>
                </a:lnTo>
                <a:lnTo>
                  <a:pt x="96" y="595"/>
                </a:lnTo>
                <a:lnTo>
                  <a:pt x="96" y="619"/>
                </a:lnTo>
                <a:lnTo>
                  <a:pt x="96" y="643"/>
                </a:lnTo>
                <a:lnTo>
                  <a:pt x="96" y="661"/>
                </a:lnTo>
                <a:lnTo>
                  <a:pt x="102" y="685"/>
                </a:lnTo>
                <a:lnTo>
                  <a:pt x="102" y="709"/>
                </a:lnTo>
                <a:lnTo>
                  <a:pt x="102" y="727"/>
                </a:lnTo>
                <a:lnTo>
                  <a:pt x="102" y="751"/>
                </a:lnTo>
                <a:lnTo>
                  <a:pt x="108" y="769"/>
                </a:lnTo>
                <a:lnTo>
                  <a:pt x="108" y="787"/>
                </a:lnTo>
                <a:lnTo>
                  <a:pt x="108" y="811"/>
                </a:lnTo>
                <a:lnTo>
                  <a:pt x="108" y="829"/>
                </a:lnTo>
                <a:lnTo>
                  <a:pt x="108" y="847"/>
                </a:lnTo>
                <a:lnTo>
                  <a:pt x="114" y="865"/>
                </a:lnTo>
                <a:lnTo>
                  <a:pt x="114" y="877"/>
                </a:lnTo>
                <a:lnTo>
                  <a:pt x="114" y="895"/>
                </a:lnTo>
                <a:lnTo>
                  <a:pt x="114" y="907"/>
                </a:lnTo>
                <a:lnTo>
                  <a:pt x="114" y="925"/>
                </a:lnTo>
                <a:lnTo>
                  <a:pt x="120" y="937"/>
                </a:lnTo>
                <a:lnTo>
                  <a:pt x="120" y="949"/>
                </a:lnTo>
                <a:lnTo>
                  <a:pt x="120" y="961"/>
                </a:lnTo>
                <a:lnTo>
                  <a:pt x="120" y="973"/>
                </a:lnTo>
                <a:lnTo>
                  <a:pt x="126" y="985"/>
                </a:lnTo>
                <a:lnTo>
                  <a:pt x="126" y="991"/>
                </a:lnTo>
                <a:lnTo>
                  <a:pt x="126" y="997"/>
                </a:lnTo>
                <a:lnTo>
                  <a:pt x="126" y="1003"/>
                </a:lnTo>
                <a:lnTo>
                  <a:pt x="126" y="1009"/>
                </a:lnTo>
                <a:lnTo>
                  <a:pt x="132" y="1015"/>
                </a:lnTo>
                <a:lnTo>
                  <a:pt x="132" y="1021"/>
                </a:lnTo>
                <a:lnTo>
                  <a:pt x="138" y="1027"/>
                </a:lnTo>
                <a:lnTo>
                  <a:pt x="138" y="1021"/>
                </a:lnTo>
                <a:lnTo>
                  <a:pt x="144" y="1015"/>
                </a:lnTo>
                <a:lnTo>
                  <a:pt x="144" y="1009"/>
                </a:lnTo>
                <a:lnTo>
                  <a:pt x="144" y="1003"/>
                </a:lnTo>
                <a:lnTo>
                  <a:pt x="144" y="991"/>
                </a:lnTo>
                <a:lnTo>
                  <a:pt x="144" y="985"/>
                </a:lnTo>
                <a:lnTo>
                  <a:pt x="150" y="973"/>
                </a:lnTo>
                <a:lnTo>
                  <a:pt x="150" y="967"/>
                </a:lnTo>
                <a:lnTo>
                  <a:pt x="150" y="955"/>
                </a:lnTo>
                <a:lnTo>
                  <a:pt x="150" y="943"/>
                </a:lnTo>
                <a:lnTo>
                  <a:pt x="156" y="931"/>
                </a:lnTo>
                <a:lnTo>
                  <a:pt x="156" y="913"/>
                </a:lnTo>
                <a:lnTo>
                  <a:pt x="156" y="901"/>
                </a:lnTo>
                <a:lnTo>
                  <a:pt x="156" y="883"/>
                </a:lnTo>
                <a:lnTo>
                  <a:pt x="156" y="865"/>
                </a:lnTo>
                <a:lnTo>
                  <a:pt x="162" y="853"/>
                </a:lnTo>
                <a:lnTo>
                  <a:pt x="162" y="835"/>
                </a:lnTo>
                <a:lnTo>
                  <a:pt x="162" y="817"/>
                </a:lnTo>
                <a:lnTo>
                  <a:pt x="162" y="793"/>
                </a:lnTo>
                <a:lnTo>
                  <a:pt x="162" y="775"/>
                </a:lnTo>
                <a:lnTo>
                  <a:pt x="168" y="757"/>
                </a:lnTo>
                <a:lnTo>
                  <a:pt x="168" y="733"/>
                </a:lnTo>
                <a:lnTo>
                  <a:pt x="168" y="715"/>
                </a:lnTo>
                <a:lnTo>
                  <a:pt x="168" y="691"/>
                </a:lnTo>
                <a:lnTo>
                  <a:pt x="174" y="673"/>
                </a:lnTo>
                <a:lnTo>
                  <a:pt x="174" y="649"/>
                </a:lnTo>
                <a:lnTo>
                  <a:pt x="174" y="625"/>
                </a:lnTo>
                <a:lnTo>
                  <a:pt x="174" y="601"/>
                </a:lnTo>
                <a:lnTo>
                  <a:pt x="174" y="583"/>
                </a:lnTo>
                <a:lnTo>
                  <a:pt x="180" y="559"/>
                </a:lnTo>
                <a:lnTo>
                  <a:pt x="180" y="534"/>
                </a:lnTo>
                <a:lnTo>
                  <a:pt x="180" y="510"/>
                </a:lnTo>
                <a:lnTo>
                  <a:pt x="180" y="486"/>
                </a:lnTo>
                <a:lnTo>
                  <a:pt x="186" y="462"/>
                </a:lnTo>
                <a:lnTo>
                  <a:pt x="186" y="444"/>
                </a:lnTo>
                <a:lnTo>
                  <a:pt x="186" y="420"/>
                </a:lnTo>
                <a:lnTo>
                  <a:pt x="186" y="396"/>
                </a:lnTo>
                <a:lnTo>
                  <a:pt x="186" y="372"/>
                </a:lnTo>
                <a:lnTo>
                  <a:pt x="192" y="354"/>
                </a:lnTo>
                <a:lnTo>
                  <a:pt x="192" y="330"/>
                </a:lnTo>
                <a:lnTo>
                  <a:pt x="192" y="306"/>
                </a:lnTo>
                <a:lnTo>
                  <a:pt x="192" y="288"/>
                </a:lnTo>
                <a:lnTo>
                  <a:pt x="192" y="264"/>
                </a:lnTo>
                <a:lnTo>
                  <a:pt x="198" y="246"/>
                </a:lnTo>
                <a:lnTo>
                  <a:pt x="198" y="228"/>
                </a:lnTo>
                <a:lnTo>
                  <a:pt x="198" y="210"/>
                </a:lnTo>
                <a:lnTo>
                  <a:pt x="198" y="192"/>
                </a:lnTo>
                <a:lnTo>
                  <a:pt x="204" y="174"/>
                </a:lnTo>
                <a:lnTo>
                  <a:pt x="204" y="156"/>
                </a:lnTo>
                <a:lnTo>
                  <a:pt x="204" y="138"/>
                </a:lnTo>
                <a:lnTo>
                  <a:pt x="204" y="126"/>
                </a:lnTo>
                <a:lnTo>
                  <a:pt x="204" y="108"/>
                </a:lnTo>
                <a:lnTo>
                  <a:pt x="210" y="96"/>
                </a:lnTo>
                <a:lnTo>
                  <a:pt x="210" y="84"/>
                </a:lnTo>
                <a:lnTo>
                  <a:pt x="210" y="72"/>
                </a:lnTo>
                <a:lnTo>
                  <a:pt x="210" y="60"/>
                </a:lnTo>
                <a:lnTo>
                  <a:pt x="216" y="48"/>
                </a:lnTo>
                <a:lnTo>
                  <a:pt x="216" y="42"/>
                </a:lnTo>
                <a:lnTo>
                  <a:pt x="216" y="30"/>
                </a:lnTo>
                <a:lnTo>
                  <a:pt x="216" y="24"/>
                </a:lnTo>
                <a:lnTo>
                  <a:pt x="216" y="18"/>
                </a:lnTo>
                <a:lnTo>
                  <a:pt x="222" y="12"/>
                </a:lnTo>
                <a:lnTo>
                  <a:pt x="222" y="6"/>
                </a:lnTo>
                <a:lnTo>
                  <a:pt x="228" y="0"/>
                </a:lnTo>
                <a:lnTo>
                  <a:pt x="228" y="6"/>
                </a:lnTo>
                <a:lnTo>
                  <a:pt x="234" y="12"/>
                </a:lnTo>
                <a:lnTo>
                  <a:pt x="234" y="18"/>
                </a:lnTo>
                <a:lnTo>
                  <a:pt x="234" y="24"/>
                </a:lnTo>
                <a:lnTo>
                  <a:pt x="234" y="30"/>
                </a:lnTo>
                <a:lnTo>
                  <a:pt x="234" y="36"/>
                </a:lnTo>
                <a:lnTo>
                  <a:pt x="240" y="48"/>
                </a:lnTo>
                <a:lnTo>
                  <a:pt x="240" y="54"/>
                </a:lnTo>
                <a:lnTo>
                  <a:pt x="240" y="66"/>
                </a:lnTo>
                <a:lnTo>
                  <a:pt x="240" y="78"/>
                </a:lnTo>
                <a:lnTo>
                  <a:pt x="240" y="90"/>
                </a:lnTo>
                <a:lnTo>
                  <a:pt x="246" y="108"/>
                </a:lnTo>
                <a:lnTo>
                  <a:pt x="246" y="120"/>
                </a:lnTo>
                <a:lnTo>
                  <a:pt x="246" y="138"/>
                </a:lnTo>
                <a:lnTo>
                  <a:pt x="246" y="150"/>
                </a:lnTo>
                <a:lnTo>
                  <a:pt x="252" y="168"/>
                </a:lnTo>
                <a:lnTo>
                  <a:pt x="252" y="186"/>
                </a:lnTo>
                <a:lnTo>
                  <a:pt x="252" y="204"/>
                </a:lnTo>
                <a:lnTo>
                  <a:pt x="252" y="222"/>
                </a:lnTo>
                <a:lnTo>
                  <a:pt x="252" y="240"/>
                </a:lnTo>
                <a:lnTo>
                  <a:pt x="258" y="264"/>
                </a:lnTo>
                <a:lnTo>
                  <a:pt x="258" y="282"/>
                </a:lnTo>
                <a:lnTo>
                  <a:pt x="258" y="306"/>
                </a:lnTo>
                <a:lnTo>
                  <a:pt x="258" y="324"/>
                </a:lnTo>
                <a:lnTo>
                  <a:pt x="264" y="348"/>
                </a:lnTo>
                <a:lnTo>
                  <a:pt x="264" y="366"/>
                </a:lnTo>
                <a:lnTo>
                  <a:pt x="264" y="390"/>
                </a:lnTo>
                <a:lnTo>
                  <a:pt x="264" y="414"/>
                </a:lnTo>
                <a:lnTo>
                  <a:pt x="264" y="438"/>
                </a:lnTo>
                <a:lnTo>
                  <a:pt x="270" y="462"/>
                </a:lnTo>
                <a:lnTo>
                  <a:pt x="270" y="480"/>
                </a:lnTo>
                <a:lnTo>
                  <a:pt x="270" y="504"/>
                </a:lnTo>
                <a:lnTo>
                  <a:pt x="270" y="528"/>
                </a:lnTo>
                <a:lnTo>
                  <a:pt x="270" y="553"/>
                </a:lnTo>
                <a:lnTo>
                  <a:pt x="276" y="577"/>
                </a:lnTo>
                <a:lnTo>
                  <a:pt x="276" y="601"/>
                </a:lnTo>
                <a:lnTo>
                  <a:pt x="276" y="619"/>
                </a:lnTo>
                <a:lnTo>
                  <a:pt x="276" y="643"/>
                </a:lnTo>
                <a:lnTo>
                  <a:pt x="282" y="667"/>
                </a:lnTo>
                <a:lnTo>
                  <a:pt x="282" y="685"/>
                </a:lnTo>
                <a:lnTo>
                  <a:pt x="282" y="709"/>
                </a:lnTo>
                <a:lnTo>
                  <a:pt x="282" y="733"/>
                </a:lnTo>
                <a:lnTo>
                  <a:pt x="282" y="751"/>
                </a:lnTo>
                <a:lnTo>
                  <a:pt x="288" y="769"/>
                </a:lnTo>
                <a:lnTo>
                  <a:pt x="288" y="793"/>
                </a:lnTo>
                <a:lnTo>
                  <a:pt x="288" y="811"/>
                </a:lnTo>
                <a:lnTo>
                  <a:pt x="288" y="829"/>
                </a:lnTo>
                <a:lnTo>
                  <a:pt x="288" y="847"/>
                </a:lnTo>
                <a:lnTo>
                  <a:pt x="294" y="865"/>
                </a:lnTo>
                <a:lnTo>
                  <a:pt x="294" y="883"/>
                </a:lnTo>
                <a:lnTo>
                  <a:pt x="294" y="895"/>
                </a:lnTo>
                <a:lnTo>
                  <a:pt x="294" y="913"/>
                </a:lnTo>
                <a:lnTo>
                  <a:pt x="300" y="925"/>
                </a:lnTo>
                <a:lnTo>
                  <a:pt x="300" y="937"/>
                </a:lnTo>
                <a:lnTo>
                  <a:pt x="300" y="949"/>
                </a:lnTo>
                <a:lnTo>
                  <a:pt x="300" y="961"/>
                </a:lnTo>
                <a:lnTo>
                  <a:pt x="300" y="973"/>
                </a:lnTo>
                <a:lnTo>
                  <a:pt x="306" y="985"/>
                </a:lnTo>
                <a:lnTo>
                  <a:pt x="306" y="991"/>
                </a:lnTo>
                <a:lnTo>
                  <a:pt x="306" y="997"/>
                </a:lnTo>
                <a:lnTo>
                  <a:pt x="306" y="1009"/>
                </a:lnTo>
                <a:lnTo>
                  <a:pt x="312" y="1015"/>
                </a:lnTo>
                <a:lnTo>
                  <a:pt x="312" y="1021"/>
                </a:lnTo>
                <a:lnTo>
                  <a:pt x="318" y="1027"/>
                </a:lnTo>
                <a:lnTo>
                  <a:pt x="318" y="1021"/>
                </a:lnTo>
                <a:lnTo>
                  <a:pt x="324" y="1015"/>
                </a:lnTo>
                <a:lnTo>
                  <a:pt x="324" y="1009"/>
                </a:lnTo>
                <a:lnTo>
                  <a:pt x="324" y="1003"/>
                </a:lnTo>
                <a:lnTo>
                  <a:pt x="324" y="991"/>
                </a:lnTo>
                <a:lnTo>
                  <a:pt x="330" y="985"/>
                </a:lnTo>
                <a:lnTo>
                  <a:pt x="330" y="973"/>
                </a:lnTo>
                <a:lnTo>
                  <a:pt x="330" y="967"/>
                </a:lnTo>
                <a:lnTo>
                  <a:pt x="330" y="955"/>
                </a:lnTo>
                <a:lnTo>
                  <a:pt x="330" y="943"/>
                </a:lnTo>
                <a:lnTo>
                  <a:pt x="336" y="925"/>
                </a:lnTo>
                <a:lnTo>
                  <a:pt x="336" y="913"/>
                </a:lnTo>
                <a:lnTo>
                  <a:pt x="336" y="901"/>
                </a:lnTo>
                <a:lnTo>
                  <a:pt x="336" y="883"/>
                </a:lnTo>
                <a:lnTo>
                  <a:pt x="342" y="865"/>
                </a:lnTo>
                <a:lnTo>
                  <a:pt x="342" y="847"/>
                </a:lnTo>
                <a:lnTo>
                  <a:pt x="342" y="829"/>
                </a:lnTo>
                <a:lnTo>
                  <a:pt x="342" y="811"/>
                </a:lnTo>
                <a:lnTo>
                  <a:pt x="342" y="793"/>
                </a:lnTo>
                <a:lnTo>
                  <a:pt x="348" y="775"/>
                </a:lnTo>
                <a:lnTo>
                  <a:pt x="348" y="751"/>
                </a:lnTo>
                <a:lnTo>
                  <a:pt x="348" y="733"/>
                </a:lnTo>
                <a:lnTo>
                  <a:pt x="348" y="709"/>
                </a:lnTo>
                <a:lnTo>
                  <a:pt x="348" y="691"/>
                </a:lnTo>
                <a:lnTo>
                  <a:pt x="354" y="667"/>
                </a:lnTo>
                <a:lnTo>
                  <a:pt x="354" y="649"/>
                </a:lnTo>
                <a:lnTo>
                  <a:pt x="354" y="625"/>
                </a:lnTo>
                <a:lnTo>
                  <a:pt x="354" y="601"/>
                </a:lnTo>
                <a:lnTo>
                  <a:pt x="360" y="577"/>
                </a:lnTo>
                <a:lnTo>
                  <a:pt x="360" y="553"/>
                </a:lnTo>
                <a:lnTo>
                  <a:pt x="360" y="528"/>
                </a:lnTo>
                <a:lnTo>
                  <a:pt x="360" y="510"/>
                </a:lnTo>
                <a:lnTo>
                  <a:pt x="360" y="486"/>
                </a:lnTo>
                <a:lnTo>
                  <a:pt x="366" y="462"/>
                </a:lnTo>
                <a:lnTo>
                  <a:pt x="366" y="438"/>
                </a:lnTo>
                <a:lnTo>
                  <a:pt x="366" y="414"/>
                </a:lnTo>
                <a:lnTo>
                  <a:pt x="366" y="396"/>
                </a:lnTo>
                <a:lnTo>
                  <a:pt x="366" y="372"/>
                </a:lnTo>
                <a:lnTo>
                  <a:pt x="372" y="348"/>
                </a:lnTo>
                <a:lnTo>
                  <a:pt x="372" y="330"/>
                </a:lnTo>
                <a:lnTo>
                  <a:pt x="372" y="306"/>
                </a:lnTo>
                <a:lnTo>
                  <a:pt x="372" y="282"/>
                </a:lnTo>
                <a:lnTo>
                  <a:pt x="378" y="264"/>
                </a:lnTo>
                <a:lnTo>
                  <a:pt x="378" y="246"/>
                </a:lnTo>
                <a:lnTo>
                  <a:pt x="378" y="222"/>
                </a:lnTo>
                <a:lnTo>
                  <a:pt x="378" y="204"/>
                </a:lnTo>
                <a:lnTo>
                  <a:pt x="378" y="186"/>
                </a:lnTo>
                <a:lnTo>
                  <a:pt x="384" y="168"/>
                </a:lnTo>
                <a:lnTo>
                  <a:pt x="384" y="156"/>
                </a:lnTo>
                <a:lnTo>
                  <a:pt x="384" y="138"/>
                </a:lnTo>
                <a:lnTo>
                  <a:pt x="384" y="120"/>
                </a:lnTo>
                <a:lnTo>
                  <a:pt x="390" y="108"/>
                </a:lnTo>
                <a:lnTo>
                  <a:pt x="390" y="96"/>
                </a:lnTo>
                <a:lnTo>
                  <a:pt x="390" y="84"/>
                </a:lnTo>
                <a:lnTo>
                  <a:pt x="390" y="72"/>
                </a:lnTo>
                <a:lnTo>
                  <a:pt x="390" y="60"/>
                </a:lnTo>
                <a:lnTo>
                  <a:pt x="396" y="48"/>
                </a:lnTo>
                <a:lnTo>
                  <a:pt x="396" y="36"/>
                </a:lnTo>
                <a:lnTo>
                  <a:pt x="396" y="30"/>
                </a:lnTo>
                <a:lnTo>
                  <a:pt x="396" y="24"/>
                </a:lnTo>
                <a:lnTo>
                  <a:pt x="396" y="18"/>
                </a:lnTo>
                <a:lnTo>
                  <a:pt x="402" y="12"/>
                </a:lnTo>
                <a:lnTo>
                  <a:pt x="402" y="6"/>
                </a:lnTo>
                <a:lnTo>
                  <a:pt x="408" y="0"/>
                </a:lnTo>
                <a:lnTo>
                  <a:pt x="408" y="6"/>
                </a:lnTo>
                <a:lnTo>
                  <a:pt x="414" y="12"/>
                </a:lnTo>
                <a:lnTo>
                  <a:pt x="414" y="18"/>
                </a:lnTo>
                <a:lnTo>
                  <a:pt x="414" y="24"/>
                </a:lnTo>
                <a:lnTo>
                  <a:pt x="414" y="30"/>
                </a:lnTo>
                <a:lnTo>
                  <a:pt x="414" y="36"/>
                </a:lnTo>
                <a:lnTo>
                  <a:pt x="420" y="48"/>
                </a:lnTo>
                <a:lnTo>
                  <a:pt x="420" y="60"/>
                </a:lnTo>
                <a:lnTo>
                  <a:pt x="420" y="72"/>
                </a:lnTo>
                <a:lnTo>
                  <a:pt x="420" y="84"/>
                </a:lnTo>
                <a:lnTo>
                  <a:pt x="426" y="96"/>
                </a:lnTo>
                <a:lnTo>
                  <a:pt x="426" y="108"/>
                </a:lnTo>
                <a:lnTo>
                  <a:pt x="426" y="120"/>
                </a:lnTo>
                <a:lnTo>
                  <a:pt x="426" y="138"/>
                </a:lnTo>
                <a:lnTo>
                  <a:pt x="426" y="156"/>
                </a:lnTo>
                <a:lnTo>
                  <a:pt x="432" y="168"/>
                </a:lnTo>
                <a:lnTo>
                  <a:pt x="432" y="186"/>
                </a:lnTo>
                <a:lnTo>
                  <a:pt x="432" y="204"/>
                </a:lnTo>
                <a:lnTo>
                  <a:pt x="432" y="222"/>
                </a:lnTo>
                <a:lnTo>
                  <a:pt x="438" y="246"/>
                </a:lnTo>
                <a:lnTo>
                  <a:pt x="438" y="264"/>
                </a:lnTo>
                <a:lnTo>
                  <a:pt x="438" y="282"/>
                </a:lnTo>
                <a:lnTo>
                  <a:pt x="438" y="306"/>
                </a:lnTo>
                <a:lnTo>
                  <a:pt x="438" y="330"/>
                </a:lnTo>
                <a:lnTo>
                  <a:pt x="444" y="348"/>
                </a:lnTo>
                <a:lnTo>
                  <a:pt x="444" y="372"/>
                </a:lnTo>
                <a:lnTo>
                  <a:pt x="444" y="396"/>
                </a:lnTo>
                <a:lnTo>
                  <a:pt x="444" y="414"/>
                </a:lnTo>
                <a:lnTo>
                  <a:pt x="444" y="438"/>
                </a:lnTo>
                <a:lnTo>
                  <a:pt x="450" y="462"/>
                </a:lnTo>
                <a:lnTo>
                  <a:pt x="450" y="486"/>
                </a:lnTo>
                <a:lnTo>
                  <a:pt x="450" y="510"/>
                </a:lnTo>
                <a:lnTo>
                  <a:pt x="450" y="528"/>
                </a:lnTo>
                <a:lnTo>
                  <a:pt x="456" y="553"/>
                </a:lnTo>
                <a:lnTo>
                  <a:pt x="456" y="577"/>
                </a:lnTo>
                <a:lnTo>
                  <a:pt x="456" y="601"/>
                </a:lnTo>
                <a:lnTo>
                  <a:pt x="456" y="625"/>
                </a:lnTo>
                <a:lnTo>
                  <a:pt x="456" y="649"/>
                </a:lnTo>
                <a:lnTo>
                  <a:pt x="462" y="667"/>
                </a:lnTo>
                <a:lnTo>
                  <a:pt x="462" y="691"/>
                </a:lnTo>
                <a:lnTo>
                  <a:pt x="462" y="709"/>
                </a:lnTo>
                <a:lnTo>
                  <a:pt x="462" y="733"/>
                </a:lnTo>
                <a:lnTo>
                  <a:pt x="468" y="751"/>
                </a:lnTo>
                <a:lnTo>
                  <a:pt x="468" y="775"/>
                </a:lnTo>
                <a:lnTo>
                  <a:pt x="468" y="793"/>
                </a:lnTo>
                <a:lnTo>
                  <a:pt x="468" y="811"/>
                </a:lnTo>
                <a:lnTo>
                  <a:pt x="468" y="829"/>
                </a:lnTo>
                <a:lnTo>
                  <a:pt x="474" y="847"/>
                </a:lnTo>
                <a:lnTo>
                  <a:pt x="474" y="865"/>
                </a:lnTo>
                <a:lnTo>
                  <a:pt x="474" y="883"/>
                </a:lnTo>
                <a:lnTo>
                  <a:pt x="474" y="901"/>
                </a:lnTo>
                <a:lnTo>
                  <a:pt x="474" y="913"/>
                </a:lnTo>
                <a:lnTo>
                  <a:pt x="480" y="925"/>
                </a:lnTo>
                <a:lnTo>
                  <a:pt x="480" y="943"/>
                </a:lnTo>
                <a:lnTo>
                  <a:pt x="480" y="955"/>
                </a:lnTo>
                <a:lnTo>
                  <a:pt x="480" y="967"/>
                </a:lnTo>
                <a:lnTo>
                  <a:pt x="486" y="973"/>
                </a:lnTo>
                <a:lnTo>
                  <a:pt x="486" y="985"/>
                </a:lnTo>
                <a:lnTo>
                  <a:pt x="486" y="991"/>
                </a:lnTo>
                <a:lnTo>
                  <a:pt x="486" y="1003"/>
                </a:lnTo>
                <a:lnTo>
                  <a:pt x="486" y="1009"/>
                </a:lnTo>
                <a:lnTo>
                  <a:pt x="492" y="1015"/>
                </a:lnTo>
                <a:lnTo>
                  <a:pt x="492" y="1021"/>
                </a:lnTo>
                <a:lnTo>
                  <a:pt x="498" y="1027"/>
                </a:lnTo>
                <a:lnTo>
                  <a:pt x="498" y="1021"/>
                </a:lnTo>
                <a:lnTo>
                  <a:pt x="504" y="1015"/>
                </a:lnTo>
                <a:lnTo>
                  <a:pt x="504" y="1009"/>
                </a:lnTo>
                <a:lnTo>
                  <a:pt x="504" y="997"/>
                </a:lnTo>
                <a:lnTo>
                  <a:pt x="504" y="991"/>
                </a:lnTo>
                <a:lnTo>
                  <a:pt x="510" y="985"/>
                </a:lnTo>
                <a:lnTo>
                  <a:pt x="510" y="973"/>
                </a:lnTo>
                <a:lnTo>
                  <a:pt x="510" y="961"/>
                </a:lnTo>
                <a:lnTo>
                  <a:pt x="510" y="949"/>
                </a:lnTo>
                <a:lnTo>
                  <a:pt x="516" y="937"/>
                </a:lnTo>
                <a:lnTo>
                  <a:pt x="516" y="925"/>
                </a:lnTo>
                <a:lnTo>
                  <a:pt x="516" y="913"/>
                </a:lnTo>
                <a:lnTo>
                  <a:pt x="516" y="895"/>
                </a:lnTo>
                <a:lnTo>
                  <a:pt x="516" y="883"/>
                </a:lnTo>
                <a:lnTo>
                  <a:pt x="522" y="865"/>
                </a:lnTo>
                <a:lnTo>
                  <a:pt x="522" y="847"/>
                </a:lnTo>
                <a:lnTo>
                  <a:pt x="522" y="829"/>
                </a:lnTo>
                <a:lnTo>
                  <a:pt x="522" y="811"/>
                </a:lnTo>
                <a:lnTo>
                  <a:pt x="522" y="793"/>
                </a:lnTo>
                <a:lnTo>
                  <a:pt x="528" y="769"/>
                </a:lnTo>
                <a:lnTo>
                  <a:pt x="528" y="751"/>
                </a:lnTo>
                <a:lnTo>
                  <a:pt x="528" y="733"/>
                </a:lnTo>
                <a:lnTo>
                  <a:pt x="528" y="709"/>
                </a:lnTo>
                <a:lnTo>
                  <a:pt x="534" y="685"/>
                </a:lnTo>
                <a:lnTo>
                  <a:pt x="534" y="667"/>
                </a:lnTo>
                <a:lnTo>
                  <a:pt x="534" y="643"/>
                </a:lnTo>
                <a:lnTo>
                  <a:pt x="534" y="619"/>
                </a:lnTo>
                <a:lnTo>
                  <a:pt x="534" y="601"/>
                </a:lnTo>
                <a:lnTo>
                  <a:pt x="540" y="577"/>
                </a:lnTo>
                <a:lnTo>
                  <a:pt x="540" y="553"/>
                </a:lnTo>
                <a:lnTo>
                  <a:pt x="540" y="528"/>
                </a:lnTo>
                <a:lnTo>
                  <a:pt x="540" y="504"/>
                </a:lnTo>
                <a:lnTo>
                  <a:pt x="540" y="480"/>
                </a:lnTo>
                <a:lnTo>
                  <a:pt x="546" y="462"/>
                </a:lnTo>
                <a:lnTo>
                  <a:pt x="546" y="438"/>
                </a:lnTo>
                <a:lnTo>
                  <a:pt x="546" y="414"/>
                </a:lnTo>
                <a:lnTo>
                  <a:pt x="546" y="390"/>
                </a:lnTo>
                <a:lnTo>
                  <a:pt x="552" y="366"/>
                </a:lnTo>
                <a:lnTo>
                  <a:pt x="552" y="348"/>
                </a:lnTo>
                <a:lnTo>
                  <a:pt x="552" y="324"/>
                </a:lnTo>
                <a:lnTo>
                  <a:pt x="552" y="306"/>
                </a:lnTo>
                <a:lnTo>
                  <a:pt x="552" y="282"/>
                </a:lnTo>
                <a:lnTo>
                  <a:pt x="558" y="264"/>
                </a:lnTo>
                <a:lnTo>
                  <a:pt x="558" y="240"/>
                </a:lnTo>
                <a:lnTo>
                  <a:pt x="558" y="222"/>
                </a:lnTo>
                <a:lnTo>
                  <a:pt x="558" y="204"/>
                </a:lnTo>
                <a:lnTo>
                  <a:pt x="564" y="186"/>
                </a:lnTo>
                <a:lnTo>
                  <a:pt x="564" y="168"/>
                </a:lnTo>
                <a:lnTo>
                  <a:pt x="564" y="150"/>
                </a:lnTo>
                <a:lnTo>
                  <a:pt x="564" y="138"/>
                </a:lnTo>
                <a:lnTo>
                  <a:pt x="564" y="120"/>
                </a:lnTo>
                <a:lnTo>
                  <a:pt x="570" y="108"/>
                </a:lnTo>
                <a:lnTo>
                  <a:pt x="570" y="90"/>
                </a:lnTo>
                <a:lnTo>
                  <a:pt x="570" y="78"/>
                </a:lnTo>
                <a:lnTo>
                  <a:pt x="570" y="66"/>
                </a:lnTo>
                <a:lnTo>
                  <a:pt x="570" y="54"/>
                </a:lnTo>
                <a:lnTo>
                  <a:pt x="576" y="48"/>
                </a:lnTo>
                <a:lnTo>
                  <a:pt x="576" y="36"/>
                </a:lnTo>
                <a:lnTo>
                  <a:pt x="576" y="30"/>
                </a:lnTo>
                <a:lnTo>
                  <a:pt x="576" y="24"/>
                </a:lnTo>
                <a:lnTo>
                  <a:pt x="582" y="18"/>
                </a:lnTo>
                <a:lnTo>
                  <a:pt x="582" y="12"/>
                </a:lnTo>
                <a:lnTo>
                  <a:pt x="582" y="6"/>
                </a:lnTo>
                <a:lnTo>
                  <a:pt x="588" y="0"/>
                </a:lnTo>
                <a:lnTo>
                  <a:pt x="594" y="6"/>
                </a:lnTo>
                <a:lnTo>
                  <a:pt x="594" y="12"/>
                </a:lnTo>
                <a:lnTo>
                  <a:pt x="594" y="18"/>
                </a:lnTo>
                <a:lnTo>
                  <a:pt x="594" y="24"/>
                </a:lnTo>
                <a:lnTo>
                  <a:pt x="594" y="30"/>
                </a:lnTo>
                <a:lnTo>
                  <a:pt x="600" y="42"/>
                </a:lnTo>
                <a:lnTo>
                  <a:pt x="600" y="48"/>
                </a:lnTo>
                <a:lnTo>
                  <a:pt x="600" y="60"/>
                </a:lnTo>
                <a:lnTo>
                  <a:pt x="600" y="72"/>
                </a:lnTo>
                <a:lnTo>
                  <a:pt x="600" y="84"/>
                </a:lnTo>
                <a:lnTo>
                  <a:pt x="606" y="96"/>
                </a:lnTo>
                <a:lnTo>
                  <a:pt x="606" y="108"/>
                </a:lnTo>
                <a:lnTo>
                  <a:pt x="606" y="126"/>
                </a:lnTo>
                <a:lnTo>
                  <a:pt x="606" y="138"/>
                </a:lnTo>
                <a:lnTo>
                  <a:pt x="612" y="156"/>
                </a:lnTo>
                <a:lnTo>
                  <a:pt x="612" y="174"/>
                </a:lnTo>
                <a:lnTo>
                  <a:pt x="612" y="192"/>
                </a:lnTo>
                <a:lnTo>
                  <a:pt x="612" y="210"/>
                </a:lnTo>
                <a:lnTo>
                  <a:pt x="612" y="228"/>
                </a:lnTo>
                <a:lnTo>
                  <a:pt x="618" y="246"/>
                </a:lnTo>
                <a:lnTo>
                  <a:pt x="618" y="264"/>
                </a:lnTo>
                <a:lnTo>
                  <a:pt x="618" y="288"/>
                </a:lnTo>
                <a:lnTo>
                  <a:pt x="618" y="306"/>
                </a:lnTo>
                <a:lnTo>
                  <a:pt x="618" y="330"/>
                </a:lnTo>
                <a:lnTo>
                  <a:pt x="624" y="354"/>
                </a:lnTo>
                <a:lnTo>
                  <a:pt x="624" y="372"/>
                </a:lnTo>
                <a:lnTo>
                  <a:pt x="624" y="396"/>
                </a:lnTo>
                <a:lnTo>
                  <a:pt x="624" y="420"/>
                </a:lnTo>
                <a:lnTo>
                  <a:pt x="630" y="444"/>
                </a:lnTo>
                <a:lnTo>
                  <a:pt x="630" y="462"/>
                </a:lnTo>
                <a:lnTo>
                  <a:pt x="630" y="486"/>
                </a:lnTo>
                <a:lnTo>
                  <a:pt x="630" y="510"/>
                </a:lnTo>
                <a:lnTo>
                  <a:pt x="630" y="534"/>
                </a:lnTo>
                <a:lnTo>
                  <a:pt x="636" y="559"/>
                </a:lnTo>
                <a:lnTo>
                  <a:pt x="636" y="583"/>
                </a:lnTo>
                <a:lnTo>
                  <a:pt x="636" y="601"/>
                </a:lnTo>
                <a:lnTo>
                  <a:pt x="636" y="625"/>
                </a:lnTo>
                <a:lnTo>
                  <a:pt x="642" y="649"/>
                </a:lnTo>
                <a:lnTo>
                  <a:pt x="642" y="673"/>
                </a:lnTo>
                <a:lnTo>
                  <a:pt x="642" y="691"/>
                </a:lnTo>
                <a:lnTo>
                  <a:pt x="642" y="715"/>
                </a:lnTo>
                <a:lnTo>
                  <a:pt x="642" y="733"/>
                </a:lnTo>
                <a:lnTo>
                  <a:pt x="648" y="757"/>
                </a:lnTo>
                <a:lnTo>
                  <a:pt x="648" y="775"/>
                </a:lnTo>
                <a:lnTo>
                  <a:pt x="648" y="793"/>
                </a:lnTo>
                <a:lnTo>
                  <a:pt x="648" y="817"/>
                </a:lnTo>
                <a:lnTo>
                  <a:pt x="648" y="835"/>
                </a:lnTo>
                <a:lnTo>
                  <a:pt x="654" y="853"/>
                </a:lnTo>
                <a:lnTo>
                  <a:pt x="654" y="865"/>
                </a:lnTo>
                <a:lnTo>
                  <a:pt x="654" y="883"/>
                </a:lnTo>
                <a:lnTo>
                  <a:pt x="654" y="901"/>
                </a:lnTo>
                <a:lnTo>
                  <a:pt x="660" y="913"/>
                </a:lnTo>
                <a:lnTo>
                  <a:pt x="660" y="931"/>
                </a:lnTo>
                <a:lnTo>
                  <a:pt x="660" y="943"/>
                </a:lnTo>
                <a:lnTo>
                  <a:pt x="660" y="955"/>
                </a:lnTo>
                <a:lnTo>
                  <a:pt x="660" y="967"/>
                </a:lnTo>
                <a:lnTo>
                  <a:pt x="666" y="973"/>
                </a:lnTo>
                <a:lnTo>
                  <a:pt x="666" y="985"/>
                </a:lnTo>
                <a:lnTo>
                  <a:pt x="666" y="991"/>
                </a:lnTo>
                <a:lnTo>
                  <a:pt x="666" y="1003"/>
                </a:lnTo>
                <a:lnTo>
                  <a:pt x="666" y="1009"/>
                </a:lnTo>
                <a:lnTo>
                  <a:pt x="672" y="1015"/>
                </a:lnTo>
                <a:lnTo>
                  <a:pt x="672" y="1021"/>
                </a:lnTo>
                <a:lnTo>
                  <a:pt x="678" y="1027"/>
                </a:lnTo>
                <a:lnTo>
                  <a:pt x="678" y="1021"/>
                </a:lnTo>
                <a:lnTo>
                  <a:pt x="684" y="1015"/>
                </a:lnTo>
                <a:lnTo>
                  <a:pt x="684" y="1009"/>
                </a:lnTo>
                <a:lnTo>
                  <a:pt x="684" y="1003"/>
                </a:lnTo>
                <a:lnTo>
                  <a:pt x="684" y="997"/>
                </a:lnTo>
                <a:lnTo>
                  <a:pt x="690" y="991"/>
                </a:lnTo>
                <a:lnTo>
                  <a:pt x="690" y="985"/>
                </a:lnTo>
                <a:lnTo>
                  <a:pt x="690" y="973"/>
                </a:lnTo>
                <a:lnTo>
                  <a:pt x="690" y="961"/>
                </a:lnTo>
                <a:lnTo>
                  <a:pt x="690" y="949"/>
                </a:lnTo>
                <a:lnTo>
                  <a:pt x="696" y="937"/>
                </a:lnTo>
                <a:lnTo>
                  <a:pt x="696" y="925"/>
                </a:lnTo>
                <a:lnTo>
                  <a:pt x="696" y="907"/>
                </a:lnTo>
                <a:lnTo>
                  <a:pt x="696" y="895"/>
                </a:lnTo>
                <a:lnTo>
                  <a:pt x="696" y="877"/>
                </a:lnTo>
                <a:lnTo>
                  <a:pt x="702" y="865"/>
                </a:lnTo>
                <a:lnTo>
                  <a:pt x="702" y="847"/>
                </a:lnTo>
                <a:lnTo>
                  <a:pt x="702" y="829"/>
                </a:lnTo>
                <a:lnTo>
                  <a:pt x="702" y="811"/>
                </a:lnTo>
                <a:lnTo>
                  <a:pt x="708" y="787"/>
                </a:lnTo>
                <a:lnTo>
                  <a:pt x="708" y="769"/>
                </a:lnTo>
                <a:lnTo>
                  <a:pt x="708" y="751"/>
                </a:lnTo>
                <a:lnTo>
                  <a:pt x="708" y="727"/>
                </a:lnTo>
                <a:lnTo>
                  <a:pt x="708" y="709"/>
                </a:lnTo>
                <a:lnTo>
                  <a:pt x="714" y="685"/>
                </a:lnTo>
                <a:lnTo>
                  <a:pt x="714" y="661"/>
                </a:lnTo>
                <a:lnTo>
                  <a:pt x="714" y="643"/>
                </a:lnTo>
                <a:lnTo>
                  <a:pt x="714" y="619"/>
                </a:lnTo>
                <a:lnTo>
                  <a:pt x="720" y="595"/>
                </a:lnTo>
                <a:lnTo>
                  <a:pt x="720" y="571"/>
                </a:lnTo>
                <a:lnTo>
                  <a:pt x="720" y="547"/>
                </a:lnTo>
                <a:lnTo>
                  <a:pt x="720" y="528"/>
                </a:lnTo>
                <a:lnTo>
                  <a:pt x="720" y="504"/>
                </a:lnTo>
                <a:lnTo>
                  <a:pt x="726" y="480"/>
                </a:lnTo>
                <a:lnTo>
                  <a:pt x="726" y="456"/>
                </a:lnTo>
                <a:lnTo>
                  <a:pt x="726" y="432"/>
                </a:lnTo>
                <a:lnTo>
                  <a:pt x="726" y="408"/>
                </a:lnTo>
                <a:lnTo>
                  <a:pt x="726" y="390"/>
                </a:lnTo>
                <a:lnTo>
                  <a:pt x="732" y="366"/>
                </a:lnTo>
                <a:lnTo>
                  <a:pt x="732" y="342"/>
                </a:lnTo>
                <a:lnTo>
                  <a:pt x="732" y="324"/>
                </a:lnTo>
                <a:lnTo>
                  <a:pt x="732" y="300"/>
                </a:lnTo>
                <a:lnTo>
                  <a:pt x="738" y="282"/>
                </a:lnTo>
                <a:lnTo>
                  <a:pt x="738" y="258"/>
                </a:lnTo>
                <a:lnTo>
                  <a:pt x="738" y="240"/>
                </a:lnTo>
                <a:lnTo>
                  <a:pt x="738" y="222"/>
                </a:lnTo>
                <a:lnTo>
                  <a:pt x="738" y="204"/>
                </a:lnTo>
                <a:lnTo>
                  <a:pt x="744" y="186"/>
                </a:lnTo>
                <a:lnTo>
                  <a:pt x="744" y="168"/>
                </a:lnTo>
                <a:lnTo>
                  <a:pt x="744" y="150"/>
                </a:lnTo>
                <a:lnTo>
                  <a:pt x="744" y="132"/>
                </a:lnTo>
                <a:lnTo>
                  <a:pt x="744" y="120"/>
                </a:lnTo>
                <a:lnTo>
                  <a:pt x="750" y="102"/>
                </a:lnTo>
                <a:lnTo>
                  <a:pt x="750" y="90"/>
                </a:lnTo>
                <a:lnTo>
                  <a:pt x="750" y="78"/>
                </a:lnTo>
                <a:lnTo>
                  <a:pt x="750" y="66"/>
                </a:lnTo>
                <a:lnTo>
                  <a:pt x="756" y="54"/>
                </a:lnTo>
                <a:lnTo>
                  <a:pt x="756" y="48"/>
                </a:lnTo>
                <a:lnTo>
                  <a:pt x="756" y="36"/>
                </a:lnTo>
                <a:lnTo>
                  <a:pt x="756" y="30"/>
                </a:lnTo>
                <a:lnTo>
                  <a:pt x="756" y="24"/>
                </a:lnTo>
                <a:lnTo>
                  <a:pt x="762" y="18"/>
                </a:lnTo>
                <a:lnTo>
                  <a:pt x="762" y="12"/>
                </a:lnTo>
                <a:lnTo>
                  <a:pt x="762" y="6"/>
                </a:lnTo>
                <a:lnTo>
                  <a:pt x="768" y="0"/>
                </a:lnTo>
                <a:lnTo>
                  <a:pt x="774" y="6"/>
                </a:lnTo>
                <a:lnTo>
                  <a:pt x="774" y="12"/>
                </a:lnTo>
                <a:lnTo>
                  <a:pt x="774" y="18"/>
                </a:lnTo>
                <a:lnTo>
                  <a:pt x="774" y="24"/>
                </a:lnTo>
                <a:lnTo>
                  <a:pt x="774" y="30"/>
                </a:lnTo>
                <a:lnTo>
                  <a:pt x="780" y="42"/>
                </a:lnTo>
                <a:lnTo>
                  <a:pt x="780" y="48"/>
                </a:lnTo>
                <a:lnTo>
                  <a:pt x="780" y="60"/>
                </a:lnTo>
                <a:lnTo>
                  <a:pt x="780" y="72"/>
                </a:lnTo>
                <a:lnTo>
                  <a:pt x="786" y="84"/>
                </a:lnTo>
                <a:lnTo>
                  <a:pt x="786" y="96"/>
                </a:lnTo>
                <a:lnTo>
                  <a:pt x="786" y="108"/>
                </a:lnTo>
                <a:lnTo>
                  <a:pt x="786" y="126"/>
                </a:lnTo>
                <a:lnTo>
                  <a:pt x="786" y="144"/>
                </a:lnTo>
                <a:lnTo>
                  <a:pt x="792" y="156"/>
                </a:lnTo>
                <a:lnTo>
                  <a:pt x="792" y="174"/>
                </a:lnTo>
                <a:lnTo>
                  <a:pt x="792" y="192"/>
                </a:lnTo>
                <a:lnTo>
                  <a:pt x="792" y="210"/>
                </a:lnTo>
                <a:lnTo>
                  <a:pt x="792" y="228"/>
                </a:lnTo>
                <a:lnTo>
                  <a:pt x="798" y="246"/>
                </a:lnTo>
                <a:lnTo>
                  <a:pt x="798" y="270"/>
                </a:lnTo>
                <a:lnTo>
                  <a:pt x="798" y="288"/>
                </a:lnTo>
                <a:lnTo>
                  <a:pt x="798" y="312"/>
                </a:lnTo>
                <a:lnTo>
                  <a:pt x="804" y="330"/>
                </a:lnTo>
                <a:lnTo>
                  <a:pt x="804" y="354"/>
                </a:lnTo>
                <a:lnTo>
                  <a:pt x="804" y="378"/>
                </a:lnTo>
                <a:lnTo>
                  <a:pt x="804" y="396"/>
                </a:lnTo>
                <a:lnTo>
                  <a:pt x="804" y="420"/>
                </a:lnTo>
                <a:lnTo>
                  <a:pt x="810" y="444"/>
                </a:lnTo>
                <a:lnTo>
                  <a:pt x="810" y="468"/>
                </a:lnTo>
                <a:lnTo>
                  <a:pt x="810" y="492"/>
                </a:lnTo>
                <a:lnTo>
                  <a:pt x="810" y="510"/>
                </a:lnTo>
                <a:lnTo>
                  <a:pt x="816" y="534"/>
                </a:lnTo>
                <a:lnTo>
                  <a:pt x="816" y="559"/>
                </a:lnTo>
                <a:lnTo>
                  <a:pt x="816" y="583"/>
                </a:lnTo>
                <a:lnTo>
                  <a:pt x="816" y="607"/>
                </a:lnTo>
                <a:lnTo>
                  <a:pt x="816" y="631"/>
                </a:lnTo>
                <a:lnTo>
                  <a:pt x="822" y="649"/>
                </a:lnTo>
                <a:lnTo>
                  <a:pt x="822" y="673"/>
                </a:lnTo>
                <a:lnTo>
                  <a:pt x="822" y="697"/>
                </a:lnTo>
                <a:lnTo>
                  <a:pt x="822" y="715"/>
                </a:lnTo>
                <a:lnTo>
                  <a:pt x="822" y="739"/>
                </a:lnTo>
                <a:lnTo>
                  <a:pt x="828" y="757"/>
                </a:lnTo>
                <a:lnTo>
                  <a:pt x="828" y="781"/>
                </a:lnTo>
                <a:lnTo>
                  <a:pt x="828" y="799"/>
                </a:lnTo>
                <a:lnTo>
                  <a:pt x="828" y="817"/>
                </a:lnTo>
                <a:lnTo>
                  <a:pt x="834" y="835"/>
                </a:lnTo>
                <a:lnTo>
                  <a:pt x="834" y="853"/>
                </a:lnTo>
                <a:lnTo>
                  <a:pt x="834" y="871"/>
                </a:lnTo>
                <a:lnTo>
                  <a:pt x="834" y="883"/>
                </a:lnTo>
                <a:lnTo>
                  <a:pt x="834" y="901"/>
                </a:lnTo>
                <a:lnTo>
                  <a:pt x="840" y="919"/>
                </a:lnTo>
                <a:lnTo>
                  <a:pt x="840" y="931"/>
                </a:lnTo>
                <a:lnTo>
                  <a:pt x="840" y="943"/>
                </a:lnTo>
                <a:lnTo>
                  <a:pt x="840" y="955"/>
                </a:lnTo>
                <a:lnTo>
                  <a:pt x="846" y="967"/>
                </a:lnTo>
                <a:lnTo>
                  <a:pt x="846" y="979"/>
                </a:lnTo>
                <a:lnTo>
                  <a:pt x="846" y="985"/>
                </a:lnTo>
                <a:lnTo>
                  <a:pt x="846" y="997"/>
                </a:lnTo>
                <a:lnTo>
                  <a:pt x="846" y="1003"/>
                </a:lnTo>
                <a:lnTo>
                  <a:pt x="852" y="1009"/>
                </a:lnTo>
                <a:lnTo>
                  <a:pt x="852" y="1015"/>
                </a:lnTo>
                <a:lnTo>
                  <a:pt x="852" y="1021"/>
                </a:lnTo>
                <a:lnTo>
                  <a:pt x="858" y="1027"/>
                </a:lnTo>
                <a:lnTo>
                  <a:pt x="864" y="1021"/>
                </a:lnTo>
                <a:lnTo>
                  <a:pt x="864" y="1015"/>
                </a:lnTo>
                <a:lnTo>
                  <a:pt x="864" y="1009"/>
                </a:lnTo>
                <a:lnTo>
                  <a:pt x="864" y="1003"/>
                </a:lnTo>
                <a:lnTo>
                  <a:pt x="864" y="997"/>
                </a:lnTo>
                <a:lnTo>
                  <a:pt x="870" y="991"/>
                </a:lnTo>
                <a:lnTo>
                  <a:pt x="870" y="979"/>
                </a:lnTo>
                <a:lnTo>
                  <a:pt x="870" y="973"/>
                </a:lnTo>
                <a:lnTo>
                  <a:pt x="870" y="961"/>
                </a:lnTo>
                <a:lnTo>
                  <a:pt x="870" y="949"/>
                </a:lnTo>
                <a:lnTo>
                  <a:pt x="876" y="937"/>
                </a:lnTo>
                <a:lnTo>
                  <a:pt x="876" y="925"/>
                </a:lnTo>
                <a:lnTo>
                  <a:pt x="876" y="907"/>
                </a:lnTo>
                <a:lnTo>
                  <a:pt x="876" y="895"/>
                </a:lnTo>
                <a:lnTo>
                  <a:pt x="882" y="877"/>
                </a:lnTo>
                <a:lnTo>
                  <a:pt x="882" y="859"/>
                </a:lnTo>
                <a:lnTo>
                  <a:pt x="882" y="841"/>
                </a:lnTo>
                <a:lnTo>
                  <a:pt x="882" y="823"/>
                </a:lnTo>
                <a:lnTo>
                  <a:pt x="882" y="805"/>
                </a:lnTo>
                <a:lnTo>
                  <a:pt x="888" y="787"/>
                </a:lnTo>
                <a:lnTo>
                  <a:pt x="888" y="769"/>
                </a:lnTo>
                <a:lnTo>
                  <a:pt x="888" y="745"/>
                </a:lnTo>
                <a:lnTo>
                  <a:pt x="888" y="727"/>
                </a:lnTo>
                <a:lnTo>
                  <a:pt x="894" y="703"/>
                </a:lnTo>
                <a:lnTo>
                  <a:pt x="894" y="685"/>
                </a:lnTo>
                <a:lnTo>
                  <a:pt x="894" y="661"/>
                </a:lnTo>
                <a:lnTo>
                  <a:pt x="894" y="637"/>
                </a:lnTo>
                <a:lnTo>
                  <a:pt x="894" y="619"/>
                </a:lnTo>
                <a:lnTo>
                  <a:pt x="900" y="595"/>
                </a:lnTo>
                <a:lnTo>
                  <a:pt x="900" y="571"/>
                </a:lnTo>
                <a:lnTo>
                  <a:pt x="900" y="547"/>
                </a:lnTo>
                <a:lnTo>
                  <a:pt x="900" y="522"/>
                </a:lnTo>
                <a:lnTo>
                  <a:pt x="900" y="498"/>
                </a:lnTo>
                <a:lnTo>
                  <a:pt x="906" y="480"/>
                </a:lnTo>
                <a:lnTo>
                  <a:pt x="906" y="456"/>
                </a:lnTo>
                <a:lnTo>
                  <a:pt x="906" y="432"/>
                </a:lnTo>
                <a:lnTo>
                  <a:pt x="906" y="408"/>
                </a:lnTo>
                <a:lnTo>
                  <a:pt x="912" y="384"/>
                </a:lnTo>
                <a:lnTo>
                  <a:pt x="912" y="366"/>
                </a:lnTo>
                <a:lnTo>
                  <a:pt x="912" y="342"/>
                </a:lnTo>
                <a:lnTo>
                  <a:pt x="912" y="318"/>
                </a:lnTo>
                <a:lnTo>
                  <a:pt x="912" y="300"/>
                </a:lnTo>
                <a:lnTo>
                  <a:pt x="918" y="276"/>
                </a:lnTo>
                <a:lnTo>
                  <a:pt x="918" y="258"/>
                </a:lnTo>
                <a:lnTo>
                  <a:pt x="918" y="240"/>
                </a:lnTo>
                <a:lnTo>
                  <a:pt x="918" y="216"/>
                </a:lnTo>
                <a:lnTo>
                  <a:pt x="918" y="198"/>
                </a:lnTo>
                <a:lnTo>
                  <a:pt x="924" y="180"/>
                </a:lnTo>
                <a:lnTo>
                  <a:pt x="924" y="162"/>
                </a:lnTo>
                <a:lnTo>
                  <a:pt x="924" y="150"/>
                </a:lnTo>
                <a:lnTo>
                  <a:pt x="924" y="132"/>
                </a:lnTo>
                <a:lnTo>
                  <a:pt x="930" y="120"/>
                </a:lnTo>
                <a:lnTo>
                  <a:pt x="930" y="102"/>
                </a:lnTo>
                <a:lnTo>
                  <a:pt x="930" y="90"/>
                </a:lnTo>
                <a:lnTo>
                  <a:pt x="930" y="78"/>
                </a:lnTo>
                <a:lnTo>
                  <a:pt x="930" y="66"/>
                </a:lnTo>
                <a:lnTo>
                  <a:pt x="936" y="54"/>
                </a:lnTo>
                <a:lnTo>
                  <a:pt x="936" y="42"/>
                </a:lnTo>
                <a:lnTo>
                  <a:pt x="936" y="36"/>
                </a:lnTo>
                <a:lnTo>
                  <a:pt x="936" y="30"/>
                </a:lnTo>
                <a:lnTo>
                  <a:pt x="942" y="24"/>
                </a:lnTo>
                <a:lnTo>
                  <a:pt x="942" y="18"/>
                </a:lnTo>
                <a:lnTo>
                  <a:pt x="942" y="12"/>
                </a:lnTo>
                <a:lnTo>
                  <a:pt x="942" y="6"/>
                </a:lnTo>
                <a:lnTo>
                  <a:pt x="948" y="0"/>
                </a:lnTo>
                <a:lnTo>
                  <a:pt x="948" y="6"/>
                </a:lnTo>
                <a:lnTo>
                  <a:pt x="954" y="12"/>
                </a:lnTo>
                <a:lnTo>
                  <a:pt x="954" y="18"/>
                </a:lnTo>
                <a:lnTo>
                  <a:pt x="954" y="24"/>
                </a:lnTo>
                <a:lnTo>
                  <a:pt x="960" y="36"/>
                </a:lnTo>
                <a:lnTo>
                  <a:pt x="960" y="42"/>
                </a:lnTo>
                <a:lnTo>
                  <a:pt x="960" y="54"/>
                </a:lnTo>
                <a:lnTo>
                  <a:pt x="960" y="60"/>
                </a:lnTo>
                <a:lnTo>
                  <a:pt x="960" y="72"/>
                </a:lnTo>
                <a:lnTo>
                  <a:pt x="966" y="84"/>
                </a:lnTo>
                <a:lnTo>
                  <a:pt x="966" y="96"/>
                </a:lnTo>
                <a:lnTo>
                  <a:pt x="966" y="114"/>
                </a:lnTo>
                <a:lnTo>
                  <a:pt x="966" y="126"/>
                </a:lnTo>
                <a:lnTo>
                  <a:pt x="972" y="144"/>
                </a:lnTo>
                <a:lnTo>
                  <a:pt x="972" y="162"/>
                </a:lnTo>
                <a:lnTo>
                  <a:pt x="972" y="174"/>
                </a:lnTo>
                <a:lnTo>
                  <a:pt x="972" y="192"/>
                </a:lnTo>
                <a:lnTo>
                  <a:pt x="972" y="210"/>
                </a:lnTo>
                <a:lnTo>
                  <a:pt x="978" y="234"/>
                </a:lnTo>
                <a:lnTo>
                  <a:pt x="978" y="252"/>
                </a:lnTo>
                <a:lnTo>
                  <a:pt x="978" y="270"/>
                </a:lnTo>
                <a:lnTo>
                  <a:pt x="978" y="294"/>
                </a:lnTo>
                <a:lnTo>
                  <a:pt x="978" y="312"/>
                </a:lnTo>
                <a:lnTo>
                  <a:pt x="984" y="336"/>
                </a:lnTo>
                <a:lnTo>
                  <a:pt x="984" y="354"/>
                </a:lnTo>
                <a:lnTo>
                  <a:pt x="984" y="378"/>
                </a:lnTo>
                <a:lnTo>
                  <a:pt x="984" y="402"/>
                </a:lnTo>
                <a:lnTo>
                  <a:pt x="990" y="426"/>
                </a:lnTo>
                <a:lnTo>
                  <a:pt x="990" y="444"/>
                </a:lnTo>
                <a:lnTo>
                  <a:pt x="990" y="468"/>
                </a:lnTo>
                <a:lnTo>
                  <a:pt x="990" y="492"/>
                </a:lnTo>
                <a:lnTo>
                  <a:pt x="990" y="516"/>
                </a:lnTo>
                <a:lnTo>
                  <a:pt x="996" y="540"/>
                </a:lnTo>
                <a:lnTo>
                  <a:pt x="996" y="565"/>
                </a:lnTo>
                <a:lnTo>
                  <a:pt x="996" y="583"/>
                </a:lnTo>
                <a:lnTo>
                  <a:pt x="996" y="607"/>
                </a:lnTo>
                <a:lnTo>
                  <a:pt x="996" y="631"/>
                </a:lnTo>
                <a:lnTo>
                  <a:pt x="1002" y="655"/>
                </a:lnTo>
                <a:lnTo>
                  <a:pt x="1002" y="673"/>
                </a:lnTo>
                <a:lnTo>
                  <a:pt x="1002" y="697"/>
                </a:lnTo>
                <a:lnTo>
                  <a:pt x="1002" y="721"/>
                </a:lnTo>
                <a:lnTo>
                  <a:pt x="1008" y="739"/>
                </a:lnTo>
                <a:lnTo>
                  <a:pt x="1008" y="763"/>
                </a:lnTo>
                <a:lnTo>
                  <a:pt x="1008" y="781"/>
                </a:lnTo>
                <a:lnTo>
                  <a:pt x="1008" y="799"/>
                </a:lnTo>
                <a:lnTo>
                  <a:pt x="1008" y="817"/>
                </a:lnTo>
                <a:lnTo>
                  <a:pt x="1014" y="835"/>
                </a:lnTo>
                <a:lnTo>
                  <a:pt x="1014" y="853"/>
                </a:lnTo>
                <a:lnTo>
                  <a:pt x="1014" y="871"/>
                </a:lnTo>
                <a:lnTo>
                  <a:pt x="1014" y="889"/>
                </a:lnTo>
                <a:lnTo>
                  <a:pt x="1020" y="901"/>
                </a:lnTo>
                <a:lnTo>
                  <a:pt x="1020" y="919"/>
                </a:lnTo>
                <a:lnTo>
                  <a:pt x="1020" y="931"/>
                </a:lnTo>
                <a:lnTo>
                  <a:pt x="1020" y="943"/>
                </a:lnTo>
                <a:lnTo>
                  <a:pt x="1020" y="955"/>
                </a:lnTo>
                <a:lnTo>
                  <a:pt x="1026" y="967"/>
                </a:lnTo>
                <a:lnTo>
                  <a:pt x="1026" y="979"/>
                </a:lnTo>
                <a:lnTo>
                  <a:pt x="1026" y="985"/>
                </a:lnTo>
                <a:lnTo>
                  <a:pt x="1026" y="997"/>
                </a:lnTo>
                <a:lnTo>
                  <a:pt x="1026" y="1003"/>
                </a:lnTo>
                <a:lnTo>
                  <a:pt x="1032" y="1009"/>
                </a:lnTo>
                <a:lnTo>
                  <a:pt x="1032" y="1015"/>
                </a:lnTo>
                <a:lnTo>
                  <a:pt x="1032" y="1021"/>
                </a:lnTo>
                <a:lnTo>
                  <a:pt x="1038" y="1027"/>
                </a:lnTo>
                <a:lnTo>
                  <a:pt x="1044" y="1021"/>
                </a:lnTo>
                <a:lnTo>
                  <a:pt x="1044" y="1015"/>
                </a:lnTo>
                <a:lnTo>
                  <a:pt x="1044" y="1009"/>
                </a:lnTo>
                <a:lnTo>
                  <a:pt x="1044" y="1003"/>
                </a:lnTo>
                <a:lnTo>
                  <a:pt x="1044" y="997"/>
                </a:lnTo>
                <a:lnTo>
                  <a:pt x="1050" y="991"/>
                </a:lnTo>
                <a:lnTo>
                  <a:pt x="1050" y="979"/>
                </a:lnTo>
                <a:lnTo>
                  <a:pt x="1050" y="973"/>
                </a:lnTo>
                <a:lnTo>
                  <a:pt x="1050" y="961"/>
                </a:lnTo>
                <a:lnTo>
                  <a:pt x="1056" y="949"/>
                </a:lnTo>
                <a:lnTo>
                  <a:pt x="1056" y="937"/>
                </a:lnTo>
                <a:lnTo>
                  <a:pt x="1056" y="919"/>
                </a:lnTo>
                <a:lnTo>
                  <a:pt x="1056" y="907"/>
                </a:lnTo>
                <a:lnTo>
                  <a:pt x="1056" y="889"/>
                </a:lnTo>
                <a:lnTo>
                  <a:pt x="1062" y="877"/>
                </a:lnTo>
                <a:lnTo>
                  <a:pt x="1062" y="859"/>
                </a:lnTo>
                <a:lnTo>
                  <a:pt x="1062" y="841"/>
                </a:lnTo>
                <a:lnTo>
                  <a:pt x="1062" y="823"/>
                </a:lnTo>
                <a:lnTo>
                  <a:pt x="1068" y="805"/>
                </a:lnTo>
                <a:lnTo>
                  <a:pt x="1068" y="787"/>
                </a:lnTo>
                <a:lnTo>
                  <a:pt x="1068" y="763"/>
                </a:lnTo>
                <a:lnTo>
                  <a:pt x="1068" y="745"/>
                </a:lnTo>
                <a:lnTo>
                  <a:pt x="1068" y="721"/>
                </a:lnTo>
                <a:lnTo>
                  <a:pt x="1074" y="703"/>
                </a:lnTo>
                <a:lnTo>
                  <a:pt x="1074" y="679"/>
                </a:lnTo>
                <a:lnTo>
                  <a:pt x="1074" y="661"/>
                </a:lnTo>
                <a:lnTo>
                  <a:pt x="1074" y="637"/>
                </a:lnTo>
                <a:lnTo>
                  <a:pt x="1074" y="613"/>
                </a:lnTo>
                <a:lnTo>
                  <a:pt x="1080" y="589"/>
                </a:lnTo>
                <a:lnTo>
                  <a:pt x="1080" y="565"/>
                </a:lnTo>
                <a:lnTo>
                  <a:pt x="1080" y="547"/>
                </a:lnTo>
                <a:lnTo>
                  <a:pt x="1080" y="522"/>
                </a:lnTo>
                <a:lnTo>
                  <a:pt x="1086" y="498"/>
                </a:lnTo>
                <a:lnTo>
                  <a:pt x="1086" y="474"/>
                </a:lnTo>
                <a:lnTo>
                  <a:pt x="1086" y="450"/>
                </a:lnTo>
                <a:lnTo>
                  <a:pt x="1086" y="426"/>
                </a:lnTo>
                <a:lnTo>
                  <a:pt x="1086" y="408"/>
                </a:lnTo>
                <a:lnTo>
                  <a:pt x="1092" y="384"/>
                </a:lnTo>
                <a:lnTo>
                  <a:pt x="1092" y="360"/>
                </a:lnTo>
                <a:lnTo>
                  <a:pt x="1092" y="342"/>
                </a:lnTo>
                <a:lnTo>
                  <a:pt x="1092" y="318"/>
                </a:lnTo>
                <a:lnTo>
                  <a:pt x="1098" y="294"/>
                </a:lnTo>
                <a:lnTo>
                  <a:pt x="1098" y="276"/>
                </a:lnTo>
                <a:lnTo>
                  <a:pt x="1098" y="258"/>
                </a:lnTo>
                <a:lnTo>
                  <a:pt x="1098" y="234"/>
                </a:lnTo>
                <a:lnTo>
                  <a:pt x="1098" y="216"/>
                </a:lnTo>
                <a:lnTo>
                  <a:pt x="1104" y="198"/>
                </a:lnTo>
                <a:lnTo>
                  <a:pt x="1104" y="180"/>
                </a:lnTo>
                <a:lnTo>
                  <a:pt x="1104" y="162"/>
                </a:lnTo>
                <a:lnTo>
                  <a:pt x="1104" y="144"/>
                </a:lnTo>
                <a:lnTo>
                  <a:pt x="1104" y="132"/>
                </a:lnTo>
                <a:lnTo>
                  <a:pt x="1110" y="114"/>
                </a:lnTo>
                <a:lnTo>
                  <a:pt x="1110" y="102"/>
                </a:lnTo>
                <a:lnTo>
                  <a:pt x="1110" y="90"/>
                </a:lnTo>
                <a:lnTo>
                  <a:pt x="1110" y="78"/>
                </a:lnTo>
                <a:lnTo>
                  <a:pt x="1116" y="66"/>
                </a:lnTo>
                <a:lnTo>
                  <a:pt x="1116" y="54"/>
                </a:lnTo>
                <a:lnTo>
                  <a:pt x="1116" y="42"/>
                </a:lnTo>
                <a:lnTo>
                  <a:pt x="1116" y="36"/>
                </a:lnTo>
                <a:lnTo>
                  <a:pt x="1116" y="30"/>
                </a:lnTo>
                <a:lnTo>
                  <a:pt x="1122" y="18"/>
                </a:lnTo>
                <a:lnTo>
                  <a:pt x="1122" y="12"/>
                </a:lnTo>
                <a:lnTo>
                  <a:pt x="1122" y="6"/>
                </a:lnTo>
                <a:lnTo>
                  <a:pt x="1128" y="0"/>
                </a:lnTo>
                <a:lnTo>
                  <a:pt x="1134" y="6"/>
                </a:lnTo>
                <a:lnTo>
                  <a:pt x="1134" y="12"/>
                </a:lnTo>
                <a:lnTo>
                  <a:pt x="1134" y="18"/>
                </a:lnTo>
                <a:lnTo>
                  <a:pt x="1134" y="24"/>
                </a:lnTo>
                <a:lnTo>
                  <a:pt x="1140" y="36"/>
                </a:lnTo>
                <a:lnTo>
                  <a:pt x="1140" y="42"/>
                </a:lnTo>
                <a:lnTo>
                  <a:pt x="1140" y="54"/>
                </a:lnTo>
                <a:lnTo>
                  <a:pt x="1140" y="60"/>
                </a:lnTo>
                <a:lnTo>
                  <a:pt x="1146" y="72"/>
                </a:lnTo>
                <a:lnTo>
                  <a:pt x="1146" y="84"/>
                </a:lnTo>
                <a:lnTo>
                  <a:pt x="1146" y="102"/>
                </a:lnTo>
                <a:lnTo>
                  <a:pt x="1146" y="114"/>
                </a:lnTo>
                <a:lnTo>
                  <a:pt x="1146" y="126"/>
                </a:lnTo>
                <a:lnTo>
                  <a:pt x="1152" y="144"/>
                </a:lnTo>
                <a:lnTo>
                  <a:pt x="1152" y="162"/>
                </a:lnTo>
                <a:lnTo>
                  <a:pt x="1152" y="180"/>
                </a:lnTo>
                <a:lnTo>
                  <a:pt x="1152" y="198"/>
                </a:lnTo>
                <a:lnTo>
                  <a:pt x="1152" y="216"/>
                </a:lnTo>
                <a:lnTo>
                  <a:pt x="1158" y="234"/>
                </a:lnTo>
                <a:lnTo>
                  <a:pt x="1158" y="252"/>
                </a:lnTo>
                <a:lnTo>
                  <a:pt x="1158" y="276"/>
                </a:lnTo>
                <a:lnTo>
                  <a:pt x="1158" y="294"/>
                </a:lnTo>
                <a:lnTo>
                  <a:pt x="1164" y="318"/>
                </a:lnTo>
                <a:lnTo>
                  <a:pt x="1164" y="336"/>
                </a:lnTo>
                <a:lnTo>
                  <a:pt x="1164" y="360"/>
                </a:lnTo>
                <a:lnTo>
                  <a:pt x="1164" y="378"/>
                </a:lnTo>
                <a:lnTo>
                  <a:pt x="1164" y="402"/>
                </a:lnTo>
                <a:lnTo>
                  <a:pt x="1170" y="426"/>
                </a:lnTo>
                <a:lnTo>
                  <a:pt x="1170" y="450"/>
                </a:lnTo>
                <a:lnTo>
                  <a:pt x="1170" y="474"/>
                </a:lnTo>
                <a:lnTo>
                  <a:pt x="1170" y="498"/>
                </a:lnTo>
                <a:lnTo>
                  <a:pt x="1170" y="516"/>
                </a:lnTo>
                <a:lnTo>
                  <a:pt x="1176" y="540"/>
                </a:lnTo>
                <a:lnTo>
                  <a:pt x="1176" y="565"/>
                </a:lnTo>
                <a:lnTo>
                  <a:pt x="1176" y="589"/>
                </a:lnTo>
                <a:lnTo>
                  <a:pt x="1176" y="613"/>
                </a:lnTo>
                <a:lnTo>
                  <a:pt x="1182" y="631"/>
                </a:lnTo>
                <a:lnTo>
                  <a:pt x="1182" y="655"/>
                </a:lnTo>
                <a:lnTo>
                  <a:pt x="1182" y="679"/>
                </a:lnTo>
                <a:lnTo>
                  <a:pt x="1182" y="697"/>
                </a:lnTo>
                <a:lnTo>
                  <a:pt x="1182" y="721"/>
                </a:lnTo>
                <a:lnTo>
                  <a:pt x="1188" y="745"/>
                </a:lnTo>
                <a:lnTo>
                  <a:pt x="1188" y="763"/>
                </a:lnTo>
                <a:lnTo>
                  <a:pt x="1188" y="781"/>
                </a:lnTo>
                <a:lnTo>
                  <a:pt x="1188" y="805"/>
                </a:lnTo>
                <a:lnTo>
                  <a:pt x="1194" y="823"/>
                </a:lnTo>
                <a:lnTo>
                  <a:pt x="1194" y="841"/>
                </a:lnTo>
                <a:lnTo>
                  <a:pt x="1194" y="859"/>
                </a:lnTo>
                <a:lnTo>
                  <a:pt x="1194" y="871"/>
                </a:lnTo>
                <a:lnTo>
                  <a:pt x="1194" y="889"/>
                </a:lnTo>
                <a:lnTo>
                  <a:pt x="1200" y="907"/>
                </a:lnTo>
                <a:lnTo>
                  <a:pt x="1200" y="919"/>
                </a:lnTo>
                <a:lnTo>
                  <a:pt x="1200" y="931"/>
                </a:lnTo>
                <a:lnTo>
                  <a:pt x="1200" y="943"/>
                </a:lnTo>
                <a:lnTo>
                  <a:pt x="1200" y="955"/>
                </a:lnTo>
                <a:lnTo>
                  <a:pt x="1206" y="967"/>
                </a:lnTo>
                <a:lnTo>
                  <a:pt x="1206" y="979"/>
                </a:lnTo>
                <a:lnTo>
                  <a:pt x="1206" y="991"/>
                </a:lnTo>
                <a:lnTo>
                  <a:pt x="1206" y="997"/>
                </a:lnTo>
                <a:lnTo>
                  <a:pt x="1212" y="1003"/>
                </a:lnTo>
                <a:lnTo>
                  <a:pt x="1212" y="1009"/>
                </a:lnTo>
                <a:lnTo>
                  <a:pt x="1212" y="1015"/>
                </a:lnTo>
                <a:lnTo>
                  <a:pt x="1212" y="1021"/>
                </a:lnTo>
                <a:lnTo>
                  <a:pt x="1218" y="1027"/>
                </a:lnTo>
                <a:lnTo>
                  <a:pt x="1225" y="1021"/>
                </a:lnTo>
                <a:lnTo>
                  <a:pt x="1225" y="1015"/>
                </a:lnTo>
                <a:lnTo>
                  <a:pt x="1225" y="1009"/>
                </a:lnTo>
                <a:lnTo>
                  <a:pt x="1225" y="1003"/>
                </a:lnTo>
                <a:lnTo>
                  <a:pt x="1231" y="997"/>
                </a:lnTo>
                <a:lnTo>
                  <a:pt x="1231" y="991"/>
                </a:lnTo>
                <a:lnTo>
                  <a:pt x="1231" y="979"/>
                </a:lnTo>
                <a:lnTo>
                  <a:pt x="1231" y="967"/>
                </a:lnTo>
                <a:lnTo>
                  <a:pt x="1231" y="955"/>
                </a:lnTo>
                <a:lnTo>
                  <a:pt x="1237" y="943"/>
                </a:lnTo>
                <a:lnTo>
                  <a:pt x="1237" y="931"/>
                </a:lnTo>
                <a:lnTo>
                  <a:pt x="1237" y="919"/>
                </a:lnTo>
                <a:lnTo>
                  <a:pt x="1237" y="907"/>
                </a:lnTo>
                <a:lnTo>
                  <a:pt x="1243" y="889"/>
                </a:lnTo>
                <a:lnTo>
                  <a:pt x="1243" y="871"/>
                </a:lnTo>
                <a:lnTo>
                  <a:pt x="1243" y="859"/>
                </a:lnTo>
                <a:lnTo>
                  <a:pt x="1243" y="841"/>
                </a:lnTo>
                <a:lnTo>
                  <a:pt x="1243" y="823"/>
                </a:lnTo>
                <a:lnTo>
                  <a:pt x="1249" y="805"/>
                </a:lnTo>
                <a:lnTo>
                  <a:pt x="1249" y="781"/>
                </a:lnTo>
                <a:lnTo>
                  <a:pt x="1249" y="763"/>
                </a:lnTo>
                <a:lnTo>
                  <a:pt x="1249" y="745"/>
                </a:lnTo>
                <a:lnTo>
                  <a:pt x="1249" y="721"/>
                </a:lnTo>
                <a:lnTo>
                  <a:pt x="1255" y="697"/>
                </a:lnTo>
                <a:lnTo>
                  <a:pt x="1255" y="679"/>
                </a:lnTo>
                <a:lnTo>
                  <a:pt x="1255" y="655"/>
                </a:lnTo>
                <a:lnTo>
                  <a:pt x="1255" y="631"/>
                </a:lnTo>
                <a:lnTo>
                  <a:pt x="1261" y="613"/>
                </a:lnTo>
                <a:lnTo>
                  <a:pt x="1261" y="589"/>
                </a:lnTo>
                <a:lnTo>
                  <a:pt x="1261" y="565"/>
                </a:lnTo>
                <a:lnTo>
                  <a:pt x="1261" y="540"/>
                </a:lnTo>
                <a:lnTo>
                  <a:pt x="1261" y="516"/>
                </a:lnTo>
                <a:lnTo>
                  <a:pt x="1267" y="498"/>
                </a:lnTo>
                <a:lnTo>
                  <a:pt x="1267" y="474"/>
                </a:lnTo>
                <a:lnTo>
                  <a:pt x="1267" y="450"/>
                </a:lnTo>
                <a:lnTo>
                  <a:pt x="1267" y="426"/>
                </a:lnTo>
                <a:lnTo>
                  <a:pt x="1273" y="402"/>
                </a:lnTo>
                <a:lnTo>
                  <a:pt x="1273" y="378"/>
                </a:lnTo>
                <a:lnTo>
                  <a:pt x="1273" y="360"/>
                </a:lnTo>
                <a:lnTo>
                  <a:pt x="1273" y="336"/>
                </a:lnTo>
                <a:lnTo>
                  <a:pt x="1273" y="318"/>
                </a:lnTo>
                <a:lnTo>
                  <a:pt x="1279" y="294"/>
                </a:lnTo>
                <a:lnTo>
                  <a:pt x="1279" y="276"/>
                </a:lnTo>
                <a:lnTo>
                  <a:pt x="1279" y="252"/>
                </a:lnTo>
                <a:lnTo>
                  <a:pt x="1279" y="234"/>
                </a:lnTo>
                <a:lnTo>
                  <a:pt x="1279" y="216"/>
                </a:lnTo>
                <a:lnTo>
                  <a:pt x="1285" y="198"/>
                </a:lnTo>
                <a:lnTo>
                  <a:pt x="1285" y="180"/>
                </a:lnTo>
                <a:lnTo>
                  <a:pt x="1285" y="162"/>
                </a:lnTo>
                <a:lnTo>
                  <a:pt x="1285" y="144"/>
                </a:lnTo>
                <a:lnTo>
                  <a:pt x="1291" y="126"/>
                </a:lnTo>
                <a:lnTo>
                  <a:pt x="1291" y="114"/>
                </a:lnTo>
                <a:lnTo>
                  <a:pt x="1291" y="102"/>
                </a:lnTo>
                <a:lnTo>
                  <a:pt x="1291" y="84"/>
                </a:lnTo>
                <a:lnTo>
                  <a:pt x="1291" y="72"/>
                </a:lnTo>
                <a:lnTo>
                  <a:pt x="1297" y="60"/>
                </a:lnTo>
                <a:lnTo>
                  <a:pt x="1297" y="54"/>
                </a:lnTo>
                <a:lnTo>
                  <a:pt x="1297" y="42"/>
                </a:lnTo>
                <a:lnTo>
                  <a:pt x="1297" y="36"/>
                </a:lnTo>
                <a:lnTo>
                  <a:pt x="1303" y="24"/>
                </a:lnTo>
                <a:lnTo>
                  <a:pt x="1303" y="18"/>
                </a:lnTo>
                <a:lnTo>
                  <a:pt x="1303" y="12"/>
                </a:lnTo>
                <a:lnTo>
                  <a:pt x="1309" y="6"/>
                </a:lnTo>
                <a:lnTo>
                  <a:pt x="1309" y="0"/>
                </a:lnTo>
                <a:lnTo>
                  <a:pt x="1315" y="6"/>
                </a:lnTo>
                <a:lnTo>
                  <a:pt x="1315" y="12"/>
                </a:lnTo>
                <a:lnTo>
                  <a:pt x="1315" y="18"/>
                </a:lnTo>
                <a:lnTo>
                  <a:pt x="1321" y="30"/>
                </a:lnTo>
                <a:lnTo>
                  <a:pt x="1321" y="36"/>
                </a:lnTo>
                <a:lnTo>
                  <a:pt x="1321" y="42"/>
                </a:lnTo>
                <a:lnTo>
                  <a:pt x="1321" y="54"/>
                </a:lnTo>
                <a:lnTo>
                  <a:pt x="1321" y="66"/>
                </a:lnTo>
                <a:lnTo>
                  <a:pt x="1327" y="78"/>
                </a:lnTo>
                <a:lnTo>
                  <a:pt x="1327" y="90"/>
                </a:lnTo>
                <a:lnTo>
                  <a:pt x="1327" y="102"/>
                </a:lnTo>
                <a:lnTo>
                  <a:pt x="1327" y="114"/>
                </a:lnTo>
                <a:lnTo>
                  <a:pt x="1327" y="132"/>
                </a:lnTo>
                <a:lnTo>
                  <a:pt x="1333" y="144"/>
                </a:lnTo>
                <a:lnTo>
                  <a:pt x="1333" y="162"/>
                </a:lnTo>
                <a:lnTo>
                  <a:pt x="1333" y="180"/>
                </a:lnTo>
                <a:lnTo>
                  <a:pt x="1333" y="198"/>
                </a:lnTo>
                <a:lnTo>
                  <a:pt x="1339" y="216"/>
                </a:lnTo>
                <a:lnTo>
                  <a:pt x="1339" y="234"/>
                </a:lnTo>
                <a:lnTo>
                  <a:pt x="1339" y="258"/>
                </a:lnTo>
                <a:lnTo>
                  <a:pt x="1339" y="276"/>
                </a:lnTo>
                <a:lnTo>
                  <a:pt x="1339" y="294"/>
                </a:lnTo>
                <a:lnTo>
                  <a:pt x="1345" y="318"/>
                </a:lnTo>
                <a:lnTo>
                  <a:pt x="1345" y="342"/>
                </a:lnTo>
                <a:lnTo>
                  <a:pt x="1345" y="360"/>
                </a:lnTo>
                <a:lnTo>
                  <a:pt x="1345" y="384"/>
                </a:lnTo>
                <a:lnTo>
                  <a:pt x="1351" y="408"/>
                </a:lnTo>
                <a:lnTo>
                  <a:pt x="1351" y="426"/>
                </a:lnTo>
                <a:lnTo>
                  <a:pt x="1351" y="450"/>
                </a:lnTo>
                <a:lnTo>
                  <a:pt x="1351" y="474"/>
                </a:lnTo>
                <a:lnTo>
                  <a:pt x="1351" y="498"/>
                </a:lnTo>
                <a:lnTo>
                  <a:pt x="1357" y="522"/>
                </a:lnTo>
                <a:lnTo>
                  <a:pt x="1357" y="547"/>
                </a:lnTo>
                <a:lnTo>
                  <a:pt x="1357" y="565"/>
                </a:lnTo>
                <a:lnTo>
                  <a:pt x="1357" y="589"/>
                </a:lnTo>
                <a:lnTo>
                  <a:pt x="1357" y="613"/>
                </a:lnTo>
                <a:lnTo>
                  <a:pt x="1363" y="637"/>
                </a:lnTo>
                <a:lnTo>
                  <a:pt x="1363" y="661"/>
                </a:lnTo>
                <a:lnTo>
                  <a:pt x="1363" y="679"/>
                </a:lnTo>
                <a:lnTo>
                  <a:pt x="1363" y="703"/>
                </a:lnTo>
                <a:lnTo>
                  <a:pt x="1369" y="721"/>
                </a:lnTo>
                <a:lnTo>
                  <a:pt x="1369" y="745"/>
                </a:lnTo>
                <a:lnTo>
                  <a:pt x="1369" y="763"/>
                </a:lnTo>
                <a:lnTo>
                  <a:pt x="1369" y="787"/>
                </a:lnTo>
                <a:lnTo>
                  <a:pt x="1369" y="805"/>
                </a:lnTo>
                <a:lnTo>
                  <a:pt x="1375" y="823"/>
                </a:lnTo>
                <a:lnTo>
                  <a:pt x="1375" y="841"/>
                </a:lnTo>
                <a:lnTo>
                  <a:pt x="1375" y="859"/>
                </a:lnTo>
                <a:lnTo>
                  <a:pt x="1375" y="877"/>
                </a:lnTo>
                <a:lnTo>
                  <a:pt x="1375" y="889"/>
                </a:lnTo>
                <a:lnTo>
                  <a:pt x="1381" y="907"/>
                </a:lnTo>
                <a:lnTo>
                  <a:pt x="1381" y="919"/>
                </a:lnTo>
                <a:lnTo>
                  <a:pt x="1381" y="937"/>
                </a:lnTo>
                <a:lnTo>
                  <a:pt x="1381" y="949"/>
                </a:lnTo>
                <a:lnTo>
                  <a:pt x="1387" y="961"/>
                </a:lnTo>
                <a:lnTo>
                  <a:pt x="1387" y="973"/>
                </a:lnTo>
                <a:lnTo>
                  <a:pt x="1387" y="979"/>
                </a:lnTo>
                <a:lnTo>
                  <a:pt x="1387" y="991"/>
                </a:lnTo>
                <a:lnTo>
                  <a:pt x="1387" y="997"/>
                </a:lnTo>
                <a:lnTo>
                  <a:pt x="1393" y="1003"/>
                </a:lnTo>
                <a:lnTo>
                  <a:pt x="1393" y="1009"/>
                </a:lnTo>
                <a:lnTo>
                  <a:pt x="1393" y="1015"/>
                </a:lnTo>
                <a:lnTo>
                  <a:pt x="1399" y="1021"/>
                </a:lnTo>
                <a:lnTo>
                  <a:pt x="1399" y="1027"/>
                </a:lnTo>
                <a:lnTo>
                  <a:pt x="1405" y="1021"/>
                </a:lnTo>
                <a:lnTo>
                  <a:pt x="1405" y="1015"/>
                </a:lnTo>
                <a:lnTo>
                  <a:pt x="1405" y="1009"/>
                </a:lnTo>
                <a:lnTo>
                  <a:pt x="1405" y="1003"/>
                </a:lnTo>
                <a:lnTo>
                  <a:pt x="1411" y="997"/>
                </a:lnTo>
                <a:lnTo>
                  <a:pt x="1411" y="985"/>
                </a:lnTo>
                <a:lnTo>
                  <a:pt x="1411" y="979"/>
                </a:lnTo>
                <a:lnTo>
                  <a:pt x="1411" y="967"/>
                </a:lnTo>
                <a:lnTo>
                  <a:pt x="1417" y="955"/>
                </a:lnTo>
                <a:lnTo>
                  <a:pt x="1417" y="943"/>
                </a:lnTo>
                <a:lnTo>
                  <a:pt x="1417" y="931"/>
                </a:lnTo>
                <a:lnTo>
                  <a:pt x="1417" y="919"/>
                </a:lnTo>
                <a:lnTo>
                  <a:pt x="1417" y="901"/>
                </a:lnTo>
                <a:lnTo>
                  <a:pt x="1423" y="889"/>
                </a:lnTo>
                <a:lnTo>
                  <a:pt x="1423" y="871"/>
                </a:lnTo>
                <a:lnTo>
                  <a:pt x="1423" y="853"/>
                </a:lnTo>
                <a:lnTo>
                  <a:pt x="1423" y="835"/>
                </a:lnTo>
                <a:lnTo>
                  <a:pt x="1429" y="817"/>
                </a:lnTo>
                <a:lnTo>
                  <a:pt x="1429" y="799"/>
                </a:lnTo>
                <a:lnTo>
                  <a:pt x="1429" y="781"/>
                </a:lnTo>
                <a:lnTo>
                  <a:pt x="1429" y="763"/>
                </a:lnTo>
                <a:lnTo>
                  <a:pt x="1429" y="739"/>
                </a:lnTo>
                <a:lnTo>
                  <a:pt x="1435" y="721"/>
                </a:lnTo>
                <a:lnTo>
                  <a:pt x="1435" y="697"/>
                </a:lnTo>
                <a:lnTo>
                  <a:pt x="1435" y="673"/>
                </a:lnTo>
                <a:lnTo>
                  <a:pt x="1435" y="655"/>
                </a:lnTo>
                <a:lnTo>
                  <a:pt x="1435" y="631"/>
                </a:lnTo>
                <a:lnTo>
                  <a:pt x="1441" y="607"/>
                </a:lnTo>
                <a:lnTo>
                  <a:pt x="1441" y="583"/>
                </a:lnTo>
                <a:lnTo>
                  <a:pt x="1441" y="565"/>
                </a:lnTo>
                <a:lnTo>
                  <a:pt x="1441" y="540"/>
                </a:lnTo>
                <a:lnTo>
                  <a:pt x="1447" y="516"/>
                </a:lnTo>
                <a:lnTo>
                  <a:pt x="1447" y="492"/>
                </a:lnTo>
                <a:lnTo>
                  <a:pt x="1447" y="468"/>
                </a:lnTo>
                <a:lnTo>
                  <a:pt x="1447" y="444"/>
                </a:lnTo>
                <a:lnTo>
                  <a:pt x="1447" y="426"/>
                </a:lnTo>
                <a:lnTo>
                  <a:pt x="1453" y="402"/>
                </a:lnTo>
                <a:lnTo>
                  <a:pt x="1453" y="378"/>
                </a:lnTo>
                <a:lnTo>
                  <a:pt x="1453" y="354"/>
                </a:lnTo>
                <a:lnTo>
                  <a:pt x="1453" y="336"/>
                </a:lnTo>
                <a:lnTo>
                  <a:pt x="1453" y="312"/>
                </a:lnTo>
                <a:lnTo>
                  <a:pt x="1459" y="294"/>
                </a:lnTo>
                <a:lnTo>
                  <a:pt x="1459" y="270"/>
                </a:lnTo>
                <a:lnTo>
                  <a:pt x="1459" y="252"/>
                </a:lnTo>
                <a:lnTo>
                  <a:pt x="1459" y="234"/>
                </a:lnTo>
                <a:lnTo>
                  <a:pt x="1465" y="210"/>
                </a:lnTo>
                <a:lnTo>
                  <a:pt x="1465" y="192"/>
                </a:lnTo>
                <a:lnTo>
                  <a:pt x="1465" y="174"/>
                </a:lnTo>
                <a:lnTo>
                  <a:pt x="1465" y="162"/>
                </a:lnTo>
                <a:lnTo>
                  <a:pt x="1465" y="144"/>
                </a:lnTo>
                <a:lnTo>
                  <a:pt x="1471" y="126"/>
                </a:lnTo>
                <a:lnTo>
                  <a:pt x="1471" y="114"/>
                </a:lnTo>
                <a:lnTo>
                  <a:pt x="1471" y="96"/>
                </a:lnTo>
                <a:lnTo>
                  <a:pt x="1471" y="84"/>
                </a:lnTo>
                <a:lnTo>
                  <a:pt x="1477" y="72"/>
                </a:lnTo>
                <a:lnTo>
                  <a:pt x="1477" y="60"/>
                </a:lnTo>
                <a:lnTo>
                  <a:pt x="1477" y="54"/>
                </a:lnTo>
                <a:lnTo>
                  <a:pt x="1477" y="42"/>
                </a:lnTo>
                <a:lnTo>
                  <a:pt x="1477" y="36"/>
                </a:lnTo>
                <a:lnTo>
                  <a:pt x="1483" y="24"/>
                </a:lnTo>
                <a:lnTo>
                  <a:pt x="1483" y="18"/>
                </a:lnTo>
                <a:lnTo>
                  <a:pt x="1483" y="12"/>
                </a:lnTo>
                <a:lnTo>
                  <a:pt x="1489" y="6"/>
                </a:lnTo>
                <a:lnTo>
                  <a:pt x="1489" y="0"/>
                </a:lnTo>
                <a:lnTo>
                  <a:pt x="1495" y="6"/>
                </a:lnTo>
                <a:lnTo>
                  <a:pt x="1495" y="12"/>
                </a:lnTo>
                <a:lnTo>
                  <a:pt x="1495" y="18"/>
                </a:lnTo>
                <a:lnTo>
                  <a:pt x="1495" y="24"/>
                </a:lnTo>
                <a:lnTo>
                  <a:pt x="1501" y="30"/>
                </a:lnTo>
                <a:lnTo>
                  <a:pt x="1501" y="36"/>
                </a:lnTo>
                <a:lnTo>
                  <a:pt x="1501" y="42"/>
                </a:lnTo>
                <a:lnTo>
                  <a:pt x="1501" y="54"/>
                </a:lnTo>
                <a:lnTo>
                  <a:pt x="1501" y="66"/>
                </a:lnTo>
                <a:lnTo>
                  <a:pt x="1507" y="78"/>
                </a:lnTo>
                <a:lnTo>
                  <a:pt x="1507" y="90"/>
                </a:lnTo>
                <a:lnTo>
                  <a:pt x="1507" y="102"/>
                </a:lnTo>
                <a:lnTo>
                  <a:pt x="1507" y="120"/>
                </a:lnTo>
                <a:lnTo>
                  <a:pt x="1513" y="132"/>
                </a:lnTo>
                <a:lnTo>
                  <a:pt x="1513" y="150"/>
                </a:lnTo>
                <a:lnTo>
                  <a:pt x="1513" y="162"/>
                </a:lnTo>
                <a:lnTo>
                  <a:pt x="1513" y="180"/>
                </a:lnTo>
                <a:lnTo>
                  <a:pt x="1513" y="198"/>
                </a:lnTo>
                <a:lnTo>
                  <a:pt x="1519" y="216"/>
                </a:lnTo>
                <a:lnTo>
                  <a:pt x="1519" y="240"/>
                </a:lnTo>
                <a:lnTo>
                  <a:pt x="1519" y="258"/>
                </a:lnTo>
                <a:lnTo>
                  <a:pt x="1519" y="276"/>
                </a:lnTo>
                <a:lnTo>
                  <a:pt x="1525" y="300"/>
                </a:lnTo>
                <a:lnTo>
                  <a:pt x="1525" y="318"/>
                </a:lnTo>
                <a:lnTo>
                  <a:pt x="1525" y="342"/>
                </a:lnTo>
                <a:lnTo>
                  <a:pt x="1525" y="366"/>
                </a:lnTo>
                <a:lnTo>
                  <a:pt x="1525" y="384"/>
                </a:lnTo>
                <a:lnTo>
                  <a:pt x="1531" y="408"/>
                </a:lnTo>
                <a:lnTo>
                  <a:pt x="1531" y="432"/>
                </a:lnTo>
                <a:lnTo>
                  <a:pt x="1531" y="456"/>
                </a:lnTo>
                <a:lnTo>
                  <a:pt x="1531" y="480"/>
                </a:lnTo>
                <a:lnTo>
                  <a:pt x="1531" y="498"/>
                </a:lnTo>
                <a:lnTo>
                  <a:pt x="1537" y="522"/>
                </a:lnTo>
                <a:lnTo>
                  <a:pt x="1537" y="547"/>
                </a:lnTo>
                <a:lnTo>
                  <a:pt x="1537" y="571"/>
                </a:lnTo>
                <a:lnTo>
                  <a:pt x="1537" y="595"/>
                </a:lnTo>
                <a:lnTo>
                  <a:pt x="1543" y="619"/>
                </a:lnTo>
                <a:lnTo>
                  <a:pt x="1543" y="637"/>
                </a:lnTo>
                <a:lnTo>
                  <a:pt x="1543" y="661"/>
                </a:lnTo>
                <a:lnTo>
                  <a:pt x="1543" y="685"/>
                </a:lnTo>
                <a:lnTo>
                  <a:pt x="1543" y="703"/>
                </a:lnTo>
                <a:lnTo>
                  <a:pt x="1549" y="727"/>
                </a:lnTo>
                <a:lnTo>
                  <a:pt x="1549" y="745"/>
                </a:lnTo>
                <a:lnTo>
                  <a:pt x="1549" y="769"/>
                </a:lnTo>
                <a:lnTo>
                  <a:pt x="1549" y="787"/>
                </a:lnTo>
                <a:lnTo>
                  <a:pt x="1555" y="805"/>
                </a:lnTo>
                <a:lnTo>
                  <a:pt x="1555" y="823"/>
                </a:lnTo>
                <a:lnTo>
                  <a:pt x="1555" y="841"/>
                </a:lnTo>
                <a:lnTo>
                  <a:pt x="1555" y="859"/>
                </a:lnTo>
                <a:lnTo>
                  <a:pt x="1555" y="877"/>
                </a:lnTo>
                <a:lnTo>
                  <a:pt x="1561" y="895"/>
                </a:lnTo>
                <a:lnTo>
                  <a:pt x="1561" y="907"/>
                </a:lnTo>
                <a:lnTo>
                  <a:pt x="1561" y="925"/>
                </a:lnTo>
                <a:lnTo>
                  <a:pt x="1561" y="937"/>
                </a:lnTo>
                <a:lnTo>
                  <a:pt x="1561" y="949"/>
                </a:lnTo>
                <a:lnTo>
                  <a:pt x="1567" y="961"/>
                </a:lnTo>
                <a:lnTo>
                  <a:pt x="1567" y="973"/>
                </a:lnTo>
                <a:lnTo>
                  <a:pt x="1567" y="979"/>
                </a:lnTo>
                <a:lnTo>
                  <a:pt x="1567" y="991"/>
                </a:lnTo>
                <a:lnTo>
                  <a:pt x="1573" y="997"/>
                </a:lnTo>
                <a:lnTo>
                  <a:pt x="1573" y="1003"/>
                </a:lnTo>
                <a:lnTo>
                  <a:pt x="1573" y="1009"/>
                </a:lnTo>
                <a:lnTo>
                  <a:pt x="1573" y="1015"/>
                </a:lnTo>
                <a:lnTo>
                  <a:pt x="1579" y="1021"/>
                </a:lnTo>
                <a:lnTo>
                  <a:pt x="1579" y="1027"/>
                </a:lnTo>
                <a:lnTo>
                  <a:pt x="1585" y="1021"/>
                </a:lnTo>
                <a:lnTo>
                  <a:pt x="1585" y="1015"/>
                </a:lnTo>
                <a:lnTo>
                  <a:pt x="1585" y="1009"/>
                </a:lnTo>
                <a:lnTo>
                  <a:pt x="1591" y="1003"/>
                </a:lnTo>
                <a:lnTo>
                  <a:pt x="1591" y="997"/>
                </a:lnTo>
                <a:lnTo>
                  <a:pt x="1591" y="985"/>
                </a:lnTo>
                <a:lnTo>
                  <a:pt x="1591" y="979"/>
                </a:lnTo>
                <a:lnTo>
                  <a:pt x="1591" y="967"/>
                </a:lnTo>
                <a:lnTo>
                  <a:pt x="1597" y="955"/>
                </a:lnTo>
                <a:lnTo>
                  <a:pt x="1597" y="943"/>
                </a:lnTo>
                <a:lnTo>
                  <a:pt x="1597" y="931"/>
                </a:lnTo>
                <a:lnTo>
                  <a:pt x="1597" y="919"/>
                </a:lnTo>
                <a:lnTo>
                  <a:pt x="1603" y="901"/>
                </a:lnTo>
                <a:lnTo>
                  <a:pt x="1603" y="883"/>
                </a:lnTo>
                <a:lnTo>
                  <a:pt x="1603" y="871"/>
                </a:lnTo>
                <a:lnTo>
                  <a:pt x="1603" y="853"/>
                </a:lnTo>
                <a:lnTo>
                  <a:pt x="1603" y="835"/>
                </a:lnTo>
                <a:lnTo>
                  <a:pt x="1609" y="817"/>
                </a:lnTo>
                <a:lnTo>
                  <a:pt x="1609" y="799"/>
                </a:lnTo>
                <a:lnTo>
                  <a:pt x="1609" y="781"/>
                </a:lnTo>
                <a:lnTo>
                  <a:pt x="1609" y="757"/>
                </a:lnTo>
                <a:lnTo>
                  <a:pt x="1609" y="739"/>
                </a:lnTo>
                <a:lnTo>
                  <a:pt x="1615" y="715"/>
                </a:lnTo>
                <a:lnTo>
                  <a:pt x="1615" y="697"/>
                </a:lnTo>
                <a:lnTo>
                  <a:pt x="1615" y="673"/>
                </a:lnTo>
                <a:lnTo>
                  <a:pt x="1615" y="649"/>
                </a:lnTo>
                <a:lnTo>
                  <a:pt x="1621" y="631"/>
                </a:lnTo>
                <a:lnTo>
                  <a:pt x="1621" y="607"/>
                </a:lnTo>
                <a:lnTo>
                  <a:pt x="1621" y="583"/>
                </a:lnTo>
                <a:lnTo>
                  <a:pt x="1621" y="559"/>
                </a:lnTo>
                <a:lnTo>
                  <a:pt x="1621" y="534"/>
                </a:lnTo>
                <a:lnTo>
                  <a:pt x="1627" y="516"/>
                </a:lnTo>
                <a:lnTo>
                  <a:pt x="1627" y="492"/>
                </a:lnTo>
                <a:lnTo>
                  <a:pt x="1627" y="468"/>
                </a:lnTo>
                <a:lnTo>
                  <a:pt x="1627" y="444"/>
                </a:lnTo>
                <a:lnTo>
                  <a:pt x="1627" y="420"/>
                </a:lnTo>
                <a:lnTo>
                  <a:pt x="1633" y="396"/>
                </a:lnTo>
                <a:lnTo>
                  <a:pt x="1633" y="378"/>
                </a:lnTo>
                <a:lnTo>
                  <a:pt x="1633" y="354"/>
                </a:lnTo>
                <a:lnTo>
                  <a:pt x="1633" y="330"/>
                </a:lnTo>
                <a:lnTo>
                  <a:pt x="1639" y="312"/>
                </a:lnTo>
                <a:lnTo>
                  <a:pt x="1639" y="288"/>
                </a:lnTo>
                <a:lnTo>
                  <a:pt x="1639" y="270"/>
                </a:lnTo>
                <a:lnTo>
                  <a:pt x="1639" y="246"/>
                </a:lnTo>
                <a:lnTo>
                  <a:pt x="1639" y="228"/>
                </a:lnTo>
                <a:lnTo>
                  <a:pt x="1645" y="210"/>
                </a:lnTo>
                <a:lnTo>
                  <a:pt x="1645" y="192"/>
                </a:lnTo>
                <a:lnTo>
                  <a:pt x="1645" y="174"/>
                </a:lnTo>
                <a:lnTo>
                  <a:pt x="1645" y="156"/>
                </a:lnTo>
                <a:lnTo>
                  <a:pt x="1651" y="144"/>
                </a:lnTo>
                <a:lnTo>
                  <a:pt x="1651" y="126"/>
                </a:lnTo>
                <a:lnTo>
                  <a:pt x="1651" y="108"/>
                </a:lnTo>
                <a:lnTo>
                  <a:pt x="1651" y="96"/>
                </a:lnTo>
                <a:lnTo>
                  <a:pt x="1651" y="84"/>
                </a:lnTo>
                <a:lnTo>
                  <a:pt x="1657" y="72"/>
                </a:lnTo>
                <a:lnTo>
                  <a:pt x="1657" y="60"/>
                </a:lnTo>
                <a:lnTo>
                  <a:pt x="1657" y="48"/>
                </a:lnTo>
                <a:lnTo>
                  <a:pt x="1657" y="42"/>
                </a:lnTo>
                <a:lnTo>
                  <a:pt x="1657" y="30"/>
                </a:lnTo>
                <a:lnTo>
                  <a:pt x="1663" y="24"/>
                </a:lnTo>
                <a:lnTo>
                  <a:pt x="1663" y="18"/>
                </a:lnTo>
                <a:lnTo>
                  <a:pt x="1663" y="12"/>
                </a:lnTo>
                <a:lnTo>
                  <a:pt x="1669" y="6"/>
                </a:lnTo>
                <a:lnTo>
                  <a:pt x="1669" y="0"/>
                </a:lnTo>
                <a:lnTo>
                  <a:pt x="1675" y="6"/>
                </a:lnTo>
                <a:lnTo>
                  <a:pt x="1675" y="12"/>
                </a:lnTo>
                <a:lnTo>
                  <a:pt x="1675" y="18"/>
                </a:lnTo>
                <a:lnTo>
                  <a:pt x="1681" y="24"/>
                </a:lnTo>
                <a:lnTo>
                  <a:pt x="1681" y="30"/>
                </a:lnTo>
                <a:lnTo>
                  <a:pt x="1681" y="36"/>
                </a:lnTo>
                <a:lnTo>
                  <a:pt x="1681" y="48"/>
                </a:lnTo>
                <a:lnTo>
                  <a:pt x="1681" y="54"/>
                </a:lnTo>
                <a:lnTo>
                  <a:pt x="1687" y="66"/>
                </a:lnTo>
                <a:lnTo>
                  <a:pt x="1687" y="78"/>
                </a:lnTo>
                <a:lnTo>
                  <a:pt x="1687" y="90"/>
                </a:lnTo>
                <a:lnTo>
                  <a:pt x="1687" y="102"/>
                </a:lnTo>
                <a:lnTo>
                  <a:pt x="1687" y="120"/>
                </a:lnTo>
                <a:lnTo>
                  <a:pt x="1693" y="132"/>
                </a:lnTo>
                <a:lnTo>
                  <a:pt x="1693" y="150"/>
                </a:lnTo>
                <a:lnTo>
                  <a:pt x="1693" y="168"/>
                </a:lnTo>
                <a:lnTo>
                  <a:pt x="1693" y="186"/>
                </a:lnTo>
                <a:lnTo>
                  <a:pt x="1699" y="204"/>
                </a:lnTo>
                <a:lnTo>
                  <a:pt x="1699" y="222"/>
                </a:lnTo>
                <a:lnTo>
                  <a:pt x="1699" y="240"/>
                </a:lnTo>
                <a:lnTo>
                  <a:pt x="1699" y="258"/>
                </a:lnTo>
                <a:lnTo>
                  <a:pt x="1699" y="282"/>
                </a:lnTo>
                <a:lnTo>
                  <a:pt x="1705" y="300"/>
                </a:lnTo>
                <a:lnTo>
                  <a:pt x="1705" y="324"/>
                </a:lnTo>
                <a:lnTo>
                  <a:pt x="1705" y="342"/>
                </a:lnTo>
                <a:lnTo>
                  <a:pt x="1705" y="366"/>
                </a:lnTo>
                <a:lnTo>
                  <a:pt x="1705" y="390"/>
                </a:lnTo>
                <a:lnTo>
                  <a:pt x="1711" y="408"/>
                </a:lnTo>
                <a:lnTo>
                  <a:pt x="1711" y="432"/>
                </a:lnTo>
                <a:lnTo>
                  <a:pt x="1711" y="456"/>
                </a:lnTo>
                <a:lnTo>
                  <a:pt x="1711" y="480"/>
                </a:lnTo>
                <a:lnTo>
                  <a:pt x="1717" y="504"/>
                </a:lnTo>
                <a:lnTo>
                  <a:pt x="1717" y="528"/>
                </a:lnTo>
                <a:lnTo>
                  <a:pt x="1717" y="547"/>
                </a:lnTo>
                <a:lnTo>
                  <a:pt x="1717" y="571"/>
                </a:lnTo>
                <a:lnTo>
                  <a:pt x="1717" y="595"/>
                </a:lnTo>
                <a:lnTo>
                  <a:pt x="1723" y="619"/>
                </a:lnTo>
                <a:lnTo>
                  <a:pt x="1723" y="643"/>
                </a:lnTo>
                <a:lnTo>
                  <a:pt x="1723" y="661"/>
                </a:lnTo>
                <a:lnTo>
                  <a:pt x="1723" y="685"/>
                </a:lnTo>
                <a:lnTo>
                  <a:pt x="1729" y="709"/>
                </a:lnTo>
                <a:lnTo>
                  <a:pt x="1729" y="727"/>
                </a:lnTo>
                <a:lnTo>
                  <a:pt x="1729" y="751"/>
                </a:lnTo>
                <a:lnTo>
                  <a:pt x="1729" y="769"/>
                </a:lnTo>
                <a:lnTo>
                  <a:pt x="1729" y="787"/>
                </a:lnTo>
                <a:lnTo>
                  <a:pt x="1735" y="811"/>
                </a:lnTo>
                <a:lnTo>
                  <a:pt x="1735" y="829"/>
                </a:lnTo>
                <a:lnTo>
                  <a:pt x="1735" y="847"/>
                </a:lnTo>
                <a:lnTo>
                  <a:pt x="1735" y="865"/>
                </a:lnTo>
                <a:lnTo>
                  <a:pt x="1735" y="877"/>
                </a:lnTo>
                <a:lnTo>
                  <a:pt x="1741" y="895"/>
                </a:lnTo>
                <a:lnTo>
                  <a:pt x="1741" y="907"/>
                </a:lnTo>
                <a:lnTo>
                  <a:pt x="1741" y="925"/>
                </a:lnTo>
                <a:lnTo>
                  <a:pt x="1741" y="937"/>
                </a:lnTo>
                <a:lnTo>
                  <a:pt x="1747" y="949"/>
                </a:lnTo>
                <a:lnTo>
                  <a:pt x="1747" y="961"/>
                </a:lnTo>
                <a:lnTo>
                  <a:pt x="1747" y="973"/>
                </a:lnTo>
                <a:lnTo>
                  <a:pt x="1747" y="985"/>
                </a:lnTo>
                <a:lnTo>
                  <a:pt x="1747" y="991"/>
                </a:lnTo>
                <a:lnTo>
                  <a:pt x="1753" y="997"/>
                </a:lnTo>
                <a:lnTo>
                  <a:pt x="1753" y="1003"/>
                </a:lnTo>
                <a:lnTo>
                  <a:pt x="1753" y="1009"/>
                </a:lnTo>
                <a:lnTo>
                  <a:pt x="1753" y="1015"/>
                </a:lnTo>
                <a:lnTo>
                  <a:pt x="1759" y="1021"/>
                </a:lnTo>
                <a:lnTo>
                  <a:pt x="1759" y="1027"/>
                </a:lnTo>
                <a:lnTo>
                  <a:pt x="1765" y="1021"/>
                </a:lnTo>
                <a:lnTo>
                  <a:pt x="1765" y="1015"/>
                </a:lnTo>
                <a:lnTo>
                  <a:pt x="1765" y="1009"/>
                </a:lnTo>
                <a:lnTo>
                  <a:pt x="1771" y="1003"/>
                </a:lnTo>
                <a:lnTo>
                  <a:pt x="1771" y="991"/>
                </a:lnTo>
                <a:lnTo>
                  <a:pt x="1771" y="985"/>
                </a:lnTo>
                <a:lnTo>
                  <a:pt x="1771" y="973"/>
                </a:lnTo>
                <a:lnTo>
                  <a:pt x="1777" y="967"/>
                </a:lnTo>
                <a:lnTo>
                  <a:pt x="1777" y="955"/>
                </a:lnTo>
                <a:lnTo>
                  <a:pt x="1777" y="943"/>
                </a:lnTo>
                <a:lnTo>
                  <a:pt x="1777" y="931"/>
                </a:lnTo>
                <a:lnTo>
                  <a:pt x="1777" y="913"/>
                </a:lnTo>
                <a:lnTo>
                  <a:pt x="1783" y="901"/>
                </a:lnTo>
                <a:lnTo>
                  <a:pt x="1783" y="883"/>
                </a:lnTo>
                <a:lnTo>
                  <a:pt x="1783" y="865"/>
                </a:lnTo>
                <a:lnTo>
                  <a:pt x="1783" y="853"/>
                </a:lnTo>
                <a:lnTo>
                  <a:pt x="1783" y="835"/>
                </a:lnTo>
                <a:lnTo>
                  <a:pt x="1789" y="817"/>
                </a:lnTo>
                <a:lnTo>
                  <a:pt x="1789" y="793"/>
                </a:lnTo>
                <a:lnTo>
                  <a:pt x="1789" y="775"/>
                </a:lnTo>
                <a:lnTo>
                  <a:pt x="1789" y="757"/>
                </a:lnTo>
                <a:lnTo>
                  <a:pt x="1795" y="733"/>
                </a:lnTo>
                <a:lnTo>
                  <a:pt x="1795" y="715"/>
                </a:lnTo>
                <a:lnTo>
                  <a:pt x="1795" y="691"/>
                </a:lnTo>
                <a:lnTo>
                  <a:pt x="1795" y="673"/>
                </a:lnTo>
                <a:lnTo>
                  <a:pt x="1795" y="649"/>
                </a:lnTo>
                <a:lnTo>
                  <a:pt x="1801" y="625"/>
                </a:lnTo>
                <a:lnTo>
                  <a:pt x="1801" y="601"/>
                </a:lnTo>
                <a:lnTo>
                  <a:pt x="1801" y="583"/>
                </a:lnTo>
                <a:lnTo>
                  <a:pt x="1801" y="559"/>
                </a:lnTo>
                <a:lnTo>
                  <a:pt x="1807" y="534"/>
                </a:lnTo>
                <a:lnTo>
                  <a:pt x="1807" y="510"/>
                </a:lnTo>
                <a:lnTo>
                  <a:pt x="1807" y="486"/>
                </a:lnTo>
                <a:lnTo>
                  <a:pt x="1807" y="462"/>
                </a:lnTo>
                <a:lnTo>
                  <a:pt x="1807" y="444"/>
                </a:lnTo>
                <a:lnTo>
                  <a:pt x="1813" y="420"/>
                </a:lnTo>
                <a:lnTo>
                  <a:pt x="1813" y="396"/>
                </a:lnTo>
                <a:lnTo>
                  <a:pt x="1813" y="372"/>
                </a:lnTo>
                <a:lnTo>
                  <a:pt x="1813" y="354"/>
                </a:lnTo>
                <a:lnTo>
                  <a:pt x="1813" y="330"/>
                </a:lnTo>
                <a:lnTo>
                  <a:pt x="1819" y="306"/>
                </a:lnTo>
                <a:lnTo>
                  <a:pt x="1819" y="288"/>
                </a:lnTo>
                <a:lnTo>
                  <a:pt x="1819" y="264"/>
                </a:lnTo>
                <a:lnTo>
                  <a:pt x="1819" y="246"/>
                </a:lnTo>
                <a:lnTo>
                  <a:pt x="1825" y="228"/>
                </a:lnTo>
                <a:lnTo>
                  <a:pt x="1825" y="210"/>
                </a:lnTo>
                <a:lnTo>
                  <a:pt x="1825" y="192"/>
                </a:lnTo>
                <a:lnTo>
                  <a:pt x="1825" y="174"/>
                </a:lnTo>
                <a:lnTo>
                  <a:pt x="1825" y="156"/>
                </a:lnTo>
                <a:lnTo>
                  <a:pt x="1831" y="138"/>
                </a:lnTo>
                <a:lnTo>
                  <a:pt x="1831" y="126"/>
                </a:lnTo>
                <a:lnTo>
                  <a:pt x="1831" y="108"/>
                </a:lnTo>
                <a:lnTo>
                  <a:pt x="1831" y="96"/>
                </a:lnTo>
                <a:lnTo>
                  <a:pt x="1831" y="84"/>
                </a:lnTo>
                <a:lnTo>
                  <a:pt x="1837" y="72"/>
                </a:lnTo>
                <a:lnTo>
                  <a:pt x="1837" y="60"/>
                </a:lnTo>
                <a:lnTo>
                  <a:pt x="1837" y="48"/>
                </a:lnTo>
                <a:lnTo>
                  <a:pt x="1837" y="42"/>
                </a:lnTo>
                <a:lnTo>
                  <a:pt x="1843" y="30"/>
                </a:lnTo>
                <a:lnTo>
                  <a:pt x="1843" y="24"/>
                </a:lnTo>
                <a:lnTo>
                  <a:pt x="1843" y="18"/>
                </a:lnTo>
                <a:lnTo>
                  <a:pt x="1843" y="12"/>
                </a:lnTo>
                <a:lnTo>
                  <a:pt x="1849" y="6"/>
                </a:lnTo>
                <a:lnTo>
                  <a:pt x="1855" y="0"/>
                </a:lnTo>
                <a:lnTo>
                  <a:pt x="1855" y="6"/>
                </a:lnTo>
                <a:lnTo>
                  <a:pt x="1855" y="12"/>
                </a:lnTo>
                <a:lnTo>
                  <a:pt x="1855" y="18"/>
                </a:lnTo>
                <a:lnTo>
                  <a:pt x="1861" y="24"/>
                </a:lnTo>
                <a:lnTo>
                  <a:pt x="1861" y="30"/>
                </a:lnTo>
                <a:lnTo>
                  <a:pt x="1861" y="36"/>
                </a:lnTo>
                <a:lnTo>
                  <a:pt x="1861" y="48"/>
                </a:lnTo>
                <a:lnTo>
                  <a:pt x="1861" y="54"/>
                </a:lnTo>
                <a:lnTo>
                  <a:pt x="1867" y="66"/>
                </a:lnTo>
                <a:lnTo>
                  <a:pt x="1867" y="78"/>
                </a:lnTo>
                <a:lnTo>
                  <a:pt x="1867" y="90"/>
                </a:lnTo>
                <a:lnTo>
                  <a:pt x="1867" y="108"/>
                </a:lnTo>
                <a:lnTo>
                  <a:pt x="1873" y="120"/>
                </a:lnTo>
                <a:lnTo>
                  <a:pt x="1873" y="138"/>
                </a:lnTo>
                <a:lnTo>
                  <a:pt x="1873" y="150"/>
                </a:lnTo>
                <a:lnTo>
                  <a:pt x="1873" y="168"/>
                </a:lnTo>
                <a:lnTo>
                  <a:pt x="1873" y="186"/>
                </a:lnTo>
                <a:lnTo>
                  <a:pt x="1879" y="204"/>
                </a:lnTo>
                <a:lnTo>
                  <a:pt x="1879" y="222"/>
                </a:lnTo>
                <a:lnTo>
                  <a:pt x="1879" y="240"/>
                </a:lnTo>
                <a:lnTo>
                  <a:pt x="1879" y="264"/>
                </a:lnTo>
                <a:lnTo>
                  <a:pt x="1879" y="282"/>
                </a:lnTo>
                <a:lnTo>
                  <a:pt x="1885" y="306"/>
                </a:lnTo>
                <a:lnTo>
                  <a:pt x="1885" y="324"/>
                </a:lnTo>
                <a:lnTo>
                  <a:pt x="1885" y="348"/>
                </a:lnTo>
                <a:lnTo>
                  <a:pt x="1885" y="366"/>
                </a:lnTo>
                <a:lnTo>
                  <a:pt x="1891" y="390"/>
                </a:lnTo>
                <a:lnTo>
                  <a:pt x="1891" y="414"/>
                </a:lnTo>
                <a:lnTo>
                  <a:pt x="1891" y="438"/>
                </a:lnTo>
                <a:lnTo>
                  <a:pt x="1891" y="462"/>
                </a:lnTo>
                <a:lnTo>
                  <a:pt x="1891" y="480"/>
                </a:lnTo>
                <a:lnTo>
                  <a:pt x="1897" y="504"/>
                </a:lnTo>
                <a:lnTo>
                  <a:pt x="1897" y="528"/>
                </a:lnTo>
                <a:lnTo>
                  <a:pt x="1897" y="553"/>
                </a:lnTo>
                <a:lnTo>
                  <a:pt x="1897" y="577"/>
                </a:lnTo>
                <a:lnTo>
                  <a:pt x="1903" y="601"/>
                </a:lnTo>
                <a:lnTo>
                  <a:pt x="1903" y="619"/>
                </a:lnTo>
                <a:lnTo>
                  <a:pt x="1903" y="643"/>
                </a:lnTo>
                <a:lnTo>
                  <a:pt x="1903" y="667"/>
                </a:lnTo>
                <a:lnTo>
                  <a:pt x="1903" y="685"/>
                </a:lnTo>
                <a:lnTo>
                  <a:pt x="1909" y="709"/>
                </a:lnTo>
                <a:lnTo>
                  <a:pt x="1909" y="733"/>
                </a:lnTo>
                <a:lnTo>
                  <a:pt x="1909" y="751"/>
                </a:lnTo>
                <a:lnTo>
                  <a:pt x="1909" y="769"/>
                </a:lnTo>
                <a:lnTo>
                  <a:pt x="1909" y="793"/>
                </a:lnTo>
                <a:lnTo>
                  <a:pt x="1915" y="811"/>
                </a:lnTo>
                <a:lnTo>
                  <a:pt x="1915" y="829"/>
                </a:lnTo>
                <a:lnTo>
                  <a:pt x="1915" y="847"/>
                </a:lnTo>
                <a:lnTo>
                  <a:pt x="1915" y="865"/>
                </a:lnTo>
                <a:lnTo>
                  <a:pt x="1921" y="883"/>
                </a:lnTo>
                <a:lnTo>
                  <a:pt x="1921" y="895"/>
                </a:lnTo>
                <a:lnTo>
                  <a:pt x="1921" y="913"/>
                </a:lnTo>
                <a:lnTo>
                  <a:pt x="1921" y="925"/>
                </a:lnTo>
                <a:lnTo>
                  <a:pt x="1921" y="937"/>
                </a:lnTo>
                <a:lnTo>
                  <a:pt x="1927" y="949"/>
                </a:lnTo>
                <a:lnTo>
                  <a:pt x="1927" y="961"/>
                </a:lnTo>
                <a:lnTo>
                  <a:pt x="1927" y="973"/>
                </a:lnTo>
                <a:lnTo>
                  <a:pt x="1927" y="985"/>
                </a:lnTo>
                <a:lnTo>
                  <a:pt x="1933" y="991"/>
                </a:lnTo>
                <a:lnTo>
                  <a:pt x="1933" y="997"/>
                </a:lnTo>
                <a:lnTo>
                  <a:pt x="1933" y="1009"/>
                </a:lnTo>
                <a:lnTo>
                  <a:pt x="1933" y="1015"/>
                </a:lnTo>
                <a:lnTo>
                  <a:pt x="1939" y="1021"/>
                </a:lnTo>
                <a:lnTo>
                  <a:pt x="1939" y="1027"/>
                </a:lnTo>
                <a:lnTo>
                  <a:pt x="1945" y="1021"/>
                </a:lnTo>
                <a:lnTo>
                  <a:pt x="1945" y="1015"/>
                </a:lnTo>
                <a:lnTo>
                  <a:pt x="1951" y="1009"/>
                </a:lnTo>
                <a:lnTo>
                  <a:pt x="1951" y="1003"/>
                </a:lnTo>
                <a:lnTo>
                  <a:pt x="1951" y="991"/>
                </a:lnTo>
                <a:lnTo>
                  <a:pt x="1951" y="985"/>
                </a:lnTo>
                <a:lnTo>
                  <a:pt x="1951" y="973"/>
                </a:lnTo>
                <a:lnTo>
                  <a:pt x="1957" y="967"/>
                </a:lnTo>
                <a:lnTo>
                  <a:pt x="1957" y="955"/>
                </a:lnTo>
                <a:lnTo>
                  <a:pt x="1957" y="943"/>
                </a:lnTo>
                <a:lnTo>
                  <a:pt x="1957" y="925"/>
                </a:lnTo>
                <a:lnTo>
                  <a:pt x="1957" y="913"/>
                </a:lnTo>
                <a:lnTo>
                  <a:pt x="1963" y="901"/>
                </a:lnTo>
                <a:lnTo>
                  <a:pt x="1963" y="883"/>
                </a:lnTo>
                <a:lnTo>
                  <a:pt x="1963" y="865"/>
                </a:lnTo>
                <a:lnTo>
                  <a:pt x="1963" y="847"/>
                </a:lnTo>
                <a:lnTo>
                  <a:pt x="1969" y="829"/>
                </a:lnTo>
                <a:lnTo>
                  <a:pt x="1969" y="811"/>
                </a:lnTo>
                <a:lnTo>
                  <a:pt x="1969" y="793"/>
                </a:lnTo>
                <a:lnTo>
                  <a:pt x="1969" y="775"/>
                </a:lnTo>
                <a:lnTo>
                  <a:pt x="1969" y="751"/>
                </a:lnTo>
                <a:lnTo>
                  <a:pt x="1975" y="733"/>
                </a:lnTo>
                <a:lnTo>
                  <a:pt x="1975" y="709"/>
                </a:lnTo>
                <a:lnTo>
                  <a:pt x="1975" y="691"/>
                </a:lnTo>
                <a:lnTo>
                  <a:pt x="1975" y="667"/>
                </a:lnTo>
                <a:lnTo>
                  <a:pt x="1981" y="649"/>
                </a:lnTo>
                <a:lnTo>
                  <a:pt x="1981" y="625"/>
                </a:lnTo>
                <a:lnTo>
                  <a:pt x="1981" y="601"/>
                </a:lnTo>
                <a:lnTo>
                  <a:pt x="1981" y="577"/>
                </a:lnTo>
                <a:lnTo>
                  <a:pt x="1981" y="553"/>
                </a:lnTo>
                <a:lnTo>
                  <a:pt x="1987" y="528"/>
                </a:lnTo>
                <a:lnTo>
                  <a:pt x="1987" y="510"/>
                </a:lnTo>
                <a:lnTo>
                  <a:pt x="1987" y="486"/>
                </a:lnTo>
                <a:lnTo>
                  <a:pt x="1987" y="462"/>
                </a:lnTo>
                <a:lnTo>
                  <a:pt x="1987" y="438"/>
                </a:lnTo>
                <a:lnTo>
                  <a:pt x="1993" y="414"/>
                </a:lnTo>
                <a:lnTo>
                  <a:pt x="1993" y="396"/>
                </a:lnTo>
                <a:lnTo>
                  <a:pt x="1993" y="372"/>
                </a:lnTo>
                <a:lnTo>
                  <a:pt x="1993" y="348"/>
                </a:lnTo>
                <a:lnTo>
                  <a:pt x="1999" y="330"/>
                </a:lnTo>
                <a:lnTo>
                  <a:pt x="1999" y="306"/>
                </a:lnTo>
                <a:lnTo>
                  <a:pt x="1999" y="282"/>
                </a:lnTo>
                <a:lnTo>
                  <a:pt x="1999" y="264"/>
                </a:lnTo>
                <a:lnTo>
                  <a:pt x="1999" y="246"/>
                </a:lnTo>
                <a:lnTo>
                  <a:pt x="2005" y="222"/>
                </a:lnTo>
                <a:lnTo>
                  <a:pt x="2005" y="204"/>
                </a:lnTo>
                <a:lnTo>
                  <a:pt x="2005" y="186"/>
                </a:lnTo>
                <a:lnTo>
                  <a:pt x="2005" y="168"/>
                </a:lnTo>
                <a:lnTo>
                  <a:pt x="2005" y="156"/>
                </a:lnTo>
                <a:lnTo>
                  <a:pt x="2011" y="138"/>
                </a:lnTo>
                <a:lnTo>
                  <a:pt x="2011" y="120"/>
                </a:lnTo>
                <a:lnTo>
                  <a:pt x="2011" y="108"/>
                </a:lnTo>
                <a:lnTo>
                  <a:pt x="2011" y="96"/>
                </a:lnTo>
                <a:lnTo>
                  <a:pt x="2017" y="84"/>
                </a:lnTo>
                <a:lnTo>
                  <a:pt x="2017" y="72"/>
                </a:lnTo>
                <a:lnTo>
                  <a:pt x="2017" y="60"/>
                </a:lnTo>
                <a:lnTo>
                  <a:pt x="2017" y="48"/>
                </a:lnTo>
                <a:lnTo>
                  <a:pt x="2017" y="36"/>
                </a:lnTo>
                <a:lnTo>
                  <a:pt x="2023" y="30"/>
                </a:lnTo>
                <a:lnTo>
                  <a:pt x="2023" y="24"/>
                </a:lnTo>
                <a:lnTo>
                  <a:pt x="2023" y="18"/>
                </a:lnTo>
                <a:lnTo>
                  <a:pt x="2023" y="12"/>
                </a:lnTo>
                <a:lnTo>
                  <a:pt x="2029" y="6"/>
                </a:lnTo>
                <a:lnTo>
                  <a:pt x="2035" y="0"/>
                </a:lnTo>
                <a:lnTo>
                  <a:pt x="2035" y="6"/>
                </a:lnTo>
                <a:lnTo>
                  <a:pt x="2035" y="12"/>
                </a:lnTo>
                <a:lnTo>
                  <a:pt x="2035" y="18"/>
                </a:lnTo>
                <a:lnTo>
                  <a:pt x="2041" y="24"/>
                </a:lnTo>
                <a:lnTo>
                  <a:pt x="2041" y="30"/>
                </a:lnTo>
                <a:lnTo>
                  <a:pt x="2041" y="36"/>
                </a:lnTo>
                <a:lnTo>
                  <a:pt x="2041" y="48"/>
                </a:lnTo>
                <a:lnTo>
                  <a:pt x="2047" y="60"/>
                </a:lnTo>
                <a:lnTo>
                  <a:pt x="2047" y="72"/>
                </a:lnTo>
                <a:lnTo>
                  <a:pt x="2047" y="84"/>
                </a:lnTo>
                <a:lnTo>
                  <a:pt x="2047" y="96"/>
                </a:lnTo>
                <a:lnTo>
                  <a:pt x="2047" y="108"/>
                </a:lnTo>
                <a:lnTo>
                  <a:pt x="2053" y="120"/>
                </a:lnTo>
                <a:lnTo>
                  <a:pt x="2053" y="138"/>
                </a:lnTo>
                <a:lnTo>
                  <a:pt x="2053" y="156"/>
                </a:lnTo>
                <a:lnTo>
                  <a:pt x="2053" y="168"/>
                </a:lnTo>
                <a:lnTo>
                  <a:pt x="2059" y="186"/>
                </a:lnTo>
                <a:lnTo>
                  <a:pt x="2059" y="204"/>
                </a:lnTo>
                <a:lnTo>
                  <a:pt x="2059" y="222"/>
                </a:lnTo>
                <a:lnTo>
                  <a:pt x="2059" y="246"/>
                </a:lnTo>
                <a:lnTo>
                  <a:pt x="2059" y="264"/>
                </a:lnTo>
                <a:lnTo>
                  <a:pt x="2065" y="282"/>
                </a:lnTo>
                <a:lnTo>
                  <a:pt x="2065" y="306"/>
                </a:lnTo>
                <a:lnTo>
                  <a:pt x="2065" y="330"/>
                </a:lnTo>
                <a:lnTo>
                  <a:pt x="2065" y="348"/>
                </a:lnTo>
                <a:lnTo>
                  <a:pt x="2065" y="372"/>
                </a:lnTo>
                <a:lnTo>
                  <a:pt x="2071" y="396"/>
                </a:lnTo>
                <a:lnTo>
                  <a:pt x="2071" y="414"/>
                </a:lnTo>
                <a:lnTo>
                  <a:pt x="2071" y="438"/>
                </a:lnTo>
                <a:lnTo>
                  <a:pt x="2071" y="462"/>
                </a:lnTo>
                <a:lnTo>
                  <a:pt x="2077" y="486"/>
                </a:lnTo>
                <a:lnTo>
                  <a:pt x="2077" y="510"/>
                </a:lnTo>
                <a:lnTo>
                  <a:pt x="2077" y="528"/>
                </a:lnTo>
                <a:lnTo>
                  <a:pt x="2077" y="553"/>
                </a:lnTo>
                <a:lnTo>
                  <a:pt x="2077" y="577"/>
                </a:lnTo>
                <a:lnTo>
                  <a:pt x="2083" y="601"/>
                </a:lnTo>
                <a:lnTo>
                  <a:pt x="2083" y="625"/>
                </a:lnTo>
                <a:lnTo>
                  <a:pt x="2083" y="649"/>
                </a:lnTo>
                <a:lnTo>
                  <a:pt x="2083" y="667"/>
                </a:lnTo>
                <a:lnTo>
                  <a:pt x="2083" y="691"/>
                </a:lnTo>
                <a:lnTo>
                  <a:pt x="2089" y="709"/>
                </a:lnTo>
                <a:lnTo>
                  <a:pt x="2089" y="733"/>
                </a:lnTo>
                <a:lnTo>
                  <a:pt x="2089" y="751"/>
                </a:lnTo>
                <a:lnTo>
                  <a:pt x="2089" y="775"/>
                </a:lnTo>
                <a:lnTo>
                  <a:pt x="2095" y="793"/>
                </a:lnTo>
                <a:lnTo>
                  <a:pt x="2095" y="811"/>
                </a:lnTo>
                <a:lnTo>
                  <a:pt x="2095" y="829"/>
                </a:lnTo>
                <a:lnTo>
                  <a:pt x="2095" y="847"/>
                </a:lnTo>
                <a:lnTo>
                  <a:pt x="2095" y="865"/>
                </a:lnTo>
                <a:lnTo>
                  <a:pt x="2101" y="883"/>
                </a:lnTo>
                <a:lnTo>
                  <a:pt x="2101" y="901"/>
                </a:lnTo>
                <a:lnTo>
                  <a:pt x="2101" y="913"/>
                </a:lnTo>
                <a:lnTo>
                  <a:pt x="2101" y="925"/>
                </a:lnTo>
                <a:lnTo>
                  <a:pt x="2107" y="943"/>
                </a:lnTo>
                <a:lnTo>
                  <a:pt x="2107" y="955"/>
                </a:lnTo>
                <a:lnTo>
                  <a:pt x="2107" y="967"/>
                </a:lnTo>
                <a:lnTo>
                  <a:pt x="2107" y="973"/>
                </a:lnTo>
                <a:lnTo>
                  <a:pt x="2107" y="985"/>
                </a:lnTo>
                <a:lnTo>
                  <a:pt x="2113" y="991"/>
                </a:lnTo>
                <a:lnTo>
                  <a:pt x="2113" y="1003"/>
                </a:lnTo>
                <a:lnTo>
                  <a:pt x="2113" y="1009"/>
                </a:lnTo>
                <a:lnTo>
                  <a:pt x="2113" y="1015"/>
                </a:lnTo>
                <a:lnTo>
                  <a:pt x="2119" y="1021"/>
                </a:lnTo>
                <a:lnTo>
                  <a:pt x="2125" y="1027"/>
                </a:lnTo>
                <a:lnTo>
                  <a:pt x="2125" y="1021"/>
                </a:lnTo>
                <a:lnTo>
                  <a:pt x="2125" y="1015"/>
                </a:lnTo>
                <a:lnTo>
                  <a:pt x="2131" y="1009"/>
                </a:lnTo>
                <a:lnTo>
                  <a:pt x="2131" y="997"/>
                </a:lnTo>
                <a:lnTo>
                  <a:pt x="2131" y="991"/>
                </a:lnTo>
                <a:lnTo>
                  <a:pt x="2131" y="985"/>
                </a:lnTo>
                <a:lnTo>
                  <a:pt x="2131" y="973"/>
                </a:lnTo>
                <a:lnTo>
                  <a:pt x="2137" y="961"/>
                </a:lnTo>
                <a:lnTo>
                  <a:pt x="2137" y="949"/>
                </a:lnTo>
                <a:lnTo>
                  <a:pt x="2137" y="937"/>
                </a:lnTo>
                <a:lnTo>
                  <a:pt x="2137" y="925"/>
                </a:lnTo>
                <a:lnTo>
                  <a:pt x="2143" y="913"/>
                </a:lnTo>
                <a:lnTo>
                  <a:pt x="2143" y="895"/>
                </a:lnTo>
                <a:lnTo>
                  <a:pt x="2143" y="883"/>
                </a:lnTo>
                <a:lnTo>
                  <a:pt x="2143" y="865"/>
                </a:lnTo>
                <a:lnTo>
                  <a:pt x="2143" y="847"/>
                </a:lnTo>
                <a:lnTo>
                  <a:pt x="2149" y="829"/>
                </a:lnTo>
                <a:lnTo>
                  <a:pt x="2149" y="811"/>
                </a:lnTo>
                <a:lnTo>
                  <a:pt x="2149" y="793"/>
                </a:lnTo>
                <a:lnTo>
                  <a:pt x="2149" y="769"/>
                </a:lnTo>
                <a:lnTo>
                  <a:pt x="2155" y="751"/>
                </a:lnTo>
                <a:lnTo>
                  <a:pt x="2155" y="733"/>
                </a:lnTo>
                <a:lnTo>
                  <a:pt x="2155" y="709"/>
                </a:lnTo>
                <a:lnTo>
                  <a:pt x="2155" y="685"/>
                </a:lnTo>
                <a:lnTo>
                  <a:pt x="2155" y="667"/>
                </a:lnTo>
                <a:lnTo>
                  <a:pt x="2161" y="643"/>
                </a:lnTo>
                <a:lnTo>
                  <a:pt x="2161" y="619"/>
                </a:lnTo>
                <a:lnTo>
                  <a:pt x="2161" y="601"/>
                </a:lnTo>
                <a:lnTo>
                  <a:pt x="2161" y="577"/>
                </a:lnTo>
                <a:lnTo>
                  <a:pt x="2161" y="553"/>
                </a:lnTo>
                <a:lnTo>
                  <a:pt x="2167" y="528"/>
                </a:lnTo>
                <a:lnTo>
                  <a:pt x="2167" y="504"/>
                </a:lnTo>
                <a:lnTo>
                  <a:pt x="2167" y="480"/>
                </a:lnTo>
                <a:lnTo>
                  <a:pt x="2167" y="462"/>
                </a:lnTo>
                <a:lnTo>
                  <a:pt x="2173" y="438"/>
                </a:lnTo>
                <a:lnTo>
                  <a:pt x="2173" y="414"/>
                </a:lnTo>
                <a:lnTo>
                  <a:pt x="2173" y="390"/>
                </a:lnTo>
                <a:lnTo>
                  <a:pt x="2173" y="366"/>
                </a:lnTo>
                <a:lnTo>
                  <a:pt x="2173" y="348"/>
                </a:lnTo>
                <a:lnTo>
                  <a:pt x="2179" y="324"/>
                </a:lnTo>
                <a:lnTo>
                  <a:pt x="2179" y="306"/>
                </a:lnTo>
                <a:lnTo>
                  <a:pt x="2179" y="282"/>
                </a:lnTo>
                <a:lnTo>
                  <a:pt x="2179" y="264"/>
                </a:lnTo>
                <a:lnTo>
                  <a:pt x="2185" y="240"/>
                </a:lnTo>
                <a:lnTo>
                  <a:pt x="2185" y="222"/>
                </a:lnTo>
                <a:lnTo>
                  <a:pt x="2185" y="204"/>
                </a:lnTo>
                <a:lnTo>
                  <a:pt x="2185" y="186"/>
                </a:lnTo>
                <a:lnTo>
                  <a:pt x="2185" y="168"/>
                </a:lnTo>
                <a:lnTo>
                  <a:pt x="2191" y="150"/>
                </a:lnTo>
                <a:lnTo>
                  <a:pt x="2191" y="138"/>
                </a:lnTo>
                <a:lnTo>
                  <a:pt x="2191" y="120"/>
                </a:lnTo>
                <a:lnTo>
                  <a:pt x="2191" y="108"/>
                </a:lnTo>
                <a:lnTo>
                  <a:pt x="2191" y="90"/>
                </a:lnTo>
                <a:lnTo>
                  <a:pt x="2197" y="78"/>
                </a:lnTo>
                <a:lnTo>
                  <a:pt x="2197" y="66"/>
                </a:lnTo>
                <a:lnTo>
                  <a:pt x="2197" y="54"/>
                </a:lnTo>
                <a:lnTo>
                  <a:pt x="2197" y="48"/>
                </a:lnTo>
                <a:lnTo>
                  <a:pt x="2203" y="36"/>
                </a:lnTo>
                <a:lnTo>
                  <a:pt x="2203" y="30"/>
                </a:lnTo>
                <a:lnTo>
                  <a:pt x="2203" y="24"/>
                </a:lnTo>
                <a:lnTo>
                  <a:pt x="2203" y="18"/>
                </a:lnTo>
                <a:lnTo>
                  <a:pt x="2203" y="12"/>
                </a:lnTo>
                <a:lnTo>
                  <a:pt x="2209" y="6"/>
                </a:lnTo>
                <a:lnTo>
                  <a:pt x="2215" y="0"/>
                </a:lnTo>
                <a:lnTo>
                  <a:pt x="2215" y="6"/>
                </a:lnTo>
                <a:lnTo>
                  <a:pt x="2215" y="12"/>
                </a:lnTo>
                <a:lnTo>
                  <a:pt x="2221" y="18"/>
                </a:lnTo>
                <a:lnTo>
                  <a:pt x="2221" y="24"/>
                </a:lnTo>
                <a:lnTo>
                  <a:pt x="2221" y="30"/>
                </a:lnTo>
                <a:lnTo>
                  <a:pt x="2221" y="42"/>
                </a:lnTo>
                <a:lnTo>
                  <a:pt x="2221" y="48"/>
                </a:lnTo>
                <a:lnTo>
                  <a:pt x="2227" y="60"/>
                </a:lnTo>
                <a:lnTo>
                  <a:pt x="2227" y="72"/>
                </a:lnTo>
                <a:lnTo>
                  <a:pt x="2227" y="84"/>
                </a:lnTo>
                <a:lnTo>
                  <a:pt x="2227" y="96"/>
                </a:lnTo>
                <a:lnTo>
                  <a:pt x="2233" y="108"/>
                </a:lnTo>
                <a:lnTo>
                  <a:pt x="2233" y="126"/>
                </a:lnTo>
                <a:lnTo>
                  <a:pt x="2233" y="138"/>
                </a:lnTo>
                <a:lnTo>
                  <a:pt x="2233" y="156"/>
                </a:lnTo>
                <a:lnTo>
                  <a:pt x="2233" y="174"/>
                </a:lnTo>
                <a:lnTo>
                  <a:pt x="2239" y="192"/>
                </a:lnTo>
                <a:lnTo>
                  <a:pt x="2239" y="210"/>
                </a:lnTo>
                <a:lnTo>
                  <a:pt x="2239" y="228"/>
                </a:lnTo>
                <a:lnTo>
                  <a:pt x="2239" y="246"/>
                </a:lnTo>
                <a:lnTo>
                  <a:pt x="2239" y="264"/>
                </a:lnTo>
                <a:lnTo>
                  <a:pt x="2245" y="288"/>
                </a:lnTo>
                <a:lnTo>
                  <a:pt x="2245" y="306"/>
                </a:lnTo>
                <a:lnTo>
                  <a:pt x="2245" y="330"/>
                </a:lnTo>
                <a:lnTo>
                  <a:pt x="2245" y="354"/>
                </a:lnTo>
                <a:lnTo>
                  <a:pt x="2251" y="372"/>
                </a:lnTo>
                <a:lnTo>
                  <a:pt x="2251" y="396"/>
                </a:lnTo>
                <a:lnTo>
                  <a:pt x="2251" y="420"/>
                </a:lnTo>
                <a:lnTo>
                  <a:pt x="2251" y="444"/>
                </a:lnTo>
                <a:lnTo>
                  <a:pt x="2251" y="462"/>
                </a:lnTo>
                <a:lnTo>
                  <a:pt x="2257" y="486"/>
                </a:lnTo>
                <a:lnTo>
                  <a:pt x="2257" y="510"/>
                </a:lnTo>
                <a:lnTo>
                  <a:pt x="2257" y="534"/>
                </a:lnTo>
                <a:lnTo>
                  <a:pt x="2257" y="559"/>
                </a:lnTo>
                <a:lnTo>
                  <a:pt x="2257" y="583"/>
                </a:lnTo>
                <a:lnTo>
                  <a:pt x="2263" y="601"/>
                </a:lnTo>
                <a:lnTo>
                  <a:pt x="2263" y="625"/>
                </a:lnTo>
                <a:lnTo>
                  <a:pt x="2263" y="649"/>
                </a:lnTo>
                <a:lnTo>
                  <a:pt x="2263" y="673"/>
                </a:lnTo>
                <a:lnTo>
                  <a:pt x="2269" y="691"/>
                </a:lnTo>
                <a:lnTo>
                  <a:pt x="2269" y="715"/>
                </a:lnTo>
                <a:lnTo>
                  <a:pt x="2269" y="733"/>
                </a:lnTo>
                <a:lnTo>
                  <a:pt x="2269" y="757"/>
                </a:lnTo>
                <a:lnTo>
                  <a:pt x="2269" y="775"/>
                </a:lnTo>
                <a:lnTo>
                  <a:pt x="2275" y="793"/>
                </a:lnTo>
                <a:lnTo>
                  <a:pt x="2275" y="817"/>
                </a:lnTo>
                <a:lnTo>
                  <a:pt x="2275" y="835"/>
                </a:lnTo>
                <a:lnTo>
                  <a:pt x="2275" y="853"/>
                </a:lnTo>
                <a:lnTo>
                  <a:pt x="2281" y="865"/>
                </a:lnTo>
                <a:lnTo>
                  <a:pt x="2281" y="883"/>
                </a:lnTo>
                <a:lnTo>
                  <a:pt x="2281" y="901"/>
                </a:lnTo>
                <a:lnTo>
                  <a:pt x="2281" y="913"/>
                </a:lnTo>
                <a:lnTo>
                  <a:pt x="2281" y="931"/>
                </a:lnTo>
                <a:lnTo>
                  <a:pt x="2287" y="943"/>
                </a:lnTo>
                <a:lnTo>
                  <a:pt x="2287" y="955"/>
                </a:lnTo>
                <a:lnTo>
                  <a:pt x="2287" y="967"/>
                </a:lnTo>
                <a:lnTo>
                  <a:pt x="2287" y="973"/>
                </a:lnTo>
                <a:lnTo>
                  <a:pt x="2287" y="985"/>
                </a:lnTo>
                <a:lnTo>
                  <a:pt x="2293" y="991"/>
                </a:lnTo>
                <a:lnTo>
                  <a:pt x="2293" y="1003"/>
                </a:lnTo>
                <a:lnTo>
                  <a:pt x="2293" y="1009"/>
                </a:lnTo>
                <a:lnTo>
                  <a:pt x="2299" y="1015"/>
                </a:lnTo>
                <a:lnTo>
                  <a:pt x="2299" y="1021"/>
                </a:lnTo>
                <a:lnTo>
                  <a:pt x="2305" y="1027"/>
                </a:lnTo>
                <a:lnTo>
                  <a:pt x="2305" y="1021"/>
                </a:lnTo>
                <a:lnTo>
                  <a:pt x="2305" y="1015"/>
                </a:lnTo>
                <a:lnTo>
                  <a:pt x="2311" y="1009"/>
                </a:lnTo>
                <a:lnTo>
                  <a:pt x="2311" y="1003"/>
                </a:lnTo>
                <a:lnTo>
                  <a:pt x="2311" y="997"/>
                </a:lnTo>
                <a:lnTo>
                  <a:pt x="2311" y="991"/>
                </a:lnTo>
                <a:lnTo>
                  <a:pt x="2311" y="985"/>
                </a:lnTo>
                <a:lnTo>
                  <a:pt x="2317" y="973"/>
                </a:lnTo>
                <a:lnTo>
                  <a:pt x="2317" y="961"/>
                </a:lnTo>
                <a:lnTo>
                  <a:pt x="2317" y="949"/>
                </a:lnTo>
                <a:lnTo>
                  <a:pt x="2317" y="937"/>
                </a:lnTo>
                <a:lnTo>
                  <a:pt x="2317" y="925"/>
                </a:lnTo>
                <a:lnTo>
                  <a:pt x="2323" y="907"/>
                </a:lnTo>
                <a:lnTo>
                  <a:pt x="2323" y="895"/>
                </a:lnTo>
                <a:lnTo>
                  <a:pt x="2323" y="877"/>
                </a:lnTo>
                <a:lnTo>
                  <a:pt x="2323" y="865"/>
                </a:lnTo>
                <a:lnTo>
                  <a:pt x="2329" y="847"/>
                </a:lnTo>
                <a:lnTo>
                  <a:pt x="2329" y="829"/>
                </a:lnTo>
                <a:lnTo>
                  <a:pt x="2329" y="811"/>
                </a:lnTo>
                <a:lnTo>
                  <a:pt x="2329" y="787"/>
                </a:lnTo>
                <a:lnTo>
                  <a:pt x="2329" y="769"/>
                </a:lnTo>
                <a:lnTo>
                  <a:pt x="2335" y="751"/>
                </a:lnTo>
                <a:lnTo>
                  <a:pt x="2335" y="727"/>
                </a:lnTo>
                <a:lnTo>
                  <a:pt x="2335" y="709"/>
                </a:lnTo>
                <a:lnTo>
                  <a:pt x="2335" y="685"/>
                </a:lnTo>
                <a:lnTo>
                  <a:pt x="2335" y="661"/>
                </a:lnTo>
                <a:lnTo>
                  <a:pt x="2341" y="643"/>
                </a:lnTo>
                <a:lnTo>
                  <a:pt x="2341" y="619"/>
                </a:lnTo>
                <a:lnTo>
                  <a:pt x="2341" y="595"/>
                </a:lnTo>
                <a:lnTo>
                  <a:pt x="2341" y="571"/>
                </a:lnTo>
                <a:lnTo>
                  <a:pt x="2347" y="547"/>
                </a:lnTo>
                <a:lnTo>
                  <a:pt x="2347" y="528"/>
                </a:lnTo>
                <a:lnTo>
                  <a:pt x="2347" y="504"/>
                </a:lnTo>
                <a:lnTo>
                  <a:pt x="2347" y="480"/>
                </a:lnTo>
                <a:lnTo>
                  <a:pt x="2347" y="456"/>
                </a:lnTo>
                <a:lnTo>
                  <a:pt x="2353" y="432"/>
                </a:lnTo>
                <a:lnTo>
                  <a:pt x="2353" y="408"/>
                </a:lnTo>
                <a:lnTo>
                  <a:pt x="2353" y="390"/>
                </a:lnTo>
                <a:lnTo>
                  <a:pt x="2353" y="366"/>
                </a:lnTo>
                <a:lnTo>
                  <a:pt x="2359" y="342"/>
                </a:lnTo>
                <a:lnTo>
                  <a:pt x="2359" y="324"/>
                </a:lnTo>
                <a:lnTo>
                  <a:pt x="2359" y="300"/>
                </a:lnTo>
                <a:lnTo>
                  <a:pt x="2359" y="282"/>
                </a:lnTo>
                <a:lnTo>
                  <a:pt x="2359" y="258"/>
                </a:lnTo>
                <a:lnTo>
                  <a:pt x="2365" y="240"/>
                </a:lnTo>
                <a:lnTo>
                  <a:pt x="2365" y="222"/>
                </a:lnTo>
                <a:lnTo>
                  <a:pt x="2365" y="204"/>
                </a:lnTo>
                <a:lnTo>
                  <a:pt x="2365" y="186"/>
                </a:lnTo>
                <a:lnTo>
                  <a:pt x="2365" y="168"/>
                </a:lnTo>
                <a:lnTo>
                  <a:pt x="2371" y="150"/>
                </a:lnTo>
                <a:lnTo>
                  <a:pt x="2371" y="132"/>
                </a:lnTo>
                <a:lnTo>
                  <a:pt x="2371" y="120"/>
                </a:lnTo>
                <a:lnTo>
                  <a:pt x="2371" y="102"/>
                </a:lnTo>
                <a:lnTo>
                  <a:pt x="2377" y="90"/>
                </a:lnTo>
                <a:lnTo>
                  <a:pt x="2377" y="78"/>
                </a:lnTo>
                <a:lnTo>
                  <a:pt x="2377" y="66"/>
                </a:lnTo>
                <a:lnTo>
                  <a:pt x="2377" y="54"/>
                </a:lnTo>
                <a:lnTo>
                  <a:pt x="2377" y="48"/>
                </a:lnTo>
                <a:lnTo>
                  <a:pt x="2383" y="36"/>
                </a:lnTo>
                <a:lnTo>
                  <a:pt x="2383" y="30"/>
                </a:lnTo>
                <a:lnTo>
                  <a:pt x="2383" y="24"/>
                </a:lnTo>
                <a:lnTo>
                  <a:pt x="2383" y="18"/>
                </a:lnTo>
                <a:lnTo>
                  <a:pt x="2383" y="12"/>
                </a:lnTo>
                <a:lnTo>
                  <a:pt x="2389" y="6"/>
                </a:lnTo>
                <a:lnTo>
                  <a:pt x="2395" y="0"/>
                </a:lnTo>
                <a:lnTo>
                  <a:pt x="2395" y="6"/>
                </a:lnTo>
                <a:lnTo>
                  <a:pt x="2395" y="12"/>
                </a:lnTo>
                <a:lnTo>
                  <a:pt x="2401" y="18"/>
                </a:lnTo>
                <a:lnTo>
                  <a:pt x="2401" y="24"/>
                </a:lnTo>
                <a:lnTo>
                  <a:pt x="2401" y="30"/>
                </a:lnTo>
                <a:lnTo>
                  <a:pt x="2401" y="42"/>
                </a:lnTo>
                <a:lnTo>
                  <a:pt x="2407" y="48"/>
                </a:lnTo>
                <a:lnTo>
                  <a:pt x="2407" y="60"/>
                </a:lnTo>
                <a:lnTo>
                  <a:pt x="2407" y="72"/>
                </a:lnTo>
                <a:lnTo>
                  <a:pt x="2407" y="84"/>
                </a:lnTo>
                <a:lnTo>
                  <a:pt x="2407" y="96"/>
                </a:lnTo>
                <a:lnTo>
                  <a:pt x="2413" y="108"/>
                </a:lnTo>
                <a:lnTo>
                  <a:pt x="2413" y="126"/>
                </a:lnTo>
                <a:lnTo>
                  <a:pt x="2413" y="144"/>
                </a:lnTo>
                <a:lnTo>
                  <a:pt x="2413" y="156"/>
                </a:lnTo>
                <a:lnTo>
                  <a:pt x="2413" y="174"/>
                </a:lnTo>
                <a:lnTo>
                  <a:pt x="2419" y="192"/>
                </a:lnTo>
                <a:lnTo>
                  <a:pt x="2419" y="210"/>
                </a:lnTo>
                <a:lnTo>
                  <a:pt x="2419" y="228"/>
                </a:lnTo>
                <a:lnTo>
                  <a:pt x="2419" y="246"/>
                </a:lnTo>
                <a:lnTo>
                  <a:pt x="2425" y="270"/>
                </a:lnTo>
                <a:lnTo>
                  <a:pt x="2425" y="288"/>
                </a:lnTo>
                <a:lnTo>
                  <a:pt x="2425" y="312"/>
                </a:lnTo>
                <a:lnTo>
                  <a:pt x="2425" y="330"/>
                </a:lnTo>
                <a:lnTo>
                  <a:pt x="2425" y="354"/>
                </a:lnTo>
                <a:lnTo>
                  <a:pt x="2431" y="378"/>
                </a:lnTo>
                <a:lnTo>
                  <a:pt x="2431" y="396"/>
                </a:lnTo>
                <a:lnTo>
                  <a:pt x="2431" y="420"/>
                </a:lnTo>
                <a:lnTo>
                  <a:pt x="2431" y="444"/>
                </a:lnTo>
                <a:lnTo>
                  <a:pt x="2437" y="468"/>
                </a:lnTo>
                <a:lnTo>
                  <a:pt x="2437" y="492"/>
                </a:lnTo>
                <a:lnTo>
                  <a:pt x="2437" y="510"/>
                </a:lnTo>
                <a:lnTo>
                  <a:pt x="2437" y="534"/>
                </a:lnTo>
                <a:lnTo>
                  <a:pt x="2437" y="559"/>
                </a:lnTo>
                <a:lnTo>
                  <a:pt x="2443" y="583"/>
                </a:lnTo>
                <a:lnTo>
                  <a:pt x="2443" y="607"/>
                </a:lnTo>
                <a:lnTo>
                  <a:pt x="2443" y="631"/>
                </a:lnTo>
                <a:lnTo>
                  <a:pt x="2443" y="649"/>
                </a:lnTo>
                <a:lnTo>
                  <a:pt x="2443" y="673"/>
                </a:lnTo>
                <a:lnTo>
                  <a:pt x="2449" y="697"/>
                </a:lnTo>
                <a:lnTo>
                  <a:pt x="2449" y="715"/>
                </a:lnTo>
                <a:lnTo>
                  <a:pt x="2449" y="739"/>
                </a:lnTo>
                <a:lnTo>
                  <a:pt x="2449" y="757"/>
                </a:lnTo>
                <a:lnTo>
                  <a:pt x="2455" y="781"/>
                </a:lnTo>
                <a:lnTo>
                  <a:pt x="2455" y="799"/>
                </a:lnTo>
                <a:lnTo>
                  <a:pt x="2455" y="817"/>
                </a:lnTo>
                <a:lnTo>
                  <a:pt x="2455" y="835"/>
                </a:lnTo>
                <a:lnTo>
                  <a:pt x="2455" y="853"/>
                </a:lnTo>
                <a:lnTo>
                  <a:pt x="2461" y="871"/>
                </a:lnTo>
                <a:lnTo>
                  <a:pt x="2461" y="883"/>
                </a:lnTo>
                <a:lnTo>
                  <a:pt x="2461" y="901"/>
                </a:lnTo>
                <a:lnTo>
                  <a:pt x="2461" y="919"/>
                </a:lnTo>
                <a:lnTo>
                  <a:pt x="2461" y="931"/>
                </a:lnTo>
                <a:lnTo>
                  <a:pt x="2467" y="943"/>
                </a:lnTo>
                <a:lnTo>
                  <a:pt x="2467" y="955"/>
                </a:lnTo>
                <a:lnTo>
                  <a:pt x="2467" y="967"/>
                </a:lnTo>
                <a:lnTo>
                  <a:pt x="2467" y="979"/>
                </a:lnTo>
                <a:lnTo>
                  <a:pt x="2473" y="985"/>
                </a:lnTo>
                <a:lnTo>
                  <a:pt x="2473" y="997"/>
                </a:lnTo>
                <a:lnTo>
                  <a:pt x="2473" y="1003"/>
                </a:lnTo>
                <a:lnTo>
                  <a:pt x="2473" y="1009"/>
                </a:lnTo>
                <a:lnTo>
                  <a:pt x="2473" y="1015"/>
                </a:lnTo>
                <a:lnTo>
                  <a:pt x="2479" y="1021"/>
                </a:lnTo>
                <a:lnTo>
                  <a:pt x="2485" y="1027"/>
                </a:lnTo>
                <a:lnTo>
                  <a:pt x="2485" y="1021"/>
                </a:lnTo>
                <a:lnTo>
                  <a:pt x="2485" y="1015"/>
                </a:lnTo>
                <a:lnTo>
                  <a:pt x="2491" y="1009"/>
                </a:lnTo>
                <a:lnTo>
                  <a:pt x="2491" y="1003"/>
                </a:lnTo>
                <a:lnTo>
                  <a:pt x="2491" y="997"/>
                </a:lnTo>
                <a:lnTo>
                  <a:pt x="2491" y="991"/>
                </a:lnTo>
                <a:lnTo>
                  <a:pt x="2491" y="979"/>
                </a:lnTo>
                <a:lnTo>
                  <a:pt x="2497" y="973"/>
                </a:lnTo>
                <a:lnTo>
                  <a:pt x="2497" y="961"/>
                </a:lnTo>
                <a:lnTo>
                  <a:pt x="2497" y="949"/>
                </a:lnTo>
                <a:lnTo>
                  <a:pt x="2497" y="937"/>
                </a:lnTo>
                <a:lnTo>
                  <a:pt x="2503" y="925"/>
                </a:lnTo>
                <a:lnTo>
                  <a:pt x="2503" y="907"/>
                </a:lnTo>
                <a:lnTo>
                  <a:pt x="2503" y="895"/>
                </a:lnTo>
                <a:lnTo>
                  <a:pt x="2503" y="877"/>
                </a:lnTo>
                <a:lnTo>
                  <a:pt x="2503" y="859"/>
                </a:lnTo>
                <a:lnTo>
                  <a:pt x="2509" y="841"/>
                </a:lnTo>
                <a:lnTo>
                  <a:pt x="2509" y="823"/>
                </a:lnTo>
                <a:lnTo>
                  <a:pt x="2509" y="805"/>
                </a:lnTo>
                <a:lnTo>
                  <a:pt x="2509" y="787"/>
                </a:lnTo>
                <a:lnTo>
                  <a:pt x="2509" y="769"/>
                </a:lnTo>
                <a:lnTo>
                  <a:pt x="2515" y="745"/>
                </a:lnTo>
                <a:lnTo>
                  <a:pt x="2515" y="727"/>
                </a:lnTo>
                <a:lnTo>
                  <a:pt x="2515" y="703"/>
                </a:lnTo>
                <a:lnTo>
                  <a:pt x="2515" y="685"/>
                </a:lnTo>
                <a:lnTo>
                  <a:pt x="2521" y="661"/>
                </a:lnTo>
                <a:lnTo>
                  <a:pt x="2521" y="637"/>
                </a:lnTo>
                <a:lnTo>
                  <a:pt x="2521" y="619"/>
                </a:lnTo>
                <a:lnTo>
                  <a:pt x="2521" y="595"/>
                </a:lnTo>
                <a:lnTo>
                  <a:pt x="2521" y="571"/>
                </a:lnTo>
                <a:lnTo>
                  <a:pt x="2527" y="547"/>
                </a:lnTo>
                <a:lnTo>
                  <a:pt x="2527" y="522"/>
                </a:lnTo>
                <a:lnTo>
                  <a:pt x="2527" y="498"/>
                </a:lnTo>
                <a:lnTo>
                  <a:pt x="2527" y="480"/>
                </a:lnTo>
                <a:lnTo>
                  <a:pt x="2533" y="456"/>
                </a:lnTo>
                <a:lnTo>
                  <a:pt x="2533" y="432"/>
                </a:lnTo>
                <a:lnTo>
                  <a:pt x="2533" y="408"/>
                </a:lnTo>
                <a:lnTo>
                  <a:pt x="2533" y="384"/>
                </a:lnTo>
                <a:lnTo>
                  <a:pt x="2533" y="366"/>
                </a:lnTo>
                <a:lnTo>
                  <a:pt x="2539" y="342"/>
                </a:lnTo>
                <a:lnTo>
                  <a:pt x="2539" y="318"/>
                </a:lnTo>
                <a:lnTo>
                  <a:pt x="2539" y="300"/>
                </a:lnTo>
                <a:lnTo>
                  <a:pt x="2539" y="276"/>
                </a:lnTo>
                <a:lnTo>
                  <a:pt x="2539" y="258"/>
                </a:lnTo>
                <a:lnTo>
                  <a:pt x="2545" y="240"/>
                </a:lnTo>
                <a:lnTo>
                  <a:pt x="2545" y="216"/>
                </a:lnTo>
                <a:lnTo>
                  <a:pt x="2545" y="198"/>
                </a:lnTo>
                <a:lnTo>
                  <a:pt x="2545" y="180"/>
                </a:lnTo>
                <a:lnTo>
                  <a:pt x="2551" y="162"/>
                </a:lnTo>
                <a:lnTo>
                  <a:pt x="2551" y="150"/>
                </a:lnTo>
                <a:lnTo>
                  <a:pt x="2551" y="132"/>
                </a:lnTo>
                <a:lnTo>
                  <a:pt x="2551" y="120"/>
                </a:lnTo>
                <a:lnTo>
                  <a:pt x="2551" y="102"/>
                </a:lnTo>
                <a:lnTo>
                  <a:pt x="2557" y="90"/>
                </a:lnTo>
                <a:lnTo>
                  <a:pt x="2557" y="78"/>
                </a:lnTo>
                <a:lnTo>
                  <a:pt x="2557" y="66"/>
                </a:lnTo>
                <a:lnTo>
                  <a:pt x="2557" y="54"/>
                </a:lnTo>
                <a:lnTo>
                  <a:pt x="2563" y="42"/>
                </a:lnTo>
                <a:lnTo>
                  <a:pt x="2563" y="36"/>
                </a:lnTo>
                <a:lnTo>
                  <a:pt x="2563" y="30"/>
                </a:lnTo>
                <a:lnTo>
                  <a:pt x="2563" y="24"/>
                </a:lnTo>
                <a:lnTo>
                  <a:pt x="2563" y="18"/>
                </a:lnTo>
                <a:lnTo>
                  <a:pt x="2569" y="12"/>
                </a:lnTo>
                <a:lnTo>
                  <a:pt x="2569" y="6"/>
                </a:lnTo>
                <a:lnTo>
                  <a:pt x="2575" y="0"/>
                </a:lnTo>
                <a:lnTo>
                  <a:pt x="2575" y="6"/>
                </a:lnTo>
                <a:lnTo>
                  <a:pt x="2581" y="12"/>
                </a:lnTo>
                <a:lnTo>
                  <a:pt x="2581" y="18"/>
                </a:lnTo>
                <a:lnTo>
                  <a:pt x="2581" y="24"/>
                </a:lnTo>
                <a:lnTo>
                  <a:pt x="2581" y="36"/>
                </a:lnTo>
                <a:lnTo>
                  <a:pt x="2581" y="42"/>
                </a:lnTo>
                <a:lnTo>
                  <a:pt x="2587" y="54"/>
                </a:lnTo>
                <a:lnTo>
                  <a:pt x="2587" y="60"/>
                </a:lnTo>
                <a:lnTo>
                  <a:pt x="2587" y="72"/>
                </a:lnTo>
                <a:lnTo>
                  <a:pt x="2587" y="84"/>
                </a:lnTo>
                <a:lnTo>
                  <a:pt x="2587" y="96"/>
                </a:lnTo>
                <a:lnTo>
                  <a:pt x="2593" y="114"/>
                </a:lnTo>
                <a:lnTo>
                  <a:pt x="2593" y="126"/>
                </a:lnTo>
                <a:lnTo>
                  <a:pt x="2593" y="144"/>
                </a:lnTo>
                <a:lnTo>
                  <a:pt x="2593" y="162"/>
                </a:lnTo>
                <a:lnTo>
                  <a:pt x="2599" y="174"/>
                </a:lnTo>
                <a:lnTo>
                  <a:pt x="2599" y="192"/>
                </a:lnTo>
                <a:lnTo>
                  <a:pt x="2599" y="210"/>
                </a:lnTo>
              </a:path>
            </a:pathLst>
          </a:custGeom>
          <a:noFill/>
          <a:ln w="19050" cmpd="sng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3250" name="Freeform 82"/>
          <p:cNvSpPr>
            <a:spLocks/>
          </p:cNvSpPr>
          <p:nvPr/>
        </p:nvSpPr>
        <p:spPr bwMode="auto">
          <a:xfrm>
            <a:off x="679450" y="1881188"/>
            <a:ext cx="8912225" cy="1635125"/>
          </a:xfrm>
          <a:custGeom>
            <a:avLst/>
            <a:gdLst>
              <a:gd name="T0" fmla="*/ 123448 w 2599"/>
              <a:gd name="T1" fmla="*/ 477641 h 1027"/>
              <a:gd name="T2" fmla="*/ 288044 w 2599"/>
              <a:gd name="T3" fmla="*/ 133740 h 1027"/>
              <a:gd name="T4" fmla="*/ 432066 w 2599"/>
              <a:gd name="T5" fmla="*/ 1186142 h 1027"/>
              <a:gd name="T6" fmla="*/ 576088 w 2599"/>
              <a:gd name="T7" fmla="*/ 1482280 h 1027"/>
              <a:gd name="T8" fmla="*/ 720111 w 2599"/>
              <a:gd name="T9" fmla="*/ 420324 h 1027"/>
              <a:gd name="T10" fmla="*/ 864133 w 2599"/>
              <a:gd name="T11" fmla="*/ 171951 h 1027"/>
              <a:gd name="T12" fmla="*/ 1008155 w 2599"/>
              <a:gd name="T13" fmla="*/ 1243459 h 1027"/>
              <a:gd name="T14" fmla="*/ 1152177 w 2599"/>
              <a:gd name="T15" fmla="*/ 1463174 h 1027"/>
              <a:gd name="T16" fmla="*/ 1296199 w 2599"/>
              <a:gd name="T17" fmla="*/ 391666 h 1027"/>
              <a:gd name="T18" fmla="*/ 1440221 w 2599"/>
              <a:gd name="T19" fmla="*/ 162398 h 1027"/>
              <a:gd name="T20" fmla="*/ 1563669 w 2599"/>
              <a:gd name="T21" fmla="*/ 1243459 h 1027"/>
              <a:gd name="T22" fmla="*/ 1728265 w 2599"/>
              <a:gd name="T23" fmla="*/ 1472727 h 1027"/>
              <a:gd name="T24" fmla="*/ 1851713 w 2599"/>
              <a:gd name="T25" fmla="*/ 401219 h 1027"/>
              <a:gd name="T26" fmla="*/ 2016309 w 2599"/>
              <a:gd name="T27" fmla="*/ 162398 h 1027"/>
              <a:gd name="T28" fmla="*/ 2139757 w 2599"/>
              <a:gd name="T29" fmla="*/ 1233906 h 1027"/>
              <a:gd name="T30" fmla="*/ 2283779 w 2599"/>
              <a:gd name="T31" fmla="*/ 1472727 h 1027"/>
              <a:gd name="T32" fmla="*/ 2427801 w 2599"/>
              <a:gd name="T33" fmla="*/ 401219 h 1027"/>
              <a:gd name="T34" fmla="*/ 2571823 w 2599"/>
              <a:gd name="T35" fmla="*/ 152845 h 1027"/>
              <a:gd name="T36" fmla="*/ 2715845 w 2599"/>
              <a:gd name="T37" fmla="*/ 1224354 h 1027"/>
              <a:gd name="T38" fmla="*/ 2859868 w 2599"/>
              <a:gd name="T39" fmla="*/ 1453621 h 1027"/>
              <a:gd name="T40" fmla="*/ 3003890 w 2599"/>
              <a:gd name="T41" fmla="*/ 382113 h 1027"/>
              <a:gd name="T42" fmla="*/ 3147912 w 2599"/>
              <a:gd name="T43" fmla="*/ 200609 h 1027"/>
              <a:gd name="T44" fmla="*/ 3291934 w 2599"/>
              <a:gd name="T45" fmla="*/ 1291223 h 1027"/>
              <a:gd name="T46" fmla="*/ 3456531 w 2599"/>
              <a:gd name="T47" fmla="*/ 1405857 h 1027"/>
              <a:gd name="T48" fmla="*/ 3579978 w 2599"/>
              <a:gd name="T49" fmla="*/ 315243 h 1027"/>
              <a:gd name="T50" fmla="*/ 3744575 w 2599"/>
              <a:gd name="T51" fmla="*/ 248373 h 1027"/>
              <a:gd name="T52" fmla="*/ 3868022 w 2599"/>
              <a:gd name="T53" fmla="*/ 1338987 h 1027"/>
              <a:gd name="T54" fmla="*/ 4012044 w 2599"/>
              <a:gd name="T55" fmla="*/ 1386752 h 1027"/>
              <a:gd name="T56" fmla="*/ 4156066 w 2599"/>
              <a:gd name="T57" fmla="*/ 296138 h 1027"/>
              <a:gd name="T58" fmla="*/ 4303518 w 2599"/>
              <a:gd name="T59" fmla="*/ 248373 h 1027"/>
              <a:gd name="T60" fmla="*/ 4447540 w 2599"/>
              <a:gd name="T61" fmla="*/ 1338987 h 1027"/>
              <a:gd name="T62" fmla="*/ 4591562 w 2599"/>
              <a:gd name="T63" fmla="*/ 1396304 h 1027"/>
              <a:gd name="T64" fmla="*/ 4735584 w 2599"/>
              <a:gd name="T65" fmla="*/ 305690 h 1027"/>
              <a:gd name="T66" fmla="*/ 4879606 w 2599"/>
              <a:gd name="T67" fmla="*/ 238821 h 1027"/>
              <a:gd name="T68" fmla="*/ 5023628 w 2599"/>
              <a:gd name="T69" fmla="*/ 1329435 h 1027"/>
              <a:gd name="T70" fmla="*/ 5167650 w 2599"/>
              <a:gd name="T71" fmla="*/ 1396304 h 1027"/>
              <a:gd name="T72" fmla="*/ 5291098 w 2599"/>
              <a:gd name="T73" fmla="*/ 305690 h 1027"/>
              <a:gd name="T74" fmla="*/ 5455694 w 2599"/>
              <a:gd name="T75" fmla="*/ 229268 h 1027"/>
              <a:gd name="T76" fmla="*/ 5579142 w 2599"/>
              <a:gd name="T77" fmla="*/ 1319882 h 1027"/>
              <a:gd name="T78" fmla="*/ 5743739 w 2599"/>
              <a:gd name="T79" fmla="*/ 1377199 h 1027"/>
              <a:gd name="T80" fmla="*/ 5867186 w 2599"/>
              <a:gd name="T81" fmla="*/ 286585 h 1027"/>
              <a:gd name="T82" fmla="*/ 6031783 w 2599"/>
              <a:gd name="T83" fmla="*/ 286585 h 1027"/>
              <a:gd name="T84" fmla="*/ 6155230 w 2599"/>
              <a:gd name="T85" fmla="*/ 1377199 h 1027"/>
              <a:gd name="T86" fmla="*/ 6319827 w 2599"/>
              <a:gd name="T87" fmla="*/ 1319882 h 1027"/>
              <a:gd name="T88" fmla="*/ 6443275 w 2599"/>
              <a:gd name="T89" fmla="*/ 229268 h 1027"/>
              <a:gd name="T90" fmla="*/ 6607871 w 2599"/>
              <a:gd name="T91" fmla="*/ 343902 h 1027"/>
              <a:gd name="T92" fmla="*/ 6751893 w 2599"/>
              <a:gd name="T93" fmla="*/ 1424963 h 1027"/>
              <a:gd name="T94" fmla="*/ 6895916 w 2599"/>
              <a:gd name="T95" fmla="*/ 1300776 h 1027"/>
              <a:gd name="T96" fmla="*/ 7019363 w 2599"/>
              <a:gd name="T97" fmla="*/ 210162 h 1027"/>
              <a:gd name="T98" fmla="*/ 7183960 w 2599"/>
              <a:gd name="T99" fmla="*/ 334349 h 1027"/>
              <a:gd name="T100" fmla="*/ 7307407 w 2599"/>
              <a:gd name="T101" fmla="*/ 1424963 h 1027"/>
              <a:gd name="T102" fmla="*/ 7472004 w 2599"/>
              <a:gd name="T103" fmla="*/ 1300776 h 1027"/>
              <a:gd name="T104" fmla="*/ 7595451 w 2599"/>
              <a:gd name="T105" fmla="*/ 219715 h 1027"/>
              <a:gd name="T106" fmla="*/ 7739474 w 2599"/>
              <a:gd name="T107" fmla="*/ 324796 h 1027"/>
              <a:gd name="T108" fmla="*/ 7883496 w 2599"/>
              <a:gd name="T109" fmla="*/ 1415410 h 1027"/>
              <a:gd name="T110" fmla="*/ 8027518 w 2599"/>
              <a:gd name="T111" fmla="*/ 1310329 h 1027"/>
              <a:gd name="T112" fmla="*/ 8171540 w 2599"/>
              <a:gd name="T113" fmla="*/ 219715 h 1027"/>
              <a:gd name="T114" fmla="*/ 8315562 w 2599"/>
              <a:gd name="T115" fmla="*/ 324796 h 1027"/>
              <a:gd name="T116" fmla="*/ 8459584 w 2599"/>
              <a:gd name="T117" fmla="*/ 1415410 h 1027"/>
              <a:gd name="T118" fmla="*/ 8603606 w 2599"/>
              <a:gd name="T119" fmla="*/ 1281671 h 1027"/>
              <a:gd name="T120" fmla="*/ 8747628 w 2599"/>
              <a:gd name="T121" fmla="*/ 200609 h 1027"/>
              <a:gd name="T122" fmla="*/ 8891650 w 2599"/>
              <a:gd name="T123" fmla="*/ 382113 h 10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99" h="1027">
                <a:moveTo>
                  <a:pt x="0" y="943"/>
                </a:moveTo>
                <a:lnTo>
                  <a:pt x="0" y="931"/>
                </a:lnTo>
                <a:lnTo>
                  <a:pt x="6" y="913"/>
                </a:lnTo>
                <a:lnTo>
                  <a:pt x="6" y="901"/>
                </a:lnTo>
                <a:lnTo>
                  <a:pt x="6" y="883"/>
                </a:lnTo>
                <a:lnTo>
                  <a:pt x="6" y="865"/>
                </a:lnTo>
                <a:lnTo>
                  <a:pt x="12" y="847"/>
                </a:lnTo>
                <a:lnTo>
                  <a:pt x="12" y="823"/>
                </a:lnTo>
                <a:lnTo>
                  <a:pt x="12" y="805"/>
                </a:lnTo>
                <a:lnTo>
                  <a:pt x="12" y="787"/>
                </a:lnTo>
                <a:lnTo>
                  <a:pt x="12" y="763"/>
                </a:lnTo>
                <a:lnTo>
                  <a:pt x="18" y="739"/>
                </a:lnTo>
                <a:lnTo>
                  <a:pt x="18" y="715"/>
                </a:lnTo>
                <a:lnTo>
                  <a:pt x="18" y="697"/>
                </a:lnTo>
                <a:lnTo>
                  <a:pt x="18" y="673"/>
                </a:lnTo>
                <a:lnTo>
                  <a:pt x="18" y="649"/>
                </a:lnTo>
                <a:lnTo>
                  <a:pt x="24" y="625"/>
                </a:lnTo>
                <a:lnTo>
                  <a:pt x="24" y="601"/>
                </a:lnTo>
                <a:lnTo>
                  <a:pt x="24" y="571"/>
                </a:lnTo>
                <a:lnTo>
                  <a:pt x="24" y="547"/>
                </a:lnTo>
                <a:lnTo>
                  <a:pt x="30" y="522"/>
                </a:lnTo>
                <a:lnTo>
                  <a:pt x="30" y="498"/>
                </a:lnTo>
                <a:lnTo>
                  <a:pt x="30" y="474"/>
                </a:lnTo>
                <a:lnTo>
                  <a:pt x="30" y="450"/>
                </a:lnTo>
                <a:lnTo>
                  <a:pt x="30" y="420"/>
                </a:lnTo>
                <a:lnTo>
                  <a:pt x="36" y="396"/>
                </a:lnTo>
                <a:lnTo>
                  <a:pt x="36" y="372"/>
                </a:lnTo>
                <a:lnTo>
                  <a:pt x="36" y="348"/>
                </a:lnTo>
                <a:lnTo>
                  <a:pt x="36" y="324"/>
                </a:lnTo>
                <a:lnTo>
                  <a:pt x="36" y="300"/>
                </a:lnTo>
                <a:lnTo>
                  <a:pt x="42" y="282"/>
                </a:lnTo>
                <a:lnTo>
                  <a:pt x="42" y="258"/>
                </a:lnTo>
                <a:lnTo>
                  <a:pt x="42" y="234"/>
                </a:lnTo>
                <a:lnTo>
                  <a:pt x="42" y="216"/>
                </a:lnTo>
                <a:lnTo>
                  <a:pt x="48" y="198"/>
                </a:lnTo>
                <a:lnTo>
                  <a:pt x="48" y="174"/>
                </a:lnTo>
                <a:lnTo>
                  <a:pt x="48" y="156"/>
                </a:lnTo>
                <a:lnTo>
                  <a:pt x="48" y="138"/>
                </a:lnTo>
                <a:lnTo>
                  <a:pt x="48" y="126"/>
                </a:lnTo>
                <a:lnTo>
                  <a:pt x="54" y="108"/>
                </a:lnTo>
                <a:lnTo>
                  <a:pt x="54" y="96"/>
                </a:lnTo>
                <a:lnTo>
                  <a:pt x="54" y="78"/>
                </a:lnTo>
                <a:lnTo>
                  <a:pt x="54" y="66"/>
                </a:lnTo>
                <a:lnTo>
                  <a:pt x="60" y="54"/>
                </a:lnTo>
                <a:lnTo>
                  <a:pt x="60" y="42"/>
                </a:lnTo>
                <a:lnTo>
                  <a:pt x="60" y="36"/>
                </a:lnTo>
                <a:lnTo>
                  <a:pt x="60" y="24"/>
                </a:lnTo>
                <a:lnTo>
                  <a:pt x="60" y="18"/>
                </a:lnTo>
                <a:lnTo>
                  <a:pt x="66" y="12"/>
                </a:lnTo>
                <a:lnTo>
                  <a:pt x="66" y="6"/>
                </a:lnTo>
                <a:lnTo>
                  <a:pt x="72" y="0"/>
                </a:lnTo>
                <a:lnTo>
                  <a:pt x="72" y="6"/>
                </a:lnTo>
                <a:lnTo>
                  <a:pt x="78" y="12"/>
                </a:lnTo>
                <a:lnTo>
                  <a:pt x="78" y="18"/>
                </a:lnTo>
                <a:lnTo>
                  <a:pt x="78" y="30"/>
                </a:lnTo>
                <a:lnTo>
                  <a:pt x="78" y="36"/>
                </a:lnTo>
                <a:lnTo>
                  <a:pt x="78" y="48"/>
                </a:lnTo>
                <a:lnTo>
                  <a:pt x="84" y="54"/>
                </a:lnTo>
                <a:lnTo>
                  <a:pt x="84" y="66"/>
                </a:lnTo>
                <a:lnTo>
                  <a:pt x="84" y="84"/>
                </a:lnTo>
                <a:lnTo>
                  <a:pt x="84" y="96"/>
                </a:lnTo>
                <a:lnTo>
                  <a:pt x="90" y="108"/>
                </a:lnTo>
                <a:lnTo>
                  <a:pt x="90" y="126"/>
                </a:lnTo>
                <a:lnTo>
                  <a:pt x="90" y="144"/>
                </a:lnTo>
                <a:lnTo>
                  <a:pt x="90" y="162"/>
                </a:lnTo>
                <a:lnTo>
                  <a:pt x="90" y="180"/>
                </a:lnTo>
                <a:lnTo>
                  <a:pt x="96" y="198"/>
                </a:lnTo>
                <a:lnTo>
                  <a:pt x="96" y="222"/>
                </a:lnTo>
                <a:lnTo>
                  <a:pt x="96" y="240"/>
                </a:lnTo>
                <a:lnTo>
                  <a:pt x="96" y="264"/>
                </a:lnTo>
                <a:lnTo>
                  <a:pt x="96" y="282"/>
                </a:lnTo>
                <a:lnTo>
                  <a:pt x="102" y="306"/>
                </a:lnTo>
                <a:lnTo>
                  <a:pt x="102" y="330"/>
                </a:lnTo>
                <a:lnTo>
                  <a:pt x="102" y="354"/>
                </a:lnTo>
                <a:lnTo>
                  <a:pt x="102" y="378"/>
                </a:lnTo>
                <a:lnTo>
                  <a:pt x="108" y="402"/>
                </a:lnTo>
                <a:lnTo>
                  <a:pt x="108" y="426"/>
                </a:lnTo>
                <a:lnTo>
                  <a:pt x="108" y="450"/>
                </a:lnTo>
                <a:lnTo>
                  <a:pt x="108" y="474"/>
                </a:lnTo>
                <a:lnTo>
                  <a:pt x="108" y="504"/>
                </a:lnTo>
                <a:lnTo>
                  <a:pt x="114" y="528"/>
                </a:lnTo>
                <a:lnTo>
                  <a:pt x="114" y="553"/>
                </a:lnTo>
                <a:lnTo>
                  <a:pt x="114" y="577"/>
                </a:lnTo>
                <a:lnTo>
                  <a:pt x="114" y="601"/>
                </a:lnTo>
                <a:lnTo>
                  <a:pt x="114" y="625"/>
                </a:lnTo>
                <a:lnTo>
                  <a:pt x="120" y="649"/>
                </a:lnTo>
                <a:lnTo>
                  <a:pt x="120" y="673"/>
                </a:lnTo>
                <a:lnTo>
                  <a:pt x="120" y="697"/>
                </a:lnTo>
                <a:lnTo>
                  <a:pt x="120" y="721"/>
                </a:lnTo>
                <a:lnTo>
                  <a:pt x="126" y="745"/>
                </a:lnTo>
                <a:lnTo>
                  <a:pt x="126" y="769"/>
                </a:lnTo>
                <a:lnTo>
                  <a:pt x="126" y="787"/>
                </a:lnTo>
                <a:lnTo>
                  <a:pt x="126" y="811"/>
                </a:lnTo>
                <a:lnTo>
                  <a:pt x="126" y="829"/>
                </a:lnTo>
                <a:lnTo>
                  <a:pt x="132" y="847"/>
                </a:lnTo>
                <a:lnTo>
                  <a:pt x="132" y="865"/>
                </a:lnTo>
                <a:lnTo>
                  <a:pt x="132" y="883"/>
                </a:lnTo>
                <a:lnTo>
                  <a:pt x="132" y="901"/>
                </a:lnTo>
                <a:lnTo>
                  <a:pt x="138" y="919"/>
                </a:lnTo>
                <a:lnTo>
                  <a:pt x="138" y="931"/>
                </a:lnTo>
                <a:lnTo>
                  <a:pt x="138" y="949"/>
                </a:lnTo>
                <a:lnTo>
                  <a:pt x="138" y="961"/>
                </a:lnTo>
                <a:lnTo>
                  <a:pt x="138" y="973"/>
                </a:lnTo>
                <a:lnTo>
                  <a:pt x="144" y="979"/>
                </a:lnTo>
                <a:lnTo>
                  <a:pt x="144" y="991"/>
                </a:lnTo>
                <a:lnTo>
                  <a:pt x="144" y="997"/>
                </a:lnTo>
                <a:lnTo>
                  <a:pt x="144" y="1009"/>
                </a:lnTo>
                <a:lnTo>
                  <a:pt x="150" y="1015"/>
                </a:lnTo>
                <a:lnTo>
                  <a:pt x="150" y="1021"/>
                </a:lnTo>
                <a:lnTo>
                  <a:pt x="156" y="1027"/>
                </a:lnTo>
                <a:lnTo>
                  <a:pt x="156" y="1021"/>
                </a:lnTo>
                <a:lnTo>
                  <a:pt x="156" y="1015"/>
                </a:lnTo>
                <a:lnTo>
                  <a:pt x="162" y="1009"/>
                </a:lnTo>
                <a:lnTo>
                  <a:pt x="162" y="997"/>
                </a:lnTo>
                <a:lnTo>
                  <a:pt x="162" y="991"/>
                </a:lnTo>
                <a:lnTo>
                  <a:pt x="162" y="979"/>
                </a:lnTo>
                <a:lnTo>
                  <a:pt x="162" y="973"/>
                </a:lnTo>
                <a:lnTo>
                  <a:pt x="168" y="961"/>
                </a:lnTo>
                <a:lnTo>
                  <a:pt x="168" y="949"/>
                </a:lnTo>
                <a:lnTo>
                  <a:pt x="168" y="931"/>
                </a:lnTo>
                <a:lnTo>
                  <a:pt x="168" y="919"/>
                </a:lnTo>
                <a:lnTo>
                  <a:pt x="174" y="901"/>
                </a:lnTo>
                <a:lnTo>
                  <a:pt x="174" y="883"/>
                </a:lnTo>
                <a:lnTo>
                  <a:pt x="174" y="865"/>
                </a:lnTo>
                <a:lnTo>
                  <a:pt x="174" y="847"/>
                </a:lnTo>
                <a:lnTo>
                  <a:pt x="174" y="829"/>
                </a:lnTo>
                <a:lnTo>
                  <a:pt x="180" y="811"/>
                </a:lnTo>
                <a:lnTo>
                  <a:pt x="180" y="787"/>
                </a:lnTo>
                <a:lnTo>
                  <a:pt x="180" y="769"/>
                </a:lnTo>
                <a:lnTo>
                  <a:pt x="180" y="745"/>
                </a:lnTo>
                <a:lnTo>
                  <a:pt x="186" y="721"/>
                </a:lnTo>
                <a:lnTo>
                  <a:pt x="186" y="697"/>
                </a:lnTo>
                <a:lnTo>
                  <a:pt x="186" y="673"/>
                </a:lnTo>
                <a:lnTo>
                  <a:pt x="186" y="649"/>
                </a:lnTo>
                <a:lnTo>
                  <a:pt x="186" y="625"/>
                </a:lnTo>
                <a:lnTo>
                  <a:pt x="192" y="601"/>
                </a:lnTo>
                <a:lnTo>
                  <a:pt x="192" y="577"/>
                </a:lnTo>
                <a:lnTo>
                  <a:pt x="192" y="553"/>
                </a:lnTo>
                <a:lnTo>
                  <a:pt x="192" y="528"/>
                </a:lnTo>
                <a:lnTo>
                  <a:pt x="192" y="504"/>
                </a:lnTo>
                <a:lnTo>
                  <a:pt x="198" y="480"/>
                </a:lnTo>
                <a:lnTo>
                  <a:pt x="198" y="450"/>
                </a:lnTo>
                <a:lnTo>
                  <a:pt x="198" y="426"/>
                </a:lnTo>
                <a:lnTo>
                  <a:pt x="198" y="402"/>
                </a:lnTo>
                <a:lnTo>
                  <a:pt x="204" y="378"/>
                </a:lnTo>
                <a:lnTo>
                  <a:pt x="204" y="354"/>
                </a:lnTo>
                <a:lnTo>
                  <a:pt x="204" y="330"/>
                </a:lnTo>
                <a:lnTo>
                  <a:pt x="204" y="306"/>
                </a:lnTo>
                <a:lnTo>
                  <a:pt x="204" y="282"/>
                </a:lnTo>
                <a:lnTo>
                  <a:pt x="210" y="264"/>
                </a:lnTo>
                <a:lnTo>
                  <a:pt x="210" y="240"/>
                </a:lnTo>
                <a:lnTo>
                  <a:pt x="210" y="222"/>
                </a:lnTo>
                <a:lnTo>
                  <a:pt x="210" y="198"/>
                </a:lnTo>
                <a:lnTo>
                  <a:pt x="216" y="180"/>
                </a:lnTo>
                <a:lnTo>
                  <a:pt x="216" y="162"/>
                </a:lnTo>
                <a:lnTo>
                  <a:pt x="216" y="144"/>
                </a:lnTo>
                <a:lnTo>
                  <a:pt x="216" y="126"/>
                </a:lnTo>
                <a:lnTo>
                  <a:pt x="216" y="114"/>
                </a:lnTo>
                <a:lnTo>
                  <a:pt x="222" y="96"/>
                </a:lnTo>
                <a:lnTo>
                  <a:pt x="222" y="84"/>
                </a:lnTo>
                <a:lnTo>
                  <a:pt x="222" y="72"/>
                </a:lnTo>
                <a:lnTo>
                  <a:pt x="222" y="60"/>
                </a:lnTo>
                <a:lnTo>
                  <a:pt x="222" y="48"/>
                </a:lnTo>
                <a:lnTo>
                  <a:pt x="228" y="36"/>
                </a:lnTo>
                <a:lnTo>
                  <a:pt x="228" y="30"/>
                </a:lnTo>
                <a:lnTo>
                  <a:pt x="228" y="18"/>
                </a:lnTo>
                <a:lnTo>
                  <a:pt x="234" y="12"/>
                </a:lnTo>
                <a:lnTo>
                  <a:pt x="234" y="6"/>
                </a:lnTo>
                <a:lnTo>
                  <a:pt x="240" y="0"/>
                </a:lnTo>
                <a:lnTo>
                  <a:pt x="240" y="6"/>
                </a:lnTo>
                <a:lnTo>
                  <a:pt x="240" y="12"/>
                </a:lnTo>
                <a:lnTo>
                  <a:pt x="240" y="18"/>
                </a:lnTo>
                <a:lnTo>
                  <a:pt x="246" y="24"/>
                </a:lnTo>
                <a:lnTo>
                  <a:pt x="246" y="36"/>
                </a:lnTo>
                <a:lnTo>
                  <a:pt x="246" y="42"/>
                </a:lnTo>
                <a:lnTo>
                  <a:pt x="246" y="54"/>
                </a:lnTo>
                <a:lnTo>
                  <a:pt x="252" y="66"/>
                </a:lnTo>
                <a:lnTo>
                  <a:pt x="252" y="78"/>
                </a:lnTo>
                <a:lnTo>
                  <a:pt x="252" y="90"/>
                </a:lnTo>
                <a:lnTo>
                  <a:pt x="252" y="108"/>
                </a:lnTo>
                <a:lnTo>
                  <a:pt x="252" y="126"/>
                </a:lnTo>
                <a:lnTo>
                  <a:pt x="258" y="138"/>
                </a:lnTo>
                <a:lnTo>
                  <a:pt x="258" y="156"/>
                </a:lnTo>
                <a:lnTo>
                  <a:pt x="258" y="174"/>
                </a:lnTo>
                <a:lnTo>
                  <a:pt x="258" y="198"/>
                </a:lnTo>
                <a:lnTo>
                  <a:pt x="264" y="216"/>
                </a:lnTo>
                <a:lnTo>
                  <a:pt x="264" y="234"/>
                </a:lnTo>
                <a:lnTo>
                  <a:pt x="264" y="258"/>
                </a:lnTo>
                <a:lnTo>
                  <a:pt x="264" y="282"/>
                </a:lnTo>
                <a:lnTo>
                  <a:pt x="264" y="300"/>
                </a:lnTo>
                <a:lnTo>
                  <a:pt x="270" y="324"/>
                </a:lnTo>
                <a:lnTo>
                  <a:pt x="270" y="348"/>
                </a:lnTo>
                <a:lnTo>
                  <a:pt x="270" y="372"/>
                </a:lnTo>
                <a:lnTo>
                  <a:pt x="270" y="396"/>
                </a:lnTo>
                <a:lnTo>
                  <a:pt x="270" y="420"/>
                </a:lnTo>
                <a:lnTo>
                  <a:pt x="276" y="444"/>
                </a:lnTo>
                <a:lnTo>
                  <a:pt x="276" y="474"/>
                </a:lnTo>
                <a:lnTo>
                  <a:pt x="276" y="498"/>
                </a:lnTo>
                <a:lnTo>
                  <a:pt x="276" y="522"/>
                </a:lnTo>
                <a:lnTo>
                  <a:pt x="282" y="547"/>
                </a:lnTo>
                <a:lnTo>
                  <a:pt x="282" y="571"/>
                </a:lnTo>
                <a:lnTo>
                  <a:pt x="282" y="595"/>
                </a:lnTo>
                <a:lnTo>
                  <a:pt x="282" y="619"/>
                </a:lnTo>
                <a:lnTo>
                  <a:pt x="282" y="643"/>
                </a:lnTo>
                <a:lnTo>
                  <a:pt x="288" y="673"/>
                </a:lnTo>
                <a:lnTo>
                  <a:pt x="288" y="691"/>
                </a:lnTo>
                <a:lnTo>
                  <a:pt x="288" y="715"/>
                </a:lnTo>
                <a:lnTo>
                  <a:pt x="288" y="739"/>
                </a:lnTo>
                <a:lnTo>
                  <a:pt x="288" y="763"/>
                </a:lnTo>
                <a:lnTo>
                  <a:pt x="294" y="781"/>
                </a:lnTo>
                <a:lnTo>
                  <a:pt x="294" y="805"/>
                </a:lnTo>
                <a:lnTo>
                  <a:pt x="294" y="823"/>
                </a:lnTo>
                <a:lnTo>
                  <a:pt x="294" y="847"/>
                </a:lnTo>
                <a:lnTo>
                  <a:pt x="300" y="865"/>
                </a:lnTo>
                <a:lnTo>
                  <a:pt x="300" y="883"/>
                </a:lnTo>
                <a:lnTo>
                  <a:pt x="300" y="895"/>
                </a:lnTo>
                <a:lnTo>
                  <a:pt x="300" y="913"/>
                </a:lnTo>
                <a:lnTo>
                  <a:pt x="300" y="931"/>
                </a:lnTo>
                <a:lnTo>
                  <a:pt x="306" y="943"/>
                </a:lnTo>
                <a:lnTo>
                  <a:pt x="306" y="955"/>
                </a:lnTo>
                <a:lnTo>
                  <a:pt x="306" y="967"/>
                </a:lnTo>
                <a:lnTo>
                  <a:pt x="306" y="979"/>
                </a:lnTo>
                <a:lnTo>
                  <a:pt x="312" y="991"/>
                </a:lnTo>
                <a:lnTo>
                  <a:pt x="312" y="997"/>
                </a:lnTo>
                <a:lnTo>
                  <a:pt x="312" y="1003"/>
                </a:lnTo>
                <a:lnTo>
                  <a:pt x="312" y="1009"/>
                </a:lnTo>
                <a:lnTo>
                  <a:pt x="312" y="1015"/>
                </a:lnTo>
                <a:lnTo>
                  <a:pt x="318" y="1021"/>
                </a:lnTo>
                <a:lnTo>
                  <a:pt x="318" y="1027"/>
                </a:lnTo>
                <a:lnTo>
                  <a:pt x="324" y="1021"/>
                </a:lnTo>
                <a:lnTo>
                  <a:pt x="324" y="1015"/>
                </a:lnTo>
                <a:lnTo>
                  <a:pt x="324" y="1009"/>
                </a:lnTo>
                <a:lnTo>
                  <a:pt x="330" y="1003"/>
                </a:lnTo>
                <a:lnTo>
                  <a:pt x="330" y="991"/>
                </a:lnTo>
                <a:lnTo>
                  <a:pt x="330" y="985"/>
                </a:lnTo>
                <a:lnTo>
                  <a:pt x="330" y="973"/>
                </a:lnTo>
                <a:lnTo>
                  <a:pt x="330" y="961"/>
                </a:lnTo>
                <a:lnTo>
                  <a:pt x="336" y="949"/>
                </a:lnTo>
                <a:lnTo>
                  <a:pt x="336" y="937"/>
                </a:lnTo>
                <a:lnTo>
                  <a:pt x="336" y="919"/>
                </a:lnTo>
                <a:lnTo>
                  <a:pt x="336" y="907"/>
                </a:lnTo>
                <a:lnTo>
                  <a:pt x="342" y="889"/>
                </a:lnTo>
                <a:lnTo>
                  <a:pt x="342" y="871"/>
                </a:lnTo>
                <a:lnTo>
                  <a:pt x="342" y="853"/>
                </a:lnTo>
                <a:lnTo>
                  <a:pt x="342" y="835"/>
                </a:lnTo>
                <a:lnTo>
                  <a:pt x="342" y="811"/>
                </a:lnTo>
                <a:lnTo>
                  <a:pt x="348" y="793"/>
                </a:lnTo>
                <a:lnTo>
                  <a:pt x="348" y="769"/>
                </a:lnTo>
                <a:lnTo>
                  <a:pt x="348" y="751"/>
                </a:lnTo>
                <a:lnTo>
                  <a:pt x="348" y="727"/>
                </a:lnTo>
                <a:lnTo>
                  <a:pt x="348" y="703"/>
                </a:lnTo>
                <a:lnTo>
                  <a:pt x="354" y="679"/>
                </a:lnTo>
                <a:lnTo>
                  <a:pt x="354" y="655"/>
                </a:lnTo>
                <a:lnTo>
                  <a:pt x="354" y="631"/>
                </a:lnTo>
                <a:lnTo>
                  <a:pt x="354" y="607"/>
                </a:lnTo>
                <a:lnTo>
                  <a:pt x="360" y="583"/>
                </a:lnTo>
                <a:lnTo>
                  <a:pt x="360" y="559"/>
                </a:lnTo>
                <a:lnTo>
                  <a:pt x="360" y="534"/>
                </a:lnTo>
                <a:lnTo>
                  <a:pt x="360" y="510"/>
                </a:lnTo>
                <a:lnTo>
                  <a:pt x="360" y="480"/>
                </a:lnTo>
                <a:lnTo>
                  <a:pt x="366" y="456"/>
                </a:lnTo>
                <a:lnTo>
                  <a:pt x="366" y="432"/>
                </a:lnTo>
                <a:lnTo>
                  <a:pt x="366" y="408"/>
                </a:lnTo>
                <a:lnTo>
                  <a:pt x="366" y="384"/>
                </a:lnTo>
                <a:lnTo>
                  <a:pt x="366" y="360"/>
                </a:lnTo>
                <a:lnTo>
                  <a:pt x="372" y="336"/>
                </a:lnTo>
                <a:lnTo>
                  <a:pt x="372" y="312"/>
                </a:lnTo>
                <a:lnTo>
                  <a:pt x="372" y="288"/>
                </a:lnTo>
                <a:lnTo>
                  <a:pt x="372" y="270"/>
                </a:lnTo>
                <a:lnTo>
                  <a:pt x="378" y="246"/>
                </a:lnTo>
                <a:lnTo>
                  <a:pt x="378" y="222"/>
                </a:lnTo>
                <a:lnTo>
                  <a:pt x="378" y="204"/>
                </a:lnTo>
                <a:lnTo>
                  <a:pt x="378" y="186"/>
                </a:lnTo>
                <a:lnTo>
                  <a:pt x="378" y="168"/>
                </a:lnTo>
                <a:lnTo>
                  <a:pt x="384" y="150"/>
                </a:lnTo>
                <a:lnTo>
                  <a:pt x="384" y="132"/>
                </a:lnTo>
                <a:lnTo>
                  <a:pt x="384" y="114"/>
                </a:lnTo>
                <a:lnTo>
                  <a:pt x="384" y="102"/>
                </a:lnTo>
                <a:lnTo>
                  <a:pt x="390" y="84"/>
                </a:lnTo>
                <a:lnTo>
                  <a:pt x="390" y="72"/>
                </a:lnTo>
                <a:lnTo>
                  <a:pt x="390" y="60"/>
                </a:lnTo>
                <a:lnTo>
                  <a:pt x="390" y="48"/>
                </a:lnTo>
                <a:lnTo>
                  <a:pt x="390" y="36"/>
                </a:lnTo>
                <a:lnTo>
                  <a:pt x="396" y="30"/>
                </a:lnTo>
                <a:lnTo>
                  <a:pt x="396" y="24"/>
                </a:lnTo>
                <a:lnTo>
                  <a:pt x="396" y="18"/>
                </a:lnTo>
                <a:lnTo>
                  <a:pt x="396" y="12"/>
                </a:lnTo>
                <a:lnTo>
                  <a:pt x="402" y="6"/>
                </a:lnTo>
                <a:lnTo>
                  <a:pt x="402" y="0"/>
                </a:lnTo>
                <a:lnTo>
                  <a:pt x="408" y="6"/>
                </a:lnTo>
                <a:lnTo>
                  <a:pt x="408" y="12"/>
                </a:lnTo>
                <a:lnTo>
                  <a:pt x="408" y="18"/>
                </a:lnTo>
                <a:lnTo>
                  <a:pt x="408" y="24"/>
                </a:lnTo>
                <a:lnTo>
                  <a:pt x="414" y="30"/>
                </a:lnTo>
                <a:lnTo>
                  <a:pt x="414" y="42"/>
                </a:lnTo>
                <a:lnTo>
                  <a:pt x="414" y="54"/>
                </a:lnTo>
                <a:lnTo>
                  <a:pt x="414" y="66"/>
                </a:lnTo>
                <a:lnTo>
                  <a:pt x="414" y="78"/>
                </a:lnTo>
                <a:lnTo>
                  <a:pt x="420" y="90"/>
                </a:lnTo>
                <a:lnTo>
                  <a:pt x="420" y="102"/>
                </a:lnTo>
                <a:lnTo>
                  <a:pt x="420" y="120"/>
                </a:lnTo>
                <a:lnTo>
                  <a:pt x="420" y="138"/>
                </a:lnTo>
                <a:lnTo>
                  <a:pt x="426" y="156"/>
                </a:lnTo>
                <a:lnTo>
                  <a:pt x="426" y="174"/>
                </a:lnTo>
                <a:lnTo>
                  <a:pt x="426" y="192"/>
                </a:lnTo>
                <a:lnTo>
                  <a:pt x="426" y="210"/>
                </a:lnTo>
                <a:lnTo>
                  <a:pt x="426" y="234"/>
                </a:lnTo>
                <a:lnTo>
                  <a:pt x="432" y="252"/>
                </a:lnTo>
                <a:lnTo>
                  <a:pt x="432" y="276"/>
                </a:lnTo>
                <a:lnTo>
                  <a:pt x="432" y="300"/>
                </a:lnTo>
                <a:lnTo>
                  <a:pt x="432" y="318"/>
                </a:lnTo>
                <a:lnTo>
                  <a:pt x="438" y="342"/>
                </a:lnTo>
                <a:lnTo>
                  <a:pt x="438" y="366"/>
                </a:lnTo>
                <a:lnTo>
                  <a:pt x="438" y="390"/>
                </a:lnTo>
                <a:lnTo>
                  <a:pt x="438" y="414"/>
                </a:lnTo>
                <a:lnTo>
                  <a:pt x="438" y="444"/>
                </a:lnTo>
                <a:lnTo>
                  <a:pt x="444" y="468"/>
                </a:lnTo>
                <a:lnTo>
                  <a:pt x="444" y="492"/>
                </a:lnTo>
                <a:lnTo>
                  <a:pt x="444" y="516"/>
                </a:lnTo>
                <a:lnTo>
                  <a:pt x="444" y="540"/>
                </a:lnTo>
                <a:lnTo>
                  <a:pt x="444" y="565"/>
                </a:lnTo>
                <a:lnTo>
                  <a:pt x="450" y="589"/>
                </a:lnTo>
                <a:lnTo>
                  <a:pt x="450" y="619"/>
                </a:lnTo>
                <a:lnTo>
                  <a:pt x="450" y="643"/>
                </a:lnTo>
                <a:lnTo>
                  <a:pt x="450" y="667"/>
                </a:lnTo>
                <a:lnTo>
                  <a:pt x="456" y="691"/>
                </a:lnTo>
                <a:lnTo>
                  <a:pt x="456" y="715"/>
                </a:lnTo>
                <a:lnTo>
                  <a:pt x="456" y="733"/>
                </a:lnTo>
                <a:lnTo>
                  <a:pt x="456" y="757"/>
                </a:lnTo>
                <a:lnTo>
                  <a:pt x="456" y="781"/>
                </a:lnTo>
                <a:lnTo>
                  <a:pt x="462" y="799"/>
                </a:lnTo>
                <a:lnTo>
                  <a:pt x="462" y="823"/>
                </a:lnTo>
                <a:lnTo>
                  <a:pt x="462" y="841"/>
                </a:lnTo>
                <a:lnTo>
                  <a:pt x="462" y="859"/>
                </a:lnTo>
                <a:lnTo>
                  <a:pt x="468" y="877"/>
                </a:lnTo>
                <a:lnTo>
                  <a:pt x="468" y="895"/>
                </a:lnTo>
                <a:lnTo>
                  <a:pt x="468" y="913"/>
                </a:lnTo>
                <a:lnTo>
                  <a:pt x="468" y="925"/>
                </a:lnTo>
                <a:lnTo>
                  <a:pt x="468" y="943"/>
                </a:lnTo>
                <a:lnTo>
                  <a:pt x="474" y="955"/>
                </a:lnTo>
                <a:lnTo>
                  <a:pt x="474" y="967"/>
                </a:lnTo>
                <a:lnTo>
                  <a:pt x="474" y="979"/>
                </a:lnTo>
                <a:lnTo>
                  <a:pt x="474" y="985"/>
                </a:lnTo>
                <a:lnTo>
                  <a:pt x="474" y="997"/>
                </a:lnTo>
                <a:lnTo>
                  <a:pt x="480" y="1003"/>
                </a:lnTo>
                <a:lnTo>
                  <a:pt x="480" y="1009"/>
                </a:lnTo>
                <a:lnTo>
                  <a:pt x="480" y="1015"/>
                </a:lnTo>
                <a:lnTo>
                  <a:pt x="486" y="1021"/>
                </a:lnTo>
                <a:lnTo>
                  <a:pt x="486" y="1027"/>
                </a:lnTo>
                <a:lnTo>
                  <a:pt x="492" y="1021"/>
                </a:lnTo>
                <a:lnTo>
                  <a:pt x="492" y="1015"/>
                </a:lnTo>
                <a:lnTo>
                  <a:pt x="492" y="1009"/>
                </a:lnTo>
                <a:lnTo>
                  <a:pt x="492" y="1003"/>
                </a:lnTo>
                <a:lnTo>
                  <a:pt x="492" y="997"/>
                </a:lnTo>
                <a:lnTo>
                  <a:pt x="498" y="985"/>
                </a:lnTo>
                <a:lnTo>
                  <a:pt x="498" y="973"/>
                </a:lnTo>
                <a:lnTo>
                  <a:pt x="498" y="967"/>
                </a:lnTo>
                <a:lnTo>
                  <a:pt x="498" y="955"/>
                </a:lnTo>
                <a:lnTo>
                  <a:pt x="504" y="937"/>
                </a:lnTo>
                <a:lnTo>
                  <a:pt x="504" y="925"/>
                </a:lnTo>
                <a:lnTo>
                  <a:pt x="504" y="907"/>
                </a:lnTo>
                <a:lnTo>
                  <a:pt x="504" y="895"/>
                </a:lnTo>
                <a:lnTo>
                  <a:pt x="504" y="877"/>
                </a:lnTo>
                <a:lnTo>
                  <a:pt x="510" y="859"/>
                </a:lnTo>
                <a:lnTo>
                  <a:pt x="510" y="835"/>
                </a:lnTo>
                <a:lnTo>
                  <a:pt x="510" y="817"/>
                </a:lnTo>
                <a:lnTo>
                  <a:pt x="510" y="799"/>
                </a:lnTo>
                <a:lnTo>
                  <a:pt x="516" y="775"/>
                </a:lnTo>
                <a:lnTo>
                  <a:pt x="516" y="757"/>
                </a:lnTo>
                <a:lnTo>
                  <a:pt x="516" y="733"/>
                </a:lnTo>
                <a:lnTo>
                  <a:pt x="516" y="709"/>
                </a:lnTo>
                <a:lnTo>
                  <a:pt x="516" y="685"/>
                </a:lnTo>
                <a:lnTo>
                  <a:pt x="522" y="661"/>
                </a:lnTo>
                <a:lnTo>
                  <a:pt x="522" y="637"/>
                </a:lnTo>
                <a:lnTo>
                  <a:pt x="522" y="613"/>
                </a:lnTo>
                <a:lnTo>
                  <a:pt x="522" y="589"/>
                </a:lnTo>
                <a:lnTo>
                  <a:pt x="522" y="565"/>
                </a:lnTo>
                <a:lnTo>
                  <a:pt x="528" y="540"/>
                </a:lnTo>
                <a:lnTo>
                  <a:pt x="528" y="510"/>
                </a:lnTo>
                <a:lnTo>
                  <a:pt x="528" y="486"/>
                </a:lnTo>
                <a:lnTo>
                  <a:pt x="528" y="462"/>
                </a:lnTo>
                <a:lnTo>
                  <a:pt x="534" y="438"/>
                </a:lnTo>
                <a:lnTo>
                  <a:pt x="534" y="414"/>
                </a:lnTo>
                <a:lnTo>
                  <a:pt x="534" y="390"/>
                </a:lnTo>
                <a:lnTo>
                  <a:pt x="534" y="366"/>
                </a:lnTo>
                <a:lnTo>
                  <a:pt x="534" y="342"/>
                </a:lnTo>
                <a:lnTo>
                  <a:pt x="540" y="318"/>
                </a:lnTo>
                <a:lnTo>
                  <a:pt x="540" y="294"/>
                </a:lnTo>
                <a:lnTo>
                  <a:pt x="540" y="270"/>
                </a:lnTo>
                <a:lnTo>
                  <a:pt x="540" y="252"/>
                </a:lnTo>
                <a:lnTo>
                  <a:pt x="540" y="228"/>
                </a:lnTo>
                <a:lnTo>
                  <a:pt x="546" y="210"/>
                </a:lnTo>
                <a:lnTo>
                  <a:pt x="546" y="186"/>
                </a:lnTo>
                <a:lnTo>
                  <a:pt x="546" y="168"/>
                </a:lnTo>
                <a:lnTo>
                  <a:pt x="546" y="150"/>
                </a:lnTo>
                <a:lnTo>
                  <a:pt x="552" y="132"/>
                </a:lnTo>
                <a:lnTo>
                  <a:pt x="552" y="120"/>
                </a:lnTo>
                <a:lnTo>
                  <a:pt x="552" y="102"/>
                </a:lnTo>
                <a:lnTo>
                  <a:pt x="552" y="90"/>
                </a:lnTo>
                <a:lnTo>
                  <a:pt x="552" y="72"/>
                </a:lnTo>
                <a:lnTo>
                  <a:pt x="558" y="60"/>
                </a:lnTo>
                <a:lnTo>
                  <a:pt x="558" y="48"/>
                </a:lnTo>
                <a:lnTo>
                  <a:pt x="558" y="42"/>
                </a:lnTo>
                <a:lnTo>
                  <a:pt x="558" y="30"/>
                </a:lnTo>
                <a:lnTo>
                  <a:pt x="564" y="24"/>
                </a:lnTo>
                <a:lnTo>
                  <a:pt x="564" y="18"/>
                </a:lnTo>
                <a:lnTo>
                  <a:pt x="564" y="12"/>
                </a:lnTo>
                <a:lnTo>
                  <a:pt x="564" y="6"/>
                </a:lnTo>
                <a:lnTo>
                  <a:pt x="570" y="0"/>
                </a:lnTo>
                <a:lnTo>
                  <a:pt x="570" y="6"/>
                </a:lnTo>
                <a:lnTo>
                  <a:pt x="576" y="12"/>
                </a:lnTo>
                <a:lnTo>
                  <a:pt x="576" y="18"/>
                </a:lnTo>
                <a:lnTo>
                  <a:pt x="576" y="24"/>
                </a:lnTo>
                <a:lnTo>
                  <a:pt x="576" y="30"/>
                </a:lnTo>
                <a:lnTo>
                  <a:pt x="582" y="42"/>
                </a:lnTo>
                <a:lnTo>
                  <a:pt x="582" y="48"/>
                </a:lnTo>
                <a:lnTo>
                  <a:pt x="582" y="60"/>
                </a:lnTo>
                <a:lnTo>
                  <a:pt x="582" y="72"/>
                </a:lnTo>
                <a:lnTo>
                  <a:pt x="582" y="84"/>
                </a:lnTo>
                <a:lnTo>
                  <a:pt x="588" y="102"/>
                </a:lnTo>
                <a:lnTo>
                  <a:pt x="588" y="114"/>
                </a:lnTo>
                <a:lnTo>
                  <a:pt x="588" y="132"/>
                </a:lnTo>
                <a:lnTo>
                  <a:pt x="588" y="150"/>
                </a:lnTo>
                <a:lnTo>
                  <a:pt x="594" y="168"/>
                </a:lnTo>
                <a:lnTo>
                  <a:pt x="594" y="186"/>
                </a:lnTo>
                <a:lnTo>
                  <a:pt x="594" y="204"/>
                </a:lnTo>
                <a:lnTo>
                  <a:pt x="594" y="228"/>
                </a:lnTo>
                <a:lnTo>
                  <a:pt x="594" y="246"/>
                </a:lnTo>
                <a:lnTo>
                  <a:pt x="600" y="270"/>
                </a:lnTo>
                <a:lnTo>
                  <a:pt x="600" y="294"/>
                </a:lnTo>
                <a:lnTo>
                  <a:pt x="600" y="318"/>
                </a:lnTo>
                <a:lnTo>
                  <a:pt x="600" y="336"/>
                </a:lnTo>
                <a:lnTo>
                  <a:pt x="600" y="360"/>
                </a:lnTo>
                <a:lnTo>
                  <a:pt x="606" y="384"/>
                </a:lnTo>
                <a:lnTo>
                  <a:pt x="606" y="414"/>
                </a:lnTo>
                <a:lnTo>
                  <a:pt x="606" y="438"/>
                </a:lnTo>
                <a:lnTo>
                  <a:pt x="606" y="462"/>
                </a:lnTo>
                <a:lnTo>
                  <a:pt x="612" y="486"/>
                </a:lnTo>
                <a:lnTo>
                  <a:pt x="612" y="510"/>
                </a:lnTo>
                <a:lnTo>
                  <a:pt x="612" y="534"/>
                </a:lnTo>
                <a:lnTo>
                  <a:pt x="612" y="559"/>
                </a:lnTo>
                <a:lnTo>
                  <a:pt x="612" y="589"/>
                </a:lnTo>
                <a:lnTo>
                  <a:pt x="618" y="613"/>
                </a:lnTo>
                <a:lnTo>
                  <a:pt x="618" y="637"/>
                </a:lnTo>
                <a:lnTo>
                  <a:pt x="618" y="661"/>
                </a:lnTo>
                <a:lnTo>
                  <a:pt x="618" y="685"/>
                </a:lnTo>
                <a:lnTo>
                  <a:pt x="618" y="709"/>
                </a:lnTo>
                <a:lnTo>
                  <a:pt x="624" y="733"/>
                </a:lnTo>
                <a:lnTo>
                  <a:pt x="624" y="751"/>
                </a:lnTo>
                <a:lnTo>
                  <a:pt x="624" y="775"/>
                </a:lnTo>
                <a:lnTo>
                  <a:pt x="624" y="793"/>
                </a:lnTo>
                <a:lnTo>
                  <a:pt x="630" y="817"/>
                </a:lnTo>
                <a:lnTo>
                  <a:pt x="630" y="835"/>
                </a:lnTo>
                <a:lnTo>
                  <a:pt x="630" y="853"/>
                </a:lnTo>
                <a:lnTo>
                  <a:pt x="630" y="871"/>
                </a:lnTo>
                <a:lnTo>
                  <a:pt x="630" y="889"/>
                </a:lnTo>
                <a:lnTo>
                  <a:pt x="636" y="907"/>
                </a:lnTo>
                <a:lnTo>
                  <a:pt x="636" y="925"/>
                </a:lnTo>
                <a:lnTo>
                  <a:pt x="636" y="937"/>
                </a:lnTo>
                <a:lnTo>
                  <a:pt x="636" y="949"/>
                </a:lnTo>
                <a:lnTo>
                  <a:pt x="642" y="961"/>
                </a:lnTo>
                <a:lnTo>
                  <a:pt x="642" y="973"/>
                </a:lnTo>
                <a:lnTo>
                  <a:pt x="642" y="985"/>
                </a:lnTo>
                <a:lnTo>
                  <a:pt x="642" y="997"/>
                </a:lnTo>
                <a:lnTo>
                  <a:pt x="642" y="1003"/>
                </a:lnTo>
                <a:lnTo>
                  <a:pt x="648" y="1009"/>
                </a:lnTo>
                <a:lnTo>
                  <a:pt x="648" y="1015"/>
                </a:lnTo>
                <a:lnTo>
                  <a:pt x="648" y="1021"/>
                </a:lnTo>
                <a:lnTo>
                  <a:pt x="654" y="1027"/>
                </a:lnTo>
                <a:lnTo>
                  <a:pt x="654" y="1021"/>
                </a:lnTo>
                <a:lnTo>
                  <a:pt x="660" y="1015"/>
                </a:lnTo>
                <a:lnTo>
                  <a:pt x="660" y="1009"/>
                </a:lnTo>
                <a:lnTo>
                  <a:pt x="660" y="1003"/>
                </a:lnTo>
                <a:lnTo>
                  <a:pt x="660" y="997"/>
                </a:lnTo>
                <a:lnTo>
                  <a:pt x="660" y="985"/>
                </a:lnTo>
                <a:lnTo>
                  <a:pt x="666" y="979"/>
                </a:lnTo>
                <a:lnTo>
                  <a:pt x="666" y="967"/>
                </a:lnTo>
                <a:lnTo>
                  <a:pt x="666" y="955"/>
                </a:lnTo>
                <a:lnTo>
                  <a:pt x="666" y="943"/>
                </a:lnTo>
                <a:lnTo>
                  <a:pt x="666" y="925"/>
                </a:lnTo>
                <a:lnTo>
                  <a:pt x="672" y="913"/>
                </a:lnTo>
                <a:lnTo>
                  <a:pt x="672" y="895"/>
                </a:lnTo>
                <a:lnTo>
                  <a:pt x="672" y="877"/>
                </a:lnTo>
                <a:lnTo>
                  <a:pt x="672" y="859"/>
                </a:lnTo>
                <a:lnTo>
                  <a:pt x="678" y="841"/>
                </a:lnTo>
                <a:lnTo>
                  <a:pt x="678" y="823"/>
                </a:lnTo>
                <a:lnTo>
                  <a:pt x="678" y="799"/>
                </a:lnTo>
                <a:lnTo>
                  <a:pt x="678" y="781"/>
                </a:lnTo>
                <a:lnTo>
                  <a:pt x="678" y="757"/>
                </a:lnTo>
                <a:lnTo>
                  <a:pt x="684" y="739"/>
                </a:lnTo>
                <a:lnTo>
                  <a:pt x="684" y="715"/>
                </a:lnTo>
                <a:lnTo>
                  <a:pt x="684" y="691"/>
                </a:lnTo>
                <a:lnTo>
                  <a:pt x="684" y="667"/>
                </a:lnTo>
                <a:lnTo>
                  <a:pt x="690" y="643"/>
                </a:lnTo>
                <a:lnTo>
                  <a:pt x="690" y="619"/>
                </a:lnTo>
                <a:lnTo>
                  <a:pt x="690" y="595"/>
                </a:lnTo>
                <a:lnTo>
                  <a:pt x="690" y="571"/>
                </a:lnTo>
                <a:lnTo>
                  <a:pt x="690" y="540"/>
                </a:lnTo>
                <a:lnTo>
                  <a:pt x="696" y="516"/>
                </a:lnTo>
                <a:lnTo>
                  <a:pt x="696" y="492"/>
                </a:lnTo>
                <a:lnTo>
                  <a:pt x="696" y="468"/>
                </a:lnTo>
                <a:lnTo>
                  <a:pt x="696" y="444"/>
                </a:lnTo>
                <a:lnTo>
                  <a:pt x="696" y="420"/>
                </a:lnTo>
                <a:lnTo>
                  <a:pt x="702" y="396"/>
                </a:lnTo>
                <a:lnTo>
                  <a:pt x="702" y="372"/>
                </a:lnTo>
                <a:lnTo>
                  <a:pt x="702" y="348"/>
                </a:lnTo>
                <a:lnTo>
                  <a:pt x="702" y="324"/>
                </a:lnTo>
                <a:lnTo>
                  <a:pt x="708" y="300"/>
                </a:lnTo>
                <a:lnTo>
                  <a:pt x="708" y="276"/>
                </a:lnTo>
                <a:lnTo>
                  <a:pt x="708" y="252"/>
                </a:lnTo>
                <a:lnTo>
                  <a:pt x="708" y="234"/>
                </a:lnTo>
                <a:lnTo>
                  <a:pt x="708" y="210"/>
                </a:lnTo>
                <a:lnTo>
                  <a:pt x="714" y="192"/>
                </a:lnTo>
                <a:lnTo>
                  <a:pt x="714" y="174"/>
                </a:lnTo>
                <a:lnTo>
                  <a:pt x="714" y="156"/>
                </a:lnTo>
                <a:lnTo>
                  <a:pt x="714" y="138"/>
                </a:lnTo>
                <a:lnTo>
                  <a:pt x="720" y="120"/>
                </a:lnTo>
                <a:lnTo>
                  <a:pt x="720" y="108"/>
                </a:lnTo>
                <a:lnTo>
                  <a:pt x="720" y="90"/>
                </a:lnTo>
                <a:lnTo>
                  <a:pt x="720" y="78"/>
                </a:lnTo>
                <a:lnTo>
                  <a:pt x="720" y="66"/>
                </a:lnTo>
                <a:lnTo>
                  <a:pt x="726" y="54"/>
                </a:lnTo>
                <a:lnTo>
                  <a:pt x="726" y="42"/>
                </a:lnTo>
                <a:lnTo>
                  <a:pt x="726" y="36"/>
                </a:lnTo>
                <a:lnTo>
                  <a:pt x="726" y="24"/>
                </a:lnTo>
                <a:lnTo>
                  <a:pt x="726" y="18"/>
                </a:lnTo>
                <a:lnTo>
                  <a:pt x="732" y="12"/>
                </a:lnTo>
                <a:lnTo>
                  <a:pt x="732" y="6"/>
                </a:lnTo>
                <a:lnTo>
                  <a:pt x="738" y="0"/>
                </a:lnTo>
                <a:lnTo>
                  <a:pt x="738" y="6"/>
                </a:lnTo>
                <a:lnTo>
                  <a:pt x="738" y="12"/>
                </a:lnTo>
                <a:lnTo>
                  <a:pt x="744" y="18"/>
                </a:lnTo>
                <a:lnTo>
                  <a:pt x="744" y="24"/>
                </a:lnTo>
                <a:lnTo>
                  <a:pt x="744" y="30"/>
                </a:lnTo>
                <a:lnTo>
                  <a:pt x="744" y="36"/>
                </a:lnTo>
                <a:lnTo>
                  <a:pt x="744" y="48"/>
                </a:lnTo>
                <a:lnTo>
                  <a:pt x="750" y="60"/>
                </a:lnTo>
                <a:lnTo>
                  <a:pt x="750" y="72"/>
                </a:lnTo>
                <a:lnTo>
                  <a:pt x="750" y="84"/>
                </a:lnTo>
                <a:lnTo>
                  <a:pt x="750" y="96"/>
                </a:lnTo>
                <a:lnTo>
                  <a:pt x="756" y="114"/>
                </a:lnTo>
                <a:lnTo>
                  <a:pt x="756" y="132"/>
                </a:lnTo>
                <a:lnTo>
                  <a:pt x="756" y="144"/>
                </a:lnTo>
                <a:lnTo>
                  <a:pt x="756" y="162"/>
                </a:lnTo>
                <a:lnTo>
                  <a:pt x="756" y="186"/>
                </a:lnTo>
                <a:lnTo>
                  <a:pt x="762" y="204"/>
                </a:lnTo>
                <a:lnTo>
                  <a:pt x="762" y="222"/>
                </a:lnTo>
                <a:lnTo>
                  <a:pt x="762" y="246"/>
                </a:lnTo>
                <a:lnTo>
                  <a:pt x="762" y="264"/>
                </a:lnTo>
                <a:lnTo>
                  <a:pt x="768" y="288"/>
                </a:lnTo>
                <a:lnTo>
                  <a:pt x="768" y="312"/>
                </a:lnTo>
                <a:lnTo>
                  <a:pt x="768" y="336"/>
                </a:lnTo>
                <a:lnTo>
                  <a:pt x="768" y="360"/>
                </a:lnTo>
                <a:lnTo>
                  <a:pt x="768" y="384"/>
                </a:lnTo>
                <a:lnTo>
                  <a:pt x="774" y="408"/>
                </a:lnTo>
                <a:lnTo>
                  <a:pt x="774" y="432"/>
                </a:lnTo>
                <a:lnTo>
                  <a:pt x="774" y="456"/>
                </a:lnTo>
                <a:lnTo>
                  <a:pt x="774" y="480"/>
                </a:lnTo>
                <a:lnTo>
                  <a:pt x="774" y="504"/>
                </a:lnTo>
                <a:lnTo>
                  <a:pt x="780" y="528"/>
                </a:lnTo>
                <a:lnTo>
                  <a:pt x="780" y="559"/>
                </a:lnTo>
                <a:lnTo>
                  <a:pt x="780" y="583"/>
                </a:lnTo>
                <a:lnTo>
                  <a:pt x="780" y="607"/>
                </a:lnTo>
                <a:lnTo>
                  <a:pt x="786" y="631"/>
                </a:lnTo>
                <a:lnTo>
                  <a:pt x="786" y="655"/>
                </a:lnTo>
                <a:lnTo>
                  <a:pt x="786" y="679"/>
                </a:lnTo>
                <a:lnTo>
                  <a:pt x="786" y="703"/>
                </a:lnTo>
                <a:lnTo>
                  <a:pt x="786" y="727"/>
                </a:lnTo>
                <a:lnTo>
                  <a:pt x="792" y="751"/>
                </a:lnTo>
                <a:lnTo>
                  <a:pt x="792" y="769"/>
                </a:lnTo>
                <a:lnTo>
                  <a:pt x="792" y="793"/>
                </a:lnTo>
                <a:lnTo>
                  <a:pt x="792" y="811"/>
                </a:lnTo>
                <a:lnTo>
                  <a:pt x="792" y="835"/>
                </a:lnTo>
                <a:lnTo>
                  <a:pt x="798" y="853"/>
                </a:lnTo>
                <a:lnTo>
                  <a:pt x="798" y="871"/>
                </a:lnTo>
                <a:lnTo>
                  <a:pt x="798" y="889"/>
                </a:lnTo>
                <a:lnTo>
                  <a:pt x="798" y="907"/>
                </a:lnTo>
                <a:lnTo>
                  <a:pt x="804" y="919"/>
                </a:lnTo>
                <a:lnTo>
                  <a:pt x="804" y="937"/>
                </a:lnTo>
                <a:lnTo>
                  <a:pt x="804" y="949"/>
                </a:lnTo>
                <a:lnTo>
                  <a:pt x="804" y="961"/>
                </a:lnTo>
                <a:lnTo>
                  <a:pt x="804" y="973"/>
                </a:lnTo>
                <a:lnTo>
                  <a:pt x="810" y="985"/>
                </a:lnTo>
                <a:lnTo>
                  <a:pt x="810" y="991"/>
                </a:lnTo>
                <a:lnTo>
                  <a:pt x="810" y="1003"/>
                </a:lnTo>
                <a:lnTo>
                  <a:pt x="810" y="1009"/>
                </a:lnTo>
                <a:lnTo>
                  <a:pt x="816" y="1015"/>
                </a:lnTo>
                <a:lnTo>
                  <a:pt x="816" y="1021"/>
                </a:lnTo>
                <a:lnTo>
                  <a:pt x="822" y="1027"/>
                </a:lnTo>
                <a:lnTo>
                  <a:pt x="822" y="1021"/>
                </a:lnTo>
                <a:lnTo>
                  <a:pt x="822" y="1015"/>
                </a:lnTo>
                <a:lnTo>
                  <a:pt x="828" y="1003"/>
                </a:lnTo>
                <a:lnTo>
                  <a:pt x="828" y="997"/>
                </a:lnTo>
                <a:lnTo>
                  <a:pt x="828" y="991"/>
                </a:lnTo>
                <a:lnTo>
                  <a:pt x="828" y="979"/>
                </a:lnTo>
                <a:lnTo>
                  <a:pt x="834" y="967"/>
                </a:lnTo>
                <a:lnTo>
                  <a:pt x="834" y="955"/>
                </a:lnTo>
                <a:lnTo>
                  <a:pt x="834" y="943"/>
                </a:lnTo>
                <a:lnTo>
                  <a:pt x="834" y="931"/>
                </a:lnTo>
                <a:lnTo>
                  <a:pt x="834" y="913"/>
                </a:lnTo>
                <a:lnTo>
                  <a:pt x="840" y="901"/>
                </a:lnTo>
                <a:lnTo>
                  <a:pt x="840" y="883"/>
                </a:lnTo>
                <a:lnTo>
                  <a:pt x="840" y="865"/>
                </a:lnTo>
                <a:lnTo>
                  <a:pt x="840" y="847"/>
                </a:lnTo>
                <a:lnTo>
                  <a:pt x="846" y="829"/>
                </a:lnTo>
                <a:lnTo>
                  <a:pt x="846" y="805"/>
                </a:lnTo>
                <a:lnTo>
                  <a:pt x="846" y="787"/>
                </a:lnTo>
                <a:lnTo>
                  <a:pt x="846" y="763"/>
                </a:lnTo>
                <a:lnTo>
                  <a:pt x="846" y="739"/>
                </a:lnTo>
                <a:lnTo>
                  <a:pt x="852" y="721"/>
                </a:lnTo>
                <a:lnTo>
                  <a:pt x="852" y="697"/>
                </a:lnTo>
                <a:lnTo>
                  <a:pt x="852" y="673"/>
                </a:lnTo>
                <a:lnTo>
                  <a:pt x="852" y="649"/>
                </a:lnTo>
                <a:lnTo>
                  <a:pt x="852" y="625"/>
                </a:lnTo>
                <a:lnTo>
                  <a:pt x="858" y="601"/>
                </a:lnTo>
                <a:lnTo>
                  <a:pt x="858" y="571"/>
                </a:lnTo>
                <a:lnTo>
                  <a:pt x="858" y="547"/>
                </a:lnTo>
                <a:lnTo>
                  <a:pt x="858" y="522"/>
                </a:lnTo>
                <a:lnTo>
                  <a:pt x="864" y="498"/>
                </a:lnTo>
                <a:lnTo>
                  <a:pt x="864" y="474"/>
                </a:lnTo>
                <a:lnTo>
                  <a:pt x="864" y="450"/>
                </a:lnTo>
                <a:lnTo>
                  <a:pt x="864" y="426"/>
                </a:lnTo>
                <a:lnTo>
                  <a:pt x="864" y="396"/>
                </a:lnTo>
                <a:lnTo>
                  <a:pt x="870" y="372"/>
                </a:lnTo>
                <a:lnTo>
                  <a:pt x="870" y="348"/>
                </a:lnTo>
                <a:lnTo>
                  <a:pt x="870" y="324"/>
                </a:lnTo>
                <a:lnTo>
                  <a:pt x="870" y="306"/>
                </a:lnTo>
                <a:lnTo>
                  <a:pt x="870" y="282"/>
                </a:lnTo>
                <a:lnTo>
                  <a:pt x="876" y="258"/>
                </a:lnTo>
                <a:lnTo>
                  <a:pt x="876" y="240"/>
                </a:lnTo>
                <a:lnTo>
                  <a:pt x="876" y="216"/>
                </a:lnTo>
                <a:lnTo>
                  <a:pt x="876" y="198"/>
                </a:lnTo>
                <a:lnTo>
                  <a:pt x="882" y="180"/>
                </a:lnTo>
                <a:lnTo>
                  <a:pt x="882" y="156"/>
                </a:lnTo>
                <a:lnTo>
                  <a:pt x="882" y="144"/>
                </a:lnTo>
                <a:lnTo>
                  <a:pt x="882" y="126"/>
                </a:lnTo>
                <a:lnTo>
                  <a:pt x="882" y="108"/>
                </a:lnTo>
                <a:lnTo>
                  <a:pt x="888" y="96"/>
                </a:lnTo>
                <a:lnTo>
                  <a:pt x="888" y="78"/>
                </a:lnTo>
                <a:lnTo>
                  <a:pt x="888" y="66"/>
                </a:lnTo>
                <a:lnTo>
                  <a:pt x="888" y="54"/>
                </a:lnTo>
                <a:lnTo>
                  <a:pt x="894" y="42"/>
                </a:lnTo>
                <a:lnTo>
                  <a:pt x="894" y="36"/>
                </a:lnTo>
                <a:lnTo>
                  <a:pt x="894" y="24"/>
                </a:lnTo>
                <a:lnTo>
                  <a:pt x="894" y="18"/>
                </a:lnTo>
                <a:lnTo>
                  <a:pt x="894" y="12"/>
                </a:lnTo>
                <a:lnTo>
                  <a:pt x="900" y="6"/>
                </a:lnTo>
                <a:lnTo>
                  <a:pt x="906" y="0"/>
                </a:lnTo>
                <a:lnTo>
                  <a:pt x="906" y="6"/>
                </a:lnTo>
                <a:lnTo>
                  <a:pt x="906" y="12"/>
                </a:lnTo>
                <a:lnTo>
                  <a:pt x="912" y="18"/>
                </a:lnTo>
                <a:lnTo>
                  <a:pt x="912" y="30"/>
                </a:lnTo>
                <a:lnTo>
                  <a:pt x="912" y="36"/>
                </a:lnTo>
                <a:lnTo>
                  <a:pt x="912" y="48"/>
                </a:lnTo>
                <a:lnTo>
                  <a:pt x="912" y="54"/>
                </a:lnTo>
                <a:lnTo>
                  <a:pt x="918" y="66"/>
                </a:lnTo>
                <a:lnTo>
                  <a:pt x="918" y="84"/>
                </a:lnTo>
                <a:lnTo>
                  <a:pt x="918" y="96"/>
                </a:lnTo>
                <a:lnTo>
                  <a:pt x="918" y="108"/>
                </a:lnTo>
                <a:lnTo>
                  <a:pt x="918" y="126"/>
                </a:lnTo>
                <a:lnTo>
                  <a:pt x="924" y="144"/>
                </a:lnTo>
                <a:lnTo>
                  <a:pt x="924" y="162"/>
                </a:lnTo>
                <a:lnTo>
                  <a:pt x="924" y="180"/>
                </a:lnTo>
                <a:lnTo>
                  <a:pt x="924" y="198"/>
                </a:lnTo>
                <a:lnTo>
                  <a:pt x="930" y="216"/>
                </a:lnTo>
                <a:lnTo>
                  <a:pt x="930" y="240"/>
                </a:lnTo>
                <a:lnTo>
                  <a:pt x="930" y="264"/>
                </a:lnTo>
                <a:lnTo>
                  <a:pt x="930" y="282"/>
                </a:lnTo>
                <a:lnTo>
                  <a:pt x="930" y="306"/>
                </a:lnTo>
                <a:lnTo>
                  <a:pt x="936" y="330"/>
                </a:lnTo>
                <a:lnTo>
                  <a:pt x="936" y="354"/>
                </a:lnTo>
                <a:lnTo>
                  <a:pt x="936" y="378"/>
                </a:lnTo>
                <a:lnTo>
                  <a:pt x="936" y="402"/>
                </a:lnTo>
                <a:lnTo>
                  <a:pt x="942" y="426"/>
                </a:lnTo>
                <a:lnTo>
                  <a:pt x="942" y="450"/>
                </a:lnTo>
                <a:lnTo>
                  <a:pt x="942" y="474"/>
                </a:lnTo>
                <a:lnTo>
                  <a:pt x="942" y="498"/>
                </a:lnTo>
                <a:lnTo>
                  <a:pt x="942" y="528"/>
                </a:lnTo>
                <a:lnTo>
                  <a:pt x="948" y="553"/>
                </a:lnTo>
                <a:lnTo>
                  <a:pt x="948" y="577"/>
                </a:lnTo>
                <a:lnTo>
                  <a:pt x="948" y="601"/>
                </a:lnTo>
                <a:lnTo>
                  <a:pt x="948" y="625"/>
                </a:lnTo>
                <a:lnTo>
                  <a:pt x="948" y="649"/>
                </a:lnTo>
                <a:lnTo>
                  <a:pt x="954" y="673"/>
                </a:lnTo>
                <a:lnTo>
                  <a:pt x="954" y="697"/>
                </a:lnTo>
                <a:lnTo>
                  <a:pt x="954" y="721"/>
                </a:lnTo>
                <a:lnTo>
                  <a:pt x="954" y="745"/>
                </a:lnTo>
                <a:lnTo>
                  <a:pt x="960" y="763"/>
                </a:lnTo>
                <a:lnTo>
                  <a:pt x="960" y="787"/>
                </a:lnTo>
                <a:lnTo>
                  <a:pt x="960" y="811"/>
                </a:lnTo>
                <a:lnTo>
                  <a:pt x="960" y="829"/>
                </a:lnTo>
                <a:lnTo>
                  <a:pt x="960" y="847"/>
                </a:lnTo>
                <a:lnTo>
                  <a:pt x="966" y="865"/>
                </a:lnTo>
                <a:lnTo>
                  <a:pt x="966" y="883"/>
                </a:lnTo>
                <a:lnTo>
                  <a:pt x="966" y="901"/>
                </a:lnTo>
                <a:lnTo>
                  <a:pt x="966" y="919"/>
                </a:lnTo>
                <a:lnTo>
                  <a:pt x="972" y="931"/>
                </a:lnTo>
                <a:lnTo>
                  <a:pt x="972" y="943"/>
                </a:lnTo>
                <a:lnTo>
                  <a:pt x="972" y="961"/>
                </a:lnTo>
                <a:lnTo>
                  <a:pt x="972" y="973"/>
                </a:lnTo>
                <a:lnTo>
                  <a:pt x="972" y="979"/>
                </a:lnTo>
                <a:lnTo>
                  <a:pt x="978" y="991"/>
                </a:lnTo>
                <a:lnTo>
                  <a:pt x="978" y="997"/>
                </a:lnTo>
                <a:lnTo>
                  <a:pt x="978" y="1009"/>
                </a:lnTo>
                <a:lnTo>
                  <a:pt x="978" y="1015"/>
                </a:lnTo>
                <a:lnTo>
                  <a:pt x="984" y="1021"/>
                </a:lnTo>
                <a:lnTo>
                  <a:pt x="990" y="1027"/>
                </a:lnTo>
                <a:lnTo>
                  <a:pt x="990" y="1021"/>
                </a:lnTo>
                <a:lnTo>
                  <a:pt x="990" y="1015"/>
                </a:lnTo>
                <a:lnTo>
                  <a:pt x="990" y="1009"/>
                </a:lnTo>
                <a:lnTo>
                  <a:pt x="996" y="1003"/>
                </a:lnTo>
                <a:lnTo>
                  <a:pt x="996" y="991"/>
                </a:lnTo>
                <a:lnTo>
                  <a:pt x="996" y="985"/>
                </a:lnTo>
                <a:lnTo>
                  <a:pt x="996" y="973"/>
                </a:lnTo>
                <a:lnTo>
                  <a:pt x="996" y="961"/>
                </a:lnTo>
                <a:lnTo>
                  <a:pt x="1002" y="949"/>
                </a:lnTo>
                <a:lnTo>
                  <a:pt x="1002" y="931"/>
                </a:lnTo>
                <a:lnTo>
                  <a:pt x="1002" y="919"/>
                </a:lnTo>
                <a:lnTo>
                  <a:pt x="1002" y="901"/>
                </a:lnTo>
                <a:lnTo>
                  <a:pt x="1008" y="883"/>
                </a:lnTo>
                <a:lnTo>
                  <a:pt x="1008" y="871"/>
                </a:lnTo>
                <a:lnTo>
                  <a:pt x="1008" y="847"/>
                </a:lnTo>
                <a:lnTo>
                  <a:pt x="1008" y="829"/>
                </a:lnTo>
                <a:lnTo>
                  <a:pt x="1008" y="811"/>
                </a:lnTo>
                <a:lnTo>
                  <a:pt x="1014" y="787"/>
                </a:lnTo>
                <a:lnTo>
                  <a:pt x="1014" y="769"/>
                </a:lnTo>
                <a:lnTo>
                  <a:pt x="1014" y="745"/>
                </a:lnTo>
                <a:lnTo>
                  <a:pt x="1014" y="721"/>
                </a:lnTo>
                <a:lnTo>
                  <a:pt x="1020" y="703"/>
                </a:lnTo>
                <a:lnTo>
                  <a:pt x="1020" y="679"/>
                </a:lnTo>
                <a:lnTo>
                  <a:pt x="1020" y="655"/>
                </a:lnTo>
                <a:lnTo>
                  <a:pt x="1020" y="631"/>
                </a:lnTo>
                <a:lnTo>
                  <a:pt x="1020" y="601"/>
                </a:lnTo>
                <a:lnTo>
                  <a:pt x="1026" y="577"/>
                </a:lnTo>
                <a:lnTo>
                  <a:pt x="1026" y="553"/>
                </a:lnTo>
                <a:lnTo>
                  <a:pt x="1026" y="528"/>
                </a:lnTo>
                <a:lnTo>
                  <a:pt x="1026" y="504"/>
                </a:lnTo>
                <a:lnTo>
                  <a:pt x="1026" y="480"/>
                </a:lnTo>
                <a:lnTo>
                  <a:pt x="1032" y="450"/>
                </a:lnTo>
                <a:lnTo>
                  <a:pt x="1032" y="426"/>
                </a:lnTo>
                <a:lnTo>
                  <a:pt x="1032" y="402"/>
                </a:lnTo>
                <a:lnTo>
                  <a:pt x="1032" y="378"/>
                </a:lnTo>
                <a:lnTo>
                  <a:pt x="1038" y="354"/>
                </a:lnTo>
                <a:lnTo>
                  <a:pt x="1038" y="330"/>
                </a:lnTo>
                <a:lnTo>
                  <a:pt x="1038" y="306"/>
                </a:lnTo>
                <a:lnTo>
                  <a:pt x="1038" y="288"/>
                </a:lnTo>
                <a:lnTo>
                  <a:pt x="1038" y="264"/>
                </a:lnTo>
                <a:lnTo>
                  <a:pt x="1044" y="240"/>
                </a:lnTo>
                <a:lnTo>
                  <a:pt x="1044" y="222"/>
                </a:lnTo>
                <a:lnTo>
                  <a:pt x="1044" y="198"/>
                </a:lnTo>
                <a:lnTo>
                  <a:pt x="1044" y="180"/>
                </a:lnTo>
                <a:lnTo>
                  <a:pt x="1044" y="162"/>
                </a:lnTo>
                <a:lnTo>
                  <a:pt x="1050" y="144"/>
                </a:lnTo>
                <a:lnTo>
                  <a:pt x="1050" y="126"/>
                </a:lnTo>
                <a:lnTo>
                  <a:pt x="1050" y="114"/>
                </a:lnTo>
                <a:lnTo>
                  <a:pt x="1050" y="96"/>
                </a:lnTo>
                <a:lnTo>
                  <a:pt x="1056" y="84"/>
                </a:lnTo>
                <a:lnTo>
                  <a:pt x="1056" y="72"/>
                </a:lnTo>
                <a:lnTo>
                  <a:pt x="1056" y="60"/>
                </a:lnTo>
                <a:lnTo>
                  <a:pt x="1056" y="48"/>
                </a:lnTo>
                <a:lnTo>
                  <a:pt x="1056" y="36"/>
                </a:lnTo>
                <a:lnTo>
                  <a:pt x="1062" y="30"/>
                </a:lnTo>
                <a:lnTo>
                  <a:pt x="1062" y="18"/>
                </a:lnTo>
                <a:lnTo>
                  <a:pt x="1062" y="12"/>
                </a:lnTo>
                <a:lnTo>
                  <a:pt x="1068" y="6"/>
                </a:lnTo>
                <a:lnTo>
                  <a:pt x="1068" y="0"/>
                </a:lnTo>
                <a:lnTo>
                  <a:pt x="1074" y="6"/>
                </a:lnTo>
                <a:lnTo>
                  <a:pt x="1074" y="12"/>
                </a:lnTo>
                <a:lnTo>
                  <a:pt x="1074" y="18"/>
                </a:lnTo>
                <a:lnTo>
                  <a:pt x="1074" y="24"/>
                </a:lnTo>
                <a:lnTo>
                  <a:pt x="1080" y="36"/>
                </a:lnTo>
                <a:lnTo>
                  <a:pt x="1080" y="42"/>
                </a:lnTo>
                <a:lnTo>
                  <a:pt x="1080" y="54"/>
                </a:lnTo>
                <a:lnTo>
                  <a:pt x="1080" y="66"/>
                </a:lnTo>
                <a:lnTo>
                  <a:pt x="1086" y="78"/>
                </a:lnTo>
                <a:lnTo>
                  <a:pt x="1086" y="90"/>
                </a:lnTo>
                <a:lnTo>
                  <a:pt x="1086" y="108"/>
                </a:lnTo>
                <a:lnTo>
                  <a:pt x="1086" y="120"/>
                </a:lnTo>
                <a:lnTo>
                  <a:pt x="1086" y="138"/>
                </a:lnTo>
                <a:lnTo>
                  <a:pt x="1092" y="156"/>
                </a:lnTo>
                <a:lnTo>
                  <a:pt x="1092" y="174"/>
                </a:lnTo>
                <a:lnTo>
                  <a:pt x="1092" y="192"/>
                </a:lnTo>
                <a:lnTo>
                  <a:pt x="1092" y="216"/>
                </a:lnTo>
                <a:lnTo>
                  <a:pt x="1098" y="234"/>
                </a:lnTo>
                <a:lnTo>
                  <a:pt x="1098" y="258"/>
                </a:lnTo>
                <a:lnTo>
                  <a:pt x="1098" y="276"/>
                </a:lnTo>
                <a:lnTo>
                  <a:pt x="1098" y="300"/>
                </a:lnTo>
                <a:lnTo>
                  <a:pt x="1098" y="324"/>
                </a:lnTo>
                <a:lnTo>
                  <a:pt x="1104" y="348"/>
                </a:lnTo>
                <a:lnTo>
                  <a:pt x="1104" y="372"/>
                </a:lnTo>
                <a:lnTo>
                  <a:pt x="1104" y="396"/>
                </a:lnTo>
                <a:lnTo>
                  <a:pt x="1104" y="420"/>
                </a:lnTo>
                <a:lnTo>
                  <a:pt x="1104" y="444"/>
                </a:lnTo>
                <a:lnTo>
                  <a:pt x="1110" y="468"/>
                </a:lnTo>
                <a:lnTo>
                  <a:pt x="1110" y="498"/>
                </a:lnTo>
                <a:lnTo>
                  <a:pt x="1110" y="522"/>
                </a:lnTo>
                <a:lnTo>
                  <a:pt x="1110" y="547"/>
                </a:lnTo>
                <a:lnTo>
                  <a:pt x="1116" y="571"/>
                </a:lnTo>
                <a:lnTo>
                  <a:pt x="1116" y="595"/>
                </a:lnTo>
                <a:lnTo>
                  <a:pt x="1116" y="619"/>
                </a:lnTo>
                <a:lnTo>
                  <a:pt x="1116" y="643"/>
                </a:lnTo>
                <a:lnTo>
                  <a:pt x="1116" y="667"/>
                </a:lnTo>
                <a:lnTo>
                  <a:pt x="1122" y="691"/>
                </a:lnTo>
                <a:lnTo>
                  <a:pt x="1122" y="715"/>
                </a:lnTo>
                <a:lnTo>
                  <a:pt x="1122" y="739"/>
                </a:lnTo>
                <a:lnTo>
                  <a:pt x="1122" y="763"/>
                </a:lnTo>
                <a:lnTo>
                  <a:pt x="1122" y="781"/>
                </a:lnTo>
                <a:lnTo>
                  <a:pt x="1128" y="805"/>
                </a:lnTo>
                <a:lnTo>
                  <a:pt x="1128" y="823"/>
                </a:lnTo>
                <a:lnTo>
                  <a:pt x="1128" y="841"/>
                </a:lnTo>
                <a:lnTo>
                  <a:pt x="1128" y="865"/>
                </a:lnTo>
                <a:lnTo>
                  <a:pt x="1134" y="883"/>
                </a:lnTo>
                <a:lnTo>
                  <a:pt x="1134" y="895"/>
                </a:lnTo>
                <a:lnTo>
                  <a:pt x="1134" y="913"/>
                </a:lnTo>
                <a:lnTo>
                  <a:pt x="1134" y="931"/>
                </a:lnTo>
                <a:lnTo>
                  <a:pt x="1134" y="943"/>
                </a:lnTo>
                <a:lnTo>
                  <a:pt x="1140" y="955"/>
                </a:lnTo>
                <a:lnTo>
                  <a:pt x="1140" y="967"/>
                </a:lnTo>
                <a:lnTo>
                  <a:pt x="1140" y="979"/>
                </a:lnTo>
                <a:lnTo>
                  <a:pt x="1140" y="991"/>
                </a:lnTo>
                <a:lnTo>
                  <a:pt x="1146" y="997"/>
                </a:lnTo>
                <a:lnTo>
                  <a:pt x="1146" y="1003"/>
                </a:lnTo>
                <a:lnTo>
                  <a:pt x="1146" y="1009"/>
                </a:lnTo>
                <a:lnTo>
                  <a:pt x="1146" y="1015"/>
                </a:lnTo>
                <a:lnTo>
                  <a:pt x="1152" y="1021"/>
                </a:lnTo>
                <a:lnTo>
                  <a:pt x="1152" y="1027"/>
                </a:lnTo>
                <a:lnTo>
                  <a:pt x="1158" y="1021"/>
                </a:lnTo>
                <a:lnTo>
                  <a:pt x="1158" y="1015"/>
                </a:lnTo>
                <a:lnTo>
                  <a:pt x="1158" y="1009"/>
                </a:lnTo>
                <a:lnTo>
                  <a:pt x="1158" y="1003"/>
                </a:lnTo>
                <a:lnTo>
                  <a:pt x="1164" y="991"/>
                </a:lnTo>
                <a:lnTo>
                  <a:pt x="1164" y="985"/>
                </a:lnTo>
                <a:lnTo>
                  <a:pt x="1164" y="973"/>
                </a:lnTo>
                <a:lnTo>
                  <a:pt x="1164" y="961"/>
                </a:lnTo>
                <a:lnTo>
                  <a:pt x="1164" y="949"/>
                </a:lnTo>
                <a:lnTo>
                  <a:pt x="1170" y="937"/>
                </a:lnTo>
                <a:lnTo>
                  <a:pt x="1170" y="919"/>
                </a:lnTo>
                <a:lnTo>
                  <a:pt x="1170" y="907"/>
                </a:lnTo>
                <a:lnTo>
                  <a:pt x="1170" y="889"/>
                </a:lnTo>
                <a:lnTo>
                  <a:pt x="1170" y="871"/>
                </a:lnTo>
                <a:lnTo>
                  <a:pt x="1176" y="853"/>
                </a:lnTo>
                <a:lnTo>
                  <a:pt x="1176" y="835"/>
                </a:lnTo>
                <a:lnTo>
                  <a:pt x="1176" y="817"/>
                </a:lnTo>
                <a:lnTo>
                  <a:pt x="1176" y="793"/>
                </a:lnTo>
                <a:lnTo>
                  <a:pt x="1182" y="775"/>
                </a:lnTo>
                <a:lnTo>
                  <a:pt x="1182" y="751"/>
                </a:lnTo>
                <a:lnTo>
                  <a:pt x="1182" y="727"/>
                </a:lnTo>
                <a:lnTo>
                  <a:pt x="1182" y="703"/>
                </a:lnTo>
                <a:lnTo>
                  <a:pt x="1182" y="679"/>
                </a:lnTo>
                <a:lnTo>
                  <a:pt x="1188" y="655"/>
                </a:lnTo>
                <a:lnTo>
                  <a:pt x="1188" y="631"/>
                </a:lnTo>
                <a:lnTo>
                  <a:pt x="1188" y="607"/>
                </a:lnTo>
                <a:lnTo>
                  <a:pt x="1188" y="583"/>
                </a:lnTo>
                <a:lnTo>
                  <a:pt x="1194" y="559"/>
                </a:lnTo>
                <a:lnTo>
                  <a:pt x="1194" y="534"/>
                </a:lnTo>
                <a:lnTo>
                  <a:pt x="1194" y="510"/>
                </a:lnTo>
                <a:lnTo>
                  <a:pt x="1194" y="486"/>
                </a:lnTo>
                <a:lnTo>
                  <a:pt x="1194" y="456"/>
                </a:lnTo>
                <a:lnTo>
                  <a:pt x="1200" y="432"/>
                </a:lnTo>
                <a:lnTo>
                  <a:pt x="1200" y="408"/>
                </a:lnTo>
                <a:lnTo>
                  <a:pt x="1200" y="384"/>
                </a:lnTo>
                <a:lnTo>
                  <a:pt x="1200" y="360"/>
                </a:lnTo>
                <a:lnTo>
                  <a:pt x="1200" y="336"/>
                </a:lnTo>
                <a:lnTo>
                  <a:pt x="1206" y="312"/>
                </a:lnTo>
                <a:lnTo>
                  <a:pt x="1206" y="288"/>
                </a:lnTo>
                <a:lnTo>
                  <a:pt x="1206" y="270"/>
                </a:lnTo>
                <a:lnTo>
                  <a:pt x="1206" y="246"/>
                </a:lnTo>
                <a:lnTo>
                  <a:pt x="1212" y="228"/>
                </a:lnTo>
                <a:lnTo>
                  <a:pt x="1212" y="204"/>
                </a:lnTo>
                <a:lnTo>
                  <a:pt x="1212" y="186"/>
                </a:lnTo>
                <a:lnTo>
                  <a:pt x="1212" y="168"/>
                </a:lnTo>
                <a:lnTo>
                  <a:pt x="1212" y="150"/>
                </a:lnTo>
                <a:lnTo>
                  <a:pt x="1218" y="132"/>
                </a:lnTo>
                <a:lnTo>
                  <a:pt x="1218" y="114"/>
                </a:lnTo>
                <a:lnTo>
                  <a:pt x="1218" y="102"/>
                </a:lnTo>
                <a:lnTo>
                  <a:pt x="1218" y="84"/>
                </a:lnTo>
                <a:lnTo>
                  <a:pt x="1225" y="72"/>
                </a:lnTo>
                <a:lnTo>
                  <a:pt x="1225" y="60"/>
                </a:lnTo>
                <a:lnTo>
                  <a:pt x="1225" y="48"/>
                </a:lnTo>
                <a:lnTo>
                  <a:pt x="1225" y="36"/>
                </a:lnTo>
                <a:lnTo>
                  <a:pt x="1225" y="30"/>
                </a:lnTo>
                <a:lnTo>
                  <a:pt x="1231" y="24"/>
                </a:lnTo>
                <a:lnTo>
                  <a:pt x="1231" y="18"/>
                </a:lnTo>
                <a:lnTo>
                  <a:pt x="1231" y="12"/>
                </a:lnTo>
                <a:lnTo>
                  <a:pt x="1231" y="6"/>
                </a:lnTo>
                <a:lnTo>
                  <a:pt x="1237" y="0"/>
                </a:lnTo>
                <a:lnTo>
                  <a:pt x="1243" y="6"/>
                </a:lnTo>
                <a:lnTo>
                  <a:pt x="1243" y="12"/>
                </a:lnTo>
                <a:lnTo>
                  <a:pt x="1243" y="18"/>
                </a:lnTo>
                <a:lnTo>
                  <a:pt x="1243" y="24"/>
                </a:lnTo>
                <a:lnTo>
                  <a:pt x="1243" y="30"/>
                </a:lnTo>
                <a:lnTo>
                  <a:pt x="1249" y="42"/>
                </a:lnTo>
                <a:lnTo>
                  <a:pt x="1249" y="54"/>
                </a:lnTo>
                <a:lnTo>
                  <a:pt x="1249" y="66"/>
                </a:lnTo>
                <a:lnTo>
                  <a:pt x="1249" y="78"/>
                </a:lnTo>
                <a:lnTo>
                  <a:pt x="1249" y="90"/>
                </a:lnTo>
                <a:lnTo>
                  <a:pt x="1255" y="102"/>
                </a:lnTo>
                <a:lnTo>
                  <a:pt x="1255" y="120"/>
                </a:lnTo>
                <a:lnTo>
                  <a:pt x="1255" y="138"/>
                </a:lnTo>
                <a:lnTo>
                  <a:pt x="1255" y="156"/>
                </a:lnTo>
                <a:lnTo>
                  <a:pt x="1261" y="174"/>
                </a:lnTo>
                <a:lnTo>
                  <a:pt x="1261" y="192"/>
                </a:lnTo>
                <a:lnTo>
                  <a:pt x="1261" y="210"/>
                </a:lnTo>
                <a:lnTo>
                  <a:pt x="1261" y="234"/>
                </a:lnTo>
                <a:lnTo>
                  <a:pt x="1261" y="252"/>
                </a:lnTo>
                <a:lnTo>
                  <a:pt x="1267" y="276"/>
                </a:lnTo>
                <a:lnTo>
                  <a:pt x="1267" y="294"/>
                </a:lnTo>
                <a:lnTo>
                  <a:pt x="1267" y="318"/>
                </a:lnTo>
                <a:lnTo>
                  <a:pt x="1267" y="342"/>
                </a:lnTo>
                <a:lnTo>
                  <a:pt x="1273" y="366"/>
                </a:lnTo>
                <a:lnTo>
                  <a:pt x="1273" y="390"/>
                </a:lnTo>
                <a:lnTo>
                  <a:pt x="1273" y="414"/>
                </a:lnTo>
                <a:lnTo>
                  <a:pt x="1273" y="438"/>
                </a:lnTo>
                <a:lnTo>
                  <a:pt x="1273" y="468"/>
                </a:lnTo>
                <a:lnTo>
                  <a:pt x="1279" y="492"/>
                </a:lnTo>
                <a:lnTo>
                  <a:pt x="1279" y="516"/>
                </a:lnTo>
                <a:lnTo>
                  <a:pt x="1279" y="540"/>
                </a:lnTo>
                <a:lnTo>
                  <a:pt x="1279" y="565"/>
                </a:lnTo>
                <a:lnTo>
                  <a:pt x="1279" y="589"/>
                </a:lnTo>
                <a:lnTo>
                  <a:pt x="1285" y="613"/>
                </a:lnTo>
                <a:lnTo>
                  <a:pt x="1285" y="643"/>
                </a:lnTo>
                <a:lnTo>
                  <a:pt x="1285" y="667"/>
                </a:lnTo>
                <a:lnTo>
                  <a:pt x="1285" y="691"/>
                </a:lnTo>
                <a:lnTo>
                  <a:pt x="1291" y="709"/>
                </a:lnTo>
                <a:lnTo>
                  <a:pt x="1291" y="733"/>
                </a:lnTo>
                <a:lnTo>
                  <a:pt x="1291" y="757"/>
                </a:lnTo>
                <a:lnTo>
                  <a:pt x="1291" y="781"/>
                </a:lnTo>
                <a:lnTo>
                  <a:pt x="1291" y="799"/>
                </a:lnTo>
                <a:lnTo>
                  <a:pt x="1297" y="823"/>
                </a:lnTo>
                <a:lnTo>
                  <a:pt x="1297" y="841"/>
                </a:lnTo>
                <a:lnTo>
                  <a:pt x="1297" y="859"/>
                </a:lnTo>
                <a:lnTo>
                  <a:pt x="1297" y="877"/>
                </a:lnTo>
                <a:lnTo>
                  <a:pt x="1303" y="895"/>
                </a:lnTo>
                <a:lnTo>
                  <a:pt x="1303" y="913"/>
                </a:lnTo>
                <a:lnTo>
                  <a:pt x="1303" y="925"/>
                </a:lnTo>
                <a:lnTo>
                  <a:pt x="1303" y="943"/>
                </a:lnTo>
                <a:lnTo>
                  <a:pt x="1303" y="955"/>
                </a:lnTo>
                <a:lnTo>
                  <a:pt x="1309" y="967"/>
                </a:lnTo>
                <a:lnTo>
                  <a:pt x="1309" y="979"/>
                </a:lnTo>
                <a:lnTo>
                  <a:pt x="1309" y="985"/>
                </a:lnTo>
                <a:lnTo>
                  <a:pt x="1309" y="997"/>
                </a:lnTo>
                <a:lnTo>
                  <a:pt x="1309" y="1003"/>
                </a:lnTo>
                <a:lnTo>
                  <a:pt x="1315" y="1009"/>
                </a:lnTo>
                <a:lnTo>
                  <a:pt x="1315" y="1015"/>
                </a:lnTo>
                <a:lnTo>
                  <a:pt x="1315" y="1021"/>
                </a:lnTo>
                <a:lnTo>
                  <a:pt x="1321" y="1027"/>
                </a:lnTo>
                <a:lnTo>
                  <a:pt x="1321" y="1021"/>
                </a:lnTo>
                <a:lnTo>
                  <a:pt x="1327" y="1015"/>
                </a:lnTo>
                <a:lnTo>
                  <a:pt x="1327" y="1009"/>
                </a:lnTo>
                <a:lnTo>
                  <a:pt x="1327" y="1003"/>
                </a:lnTo>
                <a:lnTo>
                  <a:pt x="1327" y="997"/>
                </a:lnTo>
                <a:lnTo>
                  <a:pt x="1327" y="985"/>
                </a:lnTo>
                <a:lnTo>
                  <a:pt x="1333" y="979"/>
                </a:lnTo>
                <a:lnTo>
                  <a:pt x="1333" y="967"/>
                </a:lnTo>
                <a:lnTo>
                  <a:pt x="1333" y="955"/>
                </a:lnTo>
                <a:lnTo>
                  <a:pt x="1333" y="937"/>
                </a:lnTo>
                <a:lnTo>
                  <a:pt x="1339" y="925"/>
                </a:lnTo>
                <a:lnTo>
                  <a:pt x="1339" y="907"/>
                </a:lnTo>
                <a:lnTo>
                  <a:pt x="1339" y="895"/>
                </a:lnTo>
                <a:lnTo>
                  <a:pt x="1339" y="877"/>
                </a:lnTo>
                <a:lnTo>
                  <a:pt x="1339" y="859"/>
                </a:lnTo>
                <a:lnTo>
                  <a:pt x="1345" y="841"/>
                </a:lnTo>
                <a:lnTo>
                  <a:pt x="1345" y="817"/>
                </a:lnTo>
                <a:lnTo>
                  <a:pt x="1345" y="799"/>
                </a:lnTo>
                <a:lnTo>
                  <a:pt x="1345" y="775"/>
                </a:lnTo>
                <a:lnTo>
                  <a:pt x="1351" y="757"/>
                </a:lnTo>
                <a:lnTo>
                  <a:pt x="1351" y="733"/>
                </a:lnTo>
                <a:lnTo>
                  <a:pt x="1351" y="709"/>
                </a:lnTo>
                <a:lnTo>
                  <a:pt x="1351" y="685"/>
                </a:lnTo>
                <a:lnTo>
                  <a:pt x="1351" y="661"/>
                </a:lnTo>
                <a:lnTo>
                  <a:pt x="1357" y="637"/>
                </a:lnTo>
                <a:lnTo>
                  <a:pt x="1357" y="613"/>
                </a:lnTo>
                <a:lnTo>
                  <a:pt x="1357" y="589"/>
                </a:lnTo>
                <a:lnTo>
                  <a:pt x="1357" y="565"/>
                </a:lnTo>
                <a:lnTo>
                  <a:pt x="1357" y="540"/>
                </a:lnTo>
                <a:lnTo>
                  <a:pt x="1363" y="516"/>
                </a:lnTo>
                <a:lnTo>
                  <a:pt x="1363" y="486"/>
                </a:lnTo>
                <a:lnTo>
                  <a:pt x="1363" y="462"/>
                </a:lnTo>
                <a:lnTo>
                  <a:pt x="1363" y="438"/>
                </a:lnTo>
                <a:lnTo>
                  <a:pt x="1369" y="414"/>
                </a:lnTo>
                <a:lnTo>
                  <a:pt x="1369" y="390"/>
                </a:lnTo>
                <a:lnTo>
                  <a:pt x="1369" y="366"/>
                </a:lnTo>
                <a:lnTo>
                  <a:pt x="1369" y="342"/>
                </a:lnTo>
                <a:lnTo>
                  <a:pt x="1369" y="318"/>
                </a:lnTo>
                <a:lnTo>
                  <a:pt x="1375" y="294"/>
                </a:lnTo>
                <a:lnTo>
                  <a:pt x="1375" y="270"/>
                </a:lnTo>
                <a:lnTo>
                  <a:pt x="1375" y="252"/>
                </a:lnTo>
                <a:lnTo>
                  <a:pt x="1375" y="228"/>
                </a:lnTo>
                <a:lnTo>
                  <a:pt x="1375" y="210"/>
                </a:lnTo>
                <a:lnTo>
                  <a:pt x="1381" y="192"/>
                </a:lnTo>
                <a:lnTo>
                  <a:pt x="1381" y="168"/>
                </a:lnTo>
                <a:lnTo>
                  <a:pt x="1381" y="150"/>
                </a:lnTo>
                <a:lnTo>
                  <a:pt x="1381" y="132"/>
                </a:lnTo>
                <a:lnTo>
                  <a:pt x="1387" y="120"/>
                </a:lnTo>
                <a:lnTo>
                  <a:pt x="1387" y="102"/>
                </a:lnTo>
                <a:lnTo>
                  <a:pt x="1387" y="90"/>
                </a:lnTo>
                <a:lnTo>
                  <a:pt x="1387" y="72"/>
                </a:lnTo>
                <a:lnTo>
                  <a:pt x="1387" y="60"/>
                </a:lnTo>
                <a:lnTo>
                  <a:pt x="1393" y="54"/>
                </a:lnTo>
                <a:lnTo>
                  <a:pt x="1393" y="42"/>
                </a:lnTo>
                <a:lnTo>
                  <a:pt x="1393" y="30"/>
                </a:lnTo>
                <a:lnTo>
                  <a:pt x="1393" y="24"/>
                </a:lnTo>
                <a:lnTo>
                  <a:pt x="1399" y="18"/>
                </a:lnTo>
                <a:lnTo>
                  <a:pt x="1399" y="12"/>
                </a:lnTo>
                <a:lnTo>
                  <a:pt x="1399" y="6"/>
                </a:lnTo>
                <a:lnTo>
                  <a:pt x="1405" y="0"/>
                </a:lnTo>
                <a:lnTo>
                  <a:pt x="1405" y="6"/>
                </a:lnTo>
                <a:lnTo>
                  <a:pt x="1405" y="12"/>
                </a:lnTo>
                <a:lnTo>
                  <a:pt x="1411" y="18"/>
                </a:lnTo>
                <a:lnTo>
                  <a:pt x="1411" y="24"/>
                </a:lnTo>
                <a:lnTo>
                  <a:pt x="1411" y="30"/>
                </a:lnTo>
                <a:lnTo>
                  <a:pt x="1411" y="42"/>
                </a:lnTo>
                <a:lnTo>
                  <a:pt x="1417" y="48"/>
                </a:lnTo>
                <a:lnTo>
                  <a:pt x="1417" y="60"/>
                </a:lnTo>
                <a:lnTo>
                  <a:pt x="1417" y="72"/>
                </a:lnTo>
                <a:lnTo>
                  <a:pt x="1417" y="84"/>
                </a:lnTo>
                <a:lnTo>
                  <a:pt x="1417" y="102"/>
                </a:lnTo>
                <a:lnTo>
                  <a:pt x="1423" y="114"/>
                </a:lnTo>
                <a:lnTo>
                  <a:pt x="1423" y="132"/>
                </a:lnTo>
                <a:lnTo>
                  <a:pt x="1423" y="150"/>
                </a:lnTo>
                <a:lnTo>
                  <a:pt x="1423" y="168"/>
                </a:lnTo>
                <a:lnTo>
                  <a:pt x="1429" y="186"/>
                </a:lnTo>
                <a:lnTo>
                  <a:pt x="1429" y="204"/>
                </a:lnTo>
                <a:lnTo>
                  <a:pt x="1429" y="228"/>
                </a:lnTo>
                <a:lnTo>
                  <a:pt x="1429" y="246"/>
                </a:lnTo>
                <a:lnTo>
                  <a:pt x="1429" y="270"/>
                </a:lnTo>
                <a:lnTo>
                  <a:pt x="1435" y="294"/>
                </a:lnTo>
                <a:lnTo>
                  <a:pt x="1435" y="312"/>
                </a:lnTo>
                <a:lnTo>
                  <a:pt x="1435" y="336"/>
                </a:lnTo>
                <a:lnTo>
                  <a:pt x="1435" y="360"/>
                </a:lnTo>
                <a:lnTo>
                  <a:pt x="1435" y="384"/>
                </a:lnTo>
                <a:lnTo>
                  <a:pt x="1441" y="408"/>
                </a:lnTo>
                <a:lnTo>
                  <a:pt x="1441" y="438"/>
                </a:lnTo>
                <a:lnTo>
                  <a:pt x="1441" y="462"/>
                </a:lnTo>
                <a:lnTo>
                  <a:pt x="1441" y="486"/>
                </a:lnTo>
                <a:lnTo>
                  <a:pt x="1447" y="510"/>
                </a:lnTo>
                <a:lnTo>
                  <a:pt x="1447" y="534"/>
                </a:lnTo>
                <a:lnTo>
                  <a:pt x="1447" y="559"/>
                </a:lnTo>
                <a:lnTo>
                  <a:pt x="1447" y="589"/>
                </a:lnTo>
                <a:lnTo>
                  <a:pt x="1447" y="613"/>
                </a:lnTo>
                <a:lnTo>
                  <a:pt x="1453" y="637"/>
                </a:lnTo>
                <a:lnTo>
                  <a:pt x="1453" y="661"/>
                </a:lnTo>
                <a:lnTo>
                  <a:pt x="1453" y="685"/>
                </a:lnTo>
                <a:lnTo>
                  <a:pt x="1453" y="709"/>
                </a:lnTo>
                <a:lnTo>
                  <a:pt x="1453" y="727"/>
                </a:lnTo>
                <a:lnTo>
                  <a:pt x="1459" y="751"/>
                </a:lnTo>
                <a:lnTo>
                  <a:pt x="1459" y="775"/>
                </a:lnTo>
                <a:lnTo>
                  <a:pt x="1459" y="793"/>
                </a:lnTo>
                <a:lnTo>
                  <a:pt x="1459" y="817"/>
                </a:lnTo>
                <a:lnTo>
                  <a:pt x="1465" y="835"/>
                </a:lnTo>
                <a:lnTo>
                  <a:pt x="1465" y="853"/>
                </a:lnTo>
                <a:lnTo>
                  <a:pt x="1465" y="871"/>
                </a:lnTo>
                <a:lnTo>
                  <a:pt x="1465" y="889"/>
                </a:lnTo>
                <a:lnTo>
                  <a:pt x="1465" y="907"/>
                </a:lnTo>
                <a:lnTo>
                  <a:pt x="1471" y="925"/>
                </a:lnTo>
                <a:lnTo>
                  <a:pt x="1471" y="937"/>
                </a:lnTo>
                <a:lnTo>
                  <a:pt x="1471" y="949"/>
                </a:lnTo>
                <a:lnTo>
                  <a:pt x="1471" y="961"/>
                </a:lnTo>
                <a:lnTo>
                  <a:pt x="1477" y="973"/>
                </a:lnTo>
                <a:lnTo>
                  <a:pt x="1477" y="985"/>
                </a:lnTo>
                <a:lnTo>
                  <a:pt x="1477" y="997"/>
                </a:lnTo>
                <a:lnTo>
                  <a:pt x="1477" y="1003"/>
                </a:lnTo>
                <a:lnTo>
                  <a:pt x="1477" y="1009"/>
                </a:lnTo>
                <a:lnTo>
                  <a:pt x="1483" y="1015"/>
                </a:lnTo>
                <a:lnTo>
                  <a:pt x="1483" y="1021"/>
                </a:lnTo>
                <a:lnTo>
                  <a:pt x="1489" y="1027"/>
                </a:lnTo>
                <a:lnTo>
                  <a:pt x="1489" y="1021"/>
                </a:lnTo>
                <a:lnTo>
                  <a:pt x="1489" y="1015"/>
                </a:lnTo>
                <a:lnTo>
                  <a:pt x="1495" y="1009"/>
                </a:lnTo>
                <a:lnTo>
                  <a:pt x="1495" y="1003"/>
                </a:lnTo>
                <a:lnTo>
                  <a:pt x="1495" y="997"/>
                </a:lnTo>
                <a:lnTo>
                  <a:pt x="1495" y="991"/>
                </a:lnTo>
                <a:lnTo>
                  <a:pt x="1495" y="979"/>
                </a:lnTo>
                <a:lnTo>
                  <a:pt x="1501" y="967"/>
                </a:lnTo>
                <a:lnTo>
                  <a:pt x="1501" y="955"/>
                </a:lnTo>
                <a:lnTo>
                  <a:pt x="1501" y="943"/>
                </a:lnTo>
                <a:lnTo>
                  <a:pt x="1501" y="925"/>
                </a:lnTo>
                <a:lnTo>
                  <a:pt x="1501" y="913"/>
                </a:lnTo>
                <a:lnTo>
                  <a:pt x="1507" y="895"/>
                </a:lnTo>
                <a:lnTo>
                  <a:pt x="1507" y="877"/>
                </a:lnTo>
                <a:lnTo>
                  <a:pt x="1507" y="859"/>
                </a:lnTo>
                <a:lnTo>
                  <a:pt x="1507" y="841"/>
                </a:lnTo>
                <a:lnTo>
                  <a:pt x="1513" y="823"/>
                </a:lnTo>
                <a:lnTo>
                  <a:pt x="1513" y="805"/>
                </a:lnTo>
                <a:lnTo>
                  <a:pt x="1513" y="781"/>
                </a:lnTo>
                <a:lnTo>
                  <a:pt x="1513" y="757"/>
                </a:lnTo>
                <a:lnTo>
                  <a:pt x="1513" y="739"/>
                </a:lnTo>
                <a:lnTo>
                  <a:pt x="1519" y="715"/>
                </a:lnTo>
                <a:lnTo>
                  <a:pt x="1519" y="691"/>
                </a:lnTo>
                <a:lnTo>
                  <a:pt x="1519" y="667"/>
                </a:lnTo>
                <a:lnTo>
                  <a:pt x="1519" y="643"/>
                </a:lnTo>
                <a:lnTo>
                  <a:pt x="1525" y="619"/>
                </a:lnTo>
                <a:lnTo>
                  <a:pt x="1525" y="595"/>
                </a:lnTo>
                <a:lnTo>
                  <a:pt x="1525" y="571"/>
                </a:lnTo>
                <a:lnTo>
                  <a:pt x="1525" y="547"/>
                </a:lnTo>
                <a:lnTo>
                  <a:pt x="1525" y="516"/>
                </a:lnTo>
                <a:lnTo>
                  <a:pt x="1531" y="492"/>
                </a:lnTo>
                <a:lnTo>
                  <a:pt x="1531" y="468"/>
                </a:lnTo>
                <a:lnTo>
                  <a:pt x="1531" y="444"/>
                </a:lnTo>
                <a:lnTo>
                  <a:pt x="1531" y="420"/>
                </a:lnTo>
                <a:lnTo>
                  <a:pt x="1531" y="396"/>
                </a:lnTo>
                <a:lnTo>
                  <a:pt x="1537" y="372"/>
                </a:lnTo>
                <a:lnTo>
                  <a:pt x="1537" y="348"/>
                </a:lnTo>
                <a:lnTo>
                  <a:pt x="1537" y="324"/>
                </a:lnTo>
                <a:lnTo>
                  <a:pt x="1537" y="300"/>
                </a:lnTo>
                <a:lnTo>
                  <a:pt x="1543" y="276"/>
                </a:lnTo>
                <a:lnTo>
                  <a:pt x="1543" y="258"/>
                </a:lnTo>
                <a:lnTo>
                  <a:pt x="1543" y="234"/>
                </a:lnTo>
                <a:lnTo>
                  <a:pt x="1543" y="216"/>
                </a:lnTo>
                <a:lnTo>
                  <a:pt x="1543" y="192"/>
                </a:lnTo>
                <a:lnTo>
                  <a:pt x="1549" y="174"/>
                </a:lnTo>
                <a:lnTo>
                  <a:pt x="1549" y="156"/>
                </a:lnTo>
                <a:lnTo>
                  <a:pt x="1549" y="138"/>
                </a:lnTo>
                <a:lnTo>
                  <a:pt x="1549" y="120"/>
                </a:lnTo>
                <a:lnTo>
                  <a:pt x="1555" y="108"/>
                </a:lnTo>
                <a:lnTo>
                  <a:pt x="1555" y="90"/>
                </a:lnTo>
                <a:lnTo>
                  <a:pt x="1555" y="78"/>
                </a:lnTo>
                <a:lnTo>
                  <a:pt x="1555" y="66"/>
                </a:lnTo>
                <a:lnTo>
                  <a:pt x="1555" y="54"/>
                </a:lnTo>
                <a:lnTo>
                  <a:pt x="1561" y="42"/>
                </a:lnTo>
                <a:lnTo>
                  <a:pt x="1561" y="36"/>
                </a:lnTo>
                <a:lnTo>
                  <a:pt x="1561" y="24"/>
                </a:lnTo>
                <a:lnTo>
                  <a:pt x="1561" y="18"/>
                </a:lnTo>
                <a:lnTo>
                  <a:pt x="1561" y="12"/>
                </a:lnTo>
                <a:lnTo>
                  <a:pt x="1567" y="6"/>
                </a:lnTo>
                <a:lnTo>
                  <a:pt x="1573" y="0"/>
                </a:lnTo>
                <a:lnTo>
                  <a:pt x="1573" y="6"/>
                </a:lnTo>
                <a:lnTo>
                  <a:pt x="1573" y="12"/>
                </a:lnTo>
                <a:lnTo>
                  <a:pt x="1573" y="18"/>
                </a:lnTo>
                <a:lnTo>
                  <a:pt x="1579" y="24"/>
                </a:lnTo>
                <a:lnTo>
                  <a:pt x="1579" y="30"/>
                </a:lnTo>
                <a:lnTo>
                  <a:pt x="1579" y="36"/>
                </a:lnTo>
                <a:lnTo>
                  <a:pt x="1579" y="48"/>
                </a:lnTo>
                <a:lnTo>
                  <a:pt x="1579" y="60"/>
                </a:lnTo>
                <a:lnTo>
                  <a:pt x="1585" y="72"/>
                </a:lnTo>
                <a:lnTo>
                  <a:pt x="1585" y="84"/>
                </a:lnTo>
                <a:lnTo>
                  <a:pt x="1585" y="96"/>
                </a:lnTo>
                <a:lnTo>
                  <a:pt x="1585" y="114"/>
                </a:lnTo>
                <a:lnTo>
                  <a:pt x="1591" y="132"/>
                </a:lnTo>
                <a:lnTo>
                  <a:pt x="1591" y="144"/>
                </a:lnTo>
                <a:lnTo>
                  <a:pt x="1591" y="162"/>
                </a:lnTo>
                <a:lnTo>
                  <a:pt x="1591" y="180"/>
                </a:lnTo>
                <a:lnTo>
                  <a:pt x="1591" y="204"/>
                </a:lnTo>
                <a:lnTo>
                  <a:pt x="1597" y="222"/>
                </a:lnTo>
                <a:lnTo>
                  <a:pt x="1597" y="246"/>
                </a:lnTo>
                <a:lnTo>
                  <a:pt x="1597" y="264"/>
                </a:lnTo>
                <a:lnTo>
                  <a:pt x="1597" y="288"/>
                </a:lnTo>
                <a:lnTo>
                  <a:pt x="1603" y="312"/>
                </a:lnTo>
                <a:lnTo>
                  <a:pt x="1603" y="336"/>
                </a:lnTo>
                <a:lnTo>
                  <a:pt x="1603" y="360"/>
                </a:lnTo>
                <a:lnTo>
                  <a:pt x="1603" y="384"/>
                </a:lnTo>
                <a:lnTo>
                  <a:pt x="1603" y="408"/>
                </a:lnTo>
                <a:lnTo>
                  <a:pt x="1609" y="432"/>
                </a:lnTo>
                <a:lnTo>
                  <a:pt x="1609" y="456"/>
                </a:lnTo>
                <a:lnTo>
                  <a:pt x="1609" y="480"/>
                </a:lnTo>
                <a:lnTo>
                  <a:pt x="1609" y="504"/>
                </a:lnTo>
                <a:lnTo>
                  <a:pt x="1609" y="528"/>
                </a:lnTo>
                <a:lnTo>
                  <a:pt x="1615" y="559"/>
                </a:lnTo>
                <a:lnTo>
                  <a:pt x="1615" y="583"/>
                </a:lnTo>
                <a:lnTo>
                  <a:pt x="1615" y="607"/>
                </a:lnTo>
                <a:lnTo>
                  <a:pt x="1615" y="631"/>
                </a:lnTo>
                <a:lnTo>
                  <a:pt x="1621" y="655"/>
                </a:lnTo>
                <a:lnTo>
                  <a:pt x="1621" y="679"/>
                </a:lnTo>
                <a:lnTo>
                  <a:pt x="1621" y="703"/>
                </a:lnTo>
                <a:lnTo>
                  <a:pt x="1621" y="727"/>
                </a:lnTo>
                <a:lnTo>
                  <a:pt x="1621" y="745"/>
                </a:lnTo>
                <a:lnTo>
                  <a:pt x="1627" y="769"/>
                </a:lnTo>
                <a:lnTo>
                  <a:pt x="1627" y="793"/>
                </a:lnTo>
                <a:lnTo>
                  <a:pt x="1627" y="811"/>
                </a:lnTo>
                <a:lnTo>
                  <a:pt x="1627" y="829"/>
                </a:lnTo>
                <a:lnTo>
                  <a:pt x="1627" y="853"/>
                </a:lnTo>
                <a:lnTo>
                  <a:pt x="1633" y="871"/>
                </a:lnTo>
                <a:lnTo>
                  <a:pt x="1633" y="889"/>
                </a:lnTo>
                <a:lnTo>
                  <a:pt x="1633" y="901"/>
                </a:lnTo>
                <a:lnTo>
                  <a:pt x="1633" y="919"/>
                </a:lnTo>
                <a:lnTo>
                  <a:pt x="1639" y="937"/>
                </a:lnTo>
                <a:lnTo>
                  <a:pt x="1639" y="949"/>
                </a:lnTo>
                <a:lnTo>
                  <a:pt x="1639" y="961"/>
                </a:lnTo>
                <a:lnTo>
                  <a:pt x="1639" y="973"/>
                </a:lnTo>
                <a:lnTo>
                  <a:pt x="1639" y="985"/>
                </a:lnTo>
                <a:lnTo>
                  <a:pt x="1645" y="991"/>
                </a:lnTo>
                <a:lnTo>
                  <a:pt x="1645" y="1003"/>
                </a:lnTo>
                <a:lnTo>
                  <a:pt x="1645" y="1009"/>
                </a:lnTo>
                <a:lnTo>
                  <a:pt x="1645" y="1015"/>
                </a:lnTo>
                <a:lnTo>
                  <a:pt x="1651" y="1021"/>
                </a:lnTo>
                <a:lnTo>
                  <a:pt x="1651" y="1027"/>
                </a:lnTo>
                <a:lnTo>
                  <a:pt x="1657" y="1021"/>
                </a:lnTo>
                <a:lnTo>
                  <a:pt x="1657" y="1015"/>
                </a:lnTo>
                <a:lnTo>
                  <a:pt x="1657" y="1009"/>
                </a:lnTo>
                <a:lnTo>
                  <a:pt x="1663" y="997"/>
                </a:lnTo>
                <a:lnTo>
                  <a:pt x="1663" y="991"/>
                </a:lnTo>
                <a:lnTo>
                  <a:pt x="1663" y="979"/>
                </a:lnTo>
                <a:lnTo>
                  <a:pt x="1663" y="967"/>
                </a:lnTo>
                <a:lnTo>
                  <a:pt x="1669" y="955"/>
                </a:lnTo>
                <a:lnTo>
                  <a:pt x="1669" y="943"/>
                </a:lnTo>
                <a:lnTo>
                  <a:pt x="1669" y="931"/>
                </a:lnTo>
                <a:lnTo>
                  <a:pt x="1669" y="913"/>
                </a:lnTo>
                <a:lnTo>
                  <a:pt x="1669" y="901"/>
                </a:lnTo>
                <a:lnTo>
                  <a:pt x="1675" y="883"/>
                </a:lnTo>
                <a:lnTo>
                  <a:pt x="1675" y="865"/>
                </a:lnTo>
                <a:lnTo>
                  <a:pt x="1675" y="847"/>
                </a:lnTo>
                <a:lnTo>
                  <a:pt x="1675" y="829"/>
                </a:lnTo>
                <a:lnTo>
                  <a:pt x="1681" y="805"/>
                </a:lnTo>
                <a:lnTo>
                  <a:pt x="1681" y="787"/>
                </a:lnTo>
                <a:lnTo>
                  <a:pt x="1681" y="763"/>
                </a:lnTo>
                <a:lnTo>
                  <a:pt x="1681" y="739"/>
                </a:lnTo>
                <a:lnTo>
                  <a:pt x="1681" y="721"/>
                </a:lnTo>
                <a:lnTo>
                  <a:pt x="1687" y="697"/>
                </a:lnTo>
                <a:lnTo>
                  <a:pt x="1687" y="673"/>
                </a:lnTo>
                <a:lnTo>
                  <a:pt x="1687" y="649"/>
                </a:lnTo>
                <a:lnTo>
                  <a:pt x="1687" y="625"/>
                </a:lnTo>
                <a:lnTo>
                  <a:pt x="1687" y="601"/>
                </a:lnTo>
                <a:lnTo>
                  <a:pt x="1693" y="577"/>
                </a:lnTo>
                <a:lnTo>
                  <a:pt x="1693" y="547"/>
                </a:lnTo>
                <a:lnTo>
                  <a:pt x="1693" y="522"/>
                </a:lnTo>
                <a:lnTo>
                  <a:pt x="1693" y="498"/>
                </a:lnTo>
                <a:lnTo>
                  <a:pt x="1699" y="474"/>
                </a:lnTo>
                <a:lnTo>
                  <a:pt x="1699" y="450"/>
                </a:lnTo>
                <a:lnTo>
                  <a:pt x="1699" y="426"/>
                </a:lnTo>
                <a:lnTo>
                  <a:pt x="1699" y="402"/>
                </a:lnTo>
                <a:lnTo>
                  <a:pt x="1699" y="372"/>
                </a:lnTo>
                <a:lnTo>
                  <a:pt x="1705" y="348"/>
                </a:lnTo>
                <a:lnTo>
                  <a:pt x="1705" y="330"/>
                </a:lnTo>
                <a:lnTo>
                  <a:pt x="1705" y="306"/>
                </a:lnTo>
                <a:lnTo>
                  <a:pt x="1705" y="282"/>
                </a:lnTo>
                <a:lnTo>
                  <a:pt x="1705" y="258"/>
                </a:lnTo>
                <a:lnTo>
                  <a:pt x="1711" y="240"/>
                </a:lnTo>
                <a:lnTo>
                  <a:pt x="1711" y="216"/>
                </a:lnTo>
                <a:lnTo>
                  <a:pt x="1711" y="198"/>
                </a:lnTo>
                <a:lnTo>
                  <a:pt x="1711" y="180"/>
                </a:lnTo>
                <a:lnTo>
                  <a:pt x="1717" y="162"/>
                </a:lnTo>
                <a:lnTo>
                  <a:pt x="1717" y="144"/>
                </a:lnTo>
                <a:lnTo>
                  <a:pt x="1717" y="126"/>
                </a:lnTo>
                <a:lnTo>
                  <a:pt x="1717" y="108"/>
                </a:lnTo>
                <a:lnTo>
                  <a:pt x="1717" y="96"/>
                </a:lnTo>
                <a:lnTo>
                  <a:pt x="1723" y="78"/>
                </a:lnTo>
                <a:lnTo>
                  <a:pt x="1723" y="66"/>
                </a:lnTo>
                <a:lnTo>
                  <a:pt x="1723" y="54"/>
                </a:lnTo>
                <a:lnTo>
                  <a:pt x="1723" y="42"/>
                </a:lnTo>
                <a:lnTo>
                  <a:pt x="1729" y="36"/>
                </a:lnTo>
                <a:lnTo>
                  <a:pt x="1729" y="30"/>
                </a:lnTo>
                <a:lnTo>
                  <a:pt x="1729" y="18"/>
                </a:lnTo>
                <a:lnTo>
                  <a:pt x="1729" y="12"/>
                </a:lnTo>
                <a:lnTo>
                  <a:pt x="1735" y="6"/>
                </a:lnTo>
                <a:lnTo>
                  <a:pt x="1735" y="0"/>
                </a:lnTo>
                <a:lnTo>
                  <a:pt x="1741" y="6"/>
                </a:lnTo>
                <a:lnTo>
                  <a:pt x="1741" y="12"/>
                </a:lnTo>
                <a:lnTo>
                  <a:pt x="1741" y="18"/>
                </a:lnTo>
                <a:lnTo>
                  <a:pt x="1747" y="30"/>
                </a:lnTo>
                <a:lnTo>
                  <a:pt x="1747" y="36"/>
                </a:lnTo>
                <a:lnTo>
                  <a:pt x="1747" y="48"/>
                </a:lnTo>
                <a:lnTo>
                  <a:pt x="1747" y="54"/>
                </a:lnTo>
                <a:lnTo>
                  <a:pt x="1747" y="66"/>
                </a:lnTo>
                <a:lnTo>
                  <a:pt x="1753" y="84"/>
                </a:lnTo>
                <a:lnTo>
                  <a:pt x="1753" y="96"/>
                </a:lnTo>
                <a:lnTo>
                  <a:pt x="1753" y="108"/>
                </a:lnTo>
                <a:lnTo>
                  <a:pt x="1753" y="126"/>
                </a:lnTo>
                <a:lnTo>
                  <a:pt x="1753" y="144"/>
                </a:lnTo>
                <a:lnTo>
                  <a:pt x="1759" y="162"/>
                </a:lnTo>
                <a:lnTo>
                  <a:pt x="1759" y="180"/>
                </a:lnTo>
                <a:lnTo>
                  <a:pt x="1759" y="198"/>
                </a:lnTo>
                <a:lnTo>
                  <a:pt x="1759" y="216"/>
                </a:lnTo>
                <a:lnTo>
                  <a:pt x="1765" y="240"/>
                </a:lnTo>
                <a:lnTo>
                  <a:pt x="1765" y="258"/>
                </a:lnTo>
                <a:lnTo>
                  <a:pt x="1765" y="282"/>
                </a:lnTo>
                <a:lnTo>
                  <a:pt x="1765" y="306"/>
                </a:lnTo>
                <a:lnTo>
                  <a:pt x="1765" y="330"/>
                </a:lnTo>
                <a:lnTo>
                  <a:pt x="1771" y="354"/>
                </a:lnTo>
                <a:lnTo>
                  <a:pt x="1771" y="378"/>
                </a:lnTo>
                <a:lnTo>
                  <a:pt x="1771" y="402"/>
                </a:lnTo>
                <a:lnTo>
                  <a:pt x="1771" y="426"/>
                </a:lnTo>
                <a:lnTo>
                  <a:pt x="1777" y="450"/>
                </a:lnTo>
                <a:lnTo>
                  <a:pt x="1777" y="474"/>
                </a:lnTo>
                <a:lnTo>
                  <a:pt x="1777" y="498"/>
                </a:lnTo>
                <a:lnTo>
                  <a:pt x="1777" y="522"/>
                </a:lnTo>
                <a:lnTo>
                  <a:pt x="1777" y="553"/>
                </a:lnTo>
                <a:lnTo>
                  <a:pt x="1783" y="577"/>
                </a:lnTo>
                <a:lnTo>
                  <a:pt x="1783" y="601"/>
                </a:lnTo>
                <a:lnTo>
                  <a:pt x="1783" y="625"/>
                </a:lnTo>
                <a:lnTo>
                  <a:pt x="1783" y="649"/>
                </a:lnTo>
                <a:lnTo>
                  <a:pt x="1783" y="673"/>
                </a:lnTo>
                <a:lnTo>
                  <a:pt x="1789" y="697"/>
                </a:lnTo>
                <a:lnTo>
                  <a:pt x="1789" y="721"/>
                </a:lnTo>
                <a:lnTo>
                  <a:pt x="1789" y="745"/>
                </a:lnTo>
                <a:lnTo>
                  <a:pt x="1789" y="763"/>
                </a:lnTo>
                <a:lnTo>
                  <a:pt x="1795" y="787"/>
                </a:lnTo>
                <a:lnTo>
                  <a:pt x="1795" y="805"/>
                </a:lnTo>
                <a:lnTo>
                  <a:pt x="1795" y="829"/>
                </a:lnTo>
                <a:lnTo>
                  <a:pt x="1795" y="847"/>
                </a:lnTo>
                <a:lnTo>
                  <a:pt x="1795" y="865"/>
                </a:lnTo>
                <a:lnTo>
                  <a:pt x="1801" y="883"/>
                </a:lnTo>
                <a:lnTo>
                  <a:pt x="1801" y="901"/>
                </a:lnTo>
                <a:lnTo>
                  <a:pt x="1801" y="919"/>
                </a:lnTo>
                <a:lnTo>
                  <a:pt x="1801" y="931"/>
                </a:lnTo>
                <a:lnTo>
                  <a:pt x="1807" y="943"/>
                </a:lnTo>
                <a:lnTo>
                  <a:pt x="1807" y="961"/>
                </a:lnTo>
                <a:lnTo>
                  <a:pt x="1807" y="973"/>
                </a:lnTo>
                <a:lnTo>
                  <a:pt x="1807" y="979"/>
                </a:lnTo>
                <a:lnTo>
                  <a:pt x="1807" y="991"/>
                </a:lnTo>
                <a:lnTo>
                  <a:pt x="1813" y="997"/>
                </a:lnTo>
                <a:lnTo>
                  <a:pt x="1813" y="1009"/>
                </a:lnTo>
                <a:lnTo>
                  <a:pt x="1813" y="1015"/>
                </a:lnTo>
                <a:lnTo>
                  <a:pt x="1819" y="1021"/>
                </a:lnTo>
                <a:lnTo>
                  <a:pt x="1819" y="1027"/>
                </a:lnTo>
                <a:lnTo>
                  <a:pt x="1825" y="1021"/>
                </a:lnTo>
                <a:lnTo>
                  <a:pt x="1825" y="1015"/>
                </a:lnTo>
                <a:lnTo>
                  <a:pt x="1825" y="1009"/>
                </a:lnTo>
                <a:lnTo>
                  <a:pt x="1825" y="1003"/>
                </a:lnTo>
                <a:lnTo>
                  <a:pt x="1831" y="991"/>
                </a:lnTo>
                <a:lnTo>
                  <a:pt x="1831" y="985"/>
                </a:lnTo>
                <a:lnTo>
                  <a:pt x="1831" y="973"/>
                </a:lnTo>
                <a:lnTo>
                  <a:pt x="1831" y="961"/>
                </a:lnTo>
                <a:lnTo>
                  <a:pt x="1831" y="949"/>
                </a:lnTo>
                <a:lnTo>
                  <a:pt x="1837" y="931"/>
                </a:lnTo>
                <a:lnTo>
                  <a:pt x="1837" y="919"/>
                </a:lnTo>
                <a:lnTo>
                  <a:pt x="1837" y="901"/>
                </a:lnTo>
                <a:lnTo>
                  <a:pt x="1837" y="889"/>
                </a:lnTo>
                <a:lnTo>
                  <a:pt x="1843" y="871"/>
                </a:lnTo>
                <a:lnTo>
                  <a:pt x="1843" y="853"/>
                </a:lnTo>
                <a:lnTo>
                  <a:pt x="1843" y="829"/>
                </a:lnTo>
                <a:lnTo>
                  <a:pt x="1843" y="811"/>
                </a:lnTo>
                <a:lnTo>
                  <a:pt x="1843" y="787"/>
                </a:lnTo>
                <a:lnTo>
                  <a:pt x="1849" y="769"/>
                </a:lnTo>
                <a:lnTo>
                  <a:pt x="1849" y="745"/>
                </a:lnTo>
                <a:lnTo>
                  <a:pt x="1849" y="721"/>
                </a:lnTo>
                <a:lnTo>
                  <a:pt x="1849" y="703"/>
                </a:lnTo>
                <a:lnTo>
                  <a:pt x="1855" y="679"/>
                </a:lnTo>
                <a:lnTo>
                  <a:pt x="1855" y="655"/>
                </a:lnTo>
                <a:lnTo>
                  <a:pt x="1855" y="631"/>
                </a:lnTo>
                <a:lnTo>
                  <a:pt x="1855" y="607"/>
                </a:lnTo>
                <a:lnTo>
                  <a:pt x="1855" y="577"/>
                </a:lnTo>
                <a:lnTo>
                  <a:pt x="1861" y="553"/>
                </a:lnTo>
                <a:lnTo>
                  <a:pt x="1861" y="528"/>
                </a:lnTo>
                <a:lnTo>
                  <a:pt x="1861" y="504"/>
                </a:lnTo>
                <a:lnTo>
                  <a:pt x="1861" y="480"/>
                </a:lnTo>
                <a:lnTo>
                  <a:pt x="1861" y="456"/>
                </a:lnTo>
                <a:lnTo>
                  <a:pt x="1867" y="426"/>
                </a:lnTo>
                <a:lnTo>
                  <a:pt x="1867" y="402"/>
                </a:lnTo>
                <a:lnTo>
                  <a:pt x="1867" y="378"/>
                </a:lnTo>
                <a:lnTo>
                  <a:pt x="1867" y="354"/>
                </a:lnTo>
                <a:lnTo>
                  <a:pt x="1873" y="330"/>
                </a:lnTo>
                <a:lnTo>
                  <a:pt x="1873" y="306"/>
                </a:lnTo>
                <a:lnTo>
                  <a:pt x="1873" y="288"/>
                </a:lnTo>
                <a:lnTo>
                  <a:pt x="1873" y="264"/>
                </a:lnTo>
                <a:lnTo>
                  <a:pt x="1873" y="240"/>
                </a:lnTo>
                <a:lnTo>
                  <a:pt x="1879" y="222"/>
                </a:lnTo>
                <a:lnTo>
                  <a:pt x="1879" y="204"/>
                </a:lnTo>
                <a:lnTo>
                  <a:pt x="1879" y="180"/>
                </a:lnTo>
                <a:lnTo>
                  <a:pt x="1879" y="162"/>
                </a:lnTo>
                <a:lnTo>
                  <a:pt x="1879" y="144"/>
                </a:lnTo>
                <a:lnTo>
                  <a:pt x="1885" y="126"/>
                </a:lnTo>
                <a:lnTo>
                  <a:pt x="1885" y="114"/>
                </a:lnTo>
                <a:lnTo>
                  <a:pt x="1885" y="96"/>
                </a:lnTo>
                <a:lnTo>
                  <a:pt x="1885" y="84"/>
                </a:lnTo>
                <a:lnTo>
                  <a:pt x="1891" y="72"/>
                </a:lnTo>
                <a:lnTo>
                  <a:pt x="1891" y="60"/>
                </a:lnTo>
                <a:lnTo>
                  <a:pt x="1891" y="48"/>
                </a:lnTo>
                <a:lnTo>
                  <a:pt x="1891" y="36"/>
                </a:lnTo>
                <a:lnTo>
                  <a:pt x="1891" y="30"/>
                </a:lnTo>
                <a:lnTo>
                  <a:pt x="1897" y="24"/>
                </a:lnTo>
                <a:lnTo>
                  <a:pt x="1897" y="12"/>
                </a:lnTo>
                <a:lnTo>
                  <a:pt x="1903" y="6"/>
                </a:lnTo>
                <a:lnTo>
                  <a:pt x="1903" y="0"/>
                </a:lnTo>
                <a:lnTo>
                  <a:pt x="1909" y="6"/>
                </a:lnTo>
                <a:lnTo>
                  <a:pt x="1909" y="12"/>
                </a:lnTo>
                <a:lnTo>
                  <a:pt x="1909" y="18"/>
                </a:lnTo>
                <a:lnTo>
                  <a:pt x="1909" y="24"/>
                </a:lnTo>
                <a:lnTo>
                  <a:pt x="1909" y="36"/>
                </a:lnTo>
                <a:lnTo>
                  <a:pt x="1915" y="42"/>
                </a:lnTo>
                <a:lnTo>
                  <a:pt x="1915" y="54"/>
                </a:lnTo>
                <a:lnTo>
                  <a:pt x="1915" y="66"/>
                </a:lnTo>
                <a:lnTo>
                  <a:pt x="1915" y="78"/>
                </a:lnTo>
                <a:lnTo>
                  <a:pt x="1921" y="90"/>
                </a:lnTo>
                <a:lnTo>
                  <a:pt x="1921" y="108"/>
                </a:lnTo>
                <a:lnTo>
                  <a:pt x="1921" y="120"/>
                </a:lnTo>
                <a:lnTo>
                  <a:pt x="1921" y="138"/>
                </a:lnTo>
                <a:lnTo>
                  <a:pt x="1921" y="156"/>
                </a:lnTo>
                <a:lnTo>
                  <a:pt x="1927" y="174"/>
                </a:lnTo>
                <a:lnTo>
                  <a:pt x="1927" y="192"/>
                </a:lnTo>
                <a:lnTo>
                  <a:pt x="1927" y="216"/>
                </a:lnTo>
                <a:lnTo>
                  <a:pt x="1927" y="234"/>
                </a:lnTo>
                <a:lnTo>
                  <a:pt x="1933" y="258"/>
                </a:lnTo>
                <a:lnTo>
                  <a:pt x="1933" y="276"/>
                </a:lnTo>
                <a:lnTo>
                  <a:pt x="1933" y="300"/>
                </a:lnTo>
                <a:lnTo>
                  <a:pt x="1933" y="324"/>
                </a:lnTo>
                <a:lnTo>
                  <a:pt x="1933" y="348"/>
                </a:lnTo>
                <a:lnTo>
                  <a:pt x="1939" y="372"/>
                </a:lnTo>
                <a:lnTo>
                  <a:pt x="1939" y="396"/>
                </a:lnTo>
                <a:lnTo>
                  <a:pt x="1939" y="420"/>
                </a:lnTo>
                <a:lnTo>
                  <a:pt x="1939" y="444"/>
                </a:lnTo>
                <a:lnTo>
                  <a:pt x="1939" y="468"/>
                </a:lnTo>
                <a:lnTo>
                  <a:pt x="1945" y="492"/>
                </a:lnTo>
                <a:lnTo>
                  <a:pt x="1945" y="522"/>
                </a:lnTo>
                <a:lnTo>
                  <a:pt x="1945" y="547"/>
                </a:lnTo>
                <a:lnTo>
                  <a:pt x="1945" y="571"/>
                </a:lnTo>
                <a:lnTo>
                  <a:pt x="1951" y="595"/>
                </a:lnTo>
                <a:lnTo>
                  <a:pt x="1951" y="619"/>
                </a:lnTo>
                <a:lnTo>
                  <a:pt x="1951" y="643"/>
                </a:lnTo>
                <a:lnTo>
                  <a:pt x="1951" y="667"/>
                </a:lnTo>
                <a:lnTo>
                  <a:pt x="1951" y="691"/>
                </a:lnTo>
                <a:lnTo>
                  <a:pt x="1957" y="715"/>
                </a:lnTo>
                <a:lnTo>
                  <a:pt x="1957" y="739"/>
                </a:lnTo>
                <a:lnTo>
                  <a:pt x="1957" y="763"/>
                </a:lnTo>
                <a:lnTo>
                  <a:pt x="1957" y="781"/>
                </a:lnTo>
                <a:lnTo>
                  <a:pt x="1957" y="805"/>
                </a:lnTo>
                <a:lnTo>
                  <a:pt x="1963" y="823"/>
                </a:lnTo>
                <a:lnTo>
                  <a:pt x="1963" y="841"/>
                </a:lnTo>
                <a:lnTo>
                  <a:pt x="1963" y="865"/>
                </a:lnTo>
                <a:lnTo>
                  <a:pt x="1963" y="883"/>
                </a:lnTo>
                <a:lnTo>
                  <a:pt x="1969" y="895"/>
                </a:lnTo>
                <a:lnTo>
                  <a:pt x="1969" y="913"/>
                </a:lnTo>
                <a:lnTo>
                  <a:pt x="1969" y="931"/>
                </a:lnTo>
                <a:lnTo>
                  <a:pt x="1969" y="943"/>
                </a:lnTo>
                <a:lnTo>
                  <a:pt x="1969" y="955"/>
                </a:lnTo>
                <a:lnTo>
                  <a:pt x="1975" y="967"/>
                </a:lnTo>
                <a:lnTo>
                  <a:pt x="1975" y="979"/>
                </a:lnTo>
                <a:lnTo>
                  <a:pt x="1975" y="991"/>
                </a:lnTo>
                <a:lnTo>
                  <a:pt x="1975" y="997"/>
                </a:lnTo>
                <a:lnTo>
                  <a:pt x="1981" y="1003"/>
                </a:lnTo>
                <a:lnTo>
                  <a:pt x="1981" y="1009"/>
                </a:lnTo>
                <a:lnTo>
                  <a:pt x="1981" y="1015"/>
                </a:lnTo>
                <a:lnTo>
                  <a:pt x="1981" y="1021"/>
                </a:lnTo>
                <a:lnTo>
                  <a:pt x="1987" y="1027"/>
                </a:lnTo>
                <a:lnTo>
                  <a:pt x="1987" y="1021"/>
                </a:lnTo>
                <a:lnTo>
                  <a:pt x="1993" y="1015"/>
                </a:lnTo>
                <a:lnTo>
                  <a:pt x="1993" y="1009"/>
                </a:lnTo>
                <a:lnTo>
                  <a:pt x="1993" y="1003"/>
                </a:lnTo>
                <a:lnTo>
                  <a:pt x="1993" y="991"/>
                </a:lnTo>
                <a:lnTo>
                  <a:pt x="1999" y="985"/>
                </a:lnTo>
                <a:lnTo>
                  <a:pt x="1999" y="973"/>
                </a:lnTo>
                <a:lnTo>
                  <a:pt x="1999" y="961"/>
                </a:lnTo>
                <a:lnTo>
                  <a:pt x="1999" y="949"/>
                </a:lnTo>
                <a:lnTo>
                  <a:pt x="1999" y="937"/>
                </a:lnTo>
                <a:lnTo>
                  <a:pt x="2005" y="919"/>
                </a:lnTo>
                <a:lnTo>
                  <a:pt x="2005" y="907"/>
                </a:lnTo>
                <a:lnTo>
                  <a:pt x="2005" y="889"/>
                </a:lnTo>
                <a:lnTo>
                  <a:pt x="2005" y="871"/>
                </a:lnTo>
                <a:lnTo>
                  <a:pt x="2005" y="853"/>
                </a:lnTo>
                <a:lnTo>
                  <a:pt x="2011" y="835"/>
                </a:lnTo>
                <a:lnTo>
                  <a:pt x="2011" y="817"/>
                </a:lnTo>
                <a:lnTo>
                  <a:pt x="2011" y="793"/>
                </a:lnTo>
                <a:lnTo>
                  <a:pt x="2011" y="775"/>
                </a:lnTo>
                <a:lnTo>
                  <a:pt x="2017" y="751"/>
                </a:lnTo>
                <a:lnTo>
                  <a:pt x="2017" y="727"/>
                </a:lnTo>
                <a:lnTo>
                  <a:pt x="2017" y="703"/>
                </a:lnTo>
                <a:lnTo>
                  <a:pt x="2017" y="685"/>
                </a:lnTo>
                <a:lnTo>
                  <a:pt x="2017" y="661"/>
                </a:lnTo>
                <a:lnTo>
                  <a:pt x="2023" y="631"/>
                </a:lnTo>
                <a:lnTo>
                  <a:pt x="2023" y="607"/>
                </a:lnTo>
                <a:lnTo>
                  <a:pt x="2023" y="583"/>
                </a:lnTo>
                <a:lnTo>
                  <a:pt x="2023" y="559"/>
                </a:lnTo>
                <a:lnTo>
                  <a:pt x="2029" y="534"/>
                </a:lnTo>
                <a:lnTo>
                  <a:pt x="2029" y="510"/>
                </a:lnTo>
                <a:lnTo>
                  <a:pt x="2029" y="486"/>
                </a:lnTo>
                <a:lnTo>
                  <a:pt x="2029" y="456"/>
                </a:lnTo>
                <a:lnTo>
                  <a:pt x="2029" y="432"/>
                </a:lnTo>
                <a:lnTo>
                  <a:pt x="2035" y="408"/>
                </a:lnTo>
                <a:lnTo>
                  <a:pt x="2035" y="384"/>
                </a:lnTo>
                <a:lnTo>
                  <a:pt x="2035" y="360"/>
                </a:lnTo>
                <a:lnTo>
                  <a:pt x="2035" y="336"/>
                </a:lnTo>
                <a:lnTo>
                  <a:pt x="2035" y="312"/>
                </a:lnTo>
                <a:lnTo>
                  <a:pt x="2041" y="288"/>
                </a:lnTo>
                <a:lnTo>
                  <a:pt x="2041" y="270"/>
                </a:lnTo>
                <a:lnTo>
                  <a:pt x="2041" y="246"/>
                </a:lnTo>
                <a:lnTo>
                  <a:pt x="2041" y="228"/>
                </a:lnTo>
                <a:lnTo>
                  <a:pt x="2047" y="204"/>
                </a:lnTo>
                <a:lnTo>
                  <a:pt x="2047" y="186"/>
                </a:lnTo>
                <a:lnTo>
                  <a:pt x="2047" y="168"/>
                </a:lnTo>
                <a:lnTo>
                  <a:pt x="2047" y="150"/>
                </a:lnTo>
                <a:lnTo>
                  <a:pt x="2047" y="132"/>
                </a:lnTo>
                <a:lnTo>
                  <a:pt x="2053" y="114"/>
                </a:lnTo>
                <a:lnTo>
                  <a:pt x="2053" y="102"/>
                </a:lnTo>
                <a:lnTo>
                  <a:pt x="2053" y="84"/>
                </a:lnTo>
                <a:lnTo>
                  <a:pt x="2053" y="72"/>
                </a:lnTo>
                <a:lnTo>
                  <a:pt x="2059" y="60"/>
                </a:lnTo>
                <a:lnTo>
                  <a:pt x="2059" y="48"/>
                </a:lnTo>
                <a:lnTo>
                  <a:pt x="2059" y="42"/>
                </a:lnTo>
                <a:lnTo>
                  <a:pt x="2059" y="30"/>
                </a:lnTo>
                <a:lnTo>
                  <a:pt x="2059" y="24"/>
                </a:lnTo>
                <a:lnTo>
                  <a:pt x="2065" y="18"/>
                </a:lnTo>
                <a:lnTo>
                  <a:pt x="2065" y="12"/>
                </a:lnTo>
                <a:lnTo>
                  <a:pt x="2065" y="6"/>
                </a:lnTo>
                <a:lnTo>
                  <a:pt x="2071" y="0"/>
                </a:lnTo>
                <a:lnTo>
                  <a:pt x="2071" y="6"/>
                </a:lnTo>
                <a:lnTo>
                  <a:pt x="2077" y="12"/>
                </a:lnTo>
                <a:lnTo>
                  <a:pt x="2077" y="18"/>
                </a:lnTo>
                <a:lnTo>
                  <a:pt x="2077" y="24"/>
                </a:lnTo>
                <a:lnTo>
                  <a:pt x="2077" y="30"/>
                </a:lnTo>
                <a:lnTo>
                  <a:pt x="2077" y="42"/>
                </a:lnTo>
                <a:lnTo>
                  <a:pt x="2083" y="54"/>
                </a:lnTo>
                <a:lnTo>
                  <a:pt x="2083" y="66"/>
                </a:lnTo>
                <a:lnTo>
                  <a:pt x="2083" y="78"/>
                </a:lnTo>
                <a:lnTo>
                  <a:pt x="2083" y="90"/>
                </a:lnTo>
                <a:lnTo>
                  <a:pt x="2083" y="102"/>
                </a:lnTo>
                <a:lnTo>
                  <a:pt x="2089" y="120"/>
                </a:lnTo>
                <a:lnTo>
                  <a:pt x="2089" y="138"/>
                </a:lnTo>
                <a:lnTo>
                  <a:pt x="2089" y="150"/>
                </a:lnTo>
                <a:lnTo>
                  <a:pt x="2089" y="174"/>
                </a:lnTo>
                <a:lnTo>
                  <a:pt x="2095" y="192"/>
                </a:lnTo>
                <a:lnTo>
                  <a:pt x="2095" y="210"/>
                </a:lnTo>
                <a:lnTo>
                  <a:pt x="2095" y="228"/>
                </a:lnTo>
                <a:lnTo>
                  <a:pt x="2095" y="252"/>
                </a:lnTo>
                <a:lnTo>
                  <a:pt x="2095" y="276"/>
                </a:lnTo>
                <a:lnTo>
                  <a:pt x="2101" y="294"/>
                </a:lnTo>
                <a:lnTo>
                  <a:pt x="2101" y="318"/>
                </a:lnTo>
                <a:lnTo>
                  <a:pt x="2101" y="342"/>
                </a:lnTo>
                <a:lnTo>
                  <a:pt x="2101" y="366"/>
                </a:lnTo>
                <a:lnTo>
                  <a:pt x="2107" y="390"/>
                </a:lnTo>
                <a:lnTo>
                  <a:pt x="2107" y="414"/>
                </a:lnTo>
                <a:lnTo>
                  <a:pt x="2107" y="438"/>
                </a:lnTo>
                <a:lnTo>
                  <a:pt x="2107" y="462"/>
                </a:lnTo>
                <a:lnTo>
                  <a:pt x="2107" y="492"/>
                </a:lnTo>
                <a:lnTo>
                  <a:pt x="2113" y="516"/>
                </a:lnTo>
                <a:lnTo>
                  <a:pt x="2113" y="540"/>
                </a:lnTo>
                <a:lnTo>
                  <a:pt x="2113" y="565"/>
                </a:lnTo>
                <a:lnTo>
                  <a:pt x="2113" y="589"/>
                </a:lnTo>
                <a:lnTo>
                  <a:pt x="2113" y="613"/>
                </a:lnTo>
                <a:lnTo>
                  <a:pt x="2119" y="637"/>
                </a:lnTo>
                <a:lnTo>
                  <a:pt x="2119" y="661"/>
                </a:lnTo>
                <a:lnTo>
                  <a:pt x="2119" y="685"/>
                </a:lnTo>
                <a:lnTo>
                  <a:pt x="2119" y="709"/>
                </a:lnTo>
                <a:lnTo>
                  <a:pt x="2125" y="733"/>
                </a:lnTo>
                <a:lnTo>
                  <a:pt x="2125" y="757"/>
                </a:lnTo>
                <a:lnTo>
                  <a:pt x="2125" y="781"/>
                </a:lnTo>
                <a:lnTo>
                  <a:pt x="2125" y="799"/>
                </a:lnTo>
                <a:lnTo>
                  <a:pt x="2125" y="817"/>
                </a:lnTo>
                <a:lnTo>
                  <a:pt x="2131" y="841"/>
                </a:lnTo>
                <a:lnTo>
                  <a:pt x="2131" y="859"/>
                </a:lnTo>
                <a:lnTo>
                  <a:pt x="2131" y="877"/>
                </a:lnTo>
                <a:lnTo>
                  <a:pt x="2131" y="895"/>
                </a:lnTo>
                <a:lnTo>
                  <a:pt x="2131" y="913"/>
                </a:lnTo>
                <a:lnTo>
                  <a:pt x="2137" y="925"/>
                </a:lnTo>
                <a:lnTo>
                  <a:pt x="2137" y="937"/>
                </a:lnTo>
                <a:lnTo>
                  <a:pt x="2137" y="955"/>
                </a:lnTo>
                <a:lnTo>
                  <a:pt x="2137" y="967"/>
                </a:lnTo>
                <a:lnTo>
                  <a:pt x="2143" y="979"/>
                </a:lnTo>
                <a:lnTo>
                  <a:pt x="2143" y="985"/>
                </a:lnTo>
                <a:lnTo>
                  <a:pt x="2143" y="997"/>
                </a:lnTo>
                <a:lnTo>
                  <a:pt x="2143" y="1003"/>
                </a:lnTo>
                <a:lnTo>
                  <a:pt x="2143" y="1009"/>
                </a:lnTo>
                <a:lnTo>
                  <a:pt x="2149" y="1015"/>
                </a:lnTo>
                <a:lnTo>
                  <a:pt x="2149" y="1021"/>
                </a:lnTo>
                <a:lnTo>
                  <a:pt x="2155" y="1027"/>
                </a:lnTo>
                <a:lnTo>
                  <a:pt x="2155" y="1021"/>
                </a:lnTo>
                <a:lnTo>
                  <a:pt x="2155" y="1015"/>
                </a:lnTo>
                <a:lnTo>
                  <a:pt x="2161" y="1009"/>
                </a:lnTo>
                <a:lnTo>
                  <a:pt x="2161" y="1003"/>
                </a:lnTo>
                <a:lnTo>
                  <a:pt x="2161" y="997"/>
                </a:lnTo>
                <a:lnTo>
                  <a:pt x="2161" y="985"/>
                </a:lnTo>
                <a:lnTo>
                  <a:pt x="2161" y="979"/>
                </a:lnTo>
                <a:lnTo>
                  <a:pt x="2167" y="967"/>
                </a:lnTo>
                <a:lnTo>
                  <a:pt x="2167" y="955"/>
                </a:lnTo>
                <a:lnTo>
                  <a:pt x="2167" y="937"/>
                </a:lnTo>
                <a:lnTo>
                  <a:pt x="2167" y="925"/>
                </a:lnTo>
                <a:lnTo>
                  <a:pt x="2173" y="907"/>
                </a:lnTo>
                <a:lnTo>
                  <a:pt x="2173" y="895"/>
                </a:lnTo>
                <a:lnTo>
                  <a:pt x="2173" y="877"/>
                </a:lnTo>
                <a:lnTo>
                  <a:pt x="2173" y="859"/>
                </a:lnTo>
                <a:lnTo>
                  <a:pt x="2173" y="841"/>
                </a:lnTo>
                <a:lnTo>
                  <a:pt x="2179" y="817"/>
                </a:lnTo>
                <a:lnTo>
                  <a:pt x="2179" y="799"/>
                </a:lnTo>
                <a:lnTo>
                  <a:pt x="2179" y="775"/>
                </a:lnTo>
                <a:lnTo>
                  <a:pt x="2179" y="757"/>
                </a:lnTo>
                <a:lnTo>
                  <a:pt x="2185" y="733"/>
                </a:lnTo>
                <a:lnTo>
                  <a:pt x="2185" y="709"/>
                </a:lnTo>
                <a:lnTo>
                  <a:pt x="2185" y="685"/>
                </a:lnTo>
                <a:lnTo>
                  <a:pt x="2185" y="661"/>
                </a:lnTo>
                <a:lnTo>
                  <a:pt x="2185" y="637"/>
                </a:lnTo>
                <a:lnTo>
                  <a:pt x="2191" y="613"/>
                </a:lnTo>
                <a:lnTo>
                  <a:pt x="2191" y="589"/>
                </a:lnTo>
                <a:lnTo>
                  <a:pt x="2191" y="565"/>
                </a:lnTo>
                <a:lnTo>
                  <a:pt x="2191" y="540"/>
                </a:lnTo>
                <a:lnTo>
                  <a:pt x="2191" y="516"/>
                </a:lnTo>
                <a:lnTo>
                  <a:pt x="2197" y="486"/>
                </a:lnTo>
                <a:lnTo>
                  <a:pt x="2197" y="462"/>
                </a:lnTo>
                <a:lnTo>
                  <a:pt x="2197" y="438"/>
                </a:lnTo>
                <a:lnTo>
                  <a:pt x="2197" y="414"/>
                </a:lnTo>
                <a:lnTo>
                  <a:pt x="2203" y="390"/>
                </a:lnTo>
                <a:lnTo>
                  <a:pt x="2203" y="366"/>
                </a:lnTo>
                <a:lnTo>
                  <a:pt x="2203" y="342"/>
                </a:lnTo>
                <a:lnTo>
                  <a:pt x="2203" y="318"/>
                </a:lnTo>
                <a:lnTo>
                  <a:pt x="2203" y="294"/>
                </a:lnTo>
                <a:lnTo>
                  <a:pt x="2209" y="270"/>
                </a:lnTo>
                <a:lnTo>
                  <a:pt x="2209" y="252"/>
                </a:lnTo>
                <a:lnTo>
                  <a:pt x="2209" y="228"/>
                </a:lnTo>
                <a:lnTo>
                  <a:pt x="2209" y="210"/>
                </a:lnTo>
                <a:lnTo>
                  <a:pt x="2209" y="192"/>
                </a:lnTo>
                <a:lnTo>
                  <a:pt x="2215" y="168"/>
                </a:lnTo>
                <a:lnTo>
                  <a:pt x="2215" y="150"/>
                </a:lnTo>
                <a:lnTo>
                  <a:pt x="2215" y="138"/>
                </a:lnTo>
                <a:lnTo>
                  <a:pt x="2215" y="120"/>
                </a:lnTo>
                <a:lnTo>
                  <a:pt x="2221" y="102"/>
                </a:lnTo>
                <a:lnTo>
                  <a:pt x="2221" y="90"/>
                </a:lnTo>
                <a:lnTo>
                  <a:pt x="2221" y="78"/>
                </a:lnTo>
                <a:lnTo>
                  <a:pt x="2221" y="60"/>
                </a:lnTo>
                <a:lnTo>
                  <a:pt x="2221" y="54"/>
                </a:lnTo>
                <a:lnTo>
                  <a:pt x="2227" y="42"/>
                </a:lnTo>
                <a:lnTo>
                  <a:pt x="2227" y="30"/>
                </a:lnTo>
                <a:lnTo>
                  <a:pt x="2227" y="24"/>
                </a:lnTo>
                <a:lnTo>
                  <a:pt x="2227" y="18"/>
                </a:lnTo>
                <a:lnTo>
                  <a:pt x="2233" y="12"/>
                </a:lnTo>
                <a:lnTo>
                  <a:pt x="2233" y="6"/>
                </a:lnTo>
                <a:lnTo>
                  <a:pt x="2239" y="0"/>
                </a:lnTo>
                <a:lnTo>
                  <a:pt x="2239" y="6"/>
                </a:lnTo>
                <a:lnTo>
                  <a:pt x="2239" y="12"/>
                </a:lnTo>
                <a:lnTo>
                  <a:pt x="2239" y="18"/>
                </a:lnTo>
                <a:lnTo>
                  <a:pt x="2245" y="24"/>
                </a:lnTo>
                <a:lnTo>
                  <a:pt x="2245" y="30"/>
                </a:lnTo>
                <a:lnTo>
                  <a:pt x="2245" y="42"/>
                </a:lnTo>
                <a:lnTo>
                  <a:pt x="2245" y="48"/>
                </a:lnTo>
                <a:lnTo>
                  <a:pt x="2251" y="60"/>
                </a:lnTo>
                <a:lnTo>
                  <a:pt x="2251" y="72"/>
                </a:lnTo>
                <a:lnTo>
                  <a:pt x="2251" y="84"/>
                </a:lnTo>
                <a:lnTo>
                  <a:pt x="2251" y="102"/>
                </a:lnTo>
                <a:lnTo>
                  <a:pt x="2251" y="114"/>
                </a:lnTo>
                <a:lnTo>
                  <a:pt x="2257" y="132"/>
                </a:lnTo>
                <a:lnTo>
                  <a:pt x="2257" y="150"/>
                </a:lnTo>
                <a:lnTo>
                  <a:pt x="2257" y="168"/>
                </a:lnTo>
                <a:lnTo>
                  <a:pt x="2257" y="186"/>
                </a:lnTo>
                <a:lnTo>
                  <a:pt x="2257" y="204"/>
                </a:lnTo>
                <a:lnTo>
                  <a:pt x="2263" y="228"/>
                </a:lnTo>
                <a:lnTo>
                  <a:pt x="2263" y="246"/>
                </a:lnTo>
                <a:lnTo>
                  <a:pt x="2263" y="270"/>
                </a:lnTo>
                <a:lnTo>
                  <a:pt x="2263" y="294"/>
                </a:lnTo>
                <a:lnTo>
                  <a:pt x="2269" y="312"/>
                </a:lnTo>
                <a:lnTo>
                  <a:pt x="2269" y="336"/>
                </a:lnTo>
                <a:lnTo>
                  <a:pt x="2269" y="360"/>
                </a:lnTo>
                <a:lnTo>
                  <a:pt x="2269" y="384"/>
                </a:lnTo>
                <a:lnTo>
                  <a:pt x="2269" y="408"/>
                </a:lnTo>
                <a:lnTo>
                  <a:pt x="2275" y="432"/>
                </a:lnTo>
                <a:lnTo>
                  <a:pt x="2275" y="462"/>
                </a:lnTo>
                <a:lnTo>
                  <a:pt x="2275" y="486"/>
                </a:lnTo>
                <a:lnTo>
                  <a:pt x="2275" y="510"/>
                </a:lnTo>
                <a:lnTo>
                  <a:pt x="2281" y="534"/>
                </a:lnTo>
                <a:lnTo>
                  <a:pt x="2281" y="559"/>
                </a:lnTo>
                <a:lnTo>
                  <a:pt x="2281" y="583"/>
                </a:lnTo>
                <a:lnTo>
                  <a:pt x="2281" y="613"/>
                </a:lnTo>
                <a:lnTo>
                  <a:pt x="2281" y="637"/>
                </a:lnTo>
                <a:lnTo>
                  <a:pt x="2287" y="661"/>
                </a:lnTo>
                <a:lnTo>
                  <a:pt x="2287" y="685"/>
                </a:lnTo>
                <a:lnTo>
                  <a:pt x="2287" y="709"/>
                </a:lnTo>
                <a:lnTo>
                  <a:pt x="2287" y="727"/>
                </a:lnTo>
                <a:lnTo>
                  <a:pt x="2287" y="751"/>
                </a:lnTo>
                <a:lnTo>
                  <a:pt x="2293" y="775"/>
                </a:lnTo>
                <a:lnTo>
                  <a:pt x="2293" y="793"/>
                </a:lnTo>
                <a:lnTo>
                  <a:pt x="2293" y="817"/>
                </a:lnTo>
                <a:lnTo>
                  <a:pt x="2293" y="835"/>
                </a:lnTo>
                <a:lnTo>
                  <a:pt x="2299" y="853"/>
                </a:lnTo>
                <a:lnTo>
                  <a:pt x="2299" y="871"/>
                </a:lnTo>
                <a:lnTo>
                  <a:pt x="2299" y="889"/>
                </a:lnTo>
                <a:lnTo>
                  <a:pt x="2299" y="907"/>
                </a:lnTo>
                <a:lnTo>
                  <a:pt x="2299" y="925"/>
                </a:lnTo>
                <a:lnTo>
                  <a:pt x="2305" y="937"/>
                </a:lnTo>
                <a:lnTo>
                  <a:pt x="2305" y="949"/>
                </a:lnTo>
                <a:lnTo>
                  <a:pt x="2305" y="961"/>
                </a:lnTo>
                <a:lnTo>
                  <a:pt x="2305" y="973"/>
                </a:lnTo>
                <a:lnTo>
                  <a:pt x="2311" y="985"/>
                </a:lnTo>
                <a:lnTo>
                  <a:pt x="2311" y="997"/>
                </a:lnTo>
                <a:lnTo>
                  <a:pt x="2311" y="1003"/>
                </a:lnTo>
                <a:lnTo>
                  <a:pt x="2311" y="1009"/>
                </a:lnTo>
                <a:lnTo>
                  <a:pt x="2311" y="1015"/>
                </a:lnTo>
                <a:lnTo>
                  <a:pt x="2317" y="1021"/>
                </a:lnTo>
                <a:lnTo>
                  <a:pt x="2317" y="1027"/>
                </a:lnTo>
                <a:lnTo>
                  <a:pt x="2323" y="1021"/>
                </a:lnTo>
                <a:lnTo>
                  <a:pt x="2323" y="1015"/>
                </a:lnTo>
                <a:lnTo>
                  <a:pt x="2323" y="1009"/>
                </a:lnTo>
                <a:lnTo>
                  <a:pt x="2329" y="1003"/>
                </a:lnTo>
                <a:lnTo>
                  <a:pt x="2329" y="997"/>
                </a:lnTo>
                <a:lnTo>
                  <a:pt x="2329" y="991"/>
                </a:lnTo>
                <a:lnTo>
                  <a:pt x="2329" y="979"/>
                </a:lnTo>
                <a:lnTo>
                  <a:pt x="2329" y="967"/>
                </a:lnTo>
                <a:lnTo>
                  <a:pt x="2335" y="955"/>
                </a:lnTo>
                <a:lnTo>
                  <a:pt x="2335" y="943"/>
                </a:lnTo>
                <a:lnTo>
                  <a:pt x="2335" y="925"/>
                </a:lnTo>
                <a:lnTo>
                  <a:pt x="2335" y="913"/>
                </a:lnTo>
                <a:lnTo>
                  <a:pt x="2335" y="895"/>
                </a:lnTo>
                <a:lnTo>
                  <a:pt x="2341" y="877"/>
                </a:lnTo>
                <a:lnTo>
                  <a:pt x="2341" y="859"/>
                </a:lnTo>
                <a:lnTo>
                  <a:pt x="2341" y="841"/>
                </a:lnTo>
                <a:lnTo>
                  <a:pt x="2341" y="823"/>
                </a:lnTo>
                <a:lnTo>
                  <a:pt x="2347" y="805"/>
                </a:lnTo>
                <a:lnTo>
                  <a:pt x="2347" y="781"/>
                </a:lnTo>
                <a:lnTo>
                  <a:pt x="2347" y="763"/>
                </a:lnTo>
                <a:lnTo>
                  <a:pt x="2347" y="739"/>
                </a:lnTo>
                <a:lnTo>
                  <a:pt x="2347" y="715"/>
                </a:lnTo>
                <a:lnTo>
                  <a:pt x="2353" y="691"/>
                </a:lnTo>
                <a:lnTo>
                  <a:pt x="2353" y="667"/>
                </a:lnTo>
                <a:lnTo>
                  <a:pt x="2353" y="643"/>
                </a:lnTo>
                <a:lnTo>
                  <a:pt x="2353" y="619"/>
                </a:lnTo>
                <a:lnTo>
                  <a:pt x="2359" y="595"/>
                </a:lnTo>
                <a:lnTo>
                  <a:pt x="2359" y="571"/>
                </a:lnTo>
                <a:lnTo>
                  <a:pt x="2359" y="547"/>
                </a:lnTo>
                <a:lnTo>
                  <a:pt x="2359" y="516"/>
                </a:lnTo>
                <a:lnTo>
                  <a:pt x="2359" y="492"/>
                </a:lnTo>
                <a:lnTo>
                  <a:pt x="2365" y="468"/>
                </a:lnTo>
                <a:lnTo>
                  <a:pt x="2365" y="444"/>
                </a:lnTo>
                <a:lnTo>
                  <a:pt x="2365" y="420"/>
                </a:lnTo>
                <a:lnTo>
                  <a:pt x="2365" y="396"/>
                </a:lnTo>
                <a:lnTo>
                  <a:pt x="2365" y="372"/>
                </a:lnTo>
                <a:lnTo>
                  <a:pt x="2371" y="348"/>
                </a:lnTo>
                <a:lnTo>
                  <a:pt x="2371" y="324"/>
                </a:lnTo>
                <a:lnTo>
                  <a:pt x="2371" y="300"/>
                </a:lnTo>
                <a:lnTo>
                  <a:pt x="2371" y="276"/>
                </a:lnTo>
                <a:lnTo>
                  <a:pt x="2377" y="258"/>
                </a:lnTo>
                <a:lnTo>
                  <a:pt x="2377" y="234"/>
                </a:lnTo>
                <a:lnTo>
                  <a:pt x="2377" y="216"/>
                </a:lnTo>
                <a:lnTo>
                  <a:pt x="2377" y="192"/>
                </a:lnTo>
                <a:lnTo>
                  <a:pt x="2377" y="174"/>
                </a:lnTo>
                <a:lnTo>
                  <a:pt x="2383" y="156"/>
                </a:lnTo>
                <a:lnTo>
                  <a:pt x="2383" y="138"/>
                </a:lnTo>
                <a:lnTo>
                  <a:pt x="2383" y="120"/>
                </a:lnTo>
                <a:lnTo>
                  <a:pt x="2383" y="108"/>
                </a:lnTo>
                <a:lnTo>
                  <a:pt x="2383" y="90"/>
                </a:lnTo>
                <a:lnTo>
                  <a:pt x="2389" y="78"/>
                </a:lnTo>
                <a:lnTo>
                  <a:pt x="2389" y="66"/>
                </a:lnTo>
                <a:lnTo>
                  <a:pt x="2389" y="54"/>
                </a:lnTo>
                <a:lnTo>
                  <a:pt x="2389" y="42"/>
                </a:lnTo>
                <a:lnTo>
                  <a:pt x="2395" y="36"/>
                </a:lnTo>
                <a:lnTo>
                  <a:pt x="2395" y="24"/>
                </a:lnTo>
                <a:lnTo>
                  <a:pt x="2395" y="18"/>
                </a:lnTo>
                <a:lnTo>
                  <a:pt x="2395" y="12"/>
                </a:lnTo>
                <a:lnTo>
                  <a:pt x="2401" y="6"/>
                </a:lnTo>
                <a:lnTo>
                  <a:pt x="2401" y="0"/>
                </a:lnTo>
                <a:lnTo>
                  <a:pt x="2407" y="6"/>
                </a:lnTo>
                <a:lnTo>
                  <a:pt x="2407" y="12"/>
                </a:lnTo>
                <a:lnTo>
                  <a:pt x="2407" y="18"/>
                </a:lnTo>
                <a:lnTo>
                  <a:pt x="2407" y="24"/>
                </a:lnTo>
                <a:lnTo>
                  <a:pt x="2413" y="30"/>
                </a:lnTo>
                <a:lnTo>
                  <a:pt x="2413" y="36"/>
                </a:lnTo>
                <a:lnTo>
                  <a:pt x="2413" y="48"/>
                </a:lnTo>
                <a:lnTo>
                  <a:pt x="2413" y="60"/>
                </a:lnTo>
                <a:lnTo>
                  <a:pt x="2413" y="72"/>
                </a:lnTo>
                <a:lnTo>
                  <a:pt x="2419" y="84"/>
                </a:lnTo>
                <a:lnTo>
                  <a:pt x="2419" y="96"/>
                </a:lnTo>
                <a:lnTo>
                  <a:pt x="2419" y="114"/>
                </a:lnTo>
                <a:lnTo>
                  <a:pt x="2419" y="126"/>
                </a:lnTo>
                <a:lnTo>
                  <a:pt x="2425" y="144"/>
                </a:lnTo>
                <a:lnTo>
                  <a:pt x="2425" y="162"/>
                </a:lnTo>
                <a:lnTo>
                  <a:pt x="2425" y="180"/>
                </a:lnTo>
                <a:lnTo>
                  <a:pt x="2425" y="204"/>
                </a:lnTo>
                <a:lnTo>
                  <a:pt x="2425" y="222"/>
                </a:lnTo>
                <a:lnTo>
                  <a:pt x="2431" y="246"/>
                </a:lnTo>
                <a:lnTo>
                  <a:pt x="2431" y="264"/>
                </a:lnTo>
                <a:lnTo>
                  <a:pt x="2431" y="288"/>
                </a:lnTo>
                <a:lnTo>
                  <a:pt x="2431" y="312"/>
                </a:lnTo>
                <a:lnTo>
                  <a:pt x="2437" y="330"/>
                </a:lnTo>
                <a:lnTo>
                  <a:pt x="2437" y="354"/>
                </a:lnTo>
                <a:lnTo>
                  <a:pt x="2437" y="378"/>
                </a:lnTo>
                <a:lnTo>
                  <a:pt x="2437" y="402"/>
                </a:lnTo>
                <a:lnTo>
                  <a:pt x="2437" y="432"/>
                </a:lnTo>
                <a:lnTo>
                  <a:pt x="2443" y="456"/>
                </a:lnTo>
                <a:lnTo>
                  <a:pt x="2443" y="480"/>
                </a:lnTo>
                <a:lnTo>
                  <a:pt x="2443" y="504"/>
                </a:lnTo>
                <a:lnTo>
                  <a:pt x="2443" y="528"/>
                </a:lnTo>
                <a:lnTo>
                  <a:pt x="2443" y="553"/>
                </a:lnTo>
                <a:lnTo>
                  <a:pt x="2449" y="583"/>
                </a:lnTo>
                <a:lnTo>
                  <a:pt x="2449" y="607"/>
                </a:lnTo>
                <a:lnTo>
                  <a:pt x="2449" y="631"/>
                </a:lnTo>
                <a:lnTo>
                  <a:pt x="2449" y="655"/>
                </a:lnTo>
                <a:lnTo>
                  <a:pt x="2455" y="679"/>
                </a:lnTo>
                <a:lnTo>
                  <a:pt x="2455" y="703"/>
                </a:lnTo>
                <a:lnTo>
                  <a:pt x="2455" y="727"/>
                </a:lnTo>
                <a:lnTo>
                  <a:pt x="2455" y="745"/>
                </a:lnTo>
                <a:lnTo>
                  <a:pt x="2455" y="769"/>
                </a:lnTo>
                <a:lnTo>
                  <a:pt x="2461" y="793"/>
                </a:lnTo>
                <a:lnTo>
                  <a:pt x="2461" y="811"/>
                </a:lnTo>
                <a:lnTo>
                  <a:pt x="2461" y="829"/>
                </a:lnTo>
                <a:lnTo>
                  <a:pt x="2461" y="853"/>
                </a:lnTo>
                <a:lnTo>
                  <a:pt x="2461" y="871"/>
                </a:lnTo>
                <a:lnTo>
                  <a:pt x="2467" y="889"/>
                </a:lnTo>
                <a:lnTo>
                  <a:pt x="2467" y="901"/>
                </a:lnTo>
                <a:lnTo>
                  <a:pt x="2467" y="919"/>
                </a:lnTo>
                <a:lnTo>
                  <a:pt x="2467" y="937"/>
                </a:lnTo>
                <a:lnTo>
                  <a:pt x="2473" y="949"/>
                </a:lnTo>
                <a:lnTo>
                  <a:pt x="2473" y="961"/>
                </a:lnTo>
                <a:lnTo>
                  <a:pt x="2473" y="973"/>
                </a:lnTo>
                <a:lnTo>
                  <a:pt x="2473" y="985"/>
                </a:lnTo>
                <a:lnTo>
                  <a:pt x="2473" y="991"/>
                </a:lnTo>
                <a:lnTo>
                  <a:pt x="2479" y="1003"/>
                </a:lnTo>
                <a:lnTo>
                  <a:pt x="2479" y="1009"/>
                </a:lnTo>
                <a:lnTo>
                  <a:pt x="2479" y="1015"/>
                </a:lnTo>
                <a:lnTo>
                  <a:pt x="2485" y="1021"/>
                </a:lnTo>
                <a:lnTo>
                  <a:pt x="2485" y="1027"/>
                </a:lnTo>
                <a:lnTo>
                  <a:pt x="2491" y="1021"/>
                </a:lnTo>
                <a:lnTo>
                  <a:pt x="2491" y="1015"/>
                </a:lnTo>
                <a:lnTo>
                  <a:pt x="2491" y="1009"/>
                </a:lnTo>
                <a:lnTo>
                  <a:pt x="2491" y="997"/>
                </a:lnTo>
                <a:lnTo>
                  <a:pt x="2497" y="991"/>
                </a:lnTo>
                <a:lnTo>
                  <a:pt x="2497" y="979"/>
                </a:lnTo>
                <a:lnTo>
                  <a:pt x="2497" y="967"/>
                </a:lnTo>
                <a:lnTo>
                  <a:pt x="2497" y="955"/>
                </a:lnTo>
                <a:lnTo>
                  <a:pt x="2503" y="943"/>
                </a:lnTo>
                <a:lnTo>
                  <a:pt x="2503" y="931"/>
                </a:lnTo>
                <a:lnTo>
                  <a:pt x="2503" y="913"/>
                </a:lnTo>
                <a:lnTo>
                  <a:pt x="2503" y="901"/>
                </a:lnTo>
                <a:lnTo>
                  <a:pt x="2503" y="883"/>
                </a:lnTo>
                <a:lnTo>
                  <a:pt x="2509" y="865"/>
                </a:lnTo>
                <a:lnTo>
                  <a:pt x="2509" y="847"/>
                </a:lnTo>
                <a:lnTo>
                  <a:pt x="2509" y="829"/>
                </a:lnTo>
                <a:lnTo>
                  <a:pt x="2509" y="805"/>
                </a:lnTo>
                <a:lnTo>
                  <a:pt x="2509" y="787"/>
                </a:lnTo>
                <a:lnTo>
                  <a:pt x="2515" y="763"/>
                </a:lnTo>
                <a:lnTo>
                  <a:pt x="2515" y="745"/>
                </a:lnTo>
                <a:lnTo>
                  <a:pt x="2515" y="721"/>
                </a:lnTo>
                <a:lnTo>
                  <a:pt x="2515" y="697"/>
                </a:lnTo>
                <a:lnTo>
                  <a:pt x="2521" y="673"/>
                </a:lnTo>
                <a:lnTo>
                  <a:pt x="2521" y="649"/>
                </a:lnTo>
                <a:lnTo>
                  <a:pt x="2521" y="625"/>
                </a:lnTo>
                <a:lnTo>
                  <a:pt x="2521" y="601"/>
                </a:lnTo>
                <a:lnTo>
                  <a:pt x="2521" y="577"/>
                </a:lnTo>
                <a:lnTo>
                  <a:pt x="2527" y="553"/>
                </a:lnTo>
                <a:lnTo>
                  <a:pt x="2527" y="522"/>
                </a:lnTo>
                <a:lnTo>
                  <a:pt x="2527" y="498"/>
                </a:lnTo>
                <a:lnTo>
                  <a:pt x="2527" y="474"/>
                </a:lnTo>
                <a:lnTo>
                  <a:pt x="2533" y="450"/>
                </a:lnTo>
                <a:lnTo>
                  <a:pt x="2533" y="426"/>
                </a:lnTo>
                <a:lnTo>
                  <a:pt x="2533" y="402"/>
                </a:lnTo>
                <a:lnTo>
                  <a:pt x="2533" y="378"/>
                </a:lnTo>
                <a:lnTo>
                  <a:pt x="2533" y="354"/>
                </a:lnTo>
                <a:lnTo>
                  <a:pt x="2539" y="330"/>
                </a:lnTo>
                <a:lnTo>
                  <a:pt x="2539" y="306"/>
                </a:lnTo>
                <a:lnTo>
                  <a:pt x="2539" y="282"/>
                </a:lnTo>
                <a:lnTo>
                  <a:pt x="2539" y="258"/>
                </a:lnTo>
                <a:lnTo>
                  <a:pt x="2539" y="240"/>
                </a:lnTo>
                <a:lnTo>
                  <a:pt x="2545" y="216"/>
                </a:lnTo>
                <a:lnTo>
                  <a:pt x="2545" y="198"/>
                </a:lnTo>
                <a:lnTo>
                  <a:pt x="2545" y="180"/>
                </a:lnTo>
                <a:lnTo>
                  <a:pt x="2545" y="162"/>
                </a:lnTo>
                <a:lnTo>
                  <a:pt x="2551" y="144"/>
                </a:lnTo>
                <a:lnTo>
                  <a:pt x="2551" y="126"/>
                </a:lnTo>
                <a:lnTo>
                  <a:pt x="2551" y="108"/>
                </a:lnTo>
                <a:lnTo>
                  <a:pt x="2551" y="96"/>
                </a:lnTo>
                <a:lnTo>
                  <a:pt x="2551" y="78"/>
                </a:lnTo>
                <a:lnTo>
                  <a:pt x="2557" y="66"/>
                </a:lnTo>
                <a:lnTo>
                  <a:pt x="2557" y="54"/>
                </a:lnTo>
                <a:lnTo>
                  <a:pt x="2557" y="48"/>
                </a:lnTo>
                <a:lnTo>
                  <a:pt x="2557" y="36"/>
                </a:lnTo>
                <a:lnTo>
                  <a:pt x="2563" y="30"/>
                </a:lnTo>
                <a:lnTo>
                  <a:pt x="2563" y="18"/>
                </a:lnTo>
                <a:lnTo>
                  <a:pt x="2563" y="12"/>
                </a:lnTo>
                <a:lnTo>
                  <a:pt x="2563" y="6"/>
                </a:lnTo>
                <a:lnTo>
                  <a:pt x="2569" y="0"/>
                </a:lnTo>
                <a:lnTo>
                  <a:pt x="2569" y="6"/>
                </a:lnTo>
                <a:lnTo>
                  <a:pt x="2575" y="12"/>
                </a:lnTo>
                <a:lnTo>
                  <a:pt x="2575" y="18"/>
                </a:lnTo>
                <a:lnTo>
                  <a:pt x="2575" y="30"/>
                </a:lnTo>
                <a:lnTo>
                  <a:pt x="2581" y="36"/>
                </a:lnTo>
                <a:lnTo>
                  <a:pt x="2581" y="48"/>
                </a:lnTo>
                <a:lnTo>
                  <a:pt x="2581" y="54"/>
                </a:lnTo>
                <a:lnTo>
                  <a:pt x="2581" y="66"/>
                </a:lnTo>
                <a:lnTo>
                  <a:pt x="2581" y="78"/>
                </a:lnTo>
                <a:lnTo>
                  <a:pt x="2587" y="96"/>
                </a:lnTo>
                <a:lnTo>
                  <a:pt x="2587" y="108"/>
                </a:lnTo>
                <a:lnTo>
                  <a:pt x="2587" y="126"/>
                </a:lnTo>
                <a:lnTo>
                  <a:pt x="2587" y="144"/>
                </a:lnTo>
                <a:lnTo>
                  <a:pt x="2587" y="162"/>
                </a:lnTo>
                <a:lnTo>
                  <a:pt x="2593" y="180"/>
                </a:lnTo>
                <a:lnTo>
                  <a:pt x="2593" y="198"/>
                </a:lnTo>
                <a:lnTo>
                  <a:pt x="2593" y="216"/>
                </a:lnTo>
                <a:lnTo>
                  <a:pt x="2593" y="240"/>
                </a:lnTo>
                <a:lnTo>
                  <a:pt x="2599" y="258"/>
                </a:lnTo>
                <a:lnTo>
                  <a:pt x="2599" y="282"/>
                </a:lnTo>
                <a:lnTo>
                  <a:pt x="2599" y="306"/>
                </a:lnTo>
              </a:path>
            </a:pathLst>
          </a:custGeom>
          <a:noFill/>
          <a:ln w="19050" cmpd="sng">
            <a:solidFill>
              <a:srgbClr val="00AFA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507" name="Rectangle 83"/>
          <p:cNvSpPr>
            <a:spLocks noChangeArrowheads="1"/>
          </p:cNvSpPr>
          <p:nvPr/>
        </p:nvSpPr>
        <p:spPr bwMode="auto">
          <a:xfrm>
            <a:off x="692150" y="1066800"/>
            <a:ext cx="8915400" cy="3267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263252" name="Freeform 84"/>
          <p:cNvSpPr>
            <a:spLocks/>
          </p:cNvSpPr>
          <p:nvPr/>
        </p:nvSpPr>
        <p:spPr bwMode="auto">
          <a:xfrm>
            <a:off x="679450" y="1069975"/>
            <a:ext cx="8912225" cy="3259138"/>
          </a:xfrm>
          <a:custGeom>
            <a:avLst/>
            <a:gdLst>
              <a:gd name="T0" fmla="*/ 123448 w 2599"/>
              <a:gd name="T1" fmla="*/ 544516 h 2047"/>
              <a:gd name="T2" fmla="*/ 267470 w 2599"/>
              <a:gd name="T3" fmla="*/ 515858 h 2047"/>
              <a:gd name="T4" fmla="*/ 390917 w 2599"/>
              <a:gd name="T5" fmla="*/ 2399375 h 2047"/>
              <a:gd name="T6" fmla="*/ 534939 w 2599"/>
              <a:gd name="T7" fmla="*/ 3048974 h 2047"/>
              <a:gd name="T8" fmla="*/ 658387 w 2599"/>
              <a:gd name="T9" fmla="*/ 1289644 h 2047"/>
              <a:gd name="T10" fmla="*/ 802409 w 2599"/>
              <a:gd name="T11" fmla="*/ 38212 h 2047"/>
              <a:gd name="T12" fmla="*/ 925856 w 2599"/>
              <a:gd name="T13" fmla="*/ 1471150 h 2047"/>
              <a:gd name="T14" fmla="*/ 1069878 w 2599"/>
              <a:gd name="T15" fmla="*/ 3182715 h 2047"/>
              <a:gd name="T16" fmla="*/ 1193326 w 2599"/>
              <a:gd name="T17" fmla="*/ 2351611 h 2047"/>
              <a:gd name="T18" fmla="*/ 1316774 w 2599"/>
              <a:gd name="T19" fmla="*/ 343905 h 2047"/>
              <a:gd name="T20" fmla="*/ 1460796 w 2599"/>
              <a:gd name="T21" fmla="*/ 496752 h 2047"/>
              <a:gd name="T22" fmla="*/ 1584243 w 2599"/>
              <a:gd name="T23" fmla="*/ 2533116 h 2047"/>
              <a:gd name="T24" fmla="*/ 1728265 w 2599"/>
              <a:gd name="T25" fmla="*/ 3001209 h 2047"/>
              <a:gd name="T26" fmla="*/ 1851713 w 2599"/>
              <a:gd name="T27" fmla="*/ 1127245 h 2047"/>
              <a:gd name="T28" fmla="*/ 1995735 w 2599"/>
              <a:gd name="T29" fmla="*/ 124188 h 2047"/>
              <a:gd name="T30" fmla="*/ 2119182 w 2599"/>
              <a:gd name="T31" fmla="*/ 1643102 h 2047"/>
              <a:gd name="T32" fmla="*/ 2263205 w 2599"/>
              <a:gd name="T33" fmla="*/ 3077633 h 2047"/>
              <a:gd name="T34" fmla="*/ 2407227 w 2599"/>
              <a:gd name="T35" fmla="*/ 1998153 h 2047"/>
              <a:gd name="T36" fmla="*/ 2530674 w 2599"/>
              <a:gd name="T37" fmla="*/ 382117 h 2047"/>
              <a:gd name="T38" fmla="*/ 2674696 w 2599"/>
              <a:gd name="T39" fmla="*/ 1012610 h 2047"/>
              <a:gd name="T40" fmla="*/ 2798144 w 2599"/>
              <a:gd name="T41" fmla="*/ 2628645 h 2047"/>
              <a:gd name="T42" fmla="*/ 2942166 w 2599"/>
              <a:gd name="T43" fmla="*/ 2456693 h 2047"/>
              <a:gd name="T44" fmla="*/ 3086188 w 2599"/>
              <a:gd name="T45" fmla="*/ 955292 h 2047"/>
              <a:gd name="T46" fmla="*/ 3230210 w 2599"/>
              <a:gd name="T47" fmla="*/ 735575 h 2047"/>
              <a:gd name="T48" fmla="*/ 3353658 w 2599"/>
              <a:gd name="T49" fmla="*/ 2026811 h 2047"/>
              <a:gd name="T50" fmla="*/ 3497680 w 2599"/>
              <a:gd name="T51" fmla="*/ 2494904 h 2047"/>
              <a:gd name="T52" fmla="*/ 3621127 w 2599"/>
              <a:gd name="T53" fmla="*/ 1471150 h 2047"/>
              <a:gd name="T54" fmla="*/ 3785724 w 2599"/>
              <a:gd name="T55" fmla="*/ 878869 h 2047"/>
              <a:gd name="T56" fmla="*/ 3909171 w 2599"/>
              <a:gd name="T57" fmla="*/ 1633549 h 2047"/>
              <a:gd name="T58" fmla="*/ 4053194 w 2599"/>
              <a:gd name="T59" fmla="*/ 2227423 h 2047"/>
              <a:gd name="T60" fmla="*/ 4200645 w 2599"/>
              <a:gd name="T61" fmla="*/ 1692459 h 2047"/>
              <a:gd name="T62" fmla="*/ 4385816 w 2599"/>
              <a:gd name="T63" fmla="*/ 1241880 h 2047"/>
              <a:gd name="T64" fmla="*/ 4509264 w 2599"/>
              <a:gd name="T65" fmla="*/ 1623996 h 2047"/>
              <a:gd name="T66" fmla="*/ 4715009 w 2599"/>
              <a:gd name="T67" fmla="*/ 1759330 h 2047"/>
              <a:gd name="T68" fmla="*/ 5105927 w 2599"/>
              <a:gd name="T69" fmla="*/ 1633549 h 2047"/>
              <a:gd name="T70" fmla="*/ 5332247 w 2599"/>
              <a:gd name="T71" fmla="*/ 1471150 h 2047"/>
              <a:gd name="T72" fmla="*/ 5476269 w 2599"/>
              <a:gd name="T73" fmla="*/ 1873965 h 2047"/>
              <a:gd name="T74" fmla="*/ 5640866 w 2599"/>
              <a:gd name="T75" fmla="*/ 1864412 h 2047"/>
              <a:gd name="T76" fmla="*/ 5784888 w 2599"/>
              <a:gd name="T77" fmla="*/ 1203668 h 2047"/>
              <a:gd name="T78" fmla="*/ 5928910 w 2599"/>
              <a:gd name="T79" fmla="*/ 1241880 h 2047"/>
              <a:gd name="T80" fmla="*/ 6052357 w 2599"/>
              <a:gd name="T81" fmla="*/ 2122340 h 2047"/>
              <a:gd name="T82" fmla="*/ 6216954 w 2599"/>
              <a:gd name="T83" fmla="*/ 2227423 h 2047"/>
              <a:gd name="T84" fmla="*/ 6340402 w 2599"/>
              <a:gd name="T85" fmla="*/ 1146350 h 2047"/>
              <a:gd name="T86" fmla="*/ 6484424 w 2599"/>
              <a:gd name="T87" fmla="*/ 811998 h 2047"/>
              <a:gd name="T88" fmla="*/ 6628446 w 2599"/>
              <a:gd name="T89" fmla="*/ 2026811 h 2047"/>
              <a:gd name="T90" fmla="*/ 6772468 w 2599"/>
              <a:gd name="T91" fmla="*/ 2685963 h 2047"/>
              <a:gd name="T92" fmla="*/ 6895916 w 2599"/>
              <a:gd name="T93" fmla="*/ 1432938 h 2047"/>
              <a:gd name="T94" fmla="*/ 7039938 w 2599"/>
              <a:gd name="T95" fmla="*/ 372564 h 2047"/>
              <a:gd name="T96" fmla="*/ 7163385 w 2599"/>
              <a:gd name="T97" fmla="*/ 1499808 h 2047"/>
              <a:gd name="T98" fmla="*/ 7307407 w 2599"/>
              <a:gd name="T99" fmla="*/ 2934339 h 2047"/>
              <a:gd name="T100" fmla="*/ 7430855 w 2599"/>
              <a:gd name="T101" fmla="*/ 2198764 h 2047"/>
              <a:gd name="T102" fmla="*/ 7574877 w 2599"/>
              <a:gd name="T103" fmla="*/ 439434 h 2047"/>
              <a:gd name="T104" fmla="*/ 7718899 w 2599"/>
              <a:gd name="T105" fmla="*/ 687810 h 2047"/>
              <a:gd name="T106" fmla="*/ 7842347 w 2599"/>
              <a:gd name="T107" fmla="*/ 2599986 h 2047"/>
              <a:gd name="T108" fmla="*/ 7986369 w 2599"/>
              <a:gd name="T109" fmla="*/ 2934339 h 2047"/>
              <a:gd name="T110" fmla="*/ 8109816 w 2599"/>
              <a:gd name="T111" fmla="*/ 1050821 h 2047"/>
              <a:gd name="T112" fmla="*/ 8253838 w 2599"/>
              <a:gd name="T113" fmla="*/ 105082 h 2047"/>
              <a:gd name="T114" fmla="*/ 8377286 w 2599"/>
              <a:gd name="T115" fmla="*/ 1797541 h 2047"/>
              <a:gd name="T116" fmla="*/ 8521308 w 2599"/>
              <a:gd name="T117" fmla="*/ 3249585 h 2047"/>
              <a:gd name="T118" fmla="*/ 8644755 w 2599"/>
              <a:gd name="T119" fmla="*/ 1969494 h 2047"/>
              <a:gd name="T120" fmla="*/ 8768203 w 2599"/>
              <a:gd name="T121" fmla="*/ 143294 h 2047"/>
              <a:gd name="T122" fmla="*/ 8912225 w 2599"/>
              <a:gd name="T123" fmla="*/ 821551 h 20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599" h="2047">
                <a:moveTo>
                  <a:pt x="0" y="1429"/>
                </a:moveTo>
                <a:lnTo>
                  <a:pt x="0" y="1393"/>
                </a:lnTo>
                <a:lnTo>
                  <a:pt x="6" y="1357"/>
                </a:lnTo>
                <a:lnTo>
                  <a:pt x="6" y="1315"/>
                </a:lnTo>
                <a:lnTo>
                  <a:pt x="6" y="1279"/>
                </a:lnTo>
                <a:lnTo>
                  <a:pt x="6" y="1237"/>
                </a:lnTo>
                <a:lnTo>
                  <a:pt x="12" y="1195"/>
                </a:lnTo>
                <a:lnTo>
                  <a:pt x="12" y="1153"/>
                </a:lnTo>
                <a:lnTo>
                  <a:pt x="12" y="1111"/>
                </a:lnTo>
                <a:lnTo>
                  <a:pt x="12" y="1069"/>
                </a:lnTo>
                <a:lnTo>
                  <a:pt x="12" y="1026"/>
                </a:lnTo>
                <a:lnTo>
                  <a:pt x="18" y="984"/>
                </a:lnTo>
                <a:lnTo>
                  <a:pt x="18" y="942"/>
                </a:lnTo>
                <a:lnTo>
                  <a:pt x="18" y="900"/>
                </a:lnTo>
                <a:lnTo>
                  <a:pt x="18" y="858"/>
                </a:lnTo>
                <a:lnTo>
                  <a:pt x="18" y="816"/>
                </a:lnTo>
                <a:lnTo>
                  <a:pt x="24" y="774"/>
                </a:lnTo>
                <a:lnTo>
                  <a:pt x="24" y="738"/>
                </a:lnTo>
                <a:lnTo>
                  <a:pt x="24" y="696"/>
                </a:lnTo>
                <a:lnTo>
                  <a:pt x="24" y="654"/>
                </a:lnTo>
                <a:lnTo>
                  <a:pt x="30" y="618"/>
                </a:lnTo>
                <a:lnTo>
                  <a:pt x="30" y="576"/>
                </a:lnTo>
                <a:lnTo>
                  <a:pt x="30" y="540"/>
                </a:lnTo>
                <a:lnTo>
                  <a:pt x="30" y="504"/>
                </a:lnTo>
                <a:lnTo>
                  <a:pt x="30" y="468"/>
                </a:lnTo>
                <a:lnTo>
                  <a:pt x="36" y="438"/>
                </a:lnTo>
                <a:lnTo>
                  <a:pt x="36" y="402"/>
                </a:lnTo>
                <a:lnTo>
                  <a:pt x="36" y="372"/>
                </a:lnTo>
                <a:lnTo>
                  <a:pt x="36" y="342"/>
                </a:lnTo>
                <a:lnTo>
                  <a:pt x="36" y="312"/>
                </a:lnTo>
                <a:lnTo>
                  <a:pt x="42" y="288"/>
                </a:lnTo>
                <a:lnTo>
                  <a:pt x="42" y="258"/>
                </a:lnTo>
                <a:lnTo>
                  <a:pt x="42" y="234"/>
                </a:lnTo>
                <a:lnTo>
                  <a:pt x="42" y="216"/>
                </a:lnTo>
                <a:lnTo>
                  <a:pt x="48" y="192"/>
                </a:lnTo>
                <a:lnTo>
                  <a:pt x="48" y="174"/>
                </a:lnTo>
                <a:lnTo>
                  <a:pt x="48" y="162"/>
                </a:lnTo>
                <a:lnTo>
                  <a:pt x="48" y="144"/>
                </a:lnTo>
                <a:lnTo>
                  <a:pt x="48" y="132"/>
                </a:lnTo>
                <a:lnTo>
                  <a:pt x="54" y="120"/>
                </a:lnTo>
                <a:lnTo>
                  <a:pt x="54" y="114"/>
                </a:lnTo>
                <a:lnTo>
                  <a:pt x="54" y="108"/>
                </a:lnTo>
                <a:lnTo>
                  <a:pt x="54" y="102"/>
                </a:lnTo>
                <a:lnTo>
                  <a:pt x="60" y="96"/>
                </a:lnTo>
                <a:lnTo>
                  <a:pt x="60" y="102"/>
                </a:lnTo>
                <a:lnTo>
                  <a:pt x="60" y="108"/>
                </a:lnTo>
                <a:lnTo>
                  <a:pt x="66" y="114"/>
                </a:lnTo>
                <a:lnTo>
                  <a:pt x="66" y="126"/>
                </a:lnTo>
                <a:lnTo>
                  <a:pt x="66" y="138"/>
                </a:lnTo>
                <a:lnTo>
                  <a:pt x="66" y="150"/>
                </a:lnTo>
                <a:lnTo>
                  <a:pt x="66" y="168"/>
                </a:lnTo>
                <a:lnTo>
                  <a:pt x="72" y="180"/>
                </a:lnTo>
                <a:lnTo>
                  <a:pt x="72" y="204"/>
                </a:lnTo>
                <a:lnTo>
                  <a:pt x="72" y="222"/>
                </a:lnTo>
                <a:lnTo>
                  <a:pt x="72" y="246"/>
                </a:lnTo>
                <a:lnTo>
                  <a:pt x="78" y="270"/>
                </a:lnTo>
                <a:lnTo>
                  <a:pt x="78" y="300"/>
                </a:lnTo>
                <a:lnTo>
                  <a:pt x="78" y="324"/>
                </a:lnTo>
                <a:lnTo>
                  <a:pt x="78" y="354"/>
                </a:lnTo>
                <a:lnTo>
                  <a:pt x="78" y="390"/>
                </a:lnTo>
                <a:lnTo>
                  <a:pt x="84" y="420"/>
                </a:lnTo>
                <a:lnTo>
                  <a:pt x="84" y="456"/>
                </a:lnTo>
                <a:lnTo>
                  <a:pt x="84" y="492"/>
                </a:lnTo>
                <a:lnTo>
                  <a:pt x="84" y="528"/>
                </a:lnTo>
                <a:lnTo>
                  <a:pt x="90" y="564"/>
                </a:lnTo>
                <a:lnTo>
                  <a:pt x="90" y="606"/>
                </a:lnTo>
                <a:lnTo>
                  <a:pt x="90" y="642"/>
                </a:lnTo>
                <a:lnTo>
                  <a:pt x="90" y="684"/>
                </a:lnTo>
                <a:lnTo>
                  <a:pt x="90" y="726"/>
                </a:lnTo>
                <a:lnTo>
                  <a:pt x="96" y="768"/>
                </a:lnTo>
                <a:lnTo>
                  <a:pt x="96" y="810"/>
                </a:lnTo>
                <a:lnTo>
                  <a:pt x="96" y="858"/>
                </a:lnTo>
                <a:lnTo>
                  <a:pt x="96" y="900"/>
                </a:lnTo>
                <a:lnTo>
                  <a:pt x="96" y="942"/>
                </a:lnTo>
                <a:lnTo>
                  <a:pt x="102" y="990"/>
                </a:lnTo>
                <a:lnTo>
                  <a:pt x="102" y="1032"/>
                </a:lnTo>
                <a:lnTo>
                  <a:pt x="102" y="1081"/>
                </a:lnTo>
                <a:lnTo>
                  <a:pt x="102" y="1123"/>
                </a:lnTo>
                <a:lnTo>
                  <a:pt x="108" y="1171"/>
                </a:lnTo>
                <a:lnTo>
                  <a:pt x="108" y="1213"/>
                </a:lnTo>
                <a:lnTo>
                  <a:pt x="108" y="1255"/>
                </a:lnTo>
                <a:lnTo>
                  <a:pt x="108" y="1303"/>
                </a:lnTo>
                <a:lnTo>
                  <a:pt x="108" y="1345"/>
                </a:lnTo>
                <a:lnTo>
                  <a:pt x="114" y="1387"/>
                </a:lnTo>
                <a:lnTo>
                  <a:pt x="114" y="1429"/>
                </a:lnTo>
                <a:lnTo>
                  <a:pt x="114" y="1465"/>
                </a:lnTo>
                <a:lnTo>
                  <a:pt x="114" y="1507"/>
                </a:lnTo>
                <a:lnTo>
                  <a:pt x="114" y="1549"/>
                </a:lnTo>
                <a:lnTo>
                  <a:pt x="120" y="1585"/>
                </a:lnTo>
                <a:lnTo>
                  <a:pt x="120" y="1621"/>
                </a:lnTo>
                <a:lnTo>
                  <a:pt x="120" y="1657"/>
                </a:lnTo>
                <a:lnTo>
                  <a:pt x="120" y="1693"/>
                </a:lnTo>
                <a:lnTo>
                  <a:pt x="126" y="1723"/>
                </a:lnTo>
                <a:lnTo>
                  <a:pt x="126" y="1753"/>
                </a:lnTo>
                <a:lnTo>
                  <a:pt x="126" y="1783"/>
                </a:lnTo>
                <a:lnTo>
                  <a:pt x="126" y="1813"/>
                </a:lnTo>
                <a:lnTo>
                  <a:pt x="126" y="1837"/>
                </a:lnTo>
                <a:lnTo>
                  <a:pt x="132" y="1861"/>
                </a:lnTo>
                <a:lnTo>
                  <a:pt x="132" y="1885"/>
                </a:lnTo>
                <a:lnTo>
                  <a:pt x="132" y="1903"/>
                </a:lnTo>
                <a:lnTo>
                  <a:pt x="132" y="1921"/>
                </a:lnTo>
                <a:lnTo>
                  <a:pt x="138" y="1939"/>
                </a:lnTo>
                <a:lnTo>
                  <a:pt x="138" y="1951"/>
                </a:lnTo>
                <a:lnTo>
                  <a:pt x="138" y="1963"/>
                </a:lnTo>
                <a:lnTo>
                  <a:pt x="138" y="1975"/>
                </a:lnTo>
                <a:lnTo>
                  <a:pt x="138" y="1987"/>
                </a:lnTo>
                <a:lnTo>
                  <a:pt x="144" y="1993"/>
                </a:lnTo>
                <a:lnTo>
                  <a:pt x="144" y="1999"/>
                </a:lnTo>
                <a:lnTo>
                  <a:pt x="144" y="1993"/>
                </a:lnTo>
                <a:lnTo>
                  <a:pt x="150" y="1987"/>
                </a:lnTo>
                <a:lnTo>
                  <a:pt x="150" y="1981"/>
                </a:lnTo>
                <a:lnTo>
                  <a:pt x="150" y="1975"/>
                </a:lnTo>
                <a:lnTo>
                  <a:pt x="150" y="1963"/>
                </a:lnTo>
                <a:lnTo>
                  <a:pt x="156" y="1951"/>
                </a:lnTo>
                <a:lnTo>
                  <a:pt x="156" y="1933"/>
                </a:lnTo>
                <a:lnTo>
                  <a:pt x="156" y="1915"/>
                </a:lnTo>
                <a:lnTo>
                  <a:pt x="156" y="1897"/>
                </a:lnTo>
                <a:lnTo>
                  <a:pt x="156" y="1879"/>
                </a:lnTo>
                <a:lnTo>
                  <a:pt x="162" y="1855"/>
                </a:lnTo>
                <a:lnTo>
                  <a:pt x="162" y="1831"/>
                </a:lnTo>
                <a:lnTo>
                  <a:pt x="162" y="1801"/>
                </a:lnTo>
                <a:lnTo>
                  <a:pt x="162" y="1771"/>
                </a:lnTo>
                <a:lnTo>
                  <a:pt x="162" y="1741"/>
                </a:lnTo>
                <a:lnTo>
                  <a:pt x="168" y="1711"/>
                </a:lnTo>
                <a:lnTo>
                  <a:pt x="168" y="1675"/>
                </a:lnTo>
                <a:lnTo>
                  <a:pt x="168" y="1645"/>
                </a:lnTo>
                <a:lnTo>
                  <a:pt x="168" y="1609"/>
                </a:lnTo>
                <a:lnTo>
                  <a:pt x="174" y="1567"/>
                </a:lnTo>
                <a:lnTo>
                  <a:pt x="174" y="1531"/>
                </a:lnTo>
                <a:lnTo>
                  <a:pt x="174" y="1489"/>
                </a:lnTo>
                <a:lnTo>
                  <a:pt x="174" y="1447"/>
                </a:lnTo>
                <a:lnTo>
                  <a:pt x="174" y="1405"/>
                </a:lnTo>
                <a:lnTo>
                  <a:pt x="180" y="1363"/>
                </a:lnTo>
                <a:lnTo>
                  <a:pt x="180" y="1321"/>
                </a:lnTo>
                <a:lnTo>
                  <a:pt x="180" y="1273"/>
                </a:lnTo>
                <a:lnTo>
                  <a:pt x="180" y="1231"/>
                </a:lnTo>
                <a:lnTo>
                  <a:pt x="186" y="1183"/>
                </a:lnTo>
                <a:lnTo>
                  <a:pt x="186" y="1135"/>
                </a:lnTo>
                <a:lnTo>
                  <a:pt x="186" y="1093"/>
                </a:lnTo>
                <a:lnTo>
                  <a:pt x="186" y="1044"/>
                </a:lnTo>
                <a:lnTo>
                  <a:pt x="186" y="996"/>
                </a:lnTo>
                <a:lnTo>
                  <a:pt x="192" y="948"/>
                </a:lnTo>
                <a:lnTo>
                  <a:pt x="192" y="906"/>
                </a:lnTo>
                <a:lnTo>
                  <a:pt x="192" y="858"/>
                </a:lnTo>
                <a:lnTo>
                  <a:pt x="192" y="810"/>
                </a:lnTo>
                <a:lnTo>
                  <a:pt x="192" y="768"/>
                </a:lnTo>
                <a:lnTo>
                  <a:pt x="198" y="720"/>
                </a:lnTo>
                <a:lnTo>
                  <a:pt x="198" y="678"/>
                </a:lnTo>
                <a:lnTo>
                  <a:pt x="198" y="630"/>
                </a:lnTo>
                <a:lnTo>
                  <a:pt x="198" y="588"/>
                </a:lnTo>
                <a:lnTo>
                  <a:pt x="204" y="546"/>
                </a:lnTo>
                <a:lnTo>
                  <a:pt x="204" y="504"/>
                </a:lnTo>
                <a:lnTo>
                  <a:pt x="204" y="468"/>
                </a:lnTo>
                <a:lnTo>
                  <a:pt x="204" y="426"/>
                </a:lnTo>
                <a:lnTo>
                  <a:pt x="204" y="390"/>
                </a:lnTo>
                <a:lnTo>
                  <a:pt x="210" y="354"/>
                </a:lnTo>
                <a:lnTo>
                  <a:pt x="210" y="318"/>
                </a:lnTo>
                <a:lnTo>
                  <a:pt x="210" y="288"/>
                </a:lnTo>
                <a:lnTo>
                  <a:pt x="210" y="258"/>
                </a:lnTo>
                <a:lnTo>
                  <a:pt x="216" y="228"/>
                </a:lnTo>
                <a:lnTo>
                  <a:pt x="216" y="198"/>
                </a:lnTo>
                <a:lnTo>
                  <a:pt x="216" y="174"/>
                </a:lnTo>
                <a:lnTo>
                  <a:pt x="216" y="150"/>
                </a:lnTo>
                <a:lnTo>
                  <a:pt x="216" y="126"/>
                </a:lnTo>
                <a:lnTo>
                  <a:pt x="222" y="108"/>
                </a:lnTo>
                <a:lnTo>
                  <a:pt x="222" y="90"/>
                </a:lnTo>
                <a:lnTo>
                  <a:pt x="222" y="72"/>
                </a:lnTo>
                <a:lnTo>
                  <a:pt x="222" y="60"/>
                </a:lnTo>
                <a:lnTo>
                  <a:pt x="222" y="48"/>
                </a:lnTo>
                <a:lnTo>
                  <a:pt x="228" y="36"/>
                </a:lnTo>
                <a:lnTo>
                  <a:pt x="228" y="30"/>
                </a:lnTo>
                <a:lnTo>
                  <a:pt x="228" y="24"/>
                </a:lnTo>
                <a:lnTo>
                  <a:pt x="234" y="18"/>
                </a:lnTo>
                <a:lnTo>
                  <a:pt x="234" y="24"/>
                </a:lnTo>
                <a:lnTo>
                  <a:pt x="234" y="30"/>
                </a:lnTo>
                <a:lnTo>
                  <a:pt x="234" y="36"/>
                </a:lnTo>
                <a:lnTo>
                  <a:pt x="240" y="48"/>
                </a:lnTo>
                <a:lnTo>
                  <a:pt x="240" y="60"/>
                </a:lnTo>
                <a:lnTo>
                  <a:pt x="240" y="72"/>
                </a:lnTo>
                <a:lnTo>
                  <a:pt x="240" y="90"/>
                </a:lnTo>
                <a:lnTo>
                  <a:pt x="240" y="108"/>
                </a:lnTo>
                <a:lnTo>
                  <a:pt x="246" y="132"/>
                </a:lnTo>
                <a:lnTo>
                  <a:pt x="246" y="150"/>
                </a:lnTo>
                <a:lnTo>
                  <a:pt x="246" y="174"/>
                </a:lnTo>
                <a:lnTo>
                  <a:pt x="246" y="204"/>
                </a:lnTo>
                <a:lnTo>
                  <a:pt x="252" y="234"/>
                </a:lnTo>
                <a:lnTo>
                  <a:pt x="252" y="264"/>
                </a:lnTo>
                <a:lnTo>
                  <a:pt x="252" y="294"/>
                </a:lnTo>
                <a:lnTo>
                  <a:pt x="252" y="330"/>
                </a:lnTo>
                <a:lnTo>
                  <a:pt x="252" y="360"/>
                </a:lnTo>
                <a:lnTo>
                  <a:pt x="258" y="402"/>
                </a:lnTo>
                <a:lnTo>
                  <a:pt x="258" y="438"/>
                </a:lnTo>
                <a:lnTo>
                  <a:pt x="258" y="474"/>
                </a:lnTo>
                <a:lnTo>
                  <a:pt x="258" y="516"/>
                </a:lnTo>
                <a:lnTo>
                  <a:pt x="264" y="558"/>
                </a:lnTo>
                <a:lnTo>
                  <a:pt x="264" y="600"/>
                </a:lnTo>
                <a:lnTo>
                  <a:pt x="264" y="648"/>
                </a:lnTo>
                <a:lnTo>
                  <a:pt x="264" y="690"/>
                </a:lnTo>
                <a:lnTo>
                  <a:pt x="264" y="738"/>
                </a:lnTo>
                <a:lnTo>
                  <a:pt x="270" y="780"/>
                </a:lnTo>
                <a:lnTo>
                  <a:pt x="270" y="828"/>
                </a:lnTo>
                <a:lnTo>
                  <a:pt x="270" y="876"/>
                </a:lnTo>
                <a:lnTo>
                  <a:pt x="270" y="924"/>
                </a:lnTo>
                <a:lnTo>
                  <a:pt x="270" y="972"/>
                </a:lnTo>
                <a:lnTo>
                  <a:pt x="276" y="1020"/>
                </a:lnTo>
                <a:lnTo>
                  <a:pt x="276" y="1069"/>
                </a:lnTo>
                <a:lnTo>
                  <a:pt x="276" y="1117"/>
                </a:lnTo>
                <a:lnTo>
                  <a:pt x="276" y="1159"/>
                </a:lnTo>
                <a:lnTo>
                  <a:pt x="282" y="1207"/>
                </a:lnTo>
                <a:lnTo>
                  <a:pt x="282" y="1255"/>
                </a:lnTo>
                <a:lnTo>
                  <a:pt x="282" y="1303"/>
                </a:lnTo>
                <a:lnTo>
                  <a:pt x="282" y="1351"/>
                </a:lnTo>
                <a:lnTo>
                  <a:pt x="282" y="1393"/>
                </a:lnTo>
                <a:lnTo>
                  <a:pt x="288" y="1435"/>
                </a:lnTo>
                <a:lnTo>
                  <a:pt x="288" y="1483"/>
                </a:lnTo>
                <a:lnTo>
                  <a:pt x="288" y="1525"/>
                </a:lnTo>
                <a:lnTo>
                  <a:pt x="288" y="1567"/>
                </a:lnTo>
                <a:lnTo>
                  <a:pt x="288" y="1603"/>
                </a:lnTo>
                <a:lnTo>
                  <a:pt x="294" y="1645"/>
                </a:lnTo>
                <a:lnTo>
                  <a:pt x="294" y="1681"/>
                </a:lnTo>
                <a:lnTo>
                  <a:pt x="294" y="1717"/>
                </a:lnTo>
                <a:lnTo>
                  <a:pt x="294" y="1753"/>
                </a:lnTo>
                <a:lnTo>
                  <a:pt x="300" y="1783"/>
                </a:lnTo>
                <a:lnTo>
                  <a:pt x="300" y="1813"/>
                </a:lnTo>
                <a:lnTo>
                  <a:pt x="300" y="1843"/>
                </a:lnTo>
                <a:lnTo>
                  <a:pt x="300" y="1873"/>
                </a:lnTo>
                <a:lnTo>
                  <a:pt x="300" y="1897"/>
                </a:lnTo>
                <a:lnTo>
                  <a:pt x="306" y="1921"/>
                </a:lnTo>
                <a:lnTo>
                  <a:pt x="306" y="1945"/>
                </a:lnTo>
                <a:lnTo>
                  <a:pt x="306" y="1963"/>
                </a:lnTo>
                <a:lnTo>
                  <a:pt x="306" y="1981"/>
                </a:lnTo>
                <a:lnTo>
                  <a:pt x="312" y="1999"/>
                </a:lnTo>
                <a:lnTo>
                  <a:pt x="312" y="2011"/>
                </a:lnTo>
                <a:lnTo>
                  <a:pt x="312" y="2023"/>
                </a:lnTo>
                <a:lnTo>
                  <a:pt x="312" y="2029"/>
                </a:lnTo>
                <a:lnTo>
                  <a:pt x="312" y="2035"/>
                </a:lnTo>
                <a:lnTo>
                  <a:pt x="318" y="2041"/>
                </a:lnTo>
                <a:lnTo>
                  <a:pt x="318" y="2047"/>
                </a:lnTo>
                <a:lnTo>
                  <a:pt x="318" y="2041"/>
                </a:lnTo>
                <a:lnTo>
                  <a:pt x="318" y="2035"/>
                </a:lnTo>
                <a:lnTo>
                  <a:pt x="324" y="2029"/>
                </a:lnTo>
                <a:lnTo>
                  <a:pt x="324" y="2023"/>
                </a:lnTo>
                <a:lnTo>
                  <a:pt x="324" y="2011"/>
                </a:lnTo>
                <a:lnTo>
                  <a:pt x="324" y="1999"/>
                </a:lnTo>
                <a:lnTo>
                  <a:pt x="330" y="1981"/>
                </a:lnTo>
                <a:lnTo>
                  <a:pt x="330" y="1963"/>
                </a:lnTo>
                <a:lnTo>
                  <a:pt x="330" y="1945"/>
                </a:lnTo>
                <a:lnTo>
                  <a:pt x="330" y="1921"/>
                </a:lnTo>
                <a:lnTo>
                  <a:pt x="330" y="1897"/>
                </a:lnTo>
                <a:lnTo>
                  <a:pt x="336" y="1873"/>
                </a:lnTo>
                <a:lnTo>
                  <a:pt x="336" y="1843"/>
                </a:lnTo>
                <a:lnTo>
                  <a:pt x="336" y="1813"/>
                </a:lnTo>
                <a:lnTo>
                  <a:pt x="336" y="1783"/>
                </a:lnTo>
                <a:lnTo>
                  <a:pt x="342" y="1753"/>
                </a:lnTo>
                <a:lnTo>
                  <a:pt x="342" y="1717"/>
                </a:lnTo>
                <a:lnTo>
                  <a:pt x="342" y="1681"/>
                </a:lnTo>
                <a:lnTo>
                  <a:pt x="342" y="1645"/>
                </a:lnTo>
                <a:lnTo>
                  <a:pt x="342" y="1603"/>
                </a:lnTo>
                <a:lnTo>
                  <a:pt x="348" y="1561"/>
                </a:lnTo>
                <a:lnTo>
                  <a:pt x="348" y="1519"/>
                </a:lnTo>
                <a:lnTo>
                  <a:pt x="348" y="1477"/>
                </a:lnTo>
                <a:lnTo>
                  <a:pt x="348" y="1435"/>
                </a:lnTo>
                <a:lnTo>
                  <a:pt x="348" y="1393"/>
                </a:lnTo>
                <a:lnTo>
                  <a:pt x="354" y="1345"/>
                </a:lnTo>
                <a:lnTo>
                  <a:pt x="354" y="1297"/>
                </a:lnTo>
                <a:lnTo>
                  <a:pt x="354" y="1255"/>
                </a:lnTo>
                <a:lnTo>
                  <a:pt x="354" y="1207"/>
                </a:lnTo>
                <a:lnTo>
                  <a:pt x="360" y="1159"/>
                </a:lnTo>
                <a:lnTo>
                  <a:pt x="360" y="1111"/>
                </a:lnTo>
                <a:lnTo>
                  <a:pt x="360" y="1063"/>
                </a:lnTo>
                <a:lnTo>
                  <a:pt x="360" y="1014"/>
                </a:lnTo>
                <a:lnTo>
                  <a:pt x="360" y="966"/>
                </a:lnTo>
                <a:lnTo>
                  <a:pt x="366" y="918"/>
                </a:lnTo>
                <a:lnTo>
                  <a:pt x="366" y="870"/>
                </a:lnTo>
                <a:lnTo>
                  <a:pt x="366" y="822"/>
                </a:lnTo>
                <a:lnTo>
                  <a:pt x="366" y="774"/>
                </a:lnTo>
                <a:lnTo>
                  <a:pt x="366" y="726"/>
                </a:lnTo>
                <a:lnTo>
                  <a:pt x="372" y="684"/>
                </a:lnTo>
                <a:lnTo>
                  <a:pt x="372" y="636"/>
                </a:lnTo>
                <a:lnTo>
                  <a:pt x="372" y="594"/>
                </a:lnTo>
                <a:lnTo>
                  <a:pt x="372" y="552"/>
                </a:lnTo>
                <a:lnTo>
                  <a:pt x="378" y="504"/>
                </a:lnTo>
                <a:lnTo>
                  <a:pt x="378" y="468"/>
                </a:lnTo>
                <a:lnTo>
                  <a:pt x="378" y="426"/>
                </a:lnTo>
                <a:lnTo>
                  <a:pt x="378" y="390"/>
                </a:lnTo>
                <a:lnTo>
                  <a:pt x="378" y="348"/>
                </a:lnTo>
                <a:lnTo>
                  <a:pt x="384" y="318"/>
                </a:lnTo>
                <a:lnTo>
                  <a:pt x="384" y="282"/>
                </a:lnTo>
                <a:lnTo>
                  <a:pt x="384" y="252"/>
                </a:lnTo>
                <a:lnTo>
                  <a:pt x="384" y="216"/>
                </a:lnTo>
                <a:lnTo>
                  <a:pt x="390" y="192"/>
                </a:lnTo>
                <a:lnTo>
                  <a:pt x="390" y="162"/>
                </a:lnTo>
                <a:lnTo>
                  <a:pt x="390" y="138"/>
                </a:lnTo>
                <a:lnTo>
                  <a:pt x="390" y="114"/>
                </a:lnTo>
                <a:lnTo>
                  <a:pt x="390" y="96"/>
                </a:lnTo>
                <a:lnTo>
                  <a:pt x="396" y="72"/>
                </a:lnTo>
                <a:lnTo>
                  <a:pt x="396" y="60"/>
                </a:lnTo>
                <a:lnTo>
                  <a:pt x="396" y="42"/>
                </a:lnTo>
                <a:lnTo>
                  <a:pt x="396" y="30"/>
                </a:lnTo>
                <a:lnTo>
                  <a:pt x="396" y="18"/>
                </a:lnTo>
                <a:lnTo>
                  <a:pt x="402" y="12"/>
                </a:lnTo>
                <a:lnTo>
                  <a:pt x="402" y="6"/>
                </a:lnTo>
                <a:lnTo>
                  <a:pt x="402" y="0"/>
                </a:lnTo>
                <a:lnTo>
                  <a:pt x="408" y="6"/>
                </a:lnTo>
                <a:lnTo>
                  <a:pt x="408" y="12"/>
                </a:lnTo>
                <a:lnTo>
                  <a:pt x="408" y="18"/>
                </a:lnTo>
                <a:lnTo>
                  <a:pt x="408" y="30"/>
                </a:lnTo>
                <a:lnTo>
                  <a:pt x="414" y="42"/>
                </a:lnTo>
                <a:lnTo>
                  <a:pt x="414" y="54"/>
                </a:lnTo>
                <a:lnTo>
                  <a:pt x="414" y="72"/>
                </a:lnTo>
                <a:lnTo>
                  <a:pt x="414" y="90"/>
                </a:lnTo>
                <a:lnTo>
                  <a:pt x="414" y="114"/>
                </a:lnTo>
                <a:lnTo>
                  <a:pt x="420" y="132"/>
                </a:lnTo>
                <a:lnTo>
                  <a:pt x="420" y="162"/>
                </a:lnTo>
                <a:lnTo>
                  <a:pt x="420" y="186"/>
                </a:lnTo>
                <a:lnTo>
                  <a:pt x="420" y="216"/>
                </a:lnTo>
                <a:lnTo>
                  <a:pt x="426" y="246"/>
                </a:lnTo>
                <a:lnTo>
                  <a:pt x="426" y="276"/>
                </a:lnTo>
                <a:lnTo>
                  <a:pt x="426" y="312"/>
                </a:lnTo>
                <a:lnTo>
                  <a:pt x="426" y="348"/>
                </a:lnTo>
                <a:lnTo>
                  <a:pt x="426" y="384"/>
                </a:lnTo>
                <a:lnTo>
                  <a:pt x="432" y="420"/>
                </a:lnTo>
                <a:lnTo>
                  <a:pt x="432" y="462"/>
                </a:lnTo>
                <a:lnTo>
                  <a:pt x="432" y="498"/>
                </a:lnTo>
                <a:lnTo>
                  <a:pt x="432" y="540"/>
                </a:lnTo>
                <a:lnTo>
                  <a:pt x="438" y="588"/>
                </a:lnTo>
                <a:lnTo>
                  <a:pt x="438" y="630"/>
                </a:lnTo>
                <a:lnTo>
                  <a:pt x="438" y="672"/>
                </a:lnTo>
                <a:lnTo>
                  <a:pt x="438" y="720"/>
                </a:lnTo>
                <a:lnTo>
                  <a:pt x="438" y="768"/>
                </a:lnTo>
                <a:lnTo>
                  <a:pt x="444" y="810"/>
                </a:lnTo>
                <a:lnTo>
                  <a:pt x="444" y="858"/>
                </a:lnTo>
                <a:lnTo>
                  <a:pt x="444" y="906"/>
                </a:lnTo>
                <a:lnTo>
                  <a:pt x="444" y="954"/>
                </a:lnTo>
                <a:lnTo>
                  <a:pt x="444" y="1002"/>
                </a:lnTo>
                <a:lnTo>
                  <a:pt x="450" y="1050"/>
                </a:lnTo>
                <a:lnTo>
                  <a:pt x="450" y="1099"/>
                </a:lnTo>
                <a:lnTo>
                  <a:pt x="450" y="1147"/>
                </a:lnTo>
                <a:lnTo>
                  <a:pt x="450" y="1195"/>
                </a:lnTo>
                <a:lnTo>
                  <a:pt x="456" y="1237"/>
                </a:lnTo>
                <a:lnTo>
                  <a:pt x="456" y="1285"/>
                </a:lnTo>
                <a:lnTo>
                  <a:pt x="456" y="1333"/>
                </a:lnTo>
                <a:lnTo>
                  <a:pt x="456" y="1375"/>
                </a:lnTo>
                <a:lnTo>
                  <a:pt x="456" y="1423"/>
                </a:lnTo>
                <a:lnTo>
                  <a:pt x="462" y="1465"/>
                </a:lnTo>
                <a:lnTo>
                  <a:pt x="462" y="1507"/>
                </a:lnTo>
                <a:lnTo>
                  <a:pt x="462" y="1549"/>
                </a:lnTo>
                <a:lnTo>
                  <a:pt x="462" y="1591"/>
                </a:lnTo>
                <a:lnTo>
                  <a:pt x="468" y="1627"/>
                </a:lnTo>
                <a:lnTo>
                  <a:pt x="468" y="1663"/>
                </a:lnTo>
                <a:lnTo>
                  <a:pt x="468" y="1699"/>
                </a:lnTo>
                <a:lnTo>
                  <a:pt x="468" y="1735"/>
                </a:lnTo>
                <a:lnTo>
                  <a:pt x="468" y="1765"/>
                </a:lnTo>
                <a:lnTo>
                  <a:pt x="474" y="1801"/>
                </a:lnTo>
                <a:lnTo>
                  <a:pt x="474" y="1831"/>
                </a:lnTo>
                <a:lnTo>
                  <a:pt x="474" y="1855"/>
                </a:lnTo>
                <a:lnTo>
                  <a:pt x="474" y="1879"/>
                </a:lnTo>
                <a:lnTo>
                  <a:pt x="474" y="1903"/>
                </a:lnTo>
                <a:lnTo>
                  <a:pt x="480" y="1927"/>
                </a:lnTo>
                <a:lnTo>
                  <a:pt x="480" y="1945"/>
                </a:lnTo>
                <a:lnTo>
                  <a:pt x="480" y="1963"/>
                </a:lnTo>
                <a:lnTo>
                  <a:pt x="480" y="1981"/>
                </a:lnTo>
                <a:lnTo>
                  <a:pt x="486" y="1993"/>
                </a:lnTo>
                <a:lnTo>
                  <a:pt x="486" y="2005"/>
                </a:lnTo>
                <a:lnTo>
                  <a:pt x="486" y="2017"/>
                </a:lnTo>
                <a:lnTo>
                  <a:pt x="486" y="2023"/>
                </a:lnTo>
                <a:lnTo>
                  <a:pt x="492" y="2029"/>
                </a:lnTo>
                <a:lnTo>
                  <a:pt x="492" y="2023"/>
                </a:lnTo>
                <a:lnTo>
                  <a:pt x="492" y="2017"/>
                </a:lnTo>
                <a:lnTo>
                  <a:pt x="498" y="2005"/>
                </a:lnTo>
                <a:lnTo>
                  <a:pt x="498" y="1999"/>
                </a:lnTo>
                <a:lnTo>
                  <a:pt x="498" y="1981"/>
                </a:lnTo>
                <a:lnTo>
                  <a:pt x="498" y="1969"/>
                </a:lnTo>
                <a:lnTo>
                  <a:pt x="504" y="1951"/>
                </a:lnTo>
                <a:lnTo>
                  <a:pt x="504" y="1933"/>
                </a:lnTo>
                <a:lnTo>
                  <a:pt x="504" y="1909"/>
                </a:lnTo>
                <a:lnTo>
                  <a:pt x="504" y="1885"/>
                </a:lnTo>
                <a:lnTo>
                  <a:pt x="504" y="1861"/>
                </a:lnTo>
                <a:lnTo>
                  <a:pt x="510" y="1837"/>
                </a:lnTo>
                <a:lnTo>
                  <a:pt x="510" y="1807"/>
                </a:lnTo>
                <a:lnTo>
                  <a:pt x="510" y="1777"/>
                </a:lnTo>
                <a:lnTo>
                  <a:pt x="510" y="1747"/>
                </a:lnTo>
                <a:lnTo>
                  <a:pt x="516" y="1711"/>
                </a:lnTo>
                <a:lnTo>
                  <a:pt x="516" y="1675"/>
                </a:lnTo>
                <a:lnTo>
                  <a:pt x="516" y="1639"/>
                </a:lnTo>
                <a:lnTo>
                  <a:pt x="516" y="1603"/>
                </a:lnTo>
                <a:lnTo>
                  <a:pt x="516" y="1561"/>
                </a:lnTo>
                <a:lnTo>
                  <a:pt x="522" y="1519"/>
                </a:lnTo>
                <a:lnTo>
                  <a:pt x="522" y="1483"/>
                </a:lnTo>
                <a:lnTo>
                  <a:pt x="522" y="1441"/>
                </a:lnTo>
                <a:lnTo>
                  <a:pt x="522" y="1393"/>
                </a:lnTo>
                <a:lnTo>
                  <a:pt x="522" y="1351"/>
                </a:lnTo>
                <a:lnTo>
                  <a:pt x="528" y="1309"/>
                </a:lnTo>
                <a:lnTo>
                  <a:pt x="528" y="1261"/>
                </a:lnTo>
                <a:lnTo>
                  <a:pt x="528" y="1213"/>
                </a:lnTo>
                <a:lnTo>
                  <a:pt x="528" y="1171"/>
                </a:lnTo>
                <a:lnTo>
                  <a:pt x="534" y="1123"/>
                </a:lnTo>
                <a:lnTo>
                  <a:pt x="534" y="1075"/>
                </a:lnTo>
                <a:lnTo>
                  <a:pt x="534" y="1026"/>
                </a:lnTo>
                <a:lnTo>
                  <a:pt x="534" y="984"/>
                </a:lnTo>
                <a:lnTo>
                  <a:pt x="534" y="936"/>
                </a:lnTo>
                <a:lnTo>
                  <a:pt x="540" y="888"/>
                </a:lnTo>
                <a:lnTo>
                  <a:pt x="540" y="840"/>
                </a:lnTo>
                <a:lnTo>
                  <a:pt x="540" y="798"/>
                </a:lnTo>
                <a:lnTo>
                  <a:pt x="540" y="750"/>
                </a:lnTo>
                <a:lnTo>
                  <a:pt x="540" y="708"/>
                </a:lnTo>
                <a:lnTo>
                  <a:pt x="546" y="666"/>
                </a:lnTo>
                <a:lnTo>
                  <a:pt x="546" y="624"/>
                </a:lnTo>
                <a:lnTo>
                  <a:pt x="546" y="582"/>
                </a:lnTo>
                <a:lnTo>
                  <a:pt x="546" y="540"/>
                </a:lnTo>
                <a:lnTo>
                  <a:pt x="552" y="498"/>
                </a:lnTo>
                <a:lnTo>
                  <a:pt x="552" y="462"/>
                </a:lnTo>
                <a:lnTo>
                  <a:pt x="552" y="426"/>
                </a:lnTo>
                <a:lnTo>
                  <a:pt x="552" y="390"/>
                </a:lnTo>
                <a:lnTo>
                  <a:pt x="552" y="354"/>
                </a:lnTo>
                <a:lnTo>
                  <a:pt x="558" y="324"/>
                </a:lnTo>
                <a:lnTo>
                  <a:pt x="558" y="288"/>
                </a:lnTo>
                <a:lnTo>
                  <a:pt x="558" y="258"/>
                </a:lnTo>
                <a:lnTo>
                  <a:pt x="558" y="234"/>
                </a:lnTo>
                <a:lnTo>
                  <a:pt x="564" y="204"/>
                </a:lnTo>
                <a:lnTo>
                  <a:pt x="564" y="180"/>
                </a:lnTo>
                <a:lnTo>
                  <a:pt x="564" y="162"/>
                </a:lnTo>
                <a:lnTo>
                  <a:pt x="564" y="138"/>
                </a:lnTo>
                <a:lnTo>
                  <a:pt x="564" y="120"/>
                </a:lnTo>
                <a:lnTo>
                  <a:pt x="570" y="108"/>
                </a:lnTo>
                <a:lnTo>
                  <a:pt x="570" y="90"/>
                </a:lnTo>
                <a:lnTo>
                  <a:pt x="570" y="78"/>
                </a:lnTo>
                <a:lnTo>
                  <a:pt x="570" y="66"/>
                </a:lnTo>
                <a:lnTo>
                  <a:pt x="570" y="60"/>
                </a:lnTo>
                <a:lnTo>
                  <a:pt x="576" y="54"/>
                </a:lnTo>
                <a:lnTo>
                  <a:pt x="576" y="48"/>
                </a:lnTo>
                <a:lnTo>
                  <a:pt x="582" y="54"/>
                </a:lnTo>
                <a:lnTo>
                  <a:pt x="582" y="60"/>
                </a:lnTo>
                <a:lnTo>
                  <a:pt x="582" y="66"/>
                </a:lnTo>
                <a:lnTo>
                  <a:pt x="582" y="78"/>
                </a:lnTo>
                <a:lnTo>
                  <a:pt x="582" y="84"/>
                </a:lnTo>
                <a:lnTo>
                  <a:pt x="588" y="102"/>
                </a:lnTo>
                <a:lnTo>
                  <a:pt x="588" y="114"/>
                </a:lnTo>
                <a:lnTo>
                  <a:pt x="588" y="132"/>
                </a:lnTo>
                <a:lnTo>
                  <a:pt x="588" y="150"/>
                </a:lnTo>
                <a:lnTo>
                  <a:pt x="594" y="174"/>
                </a:lnTo>
                <a:lnTo>
                  <a:pt x="594" y="198"/>
                </a:lnTo>
                <a:lnTo>
                  <a:pt x="594" y="222"/>
                </a:lnTo>
                <a:lnTo>
                  <a:pt x="594" y="246"/>
                </a:lnTo>
                <a:lnTo>
                  <a:pt x="594" y="276"/>
                </a:lnTo>
                <a:lnTo>
                  <a:pt x="600" y="306"/>
                </a:lnTo>
                <a:lnTo>
                  <a:pt x="600" y="336"/>
                </a:lnTo>
                <a:lnTo>
                  <a:pt x="600" y="372"/>
                </a:lnTo>
                <a:lnTo>
                  <a:pt x="600" y="408"/>
                </a:lnTo>
                <a:lnTo>
                  <a:pt x="600" y="444"/>
                </a:lnTo>
                <a:lnTo>
                  <a:pt x="606" y="480"/>
                </a:lnTo>
                <a:lnTo>
                  <a:pt x="606" y="516"/>
                </a:lnTo>
                <a:lnTo>
                  <a:pt x="606" y="558"/>
                </a:lnTo>
                <a:lnTo>
                  <a:pt x="606" y="600"/>
                </a:lnTo>
                <a:lnTo>
                  <a:pt x="612" y="636"/>
                </a:lnTo>
                <a:lnTo>
                  <a:pt x="612" y="678"/>
                </a:lnTo>
                <a:lnTo>
                  <a:pt x="612" y="720"/>
                </a:lnTo>
                <a:lnTo>
                  <a:pt x="612" y="768"/>
                </a:lnTo>
                <a:lnTo>
                  <a:pt x="612" y="810"/>
                </a:lnTo>
                <a:lnTo>
                  <a:pt x="618" y="852"/>
                </a:lnTo>
                <a:lnTo>
                  <a:pt x="618" y="900"/>
                </a:lnTo>
                <a:lnTo>
                  <a:pt x="618" y="942"/>
                </a:lnTo>
                <a:lnTo>
                  <a:pt x="618" y="990"/>
                </a:lnTo>
                <a:lnTo>
                  <a:pt x="618" y="1032"/>
                </a:lnTo>
                <a:lnTo>
                  <a:pt x="624" y="1081"/>
                </a:lnTo>
                <a:lnTo>
                  <a:pt x="624" y="1123"/>
                </a:lnTo>
                <a:lnTo>
                  <a:pt x="624" y="1165"/>
                </a:lnTo>
                <a:lnTo>
                  <a:pt x="624" y="1213"/>
                </a:lnTo>
                <a:lnTo>
                  <a:pt x="630" y="1255"/>
                </a:lnTo>
                <a:lnTo>
                  <a:pt x="630" y="1297"/>
                </a:lnTo>
                <a:lnTo>
                  <a:pt x="630" y="1339"/>
                </a:lnTo>
                <a:lnTo>
                  <a:pt x="630" y="1381"/>
                </a:lnTo>
                <a:lnTo>
                  <a:pt x="630" y="1423"/>
                </a:lnTo>
                <a:lnTo>
                  <a:pt x="636" y="1459"/>
                </a:lnTo>
                <a:lnTo>
                  <a:pt x="636" y="1501"/>
                </a:lnTo>
                <a:lnTo>
                  <a:pt x="636" y="1537"/>
                </a:lnTo>
                <a:lnTo>
                  <a:pt x="636" y="1573"/>
                </a:lnTo>
                <a:lnTo>
                  <a:pt x="642" y="1609"/>
                </a:lnTo>
                <a:lnTo>
                  <a:pt x="642" y="1639"/>
                </a:lnTo>
                <a:lnTo>
                  <a:pt x="642" y="1675"/>
                </a:lnTo>
                <a:lnTo>
                  <a:pt x="642" y="1705"/>
                </a:lnTo>
                <a:lnTo>
                  <a:pt x="642" y="1735"/>
                </a:lnTo>
                <a:lnTo>
                  <a:pt x="648" y="1759"/>
                </a:lnTo>
                <a:lnTo>
                  <a:pt x="648" y="1789"/>
                </a:lnTo>
                <a:lnTo>
                  <a:pt x="648" y="1813"/>
                </a:lnTo>
                <a:lnTo>
                  <a:pt x="648" y="1831"/>
                </a:lnTo>
                <a:lnTo>
                  <a:pt x="648" y="1855"/>
                </a:lnTo>
                <a:lnTo>
                  <a:pt x="654" y="1873"/>
                </a:lnTo>
                <a:lnTo>
                  <a:pt x="654" y="1891"/>
                </a:lnTo>
                <a:lnTo>
                  <a:pt x="654" y="1903"/>
                </a:lnTo>
                <a:lnTo>
                  <a:pt x="654" y="1915"/>
                </a:lnTo>
                <a:lnTo>
                  <a:pt x="660" y="1927"/>
                </a:lnTo>
                <a:lnTo>
                  <a:pt x="660" y="1933"/>
                </a:lnTo>
                <a:lnTo>
                  <a:pt x="660" y="1945"/>
                </a:lnTo>
                <a:lnTo>
                  <a:pt x="666" y="1951"/>
                </a:lnTo>
                <a:lnTo>
                  <a:pt x="666" y="1945"/>
                </a:lnTo>
                <a:lnTo>
                  <a:pt x="666" y="1939"/>
                </a:lnTo>
                <a:lnTo>
                  <a:pt x="666" y="1933"/>
                </a:lnTo>
                <a:lnTo>
                  <a:pt x="672" y="1921"/>
                </a:lnTo>
                <a:lnTo>
                  <a:pt x="672" y="1909"/>
                </a:lnTo>
                <a:lnTo>
                  <a:pt x="672" y="1897"/>
                </a:lnTo>
                <a:lnTo>
                  <a:pt x="672" y="1879"/>
                </a:lnTo>
                <a:lnTo>
                  <a:pt x="678" y="1861"/>
                </a:lnTo>
                <a:lnTo>
                  <a:pt x="678" y="1843"/>
                </a:lnTo>
                <a:lnTo>
                  <a:pt x="678" y="1825"/>
                </a:lnTo>
                <a:lnTo>
                  <a:pt x="678" y="1801"/>
                </a:lnTo>
                <a:lnTo>
                  <a:pt x="678" y="1777"/>
                </a:lnTo>
                <a:lnTo>
                  <a:pt x="684" y="1747"/>
                </a:lnTo>
                <a:lnTo>
                  <a:pt x="684" y="1723"/>
                </a:lnTo>
                <a:lnTo>
                  <a:pt x="684" y="1693"/>
                </a:lnTo>
                <a:lnTo>
                  <a:pt x="684" y="1663"/>
                </a:lnTo>
                <a:lnTo>
                  <a:pt x="690" y="1627"/>
                </a:lnTo>
                <a:lnTo>
                  <a:pt x="690" y="1597"/>
                </a:lnTo>
                <a:lnTo>
                  <a:pt x="690" y="1561"/>
                </a:lnTo>
                <a:lnTo>
                  <a:pt x="690" y="1525"/>
                </a:lnTo>
                <a:lnTo>
                  <a:pt x="690" y="1489"/>
                </a:lnTo>
                <a:lnTo>
                  <a:pt x="696" y="1453"/>
                </a:lnTo>
                <a:lnTo>
                  <a:pt x="696" y="1411"/>
                </a:lnTo>
                <a:lnTo>
                  <a:pt x="696" y="1375"/>
                </a:lnTo>
                <a:lnTo>
                  <a:pt x="696" y="1333"/>
                </a:lnTo>
                <a:lnTo>
                  <a:pt x="696" y="1291"/>
                </a:lnTo>
                <a:lnTo>
                  <a:pt x="702" y="1255"/>
                </a:lnTo>
                <a:lnTo>
                  <a:pt x="702" y="1213"/>
                </a:lnTo>
                <a:lnTo>
                  <a:pt x="702" y="1171"/>
                </a:lnTo>
                <a:lnTo>
                  <a:pt x="702" y="1129"/>
                </a:lnTo>
                <a:lnTo>
                  <a:pt x="708" y="1087"/>
                </a:lnTo>
                <a:lnTo>
                  <a:pt x="708" y="1044"/>
                </a:lnTo>
                <a:lnTo>
                  <a:pt x="708" y="1002"/>
                </a:lnTo>
                <a:lnTo>
                  <a:pt x="708" y="960"/>
                </a:lnTo>
                <a:lnTo>
                  <a:pt x="708" y="918"/>
                </a:lnTo>
                <a:lnTo>
                  <a:pt x="714" y="876"/>
                </a:lnTo>
                <a:lnTo>
                  <a:pt x="714" y="834"/>
                </a:lnTo>
                <a:lnTo>
                  <a:pt x="714" y="792"/>
                </a:lnTo>
                <a:lnTo>
                  <a:pt x="714" y="750"/>
                </a:lnTo>
                <a:lnTo>
                  <a:pt x="720" y="714"/>
                </a:lnTo>
                <a:lnTo>
                  <a:pt x="720" y="672"/>
                </a:lnTo>
                <a:lnTo>
                  <a:pt x="720" y="636"/>
                </a:lnTo>
                <a:lnTo>
                  <a:pt x="720" y="600"/>
                </a:lnTo>
                <a:lnTo>
                  <a:pt x="720" y="564"/>
                </a:lnTo>
                <a:lnTo>
                  <a:pt x="726" y="528"/>
                </a:lnTo>
                <a:lnTo>
                  <a:pt x="726" y="498"/>
                </a:lnTo>
                <a:lnTo>
                  <a:pt x="726" y="462"/>
                </a:lnTo>
                <a:lnTo>
                  <a:pt x="726" y="432"/>
                </a:lnTo>
                <a:lnTo>
                  <a:pt x="726" y="402"/>
                </a:lnTo>
                <a:lnTo>
                  <a:pt x="732" y="378"/>
                </a:lnTo>
                <a:lnTo>
                  <a:pt x="732" y="348"/>
                </a:lnTo>
                <a:lnTo>
                  <a:pt x="732" y="324"/>
                </a:lnTo>
                <a:lnTo>
                  <a:pt x="732" y="300"/>
                </a:lnTo>
                <a:lnTo>
                  <a:pt x="738" y="276"/>
                </a:lnTo>
                <a:lnTo>
                  <a:pt x="738" y="258"/>
                </a:lnTo>
                <a:lnTo>
                  <a:pt x="738" y="240"/>
                </a:lnTo>
                <a:lnTo>
                  <a:pt x="738" y="222"/>
                </a:lnTo>
                <a:lnTo>
                  <a:pt x="738" y="210"/>
                </a:lnTo>
                <a:lnTo>
                  <a:pt x="744" y="198"/>
                </a:lnTo>
                <a:lnTo>
                  <a:pt x="744" y="186"/>
                </a:lnTo>
                <a:lnTo>
                  <a:pt x="744" y="174"/>
                </a:lnTo>
                <a:lnTo>
                  <a:pt x="744" y="168"/>
                </a:lnTo>
                <a:lnTo>
                  <a:pt x="750" y="162"/>
                </a:lnTo>
                <a:lnTo>
                  <a:pt x="756" y="168"/>
                </a:lnTo>
                <a:lnTo>
                  <a:pt x="756" y="174"/>
                </a:lnTo>
                <a:lnTo>
                  <a:pt x="756" y="180"/>
                </a:lnTo>
                <a:lnTo>
                  <a:pt x="756" y="192"/>
                </a:lnTo>
                <a:lnTo>
                  <a:pt x="756" y="204"/>
                </a:lnTo>
                <a:lnTo>
                  <a:pt x="762" y="216"/>
                </a:lnTo>
                <a:lnTo>
                  <a:pt x="762" y="234"/>
                </a:lnTo>
                <a:lnTo>
                  <a:pt x="762" y="246"/>
                </a:lnTo>
                <a:lnTo>
                  <a:pt x="762" y="270"/>
                </a:lnTo>
                <a:lnTo>
                  <a:pt x="768" y="288"/>
                </a:lnTo>
                <a:lnTo>
                  <a:pt x="768" y="312"/>
                </a:lnTo>
                <a:lnTo>
                  <a:pt x="768" y="330"/>
                </a:lnTo>
                <a:lnTo>
                  <a:pt x="768" y="360"/>
                </a:lnTo>
                <a:lnTo>
                  <a:pt x="768" y="384"/>
                </a:lnTo>
                <a:lnTo>
                  <a:pt x="774" y="414"/>
                </a:lnTo>
                <a:lnTo>
                  <a:pt x="774" y="438"/>
                </a:lnTo>
                <a:lnTo>
                  <a:pt x="774" y="474"/>
                </a:lnTo>
                <a:lnTo>
                  <a:pt x="774" y="504"/>
                </a:lnTo>
                <a:lnTo>
                  <a:pt x="774" y="534"/>
                </a:lnTo>
                <a:lnTo>
                  <a:pt x="780" y="570"/>
                </a:lnTo>
                <a:lnTo>
                  <a:pt x="780" y="600"/>
                </a:lnTo>
                <a:lnTo>
                  <a:pt x="780" y="636"/>
                </a:lnTo>
                <a:lnTo>
                  <a:pt x="780" y="672"/>
                </a:lnTo>
                <a:lnTo>
                  <a:pt x="786" y="708"/>
                </a:lnTo>
                <a:lnTo>
                  <a:pt x="786" y="750"/>
                </a:lnTo>
                <a:lnTo>
                  <a:pt x="786" y="786"/>
                </a:lnTo>
                <a:lnTo>
                  <a:pt x="786" y="822"/>
                </a:lnTo>
                <a:lnTo>
                  <a:pt x="786" y="864"/>
                </a:lnTo>
                <a:lnTo>
                  <a:pt x="792" y="900"/>
                </a:lnTo>
                <a:lnTo>
                  <a:pt x="792" y="942"/>
                </a:lnTo>
                <a:lnTo>
                  <a:pt x="792" y="978"/>
                </a:lnTo>
                <a:lnTo>
                  <a:pt x="792" y="1020"/>
                </a:lnTo>
                <a:lnTo>
                  <a:pt x="792" y="1057"/>
                </a:lnTo>
                <a:lnTo>
                  <a:pt x="798" y="1099"/>
                </a:lnTo>
                <a:lnTo>
                  <a:pt x="798" y="1135"/>
                </a:lnTo>
                <a:lnTo>
                  <a:pt x="798" y="1177"/>
                </a:lnTo>
                <a:lnTo>
                  <a:pt x="798" y="1213"/>
                </a:lnTo>
                <a:lnTo>
                  <a:pt x="804" y="1249"/>
                </a:lnTo>
                <a:lnTo>
                  <a:pt x="804" y="1285"/>
                </a:lnTo>
                <a:lnTo>
                  <a:pt x="804" y="1321"/>
                </a:lnTo>
                <a:lnTo>
                  <a:pt x="804" y="1357"/>
                </a:lnTo>
                <a:lnTo>
                  <a:pt x="804" y="1393"/>
                </a:lnTo>
                <a:lnTo>
                  <a:pt x="810" y="1423"/>
                </a:lnTo>
                <a:lnTo>
                  <a:pt x="810" y="1459"/>
                </a:lnTo>
                <a:lnTo>
                  <a:pt x="810" y="1489"/>
                </a:lnTo>
                <a:lnTo>
                  <a:pt x="810" y="1519"/>
                </a:lnTo>
                <a:lnTo>
                  <a:pt x="816" y="1549"/>
                </a:lnTo>
                <a:lnTo>
                  <a:pt x="816" y="1573"/>
                </a:lnTo>
                <a:lnTo>
                  <a:pt x="816" y="1603"/>
                </a:lnTo>
                <a:lnTo>
                  <a:pt x="816" y="1627"/>
                </a:lnTo>
                <a:lnTo>
                  <a:pt x="816" y="1651"/>
                </a:lnTo>
                <a:lnTo>
                  <a:pt x="822" y="1675"/>
                </a:lnTo>
                <a:lnTo>
                  <a:pt x="822" y="1693"/>
                </a:lnTo>
                <a:lnTo>
                  <a:pt x="822" y="1711"/>
                </a:lnTo>
                <a:lnTo>
                  <a:pt x="822" y="1729"/>
                </a:lnTo>
                <a:lnTo>
                  <a:pt x="822" y="1747"/>
                </a:lnTo>
                <a:lnTo>
                  <a:pt x="828" y="1759"/>
                </a:lnTo>
                <a:lnTo>
                  <a:pt x="828" y="1771"/>
                </a:lnTo>
                <a:lnTo>
                  <a:pt x="828" y="1783"/>
                </a:lnTo>
                <a:lnTo>
                  <a:pt x="828" y="1795"/>
                </a:lnTo>
                <a:lnTo>
                  <a:pt x="834" y="1801"/>
                </a:lnTo>
                <a:lnTo>
                  <a:pt x="834" y="1807"/>
                </a:lnTo>
                <a:lnTo>
                  <a:pt x="840" y="1813"/>
                </a:lnTo>
                <a:lnTo>
                  <a:pt x="840" y="1807"/>
                </a:lnTo>
                <a:lnTo>
                  <a:pt x="840" y="1801"/>
                </a:lnTo>
                <a:lnTo>
                  <a:pt x="840" y="1795"/>
                </a:lnTo>
                <a:lnTo>
                  <a:pt x="846" y="1789"/>
                </a:lnTo>
                <a:lnTo>
                  <a:pt x="846" y="1777"/>
                </a:lnTo>
                <a:lnTo>
                  <a:pt x="846" y="1765"/>
                </a:lnTo>
                <a:lnTo>
                  <a:pt x="846" y="1753"/>
                </a:lnTo>
                <a:lnTo>
                  <a:pt x="846" y="1741"/>
                </a:lnTo>
                <a:lnTo>
                  <a:pt x="852" y="1723"/>
                </a:lnTo>
                <a:lnTo>
                  <a:pt x="852" y="1705"/>
                </a:lnTo>
                <a:lnTo>
                  <a:pt x="852" y="1687"/>
                </a:lnTo>
                <a:lnTo>
                  <a:pt x="852" y="1663"/>
                </a:lnTo>
                <a:lnTo>
                  <a:pt x="852" y="1645"/>
                </a:lnTo>
                <a:lnTo>
                  <a:pt x="858" y="1621"/>
                </a:lnTo>
                <a:lnTo>
                  <a:pt x="858" y="1597"/>
                </a:lnTo>
                <a:lnTo>
                  <a:pt x="858" y="1567"/>
                </a:lnTo>
                <a:lnTo>
                  <a:pt x="858" y="1543"/>
                </a:lnTo>
                <a:lnTo>
                  <a:pt x="864" y="1513"/>
                </a:lnTo>
                <a:lnTo>
                  <a:pt x="864" y="1483"/>
                </a:lnTo>
                <a:lnTo>
                  <a:pt x="864" y="1453"/>
                </a:lnTo>
                <a:lnTo>
                  <a:pt x="864" y="1423"/>
                </a:lnTo>
                <a:lnTo>
                  <a:pt x="864" y="1393"/>
                </a:lnTo>
                <a:lnTo>
                  <a:pt x="870" y="1363"/>
                </a:lnTo>
                <a:lnTo>
                  <a:pt x="870" y="1327"/>
                </a:lnTo>
                <a:lnTo>
                  <a:pt x="870" y="1297"/>
                </a:lnTo>
                <a:lnTo>
                  <a:pt x="870" y="1261"/>
                </a:lnTo>
                <a:lnTo>
                  <a:pt x="870" y="1225"/>
                </a:lnTo>
                <a:lnTo>
                  <a:pt x="876" y="1189"/>
                </a:lnTo>
                <a:lnTo>
                  <a:pt x="876" y="1159"/>
                </a:lnTo>
                <a:lnTo>
                  <a:pt x="876" y="1123"/>
                </a:lnTo>
                <a:lnTo>
                  <a:pt x="876" y="1087"/>
                </a:lnTo>
                <a:lnTo>
                  <a:pt x="882" y="1050"/>
                </a:lnTo>
                <a:lnTo>
                  <a:pt x="882" y="1014"/>
                </a:lnTo>
                <a:lnTo>
                  <a:pt x="882" y="978"/>
                </a:lnTo>
                <a:lnTo>
                  <a:pt x="882" y="948"/>
                </a:lnTo>
                <a:lnTo>
                  <a:pt x="882" y="912"/>
                </a:lnTo>
                <a:lnTo>
                  <a:pt x="888" y="876"/>
                </a:lnTo>
                <a:lnTo>
                  <a:pt x="888" y="846"/>
                </a:lnTo>
                <a:lnTo>
                  <a:pt x="888" y="810"/>
                </a:lnTo>
                <a:lnTo>
                  <a:pt x="888" y="780"/>
                </a:lnTo>
                <a:lnTo>
                  <a:pt x="894" y="744"/>
                </a:lnTo>
                <a:lnTo>
                  <a:pt x="894" y="714"/>
                </a:lnTo>
                <a:lnTo>
                  <a:pt x="894" y="684"/>
                </a:lnTo>
                <a:lnTo>
                  <a:pt x="894" y="654"/>
                </a:lnTo>
                <a:lnTo>
                  <a:pt x="894" y="624"/>
                </a:lnTo>
                <a:lnTo>
                  <a:pt x="900" y="600"/>
                </a:lnTo>
                <a:lnTo>
                  <a:pt x="900" y="570"/>
                </a:lnTo>
                <a:lnTo>
                  <a:pt x="900" y="546"/>
                </a:lnTo>
                <a:lnTo>
                  <a:pt x="900" y="522"/>
                </a:lnTo>
                <a:lnTo>
                  <a:pt x="900" y="498"/>
                </a:lnTo>
                <a:lnTo>
                  <a:pt x="906" y="480"/>
                </a:lnTo>
                <a:lnTo>
                  <a:pt x="906" y="456"/>
                </a:lnTo>
                <a:lnTo>
                  <a:pt x="906" y="438"/>
                </a:lnTo>
                <a:lnTo>
                  <a:pt x="906" y="420"/>
                </a:lnTo>
                <a:lnTo>
                  <a:pt x="912" y="402"/>
                </a:lnTo>
                <a:lnTo>
                  <a:pt x="912" y="390"/>
                </a:lnTo>
                <a:lnTo>
                  <a:pt x="912" y="372"/>
                </a:lnTo>
                <a:lnTo>
                  <a:pt x="912" y="360"/>
                </a:lnTo>
                <a:lnTo>
                  <a:pt x="912" y="354"/>
                </a:lnTo>
                <a:lnTo>
                  <a:pt x="918" y="342"/>
                </a:lnTo>
                <a:lnTo>
                  <a:pt x="918" y="336"/>
                </a:lnTo>
                <a:lnTo>
                  <a:pt x="918" y="330"/>
                </a:lnTo>
                <a:lnTo>
                  <a:pt x="924" y="324"/>
                </a:lnTo>
                <a:lnTo>
                  <a:pt x="924" y="330"/>
                </a:lnTo>
                <a:lnTo>
                  <a:pt x="930" y="336"/>
                </a:lnTo>
                <a:lnTo>
                  <a:pt x="930" y="342"/>
                </a:lnTo>
                <a:lnTo>
                  <a:pt x="930" y="348"/>
                </a:lnTo>
                <a:lnTo>
                  <a:pt x="930" y="360"/>
                </a:lnTo>
                <a:lnTo>
                  <a:pt x="930" y="366"/>
                </a:lnTo>
                <a:lnTo>
                  <a:pt x="936" y="378"/>
                </a:lnTo>
                <a:lnTo>
                  <a:pt x="936" y="396"/>
                </a:lnTo>
                <a:lnTo>
                  <a:pt x="936" y="408"/>
                </a:lnTo>
                <a:lnTo>
                  <a:pt x="936" y="426"/>
                </a:lnTo>
                <a:lnTo>
                  <a:pt x="942" y="444"/>
                </a:lnTo>
                <a:lnTo>
                  <a:pt x="942" y="462"/>
                </a:lnTo>
                <a:lnTo>
                  <a:pt x="942" y="486"/>
                </a:lnTo>
                <a:lnTo>
                  <a:pt x="942" y="504"/>
                </a:lnTo>
                <a:lnTo>
                  <a:pt x="942" y="528"/>
                </a:lnTo>
                <a:lnTo>
                  <a:pt x="948" y="552"/>
                </a:lnTo>
                <a:lnTo>
                  <a:pt x="948" y="576"/>
                </a:lnTo>
                <a:lnTo>
                  <a:pt x="948" y="600"/>
                </a:lnTo>
                <a:lnTo>
                  <a:pt x="948" y="624"/>
                </a:lnTo>
                <a:lnTo>
                  <a:pt x="948" y="654"/>
                </a:lnTo>
                <a:lnTo>
                  <a:pt x="954" y="678"/>
                </a:lnTo>
                <a:lnTo>
                  <a:pt x="954" y="708"/>
                </a:lnTo>
                <a:lnTo>
                  <a:pt x="954" y="738"/>
                </a:lnTo>
                <a:lnTo>
                  <a:pt x="954" y="768"/>
                </a:lnTo>
                <a:lnTo>
                  <a:pt x="960" y="798"/>
                </a:lnTo>
                <a:lnTo>
                  <a:pt x="960" y="828"/>
                </a:lnTo>
                <a:lnTo>
                  <a:pt x="960" y="858"/>
                </a:lnTo>
                <a:lnTo>
                  <a:pt x="960" y="888"/>
                </a:lnTo>
                <a:lnTo>
                  <a:pt x="960" y="918"/>
                </a:lnTo>
                <a:lnTo>
                  <a:pt x="966" y="948"/>
                </a:lnTo>
                <a:lnTo>
                  <a:pt x="966" y="978"/>
                </a:lnTo>
                <a:lnTo>
                  <a:pt x="966" y="1008"/>
                </a:lnTo>
                <a:lnTo>
                  <a:pt x="966" y="1038"/>
                </a:lnTo>
                <a:lnTo>
                  <a:pt x="972" y="1069"/>
                </a:lnTo>
                <a:lnTo>
                  <a:pt x="972" y="1099"/>
                </a:lnTo>
                <a:lnTo>
                  <a:pt x="972" y="1129"/>
                </a:lnTo>
                <a:lnTo>
                  <a:pt x="972" y="1159"/>
                </a:lnTo>
                <a:lnTo>
                  <a:pt x="972" y="1189"/>
                </a:lnTo>
                <a:lnTo>
                  <a:pt x="978" y="1219"/>
                </a:lnTo>
                <a:lnTo>
                  <a:pt x="978" y="1249"/>
                </a:lnTo>
                <a:lnTo>
                  <a:pt x="978" y="1273"/>
                </a:lnTo>
                <a:lnTo>
                  <a:pt x="978" y="1303"/>
                </a:lnTo>
                <a:lnTo>
                  <a:pt x="978" y="1327"/>
                </a:lnTo>
                <a:lnTo>
                  <a:pt x="984" y="1351"/>
                </a:lnTo>
                <a:lnTo>
                  <a:pt x="984" y="1375"/>
                </a:lnTo>
                <a:lnTo>
                  <a:pt x="984" y="1399"/>
                </a:lnTo>
                <a:lnTo>
                  <a:pt x="984" y="1423"/>
                </a:lnTo>
                <a:lnTo>
                  <a:pt x="990" y="1447"/>
                </a:lnTo>
                <a:lnTo>
                  <a:pt x="990" y="1465"/>
                </a:lnTo>
                <a:lnTo>
                  <a:pt x="990" y="1483"/>
                </a:lnTo>
                <a:lnTo>
                  <a:pt x="990" y="1501"/>
                </a:lnTo>
                <a:lnTo>
                  <a:pt x="990" y="1519"/>
                </a:lnTo>
                <a:lnTo>
                  <a:pt x="996" y="1537"/>
                </a:lnTo>
                <a:lnTo>
                  <a:pt x="996" y="1549"/>
                </a:lnTo>
                <a:lnTo>
                  <a:pt x="996" y="1561"/>
                </a:lnTo>
                <a:lnTo>
                  <a:pt x="996" y="1579"/>
                </a:lnTo>
                <a:lnTo>
                  <a:pt x="996" y="1585"/>
                </a:lnTo>
                <a:lnTo>
                  <a:pt x="1002" y="1597"/>
                </a:lnTo>
                <a:lnTo>
                  <a:pt x="1002" y="1603"/>
                </a:lnTo>
                <a:lnTo>
                  <a:pt x="1002" y="1609"/>
                </a:lnTo>
                <a:lnTo>
                  <a:pt x="1002" y="1615"/>
                </a:lnTo>
                <a:lnTo>
                  <a:pt x="1008" y="1621"/>
                </a:lnTo>
                <a:lnTo>
                  <a:pt x="1008" y="1627"/>
                </a:lnTo>
                <a:lnTo>
                  <a:pt x="1014" y="1621"/>
                </a:lnTo>
                <a:lnTo>
                  <a:pt x="1014" y="1615"/>
                </a:lnTo>
                <a:lnTo>
                  <a:pt x="1014" y="1609"/>
                </a:lnTo>
                <a:lnTo>
                  <a:pt x="1020" y="1597"/>
                </a:lnTo>
                <a:lnTo>
                  <a:pt x="1020" y="1591"/>
                </a:lnTo>
                <a:lnTo>
                  <a:pt x="1020" y="1579"/>
                </a:lnTo>
                <a:lnTo>
                  <a:pt x="1020" y="1567"/>
                </a:lnTo>
                <a:lnTo>
                  <a:pt x="1020" y="1555"/>
                </a:lnTo>
                <a:lnTo>
                  <a:pt x="1026" y="1543"/>
                </a:lnTo>
                <a:lnTo>
                  <a:pt x="1026" y="1525"/>
                </a:lnTo>
                <a:lnTo>
                  <a:pt x="1026" y="1513"/>
                </a:lnTo>
                <a:lnTo>
                  <a:pt x="1026" y="1495"/>
                </a:lnTo>
                <a:lnTo>
                  <a:pt x="1026" y="1477"/>
                </a:lnTo>
                <a:lnTo>
                  <a:pt x="1032" y="1459"/>
                </a:lnTo>
                <a:lnTo>
                  <a:pt x="1032" y="1441"/>
                </a:lnTo>
                <a:lnTo>
                  <a:pt x="1032" y="1417"/>
                </a:lnTo>
                <a:lnTo>
                  <a:pt x="1032" y="1399"/>
                </a:lnTo>
                <a:lnTo>
                  <a:pt x="1038" y="1375"/>
                </a:lnTo>
                <a:lnTo>
                  <a:pt x="1038" y="1351"/>
                </a:lnTo>
                <a:lnTo>
                  <a:pt x="1038" y="1333"/>
                </a:lnTo>
                <a:lnTo>
                  <a:pt x="1038" y="1309"/>
                </a:lnTo>
                <a:lnTo>
                  <a:pt x="1038" y="1285"/>
                </a:lnTo>
                <a:lnTo>
                  <a:pt x="1044" y="1261"/>
                </a:lnTo>
                <a:lnTo>
                  <a:pt x="1044" y="1231"/>
                </a:lnTo>
                <a:lnTo>
                  <a:pt x="1044" y="1207"/>
                </a:lnTo>
                <a:lnTo>
                  <a:pt x="1044" y="1183"/>
                </a:lnTo>
                <a:lnTo>
                  <a:pt x="1044" y="1159"/>
                </a:lnTo>
                <a:lnTo>
                  <a:pt x="1050" y="1129"/>
                </a:lnTo>
                <a:lnTo>
                  <a:pt x="1050" y="1105"/>
                </a:lnTo>
                <a:lnTo>
                  <a:pt x="1050" y="1081"/>
                </a:lnTo>
                <a:lnTo>
                  <a:pt x="1050" y="1050"/>
                </a:lnTo>
                <a:lnTo>
                  <a:pt x="1056" y="1026"/>
                </a:lnTo>
                <a:lnTo>
                  <a:pt x="1056" y="1002"/>
                </a:lnTo>
                <a:lnTo>
                  <a:pt x="1056" y="972"/>
                </a:lnTo>
                <a:lnTo>
                  <a:pt x="1056" y="948"/>
                </a:lnTo>
                <a:lnTo>
                  <a:pt x="1056" y="924"/>
                </a:lnTo>
                <a:lnTo>
                  <a:pt x="1062" y="900"/>
                </a:lnTo>
                <a:lnTo>
                  <a:pt x="1062" y="876"/>
                </a:lnTo>
                <a:lnTo>
                  <a:pt x="1062" y="852"/>
                </a:lnTo>
                <a:lnTo>
                  <a:pt x="1062" y="828"/>
                </a:lnTo>
                <a:lnTo>
                  <a:pt x="1068" y="804"/>
                </a:lnTo>
                <a:lnTo>
                  <a:pt x="1068" y="786"/>
                </a:lnTo>
                <a:lnTo>
                  <a:pt x="1068" y="762"/>
                </a:lnTo>
                <a:lnTo>
                  <a:pt x="1068" y="744"/>
                </a:lnTo>
                <a:lnTo>
                  <a:pt x="1068" y="720"/>
                </a:lnTo>
                <a:lnTo>
                  <a:pt x="1074" y="702"/>
                </a:lnTo>
                <a:lnTo>
                  <a:pt x="1074" y="684"/>
                </a:lnTo>
                <a:lnTo>
                  <a:pt x="1074" y="666"/>
                </a:lnTo>
                <a:lnTo>
                  <a:pt x="1074" y="654"/>
                </a:lnTo>
                <a:lnTo>
                  <a:pt x="1074" y="636"/>
                </a:lnTo>
                <a:lnTo>
                  <a:pt x="1080" y="624"/>
                </a:lnTo>
                <a:lnTo>
                  <a:pt x="1080" y="606"/>
                </a:lnTo>
                <a:lnTo>
                  <a:pt x="1080" y="594"/>
                </a:lnTo>
                <a:lnTo>
                  <a:pt x="1080" y="582"/>
                </a:lnTo>
                <a:lnTo>
                  <a:pt x="1086" y="576"/>
                </a:lnTo>
                <a:lnTo>
                  <a:pt x="1086" y="564"/>
                </a:lnTo>
                <a:lnTo>
                  <a:pt x="1086" y="558"/>
                </a:lnTo>
                <a:lnTo>
                  <a:pt x="1086" y="546"/>
                </a:lnTo>
                <a:lnTo>
                  <a:pt x="1092" y="540"/>
                </a:lnTo>
                <a:lnTo>
                  <a:pt x="1092" y="534"/>
                </a:lnTo>
                <a:lnTo>
                  <a:pt x="1098" y="528"/>
                </a:lnTo>
                <a:lnTo>
                  <a:pt x="1098" y="534"/>
                </a:lnTo>
                <a:lnTo>
                  <a:pt x="1098" y="540"/>
                </a:lnTo>
                <a:lnTo>
                  <a:pt x="1104" y="546"/>
                </a:lnTo>
                <a:lnTo>
                  <a:pt x="1104" y="552"/>
                </a:lnTo>
                <a:lnTo>
                  <a:pt x="1104" y="558"/>
                </a:lnTo>
                <a:lnTo>
                  <a:pt x="1104" y="564"/>
                </a:lnTo>
                <a:lnTo>
                  <a:pt x="1104" y="576"/>
                </a:lnTo>
                <a:lnTo>
                  <a:pt x="1110" y="582"/>
                </a:lnTo>
                <a:lnTo>
                  <a:pt x="1110" y="594"/>
                </a:lnTo>
                <a:lnTo>
                  <a:pt x="1110" y="606"/>
                </a:lnTo>
                <a:lnTo>
                  <a:pt x="1110" y="618"/>
                </a:lnTo>
                <a:lnTo>
                  <a:pt x="1116" y="630"/>
                </a:lnTo>
                <a:lnTo>
                  <a:pt x="1116" y="648"/>
                </a:lnTo>
                <a:lnTo>
                  <a:pt x="1116" y="660"/>
                </a:lnTo>
                <a:lnTo>
                  <a:pt x="1116" y="678"/>
                </a:lnTo>
                <a:lnTo>
                  <a:pt x="1116" y="690"/>
                </a:lnTo>
                <a:lnTo>
                  <a:pt x="1122" y="708"/>
                </a:lnTo>
                <a:lnTo>
                  <a:pt x="1122" y="726"/>
                </a:lnTo>
                <a:lnTo>
                  <a:pt x="1122" y="744"/>
                </a:lnTo>
                <a:lnTo>
                  <a:pt x="1122" y="762"/>
                </a:lnTo>
                <a:lnTo>
                  <a:pt x="1122" y="780"/>
                </a:lnTo>
                <a:lnTo>
                  <a:pt x="1128" y="804"/>
                </a:lnTo>
                <a:lnTo>
                  <a:pt x="1128" y="822"/>
                </a:lnTo>
                <a:lnTo>
                  <a:pt x="1128" y="840"/>
                </a:lnTo>
                <a:lnTo>
                  <a:pt x="1128" y="864"/>
                </a:lnTo>
                <a:lnTo>
                  <a:pt x="1134" y="882"/>
                </a:lnTo>
                <a:lnTo>
                  <a:pt x="1134" y="906"/>
                </a:lnTo>
                <a:lnTo>
                  <a:pt x="1134" y="924"/>
                </a:lnTo>
                <a:lnTo>
                  <a:pt x="1134" y="942"/>
                </a:lnTo>
                <a:lnTo>
                  <a:pt x="1134" y="966"/>
                </a:lnTo>
                <a:lnTo>
                  <a:pt x="1140" y="984"/>
                </a:lnTo>
                <a:lnTo>
                  <a:pt x="1140" y="1008"/>
                </a:lnTo>
                <a:lnTo>
                  <a:pt x="1140" y="1026"/>
                </a:lnTo>
                <a:lnTo>
                  <a:pt x="1140" y="1050"/>
                </a:lnTo>
                <a:lnTo>
                  <a:pt x="1146" y="1069"/>
                </a:lnTo>
                <a:lnTo>
                  <a:pt x="1146" y="1087"/>
                </a:lnTo>
                <a:lnTo>
                  <a:pt x="1146" y="1111"/>
                </a:lnTo>
                <a:lnTo>
                  <a:pt x="1146" y="1129"/>
                </a:lnTo>
                <a:lnTo>
                  <a:pt x="1146" y="1147"/>
                </a:lnTo>
                <a:lnTo>
                  <a:pt x="1152" y="1165"/>
                </a:lnTo>
                <a:lnTo>
                  <a:pt x="1152" y="1183"/>
                </a:lnTo>
                <a:lnTo>
                  <a:pt x="1152" y="1201"/>
                </a:lnTo>
                <a:lnTo>
                  <a:pt x="1152" y="1219"/>
                </a:lnTo>
                <a:lnTo>
                  <a:pt x="1152" y="1231"/>
                </a:lnTo>
                <a:lnTo>
                  <a:pt x="1158" y="1249"/>
                </a:lnTo>
                <a:lnTo>
                  <a:pt x="1158" y="1267"/>
                </a:lnTo>
                <a:lnTo>
                  <a:pt x="1158" y="1279"/>
                </a:lnTo>
                <a:lnTo>
                  <a:pt x="1158" y="1291"/>
                </a:lnTo>
                <a:lnTo>
                  <a:pt x="1164" y="1303"/>
                </a:lnTo>
                <a:lnTo>
                  <a:pt x="1164" y="1315"/>
                </a:lnTo>
                <a:lnTo>
                  <a:pt x="1164" y="1327"/>
                </a:lnTo>
                <a:lnTo>
                  <a:pt x="1164" y="1339"/>
                </a:lnTo>
                <a:lnTo>
                  <a:pt x="1164" y="1351"/>
                </a:lnTo>
                <a:lnTo>
                  <a:pt x="1170" y="1357"/>
                </a:lnTo>
                <a:lnTo>
                  <a:pt x="1170" y="1369"/>
                </a:lnTo>
                <a:lnTo>
                  <a:pt x="1170" y="1375"/>
                </a:lnTo>
                <a:lnTo>
                  <a:pt x="1170" y="1381"/>
                </a:lnTo>
                <a:lnTo>
                  <a:pt x="1170" y="1387"/>
                </a:lnTo>
                <a:lnTo>
                  <a:pt x="1176" y="1393"/>
                </a:lnTo>
                <a:lnTo>
                  <a:pt x="1176" y="1399"/>
                </a:lnTo>
                <a:lnTo>
                  <a:pt x="1182" y="1405"/>
                </a:lnTo>
                <a:lnTo>
                  <a:pt x="1182" y="1399"/>
                </a:lnTo>
                <a:lnTo>
                  <a:pt x="1188" y="1393"/>
                </a:lnTo>
                <a:lnTo>
                  <a:pt x="1188" y="1387"/>
                </a:lnTo>
                <a:lnTo>
                  <a:pt x="1188" y="1381"/>
                </a:lnTo>
                <a:lnTo>
                  <a:pt x="1194" y="1375"/>
                </a:lnTo>
                <a:lnTo>
                  <a:pt x="1194" y="1369"/>
                </a:lnTo>
                <a:lnTo>
                  <a:pt x="1194" y="1363"/>
                </a:lnTo>
                <a:lnTo>
                  <a:pt x="1194" y="1351"/>
                </a:lnTo>
                <a:lnTo>
                  <a:pt x="1194" y="1345"/>
                </a:lnTo>
                <a:lnTo>
                  <a:pt x="1200" y="1333"/>
                </a:lnTo>
                <a:lnTo>
                  <a:pt x="1200" y="1327"/>
                </a:lnTo>
                <a:lnTo>
                  <a:pt x="1200" y="1315"/>
                </a:lnTo>
                <a:lnTo>
                  <a:pt x="1200" y="1303"/>
                </a:lnTo>
                <a:lnTo>
                  <a:pt x="1200" y="1291"/>
                </a:lnTo>
                <a:lnTo>
                  <a:pt x="1206" y="1279"/>
                </a:lnTo>
                <a:lnTo>
                  <a:pt x="1206" y="1267"/>
                </a:lnTo>
                <a:lnTo>
                  <a:pt x="1206" y="1255"/>
                </a:lnTo>
                <a:lnTo>
                  <a:pt x="1206" y="1237"/>
                </a:lnTo>
                <a:lnTo>
                  <a:pt x="1212" y="1225"/>
                </a:lnTo>
                <a:lnTo>
                  <a:pt x="1212" y="1213"/>
                </a:lnTo>
                <a:lnTo>
                  <a:pt x="1212" y="1195"/>
                </a:lnTo>
                <a:lnTo>
                  <a:pt x="1212" y="1183"/>
                </a:lnTo>
                <a:lnTo>
                  <a:pt x="1212" y="1165"/>
                </a:lnTo>
                <a:lnTo>
                  <a:pt x="1218" y="1153"/>
                </a:lnTo>
                <a:lnTo>
                  <a:pt x="1218" y="1135"/>
                </a:lnTo>
                <a:lnTo>
                  <a:pt x="1218" y="1123"/>
                </a:lnTo>
                <a:lnTo>
                  <a:pt x="1218" y="1105"/>
                </a:lnTo>
                <a:lnTo>
                  <a:pt x="1225" y="1093"/>
                </a:lnTo>
                <a:lnTo>
                  <a:pt x="1225" y="1075"/>
                </a:lnTo>
                <a:lnTo>
                  <a:pt x="1225" y="1063"/>
                </a:lnTo>
                <a:lnTo>
                  <a:pt x="1225" y="1044"/>
                </a:lnTo>
                <a:lnTo>
                  <a:pt x="1225" y="1032"/>
                </a:lnTo>
                <a:lnTo>
                  <a:pt x="1231" y="1014"/>
                </a:lnTo>
                <a:lnTo>
                  <a:pt x="1231" y="1002"/>
                </a:lnTo>
                <a:lnTo>
                  <a:pt x="1231" y="984"/>
                </a:lnTo>
                <a:lnTo>
                  <a:pt x="1231" y="972"/>
                </a:lnTo>
                <a:lnTo>
                  <a:pt x="1231" y="960"/>
                </a:lnTo>
                <a:lnTo>
                  <a:pt x="1237" y="942"/>
                </a:lnTo>
                <a:lnTo>
                  <a:pt x="1237" y="930"/>
                </a:lnTo>
                <a:lnTo>
                  <a:pt x="1237" y="918"/>
                </a:lnTo>
                <a:lnTo>
                  <a:pt x="1237" y="906"/>
                </a:lnTo>
                <a:lnTo>
                  <a:pt x="1243" y="894"/>
                </a:lnTo>
                <a:lnTo>
                  <a:pt x="1243" y="882"/>
                </a:lnTo>
                <a:lnTo>
                  <a:pt x="1243" y="870"/>
                </a:lnTo>
                <a:lnTo>
                  <a:pt x="1243" y="858"/>
                </a:lnTo>
                <a:lnTo>
                  <a:pt x="1243" y="852"/>
                </a:lnTo>
                <a:lnTo>
                  <a:pt x="1249" y="840"/>
                </a:lnTo>
                <a:lnTo>
                  <a:pt x="1249" y="828"/>
                </a:lnTo>
                <a:lnTo>
                  <a:pt x="1249" y="822"/>
                </a:lnTo>
                <a:lnTo>
                  <a:pt x="1249" y="816"/>
                </a:lnTo>
                <a:lnTo>
                  <a:pt x="1249" y="804"/>
                </a:lnTo>
                <a:lnTo>
                  <a:pt x="1255" y="798"/>
                </a:lnTo>
                <a:lnTo>
                  <a:pt x="1255" y="792"/>
                </a:lnTo>
                <a:lnTo>
                  <a:pt x="1255" y="786"/>
                </a:lnTo>
                <a:lnTo>
                  <a:pt x="1261" y="780"/>
                </a:lnTo>
                <a:lnTo>
                  <a:pt x="1261" y="774"/>
                </a:lnTo>
                <a:lnTo>
                  <a:pt x="1267" y="768"/>
                </a:lnTo>
                <a:lnTo>
                  <a:pt x="1273" y="774"/>
                </a:lnTo>
                <a:lnTo>
                  <a:pt x="1279" y="780"/>
                </a:lnTo>
                <a:lnTo>
                  <a:pt x="1279" y="786"/>
                </a:lnTo>
                <a:lnTo>
                  <a:pt x="1279" y="792"/>
                </a:lnTo>
                <a:lnTo>
                  <a:pt x="1279" y="798"/>
                </a:lnTo>
                <a:lnTo>
                  <a:pt x="1279" y="804"/>
                </a:lnTo>
                <a:lnTo>
                  <a:pt x="1285" y="810"/>
                </a:lnTo>
                <a:lnTo>
                  <a:pt x="1285" y="816"/>
                </a:lnTo>
                <a:lnTo>
                  <a:pt x="1285" y="822"/>
                </a:lnTo>
                <a:lnTo>
                  <a:pt x="1285" y="828"/>
                </a:lnTo>
                <a:lnTo>
                  <a:pt x="1291" y="834"/>
                </a:lnTo>
                <a:lnTo>
                  <a:pt x="1291" y="846"/>
                </a:lnTo>
                <a:lnTo>
                  <a:pt x="1291" y="852"/>
                </a:lnTo>
                <a:lnTo>
                  <a:pt x="1291" y="864"/>
                </a:lnTo>
                <a:lnTo>
                  <a:pt x="1291" y="870"/>
                </a:lnTo>
                <a:lnTo>
                  <a:pt x="1297" y="882"/>
                </a:lnTo>
                <a:lnTo>
                  <a:pt x="1297" y="888"/>
                </a:lnTo>
                <a:lnTo>
                  <a:pt x="1297" y="900"/>
                </a:lnTo>
                <a:lnTo>
                  <a:pt x="1297" y="906"/>
                </a:lnTo>
                <a:lnTo>
                  <a:pt x="1303" y="918"/>
                </a:lnTo>
                <a:lnTo>
                  <a:pt x="1303" y="924"/>
                </a:lnTo>
                <a:lnTo>
                  <a:pt x="1303" y="936"/>
                </a:lnTo>
                <a:lnTo>
                  <a:pt x="1303" y="948"/>
                </a:lnTo>
                <a:lnTo>
                  <a:pt x="1303" y="954"/>
                </a:lnTo>
                <a:lnTo>
                  <a:pt x="1309" y="966"/>
                </a:lnTo>
                <a:lnTo>
                  <a:pt x="1309" y="972"/>
                </a:lnTo>
                <a:lnTo>
                  <a:pt x="1309" y="984"/>
                </a:lnTo>
                <a:lnTo>
                  <a:pt x="1309" y="996"/>
                </a:lnTo>
                <a:lnTo>
                  <a:pt x="1309" y="1002"/>
                </a:lnTo>
                <a:lnTo>
                  <a:pt x="1315" y="1014"/>
                </a:lnTo>
                <a:lnTo>
                  <a:pt x="1315" y="1020"/>
                </a:lnTo>
                <a:lnTo>
                  <a:pt x="1315" y="1032"/>
                </a:lnTo>
                <a:lnTo>
                  <a:pt x="1315" y="1038"/>
                </a:lnTo>
                <a:lnTo>
                  <a:pt x="1321" y="1050"/>
                </a:lnTo>
                <a:lnTo>
                  <a:pt x="1321" y="1057"/>
                </a:lnTo>
                <a:lnTo>
                  <a:pt x="1321" y="1063"/>
                </a:lnTo>
                <a:lnTo>
                  <a:pt x="1321" y="1075"/>
                </a:lnTo>
                <a:lnTo>
                  <a:pt x="1321" y="1081"/>
                </a:lnTo>
                <a:lnTo>
                  <a:pt x="1327" y="1087"/>
                </a:lnTo>
                <a:lnTo>
                  <a:pt x="1327" y="1093"/>
                </a:lnTo>
                <a:lnTo>
                  <a:pt x="1327" y="1099"/>
                </a:lnTo>
                <a:lnTo>
                  <a:pt x="1327" y="1105"/>
                </a:lnTo>
                <a:lnTo>
                  <a:pt x="1327" y="1111"/>
                </a:lnTo>
                <a:lnTo>
                  <a:pt x="1333" y="1117"/>
                </a:lnTo>
                <a:lnTo>
                  <a:pt x="1333" y="1123"/>
                </a:lnTo>
                <a:lnTo>
                  <a:pt x="1333" y="1129"/>
                </a:lnTo>
                <a:lnTo>
                  <a:pt x="1333" y="1135"/>
                </a:lnTo>
                <a:lnTo>
                  <a:pt x="1339" y="1141"/>
                </a:lnTo>
                <a:lnTo>
                  <a:pt x="1339" y="1147"/>
                </a:lnTo>
                <a:lnTo>
                  <a:pt x="1345" y="1153"/>
                </a:lnTo>
                <a:lnTo>
                  <a:pt x="1351" y="1159"/>
                </a:lnTo>
                <a:lnTo>
                  <a:pt x="1357" y="1153"/>
                </a:lnTo>
                <a:lnTo>
                  <a:pt x="1363" y="1147"/>
                </a:lnTo>
                <a:lnTo>
                  <a:pt x="1363" y="1141"/>
                </a:lnTo>
                <a:lnTo>
                  <a:pt x="1369" y="1135"/>
                </a:lnTo>
                <a:lnTo>
                  <a:pt x="1369" y="1129"/>
                </a:lnTo>
                <a:lnTo>
                  <a:pt x="1369" y="1123"/>
                </a:lnTo>
                <a:lnTo>
                  <a:pt x="1375" y="1117"/>
                </a:lnTo>
                <a:lnTo>
                  <a:pt x="1375" y="1111"/>
                </a:lnTo>
                <a:lnTo>
                  <a:pt x="1375" y="1105"/>
                </a:lnTo>
                <a:lnTo>
                  <a:pt x="1375" y="1099"/>
                </a:lnTo>
                <a:lnTo>
                  <a:pt x="1381" y="1093"/>
                </a:lnTo>
                <a:lnTo>
                  <a:pt x="1381" y="1087"/>
                </a:lnTo>
                <a:lnTo>
                  <a:pt x="1381" y="1081"/>
                </a:lnTo>
                <a:lnTo>
                  <a:pt x="1387" y="1075"/>
                </a:lnTo>
                <a:lnTo>
                  <a:pt x="1387" y="1069"/>
                </a:lnTo>
                <a:lnTo>
                  <a:pt x="1387" y="1063"/>
                </a:lnTo>
                <a:lnTo>
                  <a:pt x="1387" y="1057"/>
                </a:lnTo>
                <a:lnTo>
                  <a:pt x="1393" y="1050"/>
                </a:lnTo>
                <a:lnTo>
                  <a:pt x="1393" y="1044"/>
                </a:lnTo>
                <a:lnTo>
                  <a:pt x="1399" y="1038"/>
                </a:lnTo>
                <a:lnTo>
                  <a:pt x="1399" y="1032"/>
                </a:lnTo>
                <a:lnTo>
                  <a:pt x="1399" y="1026"/>
                </a:lnTo>
                <a:lnTo>
                  <a:pt x="1405" y="1020"/>
                </a:lnTo>
                <a:lnTo>
                  <a:pt x="1405" y="1014"/>
                </a:lnTo>
                <a:lnTo>
                  <a:pt x="1411" y="1008"/>
                </a:lnTo>
                <a:lnTo>
                  <a:pt x="1417" y="1002"/>
                </a:lnTo>
                <a:lnTo>
                  <a:pt x="1423" y="1002"/>
                </a:lnTo>
                <a:lnTo>
                  <a:pt x="1429" y="1008"/>
                </a:lnTo>
                <a:lnTo>
                  <a:pt x="1435" y="1014"/>
                </a:lnTo>
                <a:lnTo>
                  <a:pt x="1441" y="1020"/>
                </a:lnTo>
                <a:lnTo>
                  <a:pt x="1447" y="1026"/>
                </a:lnTo>
                <a:lnTo>
                  <a:pt x="1453" y="1032"/>
                </a:lnTo>
                <a:lnTo>
                  <a:pt x="1459" y="1038"/>
                </a:lnTo>
                <a:lnTo>
                  <a:pt x="1465" y="1044"/>
                </a:lnTo>
                <a:lnTo>
                  <a:pt x="1471" y="1044"/>
                </a:lnTo>
                <a:lnTo>
                  <a:pt x="1477" y="1038"/>
                </a:lnTo>
                <a:lnTo>
                  <a:pt x="1483" y="1032"/>
                </a:lnTo>
                <a:lnTo>
                  <a:pt x="1489" y="1026"/>
                </a:lnTo>
                <a:lnTo>
                  <a:pt x="1489" y="1020"/>
                </a:lnTo>
                <a:lnTo>
                  <a:pt x="1495" y="1014"/>
                </a:lnTo>
                <a:lnTo>
                  <a:pt x="1495" y="1008"/>
                </a:lnTo>
                <a:lnTo>
                  <a:pt x="1495" y="1002"/>
                </a:lnTo>
                <a:lnTo>
                  <a:pt x="1495" y="996"/>
                </a:lnTo>
                <a:lnTo>
                  <a:pt x="1501" y="990"/>
                </a:lnTo>
                <a:lnTo>
                  <a:pt x="1501" y="984"/>
                </a:lnTo>
                <a:lnTo>
                  <a:pt x="1501" y="978"/>
                </a:lnTo>
                <a:lnTo>
                  <a:pt x="1507" y="972"/>
                </a:lnTo>
                <a:lnTo>
                  <a:pt x="1507" y="966"/>
                </a:lnTo>
                <a:lnTo>
                  <a:pt x="1507" y="960"/>
                </a:lnTo>
                <a:lnTo>
                  <a:pt x="1507" y="954"/>
                </a:lnTo>
                <a:lnTo>
                  <a:pt x="1513" y="948"/>
                </a:lnTo>
                <a:lnTo>
                  <a:pt x="1513" y="942"/>
                </a:lnTo>
                <a:lnTo>
                  <a:pt x="1513" y="936"/>
                </a:lnTo>
                <a:lnTo>
                  <a:pt x="1519" y="930"/>
                </a:lnTo>
                <a:lnTo>
                  <a:pt x="1519" y="924"/>
                </a:lnTo>
                <a:lnTo>
                  <a:pt x="1519" y="918"/>
                </a:lnTo>
                <a:lnTo>
                  <a:pt x="1525" y="912"/>
                </a:lnTo>
                <a:lnTo>
                  <a:pt x="1525" y="906"/>
                </a:lnTo>
                <a:lnTo>
                  <a:pt x="1531" y="900"/>
                </a:lnTo>
                <a:lnTo>
                  <a:pt x="1531" y="894"/>
                </a:lnTo>
                <a:lnTo>
                  <a:pt x="1537" y="888"/>
                </a:lnTo>
                <a:lnTo>
                  <a:pt x="1543" y="894"/>
                </a:lnTo>
                <a:lnTo>
                  <a:pt x="1549" y="900"/>
                </a:lnTo>
                <a:lnTo>
                  <a:pt x="1555" y="906"/>
                </a:lnTo>
                <a:lnTo>
                  <a:pt x="1555" y="912"/>
                </a:lnTo>
                <a:lnTo>
                  <a:pt x="1555" y="918"/>
                </a:lnTo>
                <a:lnTo>
                  <a:pt x="1555" y="924"/>
                </a:lnTo>
                <a:lnTo>
                  <a:pt x="1561" y="930"/>
                </a:lnTo>
                <a:lnTo>
                  <a:pt x="1561" y="936"/>
                </a:lnTo>
                <a:lnTo>
                  <a:pt x="1561" y="942"/>
                </a:lnTo>
                <a:lnTo>
                  <a:pt x="1561" y="948"/>
                </a:lnTo>
                <a:lnTo>
                  <a:pt x="1561" y="960"/>
                </a:lnTo>
                <a:lnTo>
                  <a:pt x="1567" y="966"/>
                </a:lnTo>
                <a:lnTo>
                  <a:pt x="1567" y="972"/>
                </a:lnTo>
                <a:lnTo>
                  <a:pt x="1567" y="978"/>
                </a:lnTo>
                <a:lnTo>
                  <a:pt x="1567" y="990"/>
                </a:lnTo>
                <a:lnTo>
                  <a:pt x="1573" y="996"/>
                </a:lnTo>
                <a:lnTo>
                  <a:pt x="1573" y="1002"/>
                </a:lnTo>
                <a:lnTo>
                  <a:pt x="1573" y="1014"/>
                </a:lnTo>
                <a:lnTo>
                  <a:pt x="1573" y="1020"/>
                </a:lnTo>
                <a:lnTo>
                  <a:pt x="1573" y="1032"/>
                </a:lnTo>
                <a:lnTo>
                  <a:pt x="1579" y="1038"/>
                </a:lnTo>
                <a:lnTo>
                  <a:pt x="1579" y="1050"/>
                </a:lnTo>
                <a:lnTo>
                  <a:pt x="1579" y="1063"/>
                </a:lnTo>
                <a:lnTo>
                  <a:pt x="1579" y="1069"/>
                </a:lnTo>
                <a:lnTo>
                  <a:pt x="1579" y="1081"/>
                </a:lnTo>
                <a:lnTo>
                  <a:pt x="1585" y="1087"/>
                </a:lnTo>
                <a:lnTo>
                  <a:pt x="1585" y="1099"/>
                </a:lnTo>
                <a:lnTo>
                  <a:pt x="1585" y="1111"/>
                </a:lnTo>
                <a:lnTo>
                  <a:pt x="1585" y="1117"/>
                </a:lnTo>
                <a:lnTo>
                  <a:pt x="1591" y="1129"/>
                </a:lnTo>
                <a:lnTo>
                  <a:pt x="1591" y="1135"/>
                </a:lnTo>
                <a:lnTo>
                  <a:pt x="1591" y="1147"/>
                </a:lnTo>
                <a:lnTo>
                  <a:pt x="1591" y="1159"/>
                </a:lnTo>
                <a:lnTo>
                  <a:pt x="1591" y="1165"/>
                </a:lnTo>
                <a:lnTo>
                  <a:pt x="1597" y="1177"/>
                </a:lnTo>
                <a:lnTo>
                  <a:pt x="1597" y="1183"/>
                </a:lnTo>
                <a:lnTo>
                  <a:pt x="1597" y="1195"/>
                </a:lnTo>
                <a:lnTo>
                  <a:pt x="1597" y="1201"/>
                </a:lnTo>
                <a:lnTo>
                  <a:pt x="1603" y="1207"/>
                </a:lnTo>
                <a:lnTo>
                  <a:pt x="1603" y="1219"/>
                </a:lnTo>
                <a:lnTo>
                  <a:pt x="1603" y="1225"/>
                </a:lnTo>
                <a:lnTo>
                  <a:pt x="1603" y="1231"/>
                </a:lnTo>
                <a:lnTo>
                  <a:pt x="1603" y="1237"/>
                </a:lnTo>
                <a:lnTo>
                  <a:pt x="1609" y="1243"/>
                </a:lnTo>
                <a:lnTo>
                  <a:pt x="1609" y="1249"/>
                </a:lnTo>
                <a:lnTo>
                  <a:pt x="1609" y="1255"/>
                </a:lnTo>
                <a:lnTo>
                  <a:pt x="1609" y="1261"/>
                </a:lnTo>
                <a:lnTo>
                  <a:pt x="1615" y="1267"/>
                </a:lnTo>
                <a:lnTo>
                  <a:pt x="1615" y="1273"/>
                </a:lnTo>
                <a:lnTo>
                  <a:pt x="1621" y="1279"/>
                </a:lnTo>
                <a:lnTo>
                  <a:pt x="1627" y="1273"/>
                </a:lnTo>
                <a:lnTo>
                  <a:pt x="1633" y="1267"/>
                </a:lnTo>
                <a:lnTo>
                  <a:pt x="1633" y="1261"/>
                </a:lnTo>
                <a:lnTo>
                  <a:pt x="1633" y="1255"/>
                </a:lnTo>
                <a:lnTo>
                  <a:pt x="1633" y="1249"/>
                </a:lnTo>
                <a:lnTo>
                  <a:pt x="1639" y="1243"/>
                </a:lnTo>
                <a:lnTo>
                  <a:pt x="1639" y="1237"/>
                </a:lnTo>
                <a:lnTo>
                  <a:pt x="1639" y="1225"/>
                </a:lnTo>
                <a:lnTo>
                  <a:pt x="1639" y="1219"/>
                </a:lnTo>
                <a:lnTo>
                  <a:pt x="1639" y="1207"/>
                </a:lnTo>
                <a:lnTo>
                  <a:pt x="1645" y="1201"/>
                </a:lnTo>
                <a:lnTo>
                  <a:pt x="1645" y="1189"/>
                </a:lnTo>
                <a:lnTo>
                  <a:pt x="1645" y="1177"/>
                </a:lnTo>
                <a:lnTo>
                  <a:pt x="1645" y="1171"/>
                </a:lnTo>
                <a:lnTo>
                  <a:pt x="1651" y="1159"/>
                </a:lnTo>
                <a:lnTo>
                  <a:pt x="1651" y="1147"/>
                </a:lnTo>
                <a:lnTo>
                  <a:pt x="1651" y="1135"/>
                </a:lnTo>
                <a:lnTo>
                  <a:pt x="1651" y="1117"/>
                </a:lnTo>
                <a:lnTo>
                  <a:pt x="1651" y="1105"/>
                </a:lnTo>
                <a:lnTo>
                  <a:pt x="1657" y="1093"/>
                </a:lnTo>
                <a:lnTo>
                  <a:pt x="1657" y="1081"/>
                </a:lnTo>
                <a:lnTo>
                  <a:pt x="1657" y="1063"/>
                </a:lnTo>
                <a:lnTo>
                  <a:pt x="1657" y="1050"/>
                </a:lnTo>
                <a:lnTo>
                  <a:pt x="1657" y="1032"/>
                </a:lnTo>
                <a:lnTo>
                  <a:pt x="1663" y="1020"/>
                </a:lnTo>
                <a:lnTo>
                  <a:pt x="1663" y="1002"/>
                </a:lnTo>
                <a:lnTo>
                  <a:pt x="1663" y="990"/>
                </a:lnTo>
                <a:lnTo>
                  <a:pt x="1663" y="972"/>
                </a:lnTo>
                <a:lnTo>
                  <a:pt x="1669" y="960"/>
                </a:lnTo>
                <a:lnTo>
                  <a:pt x="1669" y="942"/>
                </a:lnTo>
                <a:lnTo>
                  <a:pt x="1669" y="930"/>
                </a:lnTo>
                <a:lnTo>
                  <a:pt x="1669" y="912"/>
                </a:lnTo>
                <a:lnTo>
                  <a:pt x="1669" y="900"/>
                </a:lnTo>
                <a:lnTo>
                  <a:pt x="1675" y="882"/>
                </a:lnTo>
                <a:lnTo>
                  <a:pt x="1675" y="870"/>
                </a:lnTo>
                <a:lnTo>
                  <a:pt x="1675" y="852"/>
                </a:lnTo>
                <a:lnTo>
                  <a:pt x="1675" y="840"/>
                </a:lnTo>
                <a:lnTo>
                  <a:pt x="1681" y="822"/>
                </a:lnTo>
                <a:lnTo>
                  <a:pt x="1681" y="810"/>
                </a:lnTo>
                <a:lnTo>
                  <a:pt x="1681" y="798"/>
                </a:lnTo>
                <a:lnTo>
                  <a:pt x="1681" y="786"/>
                </a:lnTo>
                <a:lnTo>
                  <a:pt x="1681" y="768"/>
                </a:lnTo>
                <a:lnTo>
                  <a:pt x="1687" y="756"/>
                </a:lnTo>
                <a:lnTo>
                  <a:pt x="1687" y="744"/>
                </a:lnTo>
                <a:lnTo>
                  <a:pt x="1687" y="738"/>
                </a:lnTo>
                <a:lnTo>
                  <a:pt x="1687" y="726"/>
                </a:lnTo>
                <a:lnTo>
                  <a:pt x="1687" y="714"/>
                </a:lnTo>
                <a:lnTo>
                  <a:pt x="1693" y="702"/>
                </a:lnTo>
                <a:lnTo>
                  <a:pt x="1693" y="696"/>
                </a:lnTo>
                <a:lnTo>
                  <a:pt x="1693" y="690"/>
                </a:lnTo>
                <a:lnTo>
                  <a:pt x="1693" y="678"/>
                </a:lnTo>
                <a:lnTo>
                  <a:pt x="1699" y="672"/>
                </a:lnTo>
                <a:lnTo>
                  <a:pt x="1699" y="666"/>
                </a:lnTo>
                <a:lnTo>
                  <a:pt x="1699" y="660"/>
                </a:lnTo>
                <a:lnTo>
                  <a:pt x="1699" y="654"/>
                </a:lnTo>
                <a:lnTo>
                  <a:pt x="1705" y="648"/>
                </a:lnTo>
                <a:lnTo>
                  <a:pt x="1705" y="642"/>
                </a:lnTo>
                <a:lnTo>
                  <a:pt x="1711" y="648"/>
                </a:lnTo>
                <a:lnTo>
                  <a:pt x="1711" y="654"/>
                </a:lnTo>
                <a:lnTo>
                  <a:pt x="1717" y="660"/>
                </a:lnTo>
                <a:lnTo>
                  <a:pt x="1717" y="666"/>
                </a:lnTo>
                <a:lnTo>
                  <a:pt x="1717" y="672"/>
                </a:lnTo>
                <a:lnTo>
                  <a:pt x="1717" y="678"/>
                </a:lnTo>
                <a:lnTo>
                  <a:pt x="1717" y="684"/>
                </a:lnTo>
                <a:lnTo>
                  <a:pt x="1723" y="696"/>
                </a:lnTo>
                <a:lnTo>
                  <a:pt x="1723" y="702"/>
                </a:lnTo>
                <a:lnTo>
                  <a:pt x="1723" y="714"/>
                </a:lnTo>
                <a:lnTo>
                  <a:pt x="1723" y="726"/>
                </a:lnTo>
                <a:lnTo>
                  <a:pt x="1729" y="738"/>
                </a:lnTo>
                <a:lnTo>
                  <a:pt x="1729" y="750"/>
                </a:lnTo>
                <a:lnTo>
                  <a:pt x="1729" y="762"/>
                </a:lnTo>
                <a:lnTo>
                  <a:pt x="1729" y="780"/>
                </a:lnTo>
                <a:lnTo>
                  <a:pt x="1729" y="792"/>
                </a:lnTo>
                <a:lnTo>
                  <a:pt x="1735" y="810"/>
                </a:lnTo>
                <a:lnTo>
                  <a:pt x="1735" y="828"/>
                </a:lnTo>
                <a:lnTo>
                  <a:pt x="1735" y="840"/>
                </a:lnTo>
                <a:lnTo>
                  <a:pt x="1735" y="858"/>
                </a:lnTo>
                <a:lnTo>
                  <a:pt x="1735" y="876"/>
                </a:lnTo>
                <a:lnTo>
                  <a:pt x="1741" y="894"/>
                </a:lnTo>
                <a:lnTo>
                  <a:pt x="1741" y="912"/>
                </a:lnTo>
                <a:lnTo>
                  <a:pt x="1741" y="936"/>
                </a:lnTo>
                <a:lnTo>
                  <a:pt x="1741" y="954"/>
                </a:lnTo>
                <a:lnTo>
                  <a:pt x="1747" y="972"/>
                </a:lnTo>
                <a:lnTo>
                  <a:pt x="1747" y="996"/>
                </a:lnTo>
                <a:lnTo>
                  <a:pt x="1747" y="1014"/>
                </a:lnTo>
                <a:lnTo>
                  <a:pt x="1747" y="1032"/>
                </a:lnTo>
                <a:lnTo>
                  <a:pt x="1747" y="1057"/>
                </a:lnTo>
                <a:lnTo>
                  <a:pt x="1753" y="1075"/>
                </a:lnTo>
                <a:lnTo>
                  <a:pt x="1753" y="1099"/>
                </a:lnTo>
                <a:lnTo>
                  <a:pt x="1753" y="1117"/>
                </a:lnTo>
                <a:lnTo>
                  <a:pt x="1753" y="1141"/>
                </a:lnTo>
                <a:lnTo>
                  <a:pt x="1753" y="1159"/>
                </a:lnTo>
                <a:lnTo>
                  <a:pt x="1759" y="1183"/>
                </a:lnTo>
                <a:lnTo>
                  <a:pt x="1759" y="1201"/>
                </a:lnTo>
                <a:lnTo>
                  <a:pt x="1759" y="1219"/>
                </a:lnTo>
                <a:lnTo>
                  <a:pt x="1759" y="1243"/>
                </a:lnTo>
                <a:lnTo>
                  <a:pt x="1765" y="1261"/>
                </a:lnTo>
                <a:lnTo>
                  <a:pt x="1765" y="1279"/>
                </a:lnTo>
                <a:lnTo>
                  <a:pt x="1765" y="1297"/>
                </a:lnTo>
                <a:lnTo>
                  <a:pt x="1765" y="1315"/>
                </a:lnTo>
                <a:lnTo>
                  <a:pt x="1765" y="1333"/>
                </a:lnTo>
                <a:lnTo>
                  <a:pt x="1771" y="1351"/>
                </a:lnTo>
                <a:lnTo>
                  <a:pt x="1771" y="1369"/>
                </a:lnTo>
                <a:lnTo>
                  <a:pt x="1771" y="1381"/>
                </a:lnTo>
                <a:lnTo>
                  <a:pt x="1771" y="1399"/>
                </a:lnTo>
                <a:lnTo>
                  <a:pt x="1777" y="1411"/>
                </a:lnTo>
                <a:lnTo>
                  <a:pt x="1777" y="1423"/>
                </a:lnTo>
                <a:lnTo>
                  <a:pt x="1777" y="1441"/>
                </a:lnTo>
                <a:lnTo>
                  <a:pt x="1777" y="1453"/>
                </a:lnTo>
                <a:lnTo>
                  <a:pt x="1777" y="1459"/>
                </a:lnTo>
                <a:lnTo>
                  <a:pt x="1783" y="1471"/>
                </a:lnTo>
                <a:lnTo>
                  <a:pt x="1783" y="1483"/>
                </a:lnTo>
                <a:lnTo>
                  <a:pt x="1783" y="1489"/>
                </a:lnTo>
                <a:lnTo>
                  <a:pt x="1783" y="1495"/>
                </a:lnTo>
                <a:lnTo>
                  <a:pt x="1783" y="1501"/>
                </a:lnTo>
                <a:lnTo>
                  <a:pt x="1789" y="1507"/>
                </a:lnTo>
                <a:lnTo>
                  <a:pt x="1789" y="1513"/>
                </a:lnTo>
                <a:lnTo>
                  <a:pt x="1795" y="1519"/>
                </a:lnTo>
                <a:lnTo>
                  <a:pt x="1795" y="1513"/>
                </a:lnTo>
                <a:lnTo>
                  <a:pt x="1801" y="1507"/>
                </a:lnTo>
                <a:lnTo>
                  <a:pt x="1801" y="1501"/>
                </a:lnTo>
                <a:lnTo>
                  <a:pt x="1801" y="1495"/>
                </a:lnTo>
                <a:lnTo>
                  <a:pt x="1801" y="1483"/>
                </a:lnTo>
                <a:lnTo>
                  <a:pt x="1807" y="1477"/>
                </a:lnTo>
                <a:lnTo>
                  <a:pt x="1807" y="1465"/>
                </a:lnTo>
                <a:lnTo>
                  <a:pt x="1807" y="1453"/>
                </a:lnTo>
                <a:lnTo>
                  <a:pt x="1807" y="1441"/>
                </a:lnTo>
                <a:lnTo>
                  <a:pt x="1807" y="1429"/>
                </a:lnTo>
                <a:lnTo>
                  <a:pt x="1813" y="1417"/>
                </a:lnTo>
                <a:lnTo>
                  <a:pt x="1813" y="1399"/>
                </a:lnTo>
                <a:lnTo>
                  <a:pt x="1813" y="1381"/>
                </a:lnTo>
                <a:lnTo>
                  <a:pt x="1813" y="1363"/>
                </a:lnTo>
                <a:lnTo>
                  <a:pt x="1813" y="1345"/>
                </a:lnTo>
                <a:lnTo>
                  <a:pt x="1819" y="1327"/>
                </a:lnTo>
                <a:lnTo>
                  <a:pt x="1819" y="1309"/>
                </a:lnTo>
                <a:lnTo>
                  <a:pt x="1819" y="1291"/>
                </a:lnTo>
                <a:lnTo>
                  <a:pt x="1819" y="1267"/>
                </a:lnTo>
                <a:lnTo>
                  <a:pt x="1825" y="1243"/>
                </a:lnTo>
                <a:lnTo>
                  <a:pt x="1825" y="1225"/>
                </a:lnTo>
                <a:lnTo>
                  <a:pt x="1825" y="1201"/>
                </a:lnTo>
                <a:lnTo>
                  <a:pt x="1825" y="1177"/>
                </a:lnTo>
                <a:lnTo>
                  <a:pt x="1825" y="1153"/>
                </a:lnTo>
                <a:lnTo>
                  <a:pt x="1831" y="1129"/>
                </a:lnTo>
                <a:lnTo>
                  <a:pt x="1831" y="1105"/>
                </a:lnTo>
                <a:lnTo>
                  <a:pt x="1831" y="1081"/>
                </a:lnTo>
                <a:lnTo>
                  <a:pt x="1831" y="1050"/>
                </a:lnTo>
                <a:lnTo>
                  <a:pt x="1831" y="1026"/>
                </a:lnTo>
                <a:lnTo>
                  <a:pt x="1837" y="1002"/>
                </a:lnTo>
                <a:lnTo>
                  <a:pt x="1837" y="972"/>
                </a:lnTo>
                <a:lnTo>
                  <a:pt x="1837" y="948"/>
                </a:lnTo>
                <a:lnTo>
                  <a:pt x="1837" y="924"/>
                </a:lnTo>
                <a:lnTo>
                  <a:pt x="1843" y="894"/>
                </a:lnTo>
                <a:lnTo>
                  <a:pt x="1843" y="870"/>
                </a:lnTo>
                <a:lnTo>
                  <a:pt x="1843" y="846"/>
                </a:lnTo>
                <a:lnTo>
                  <a:pt x="1843" y="822"/>
                </a:lnTo>
                <a:lnTo>
                  <a:pt x="1843" y="792"/>
                </a:lnTo>
                <a:lnTo>
                  <a:pt x="1849" y="768"/>
                </a:lnTo>
                <a:lnTo>
                  <a:pt x="1849" y="744"/>
                </a:lnTo>
                <a:lnTo>
                  <a:pt x="1849" y="720"/>
                </a:lnTo>
                <a:lnTo>
                  <a:pt x="1849" y="696"/>
                </a:lnTo>
                <a:lnTo>
                  <a:pt x="1855" y="678"/>
                </a:lnTo>
                <a:lnTo>
                  <a:pt x="1855" y="654"/>
                </a:lnTo>
                <a:lnTo>
                  <a:pt x="1855" y="630"/>
                </a:lnTo>
                <a:lnTo>
                  <a:pt x="1855" y="612"/>
                </a:lnTo>
                <a:lnTo>
                  <a:pt x="1855" y="594"/>
                </a:lnTo>
                <a:lnTo>
                  <a:pt x="1861" y="576"/>
                </a:lnTo>
                <a:lnTo>
                  <a:pt x="1861" y="558"/>
                </a:lnTo>
                <a:lnTo>
                  <a:pt x="1861" y="540"/>
                </a:lnTo>
                <a:lnTo>
                  <a:pt x="1861" y="522"/>
                </a:lnTo>
                <a:lnTo>
                  <a:pt x="1861" y="510"/>
                </a:lnTo>
                <a:lnTo>
                  <a:pt x="1867" y="492"/>
                </a:lnTo>
                <a:lnTo>
                  <a:pt x="1867" y="480"/>
                </a:lnTo>
                <a:lnTo>
                  <a:pt x="1867" y="468"/>
                </a:lnTo>
                <a:lnTo>
                  <a:pt x="1867" y="456"/>
                </a:lnTo>
                <a:lnTo>
                  <a:pt x="1873" y="450"/>
                </a:lnTo>
                <a:lnTo>
                  <a:pt x="1873" y="444"/>
                </a:lnTo>
                <a:lnTo>
                  <a:pt x="1873" y="432"/>
                </a:lnTo>
                <a:lnTo>
                  <a:pt x="1873" y="426"/>
                </a:lnTo>
                <a:lnTo>
                  <a:pt x="1879" y="420"/>
                </a:lnTo>
                <a:lnTo>
                  <a:pt x="1885" y="426"/>
                </a:lnTo>
                <a:lnTo>
                  <a:pt x="1885" y="432"/>
                </a:lnTo>
                <a:lnTo>
                  <a:pt x="1885" y="438"/>
                </a:lnTo>
                <a:lnTo>
                  <a:pt x="1885" y="450"/>
                </a:lnTo>
                <a:lnTo>
                  <a:pt x="1891" y="456"/>
                </a:lnTo>
                <a:lnTo>
                  <a:pt x="1891" y="468"/>
                </a:lnTo>
                <a:lnTo>
                  <a:pt x="1891" y="480"/>
                </a:lnTo>
                <a:lnTo>
                  <a:pt x="1891" y="492"/>
                </a:lnTo>
                <a:lnTo>
                  <a:pt x="1891" y="510"/>
                </a:lnTo>
                <a:lnTo>
                  <a:pt x="1897" y="522"/>
                </a:lnTo>
                <a:lnTo>
                  <a:pt x="1897" y="540"/>
                </a:lnTo>
                <a:lnTo>
                  <a:pt x="1897" y="558"/>
                </a:lnTo>
                <a:lnTo>
                  <a:pt x="1897" y="576"/>
                </a:lnTo>
                <a:lnTo>
                  <a:pt x="1903" y="600"/>
                </a:lnTo>
                <a:lnTo>
                  <a:pt x="1903" y="618"/>
                </a:lnTo>
                <a:lnTo>
                  <a:pt x="1903" y="642"/>
                </a:lnTo>
                <a:lnTo>
                  <a:pt x="1903" y="666"/>
                </a:lnTo>
                <a:lnTo>
                  <a:pt x="1903" y="690"/>
                </a:lnTo>
                <a:lnTo>
                  <a:pt x="1909" y="714"/>
                </a:lnTo>
                <a:lnTo>
                  <a:pt x="1909" y="738"/>
                </a:lnTo>
                <a:lnTo>
                  <a:pt x="1909" y="768"/>
                </a:lnTo>
                <a:lnTo>
                  <a:pt x="1909" y="792"/>
                </a:lnTo>
                <a:lnTo>
                  <a:pt x="1909" y="822"/>
                </a:lnTo>
                <a:lnTo>
                  <a:pt x="1915" y="852"/>
                </a:lnTo>
                <a:lnTo>
                  <a:pt x="1915" y="882"/>
                </a:lnTo>
                <a:lnTo>
                  <a:pt x="1915" y="906"/>
                </a:lnTo>
                <a:lnTo>
                  <a:pt x="1915" y="936"/>
                </a:lnTo>
                <a:lnTo>
                  <a:pt x="1921" y="966"/>
                </a:lnTo>
                <a:lnTo>
                  <a:pt x="1921" y="1002"/>
                </a:lnTo>
                <a:lnTo>
                  <a:pt x="1921" y="1032"/>
                </a:lnTo>
                <a:lnTo>
                  <a:pt x="1921" y="1063"/>
                </a:lnTo>
                <a:lnTo>
                  <a:pt x="1921" y="1093"/>
                </a:lnTo>
                <a:lnTo>
                  <a:pt x="1927" y="1123"/>
                </a:lnTo>
                <a:lnTo>
                  <a:pt x="1927" y="1153"/>
                </a:lnTo>
                <a:lnTo>
                  <a:pt x="1927" y="1183"/>
                </a:lnTo>
                <a:lnTo>
                  <a:pt x="1927" y="1213"/>
                </a:lnTo>
                <a:lnTo>
                  <a:pt x="1933" y="1243"/>
                </a:lnTo>
                <a:lnTo>
                  <a:pt x="1933" y="1273"/>
                </a:lnTo>
                <a:lnTo>
                  <a:pt x="1933" y="1303"/>
                </a:lnTo>
                <a:lnTo>
                  <a:pt x="1933" y="1333"/>
                </a:lnTo>
                <a:lnTo>
                  <a:pt x="1933" y="1363"/>
                </a:lnTo>
                <a:lnTo>
                  <a:pt x="1939" y="1387"/>
                </a:lnTo>
                <a:lnTo>
                  <a:pt x="1939" y="1417"/>
                </a:lnTo>
                <a:lnTo>
                  <a:pt x="1939" y="1441"/>
                </a:lnTo>
                <a:lnTo>
                  <a:pt x="1939" y="1465"/>
                </a:lnTo>
                <a:lnTo>
                  <a:pt x="1939" y="1489"/>
                </a:lnTo>
                <a:lnTo>
                  <a:pt x="1945" y="1513"/>
                </a:lnTo>
                <a:lnTo>
                  <a:pt x="1945" y="1537"/>
                </a:lnTo>
                <a:lnTo>
                  <a:pt x="1945" y="1561"/>
                </a:lnTo>
                <a:lnTo>
                  <a:pt x="1945" y="1579"/>
                </a:lnTo>
                <a:lnTo>
                  <a:pt x="1951" y="1597"/>
                </a:lnTo>
                <a:lnTo>
                  <a:pt x="1951" y="1615"/>
                </a:lnTo>
                <a:lnTo>
                  <a:pt x="1951" y="1633"/>
                </a:lnTo>
                <a:lnTo>
                  <a:pt x="1951" y="1651"/>
                </a:lnTo>
                <a:lnTo>
                  <a:pt x="1951" y="1663"/>
                </a:lnTo>
                <a:lnTo>
                  <a:pt x="1957" y="1675"/>
                </a:lnTo>
                <a:lnTo>
                  <a:pt x="1957" y="1687"/>
                </a:lnTo>
                <a:lnTo>
                  <a:pt x="1957" y="1699"/>
                </a:lnTo>
                <a:lnTo>
                  <a:pt x="1957" y="1705"/>
                </a:lnTo>
                <a:lnTo>
                  <a:pt x="1957" y="1711"/>
                </a:lnTo>
                <a:lnTo>
                  <a:pt x="1963" y="1717"/>
                </a:lnTo>
                <a:lnTo>
                  <a:pt x="1969" y="1723"/>
                </a:lnTo>
                <a:lnTo>
                  <a:pt x="1969" y="1717"/>
                </a:lnTo>
                <a:lnTo>
                  <a:pt x="1969" y="1711"/>
                </a:lnTo>
                <a:lnTo>
                  <a:pt x="1969" y="1705"/>
                </a:lnTo>
                <a:lnTo>
                  <a:pt x="1975" y="1699"/>
                </a:lnTo>
                <a:lnTo>
                  <a:pt x="1975" y="1687"/>
                </a:lnTo>
                <a:lnTo>
                  <a:pt x="1975" y="1675"/>
                </a:lnTo>
                <a:lnTo>
                  <a:pt x="1975" y="1663"/>
                </a:lnTo>
                <a:lnTo>
                  <a:pt x="1981" y="1645"/>
                </a:lnTo>
                <a:lnTo>
                  <a:pt x="1981" y="1633"/>
                </a:lnTo>
                <a:lnTo>
                  <a:pt x="1981" y="1615"/>
                </a:lnTo>
                <a:lnTo>
                  <a:pt x="1981" y="1597"/>
                </a:lnTo>
                <a:lnTo>
                  <a:pt x="1981" y="1573"/>
                </a:lnTo>
                <a:lnTo>
                  <a:pt x="1987" y="1555"/>
                </a:lnTo>
                <a:lnTo>
                  <a:pt x="1987" y="1531"/>
                </a:lnTo>
                <a:lnTo>
                  <a:pt x="1987" y="1507"/>
                </a:lnTo>
                <a:lnTo>
                  <a:pt x="1987" y="1483"/>
                </a:lnTo>
                <a:lnTo>
                  <a:pt x="1987" y="1453"/>
                </a:lnTo>
                <a:lnTo>
                  <a:pt x="1993" y="1429"/>
                </a:lnTo>
                <a:lnTo>
                  <a:pt x="1993" y="1399"/>
                </a:lnTo>
                <a:lnTo>
                  <a:pt x="1993" y="1369"/>
                </a:lnTo>
                <a:lnTo>
                  <a:pt x="1993" y="1339"/>
                </a:lnTo>
                <a:lnTo>
                  <a:pt x="1999" y="1309"/>
                </a:lnTo>
                <a:lnTo>
                  <a:pt x="1999" y="1279"/>
                </a:lnTo>
                <a:lnTo>
                  <a:pt x="1999" y="1243"/>
                </a:lnTo>
                <a:lnTo>
                  <a:pt x="1999" y="1213"/>
                </a:lnTo>
                <a:lnTo>
                  <a:pt x="1999" y="1177"/>
                </a:lnTo>
                <a:lnTo>
                  <a:pt x="2005" y="1141"/>
                </a:lnTo>
                <a:lnTo>
                  <a:pt x="2005" y="1111"/>
                </a:lnTo>
                <a:lnTo>
                  <a:pt x="2005" y="1075"/>
                </a:lnTo>
                <a:lnTo>
                  <a:pt x="2005" y="1038"/>
                </a:lnTo>
                <a:lnTo>
                  <a:pt x="2005" y="1002"/>
                </a:lnTo>
                <a:lnTo>
                  <a:pt x="2011" y="966"/>
                </a:lnTo>
                <a:lnTo>
                  <a:pt x="2011" y="936"/>
                </a:lnTo>
                <a:lnTo>
                  <a:pt x="2011" y="900"/>
                </a:lnTo>
                <a:lnTo>
                  <a:pt x="2011" y="864"/>
                </a:lnTo>
                <a:lnTo>
                  <a:pt x="2017" y="828"/>
                </a:lnTo>
                <a:lnTo>
                  <a:pt x="2017" y="792"/>
                </a:lnTo>
                <a:lnTo>
                  <a:pt x="2017" y="762"/>
                </a:lnTo>
                <a:lnTo>
                  <a:pt x="2017" y="726"/>
                </a:lnTo>
                <a:lnTo>
                  <a:pt x="2017" y="690"/>
                </a:lnTo>
                <a:lnTo>
                  <a:pt x="2023" y="660"/>
                </a:lnTo>
                <a:lnTo>
                  <a:pt x="2023" y="630"/>
                </a:lnTo>
                <a:lnTo>
                  <a:pt x="2023" y="600"/>
                </a:lnTo>
                <a:lnTo>
                  <a:pt x="2023" y="570"/>
                </a:lnTo>
                <a:lnTo>
                  <a:pt x="2029" y="540"/>
                </a:lnTo>
                <a:lnTo>
                  <a:pt x="2029" y="510"/>
                </a:lnTo>
                <a:lnTo>
                  <a:pt x="2029" y="486"/>
                </a:lnTo>
                <a:lnTo>
                  <a:pt x="2029" y="456"/>
                </a:lnTo>
                <a:lnTo>
                  <a:pt x="2029" y="432"/>
                </a:lnTo>
                <a:lnTo>
                  <a:pt x="2035" y="408"/>
                </a:lnTo>
                <a:lnTo>
                  <a:pt x="2035" y="384"/>
                </a:lnTo>
                <a:lnTo>
                  <a:pt x="2035" y="366"/>
                </a:lnTo>
                <a:lnTo>
                  <a:pt x="2035" y="348"/>
                </a:lnTo>
                <a:lnTo>
                  <a:pt x="2035" y="330"/>
                </a:lnTo>
                <a:lnTo>
                  <a:pt x="2041" y="312"/>
                </a:lnTo>
                <a:lnTo>
                  <a:pt x="2041" y="294"/>
                </a:lnTo>
                <a:lnTo>
                  <a:pt x="2041" y="282"/>
                </a:lnTo>
                <a:lnTo>
                  <a:pt x="2041" y="270"/>
                </a:lnTo>
                <a:lnTo>
                  <a:pt x="2047" y="258"/>
                </a:lnTo>
                <a:lnTo>
                  <a:pt x="2047" y="252"/>
                </a:lnTo>
                <a:lnTo>
                  <a:pt x="2047" y="246"/>
                </a:lnTo>
                <a:lnTo>
                  <a:pt x="2047" y="240"/>
                </a:lnTo>
                <a:lnTo>
                  <a:pt x="2053" y="234"/>
                </a:lnTo>
                <a:lnTo>
                  <a:pt x="2053" y="240"/>
                </a:lnTo>
                <a:lnTo>
                  <a:pt x="2059" y="246"/>
                </a:lnTo>
                <a:lnTo>
                  <a:pt x="2059" y="252"/>
                </a:lnTo>
                <a:lnTo>
                  <a:pt x="2059" y="264"/>
                </a:lnTo>
                <a:lnTo>
                  <a:pt x="2059" y="270"/>
                </a:lnTo>
                <a:lnTo>
                  <a:pt x="2059" y="282"/>
                </a:lnTo>
                <a:lnTo>
                  <a:pt x="2065" y="300"/>
                </a:lnTo>
                <a:lnTo>
                  <a:pt x="2065" y="312"/>
                </a:lnTo>
                <a:lnTo>
                  <a:pt x="2065" y="330"/>
                </a:lnTo>
                <a:lnTo>
                  <a:pt x="2065" y="348"/>
                </a:lnTo>
                <a:lnTo>
                  <a:pt x="2065" y="372"/>
                </a:lnTo>
                <a:lnTo>
                  <a:pt x="2071" y="390"/>
                </a:lnTo>
                <a:lnTo>
                  <a:pt x="2071" y="414"/>
                </a:lnTo>
                <a:lnTo>
                  <a:pt x="2071" y="438"/>
                </a:lnTo>
                <a:lnTo>
                  <a:pt x="2071" y="468"/>
                </a:lnTo>
                <a:lnTo>
                  <a:pt x="2077" y="492"/>
                </a:lnTo>
                <a:lnTo>
                  <a:pt x="2077" y="522"/>
                </a:lnTo>
                <a:lnTo>
                  <a:pt x="2077" y="552"/>
                </a:lnTo>
                <a:lnTo>
                  <a:pt x="2077" y="582"/>
                </a:lnTo>
                <a:lnTo>
                  <a:pt x="2077" y="618"/>
                </a:lnTo>
                <a:lnTo>
                  <a:pt x="2083" y="648"/>
                </a:lnTo>
                <a:lnTo>
                  <a:pt x="2083" y="684"/>
                </a:lnTo>
                <a:lnTo>
                  <a:pt x="2083" y="720"/>
                </a:lnTo>
                <a:lnTo>
                  <a:pt x="2083" y="756"/>
                </a:lnTo>
                <a:lnTo>
                  <a:pt x="2083" y="792"/>
                </a:lnTo>
                <a:lnTo>
                  <a:pt x="2089" y="828"/>
                </a:lnTo>
                <a:lnTo>
                  <a:pt x="2089" y="864"/>
                </a:lnTo>
                <a:lnTo>
                  <a:pt x="2089" y="900"/>
                </a:lnTo>
                <a:lnTo>
                  <a:pt x="2089" y="942"/>
                </a:lnTo>
                <a:lnTo>
                  <a:pt x="2095" y="978"/>
                </a:lnTo>
                <a:lnTo>
                  <a:pt x="2095" y="1020"/>
                </a:lnTo>
                <a:lnTo>
                  <a:pt x="2095" y="1057"/>
                </a:lnTo>
                <a:lnTo>
                  <a:pt x="2095" y="1099"/>
                </a:lnTo>
                <a:lnTo>
                  <a:pt x="2095" y="1135"/>
                </a:lnTo>
                <a:lnTo>
                  <a:pt x="2101" y="1177"/>
                </a:lnTo>
                <a:lnTo>
                  <a:pt x="2101" y="1213"/>
                </a:lnTo>
                <a:lnTo>
                  <a:pt x="2101" y="1255"/>
                </a:lnTo>
                <a:lnTo>
                  <a:pt x="2101" y="1291"/>
                </a:lnTo>
                <a:lnTo>
                  <a:pt x="2107" y="1327"/>
                </a:lnTo>
                <a:lnTo>
                  <a:pt x="2107" y="1363"/>
                </a:lnTo>
                <a:lnTo>
                  <a:pt x="2107" y="1399"/>
                </a:lnTo>
                <a:lnTo>
                  <a:pt x="2107" y="1435"/>
                </a:lnTo>
                <a:lnTo>
                  <a:pt x="2107" y="1471"/>
                </a:lnTo>
                <a:lnTo>
                  <a:pt x="2113" y="1507"/>
                </a:lnTo>
                <a:lnTo>
                  <a:pt x="2113" y="1537"/>
                </a:lnTo>
                <a:lnTo>
                  <a:pt x="2113" y="1567"/>
                </a:lnTo>
                <a:lnTo>
                  <a:pt x="2113" y="1597"/>
                </a:lnTo>
                <a:lnTo>
                  <a:pt x="2113" y="1627"/>
                </a:lnTo>
                <a:lnTo>
                  <a:pt x="2119" y="1657"/>
                </a:lnTo>
                <a:lnTo>
                  <a:pt x="2119" y="1681"/>
                </a:lnTo>
                <a:lnTo>
                  <a:pt x="2119" y="1711"/>
                </a:lnTo>
                <a:lnTo>
                  <a:pt x="2119" y="1735"/>
                </a:lnTo>
                <a:lnTo>
                  <a:pt x="2125" y="1753"/>
                </a:lnTo>
                <a:lnTo>
                  <a:pt x="2125" y="1777"/>
                </a:lnTo>
                <a:lnTo>
                  <a:pt x="2125" y="1795"/>
                </a:lnTo>
                <a:lnTo>
                  <a:pt x="2125" y="1813"/>
                </a:lnTo>
                <a:lnTo>
                  <a:pt x="2125" y="1825"/>
                </a:lnTo>
                <a:lnTo>
                  <a:pt x="2131" y="1843"/>
                </a:lnTo>
                <a:lnTo>
                  <a:pt x="2131" y="1855"/>
                </a:lnTo>
                <a:lnTo>
                  <a:pt x="2131" y="1867"/>
                </a:lnTo>
                <a:lnTo>
                  <a:pt x="2131" y="1873"/>
                </a:lnTo>
                <a:lnTo>
                  <a:pt x="2131" y="1879"/>
                </a:lnTo>
                <a:lnTo>
                  <a:pt x="2137" y="1885"/>
                </a:lnTo>
                <a:lnTo>
                  <a:pt x="2137" y="1891"/>
                </a:lnTo>
                <a:lnTo>
                  <a:pt x="2143" y="1885"/>
                </a:lnTo>
                <a:lnTo>
                  <a:pt x="2143" y="1879"/>
                </a:lnTo>
                <a:lnTo>
                  <a:pt x="2143" y="1873"/>
                </a:lnTo>
                <a:lnTo>
                  <a:pt x="2143" y="1861"/>
                </a:lnTo>
                <a:lnTo>
                  <a:pt x="2143" y="1855"/>
                </a:lnTo>
                <a:lnTo>
                  <a:pt x="2149" y="1843"/>
                </a:lnTo>
                <a:lnTo>
                  <a:pt x="2149" y="1825"/>
                </a:lnTo>
                <a:lnTo>
                  <a:pt x="2149" y="1813"/>
                </a:lnTo>
                <a:lnTo>
                  <a:pt x="2149" y="1795"/>
                </a:lnTo>
                <a:lnTo>
                  <a:pt x="2155" y="1771"/>
                </a:lnTo>
                <a:lnTo>
                  <a:pt x="2155" y="1753"/>
                </a:lnTo>
                <a:lnTo>
                  <a:pt x="2155" y="1729"/>
                </a:lnTo>
                <a:lnTo>
                  <a:pt x="2155" y="1705"/>
                </a:lnTo>
                <a:lnTo>
                  <a:pt x="2155" y="1675"/>
                </a:lnTo>
                <a:lnTo>
                  <a:pt x="2161" y="1651"/>
                </a:lnTo>
                <a:lnTo>
                  <a:pt x="2161" y="1621"/>
                </a:lnTo>
                <a:lnTo>
                  <a:pt x="2161" y="1591"/>
                </a:lnTo>
                <a:lnTo>
                  <a:pt x="2161" y="1561"/>
                </a:lnTo>
                <a:lnTo>
                  <a:pt x="2161" y="1525"/>
                </a:lnTo>
                <a:lnTo>
                  <a:pt x="2167" y="1489"/>
                </a:lnTo>
                <a:lnTo>
                  <a:pt x="2167" y="1453"/>
                </a:lnTo>
                <a:lnTo>
                  <a:pt x="2167" y="1417"/>
                </a:lnTo>
                <a:lnTo>
                  <a:pt x="2167" y="1381"/>
                </a:lnTo>
                <a:lnTo>
                  <a:pt x="2173" y="1345"/>
                </a:lnTo>
                <a:lnTo>
                  <a:pt x="2173" y="1303"/>
                </a:lnTo>
                <a:lnTo>
                  <a:pt x="2173" y="1261"/>
                </a:lnTo>
                <a:lnTo>
                  <a:pt x="2173" y="1225"/>
                </a:lnTo>
                <a:lnTo>
                  <a:pt x="2173" y="1183"/>
                </a:lnTo>
                <a:lnTo>
                  <a:pt x="2179" y="1141"/>
                </a:lnTo>
                <a:lnTo>
                  <a:pt x="2179" y="1099"/>
                </a:lnTo>
                <a:lnTo>
                  <a:pt x="2179" y="1057"/>
                </a:lnTo>
                <a:lnTo>
                  <a:pt x="2179" y="1014"/>
                </a:lnTo>
                <a:lnTo>
                  <a:pt x="2185" y="972"/>
                </a:lnTo>
                <a:lnTo>
                  <a:pt x="2185" y="930"/>
                </a:lnTo>
                <a:lnTo>
                  <a:pt x="2185" y="888"/>
                </a:lnTo>
                <a:lnTo>
                  <a:pt x="2185" y="846"/>
                </a:lnTo>
                <a:lnTo>
                  <a:pt x="2185" y="804"/>
                </a:lnTo>
                <a:lnTo>
                  <a:pt x="2191" y="762"/>
                </a:lnTo>
                <a:lnTo>
                  <a:pt x="2191" y="720"/>
                </a:lnTo>
                <a:lnTo>
                  <a:pt x="2191" y="684"/>
                </a:lnTo>
                <a:lnTo>
                  <a:pt x="2191" y="642"/>
                </a:lnTo>
                <a:lnTo>
                  <a:pt x="2191" y="606"/>
                </a:lnTo>
                <a:lnTo>
                  <a:pt x="2197" y="564"/>
                </a:lnTo>
                <a:lnTo>
                  <a:pt x="2197" y="528"/>
                </a:lnTo>
                <a:lnTo>
                  <a:pt x="2197" y="492"/>
                </a:lnTo>
                <a:lnTo>
                  <a:pt x="2197" y="456"/>
                </a:lnTo>
                <a:lnTo>
                  <a:pt x="2203" y="426"/>
                </a:lnTo>
                <a:lnTo>
                  <a:pt x="2203" y="390"/>
                </a:lnTo>
                <a:lnTo>
                  <a:pt x="2203" y="360"/>
                </a:lnTo>
                <a:lnTo>
                  <a:pt x="2203" y="330"/>
                </a:lnTo>
                <a:lnTo>
                  <a:pt x="2203" y="306"/>
                </a:lnTo>
                <a:lnTo>
                  <a:pt x="2209" y="276"/>
                </a:lnTo>
                <a:lnTo>
                  <a:pt x="2209" y="252"/>
                </a:lnTo>
                <a:lnTo>
                  <a:pt x="2209" y="228"/>
                </a:lnTo>
                <a:lnTo>
                  <a:pt x="2209" y="210"/>
                </a:lnTo>
                <a:lnTo>
                  <a:pt x="2209" y="186"/>
                </a:lnTo>
                <a:lnTo>
                  <a:pt x="2215" y="168"/>
                </a:lnTo>
                <a:lnTo>
                  <a:pt x="2215" y="156"/>
                </a:lnTo>
                <a:lnTo>
                  <a:pt x="2215" y="138"/>
                </a:lnTo>
                <a:lnTo>
                  <a:pt x="2215" y="126"/>
                </a:lnTo>
                <a:lnTo>
                  <a:pt x="2221" y="120"/>
                </a:lnTo>
                <a:lnTo>
                  <a:pt x="2221" y="108"/>
                </a:lnTo>
                <a:lnTo>
                  <a:pt x="2221" y="102"/>
                </a:lnTo>
                <a:lnTo>
                  <a:pt x="2227" y="96"/>
                </a:lnTo>
                <a:lnTo>
                  <a:pt x="2227" y="102"/>
                </a:lnTo>
                <a:lnTo>
                  <a:pt x="2227" y="108"/>
                </a:lnTo>
                <a:lnTo>
                  <a:pt x="2233" y="120"/>
                </a:lnTo>
                <a:lnTo>
                  <a:pt x="2233" y="126"/>
                </a:lnTo>
                <a:lnTo>
                  <a:pt x="2233" y="138"/>
                </a:lnTo>
                <a:lnTo>
                  <a:pt x="2233" y="156"/>
                </a:lnTo>
                <a:lnTo>
                  <a:pt x="2233" y="168"/>
                </a:lnTo>
                <a:lnTo>
                  <a:pt x="2239" y="186"/>
                </a:lnTo>
                <a:lnTo>
                  <a:pt x="2239" y="210"/>
                </a:lnTo>
                <a:lnTo>
                  <a:pt x="2239" y="228"/>
                </a:lnTo>
                <a:lnTo>
                  <a:pt x="2239" y="252"/>
                </a:lnTo>
                <a:lnTo>
                  <a:pt x="2239" y="282"/>
                </a:lnTo>
                <a:lnTo>
                  <a:pt x="2245" y="306"/>
                </a:lnTo>
                <a:lnTo>
                  <a:pt x="2245" y="336"/>
                </a:lnTo>
                <a:lnTo>
                  <a:pt x="2245" y="366"/>
                </a:lnTo>
                <a:lnTo>
                  <a:pt x="2245" y="396"/>
                </a:lnTo>
                <a:lnTo>
                  <a:pt x="2251" y="432"/>
                </a:lnTo>
                <a:lnTo>
                  <a:pt x="2251" y="468"/>
                </a:lnTo>
                <a:lnTo>
                  <a:pt x="2251" y="504"/>
                </a:lnTo>
                <a:lnTo>
                  <a:pt x="2251" y="540"/>
                </a:lnTo>
                <a:lnTo>
                  <a:pt x="2251" y="576"/>
                </a:lnTo>
                <a:lnTo>
                  <a:pt x="2257" y="618"/>
                </a:lnTo>
                <a:lnTo>
                  <a:pt x="2257" y="654"/>
                </a:lnTo>
                <a:lnTo>
                  <a:pt x="2257" y="696"/>
                </a:lnTo>
                <a:lnTo>
                  <a:pt x="2257" y="738"/>
                </a:lnTo>
                <a:lnTo>
                  <a:pt x="2257" y="780"/>
                </a:lnTo>
                <a:lnTo>
                  <a:pt x="2263" y="828"/>
                </a:lnTo>
                <a:lnTo>
                  <a:pt x="2263" y="870"/>
                </a:lnTo>
                <a:lnTo>
                  <a:pt x="2263" y="912"/>
                </a:lnTo>
                <a:lnTo>
                  <a:pt x="2263" y="960"/>
                </a:lnTo>
                <a:lnTo>
                  <a:pt x="2269" y="1002"/>
                </a:lnTo>
                <a:lnTo>
                  <a:pt x="2269" y="1050"/>
                </a:lnTo>
                <a:lnTo>
                  <a:pt x="2269" y="1093"/>
                </a:lnTo>
                <a:lnTo>
                  <a:pt x="2269" y="1141"/>
                </a:lnTo>
                <a:lnTo>
                  <a:pt x="2269" y="1183"/>
                </a:lnTo>
                <a:lnTo>
                  <a:pt x="2275" y="1225"/>
                </a:lnTo>
                <a:lnTo>
                  <a:pt x="2275" y="1273"/>
                </a:lnTo>
                <a:lnTo>
                  <a:pt x="2275" y="1315"/>
                </a:lnTo>
                <a:lnTo>
                  <a:pt x="2275" y="1357"/>
                </a:lnTo>
                <a:lnTo>
                  <a:pt x="2281" y="1399"/>
                </a:lnTo>
                <a:lnTo>
                  <a:pt x="2281" y="1441"/>
                </a:lnTo>
                <a:lnTo>
                  <a:pt x="2281" y="1483"/>
                </a:lnTo>
                <a:lnTo>
                  <a:pt x="2281" y="1519"/>
                </a:lnTo>
                <a:lnTo>
                  <a:pt x="2281" y="1561"/>
                </a:lnTo>
                <a:lnTo>
                  <a:pt x="2287" y="1597"/>
                </a:lnTo>
                <a:lnTo>
                  <a:pt x="2287" y="1633"/>
                </a:lnTo>
                <a:lnTo>
                  <a:pt x="2287" y="1669"/>
                </a:lnTo>
                <a:lnTo>
                  <a:pt x="2287" y="1699"/>
                </a:lnTo>
                <a:lnTo>
                  <a:pt x="2287" y="1735"/>
                </a:lnTo>
                <a:lnTo>
                  <a:pt x="2293" y="1765"/>
                </a:lnTo>
                <a:lnTo>
                  <a:pt x="2293" y="1795"/>
                </a:lnTo>
                <a:lnTo>
                  <a:pt x="2293" y="1819"/>
                </a:lnTo>
                <a:lnTo>
                  <a:pt x="2293" y="1843"/>
                </a:lnTo>
                <a:lnTo>
                  <a:pt x="2299" y="1867"/>
                </a:lnTo>
                <a:lnTo>
                  <a:pt x="2299" y="1891"/>
                </a:lnTo>
                <a:lnTo>
                  <a:pt x="2299" y="1909"/>
                </a:lnTo>
                <a:lnTo>
                  <a:pt x="2299" y="1927"/>
                </a:lnTo>
                <a:lnTo>
                  <a:pt x="2299" y="1945"/>
                </a:lnTo>
                <a:lnTo>
                  <a:pt x="2305" y="1957"/>
                </a:lnTo>
                <a:lnTo>
                  <a:pt x="2305" y="1969"/>
                </a:lnTo>
                <a:lnTo>
                  <a:pt x="2305" y="1981"/>
                </a:lnTo>
                <a:lnTo>
                  <a:pt x="2305" y="1987"/>
                </a:lnTo>
                <a:lnTo>
                  <a:pt x="2311" y="1993"/>
                </a:lnTo>
                <a:lnTo>
                  <a:pt x="2311" y="1999"/>
                </a:lnTo>
                <a:lnTo>
                  <a:pt x="2311" y="1993"/>
                </a:lnTo>
                <a:lnTo>
                  <a:pt x="2317" y="1987"/>
                </a:lnTo>
                <a:lnTo>
                  <a:pt x="2317" y="1981"/>
                </a:lnTo>
                <a:lnTo>
                  <a:pt x="2317" y="1969"/>
                </a:lnTo>
                <a:lnTo>
                  <a:pt x="2317" y="1957"/>
                </a:lnTo>
                <a:lnTo>
                  <a:pt x="2317" y="1945"/>
                </a:lnTo>
                <a:lnTo>
                  <a:pt x="2323" y="1927"/>
                </a:lnTo>
                <a:lnTo>
                  <a:pt x="2323" y="1909"/>
                </a:lnTo>
                <a:lnTo>
                  <a:pt x="2323" y="1891"/>
                </a:lnTo>
                <a:lnTo>
                  <a:pt x="2323" y="1867"/>
                </a:lnTo>
                <a:lnTo>
                  <a:pt x="2329" y="1843"/>
                </a:lnTo>
                <a:lnTo>
                  <a:pt x="2329" y="1819"/>
                </a:lnTo>
                <a:lnTo>
                  <a:pt x="2329" y="1795"/>
                </a:lnTo>
                <a:lnTo>
                  <a:pt x="2329" y="1765"/>
                </a:lnTo>
                <a:lnTo>
                  <a:pt x="2329" y="1735"/>
                </a:lnTo>
                <a:lnTo>
                  <a:pt x="2335" y="1699"/>
                </a:lnTo>
                <a:lnTo>
                  <a:pt x="2335" y="1669"/>
                </a:lnTo>
                <a:lnTo>
                  <a:pt x="2335" y="1633"/>
                </a:lnTo>
                <a:lnTo>
                  <a:pt x="2335" y="1597"/>
                </a:lnTo>
                <a:lnTo>
                  <a:pt x="2335" y="1555"/>
                </a:lnTo>
                <a:lnTo>
                  <a:pt x="2341" y="1519"/>
                </a:lnTo>
                <a:lnTo>
                  <a:pt x="2341" y="1477"/>
                </a:lnTo>
                <a:lnTo>
                  <a:pt x="2341" y="1435"/>
                </a:lnTo>
                <a:lnTo>
                  <a:pt x="2341" y="1393"/>
                </a:lnTo>
                <a:lnTo>
                  <a:pt x="2347" y="1351"/>
                </a:lnTo>
                <a:lnTo>
                  <a:pt x="2347" y="1303"/>
                </a:lnTo>
                <a:lnTo>
                  <a:pt x="2347" y="1261"/>
                </a:lnTo>
                <a:lnTo>
                  <a:pt x="2347" y="1213"/>
                </a:lnTo>
                <a:lnTo>
                  <a:pt x="2347" y="1171"/>
                </a:lnTo>
                <a:lnTo>
                  <a:pt x="2353" y="1123"/>
                </a:lnTo>
                <a:lnTo>
                  <a:pt x="2353" y="1075"/>
                </a:lnTo>
                <a:lnTo>
                  <a:pt x="2353" y="1026"/>
                </a:lnTo>
                <a:lnTo>
                  <a:pt x="2353" y="984"/>
                </a:lnTo>
                <a:lnTo>
                  <a:pt x="2359" y="936"/>
                </a:lnTo>
                <a:lnTo>
                  <a:pt x="2359" y="888"/>
                </a:lnTo>
                <a:lnTo>
                  <a:pt x="2359" y="840"/>
                </a:lnTo>
                <a:lnTo>
                  <a:pt x="2359" y="798"/>
                </a:lnTo>
                <a:lnTo>
                  <a:pt x="2359" y="750"/>
                </a:lnTo>
                <a:lnTo>
                  <a:pt x="2365" y="708"/>
                </a:lnTo>
                <a:lnTo>
                  <a:pt x="2365" y="660"/>
                </a:lnTo>
                <a:lnTo>
                  <a:pt x="2365" y="618"/>
                </a:lnTo>
                <a:lnTo>
                  <a:pt x="2365" y="576"/>
                </a:lnTo>
                <a:lnTo>
                  <a:pt x="2365" y="534"/>
                </a:lnTo>
                <a:lnTo>
                  <a:pt x="2371" y="492"/>
                </a:lnTo>
                <a:lnTo>
                  <a:pt x="2371" y="456"/>
                </a:lnTo>
                <a:lnTo>
                  <a:pt x="2371" y="414"/>
                </a:lnTo>
                <a:lnTo>
                  <a:pt x="2371" y="378"/>
                </a:lnTo>
                <a:lnTo>
                  <a:pt x="2377" y="342"/>
                </a:lnTo>
                <a:lnTo>
                  <a:pt x="2377" y="312"/>
                </a:lnTo>
                <a:lnTo>
                  <a:pt x="2377" y="276"/>
                </a:lnTo>
                <a:lnTo>
                  <a:pt x="2377" y="246"/>
                </a:lnTo>
                <a:lnTo>
                  <a:pt x="2377" y="216"/>
                </a:lnTo>
                <a:lnTo>
                  <a:pt x="2383" y="192"/>
                </a:lnTo>
                <a:lnTo>
                  <a:pt x="2383" y="162"/>
                </a:lnTo>
                <a:lnTo>
                  <a:pt x="2383" y="138"/>
                </a:lnTo>
                <a:lnTo>
                  <a:pt x="2383" y="120"/>
                </a:lnTo>
                <a:lnTo>
                  <a:pt x="2383" y="102"/>
                </a:lnTo>
                <a:lnTo>
                  <a:pt x="2389" y="84"/>
                </a:lnTo>
                <a:lnTo>
                  <a:pt x="2389" y="66"/>
                </a:lnTo>
                <a:lnTo>
                  <a:pt x="2389" y="54"/>
                </a:lnTo>
                <a:lnTo>
                  <a:pt x="2389" y="42"/>
                </a:lnTo>
                <a:lnTo>
                  <a:pt x="2395" y="30"/>
                </a:lnTo>
                <a:lnTo>
                  <a:pt x="2395" y="24"/>
                </a:lnTo>
                <a:lnTo>
                  <a:pt x="2401" y="18"/>
                </a:lnTo>
                <a:lnTo>
                  <a:pt x="2401" y="24"/>
                </a:lnTo>
                <a:lnTo>
                  <a:pt x="2401" y="30"/>
                </a:lnTo>
                <a:lnTo>
                  <a:pt x="2401" y="42"/>
                </a:lnTo>
                <a:lnTo>
                  <a:pt x="2407" y="48"/>
                </a:lnTo>
                <a:lnTo>
                  <a:pt x="2407" y="66"/>
                </a:lnTo>
                <a:lnTo>
                  <a:pt x="2407" y="78"/>
                </a:lnTo>
                <a:lnTo>
                  <a:pt x="2407" y="96"/>
                </a:lnTo>
                <a:lnTo>
                  <a:pt x="2407" y="114"/>
                </a:lnTo>
                <a:lnTo>
                  <a:pt x="2413" y="138"/>
                </a:lnTo>
                <a:lnTo>
                  <a:pt x="2413" y="162"/>
                </a:lnTo>
                <a:lnTo>
                  <a:pt x="2413" y="186"/>
                </a:lnTo>
                <a:lnTo>
                  <a:pt x="2413" y="210"/>
                </a:lnTo>
                <a:lnTo>
                  <a:pt x="2413" y="240"/>
                </a:lnTo>
                <a:lnTo>
                  <a:pt x="2419" y="270"/>
                </a:lnTo>
                <a:lnTo>
                  <a:pt x="2419" y="306"/>
                </a:lnTo>
                <a:lnTo>
                  <a:pt x="2419" y="336"/>
                </a:lnTo>
                <a:lnTo>
                  <a:pt x="2419" y="372"/>
                </a:lnTo>
                <a:lnTo>
                  <a:pt x="2425" y="414"/>
                </a:lnTo>
                <a:lnTo>
                  <a:pt x="2425" y="450"/>
                </a:lnTo>
                <a:lnTo>
                  <a:pt x="2425" y="492"/>
                </a:lnTo>
                <a:lnTo>
                  <a:pt x="2425" y="528"/>
                </a:lnTo>
                <a:lnTo>
                  <a:pt x="2425" y="570"/>
                </a:lnTo>
                <a:lnTo>
                  <a:pt x="2431" y="618"/>
                </a:lnTo>
                <a:lnTo>
                  <a:pt x="2431" y="660"/>
                </a:lnTo>
                <a:lnTo>
                  <a:pt x="2431" y="702"/>
                </a:lnTo>
                <a:lnTo>
                  <a:pt x="2431" y="750"/>
                </a:lnTo>
                <a:lnTo>
                  <a:pt x="2437" y="798"/>
                </a:lnTo>
                <a:lnTo>
                  <a:pt x="2437" y="846"/>
                </a:lnTo>
                <a:lnTo>
                  <a:pt x="2437" y="888"/>
                </a:lnTo>
                <a:lnTo>
                  <a:pt x="2437" y="936"/>
                </a:lnTo>
                <a:lnTo>
                  <a:pt x="2437" y="984"/>
                </a:lnTo>
                <a:lnTo>
                  <a:pt x="2443" y="1032"/>
                </a:lnTo>
                <a:lnTo>
                  <a:pt x="2443" y="1081"/>
                </a:lnTo>
                <a:lnTo>
                  <a:pt x="2443" y="1129"/>
                </a:lnTo>
                <a:lnTo>
                  <a:pt x="2443" y="1177"/>
                </a:lnTo>
                <a:lnTo>
                  <a:pt x="2443" y="1225"/>
                </a:lnTo>
                <a:lnTo>
                  <a:pt x="2449" y="1273"/>
                </a:lnTo>
                <a:lnTo>
                  <a:pt x="2449" y="1315"/>
                </a:lnTo>
                <a:lnTo>
                  <a:pt x="2449" y="1363"/>
                </a:lnTo>
                <a:lnTo>
                  <a:pt x="2449" y="1411"/>
                </a:lnTo>
                <a:lnTo>
                  <a:pt x="2455" y="1453"/>
                </a:lnTo>
                <a:lnTo>
                  <a:pt x="2455" y="1495"/>
                </a:lnTo>
                <a:lnTo>
                  <a:pt x="2455" y="1537"/>
                </a:lnTo>
                <a:lnTo>
                  <a:pt x="2455" y="1579"/>
                </a:lnTo>
                <a:lnTo>
                  <a:pt x="2455" y="1615"/>
                </a:lnTo>
                <a:lnTo>
                  <a:pt x="2461" y="1657"/>
                </a:lnTo>
                <a:lnTo>
                  <a:pt x="2461" y="1693"/>
                </a:lnTo>
                <a:lnTo>
                  <a:pt x="2461" y="1729"/>
                </a:lnTo>
                <a:lnTo>
                  <a:pt x="2461" y="1765"/>
                </a:lnTo>
                <a:lnTo>
                  <a:pt x="2461" y="1795"/>
                </a:lnTo>
                <a:lnTo>
                  <a:pt x="2467" y="1825"/>
                </a:lnTo>
                <a:lnTo>
                  <a:pt x="2467" y="1855"/>
                </a:lnTo>
                <a:lnTo>
                  <a:pt x="2467" y="1879"/>
                </a:lnTo>
                <a:lnTo>
                  <a:pt x="2467" y="1909"/>
                </a:lnTo>
                <a:lnTo>
                  <a:pt x="2473" y="1933"/>
                </a:lnTo>
                <a:lnTo>
                  <a:pt x="2473" y="1951"/>
                </a:lnTo>
                <a:lnTo>
                  <a:pt x="2473" y="1969"/>
                </a:lnTo>
                <a:lnTo>
                  <a:pt x="2473" y="1987"/>
                </a:lnTo>
                <a:lnTo>
                  <a:pt x="2473" y="2005"/>
                </a:lnTo>
                <a:lnTo>
                  <a:pt x="2479" y="2017"/>
                </a:lnTo>
                <a:lnTo>
                  <a:pt x="2479" y="2023"/>
                </a:lnTo>
                <a:lnTo>
                  <a:pt x="2479" y="2035"/>
                </a:lnTo>
                <a:lnTo>
                  <a:pt x="2485" y="2041"/>
                </a:lnTo>
                <a:lnTo>
                  <a:pt x="2485" y="2047"/>
                </a:lnTo>
                <a:lnTo>
                  <a:pt x="2485" y="2041"/>
                </a:lnTo>
                <a:lnTo>
                  <a:pt x="2485" y="2035"/>
                </a:lnTo>
                <a:lnTo>
                  <a:pt x="2491" y="2029"/>
                </a:lnTo>
                <a:lnTo>
                  <a:pt x="2491" y="2017"/>
                </a:lnTo>
                <a:lnTo>
                  <a:pt x="2491" y="2005"/>
                </a:lnTo>
                <a:lnTo>
                  <a:pt x="2491" y="1993"/>
                </a:lnTo>
                <a:lnTo>
                  <a:pt x="2491" y="1975"/>
                </a:lnTo>
                <a:lnTo>
                  <a:pt x="2497" y="1957"/>
                </a:lnTo>
                <a:lnTo>
                  <a:pt x="2497" y="1939"/>
                </a:lnTo>
                <a:lnTo>
                  <a:pt x="2497" y="1915"/>
                </a:lnTo>
                <a:lnTo>
                  <a:pt x="2497" y="1891"/>
                </a:lnTo>
                <a:lnTo>
                  <a:pt x="2503" y="1861"/>
                </a:lnTo>
                <a:lnTo>
                  <a:pt x="2503" y="1837"/>
                </a:lnTo>
                <a:lnTo>
                  <a:pt x="2503" y="1807"/>
                </a:lnTo>
                <a:lnTo>
                  <a:pt x="2503" y="1771"/>
                </a:lnTo>
                <a:lnTo>
                  <a:pt x="2503" y="1741"/>
                </a:lnTo>
                <a:lnTo>
                  <a:pt x="2509" y="1705"/>
                </a:lnTo>
                <a:lnTo>
                  <a:pt x="2509" y="1669"/>
                </a:lnTo>
                <a:lnTo>
                  <a:pt x="2509" y="1627"/>
                </a:lnTo>
                <a:lnTo>
                  <a:pt x="2509" y="1591"/>
                </a:lnTo>
                <a:lnTo>
                  <a:pt x="2509" y="1549"/>
                </a:lnTo>
                <a:lnTo>
                  <a:pt x="2515" y="1507"/>
                </a:lnTo>
                <a:lnTo>
                  <a:pt x="2515" y="1465"/>
                </a:lnTo>
                <a:lnTo>
                  <a:pt x="2515" y="1423"/>
                </a:lnTo>
                <a:lnTo>
                  <a:pt x="2515" y="1375"/>
                </a:lnTo>
                <a:lnTo>
                  <a:pt x="2521" y="1327"/>
                </a:lnTo>
                <a:lnTo>
                  <a:pt x="2521" y="1285"/>
                </a:lnTo>
                <a:lnTo>
                  <a:pt x="2521" y="1237"/>
                </a:lnTo>
                <a:lnTo>
                  <a:pt x="2521" y="1189"/>
                </a:lnTo>
                <a:lnTo>
                  <a:pt x="2521" y="1141"/>
                </a:lnTo>
                <a:lnTo>
                  <a:pt x="2527" y="1093"/>
                </a:lnTo>
                <a:lnTo>
                  <a:pt x="2527" y="1044"/>
                </a:lnTo>
                <a:lnTo>
                  <a:pt x="2527" y="996"/>
                </a:lnTo>
                <a:lnTo>
                  <a:pt x="2527" y="948"/>
                </a:lnTo>
                <a:lnTo>
                  <a:pt x="2533" y="900"/>
                </a:lnTo>
                <a:lnTo>
                  <a:pt x="2533" y="852"/>
                </a:lnTo>
                <a:lnTo>
                  <a:pt x="2533" y="804"/>
                </a:lnTo>
                <a:lnTo>
                  <a:pt x="2533" y="756"/>
                </a:lnTo>
                <a:lnTo>
                  <a:pt x="2533" y="714"/>
                </a:lnTo>
                <a:lnTo>
                  <a:pt x="2539" y="666"/>
                </a:lnTo>
                <a:lnTo>
                  <a:pt x="2539" y="624"/>
                </a:lnTo>
                <a:lnTo>
                  <a:pt x="2539" y="576"/>
                </a:lnTo>
                <a:lnTo>
                  <a:pt x="2539" y="534"/>
                </a:lnTo>
                <a:lnTo>
                  <a:pt x="2539" y="492"/>
                </a:lnTo>
                <a:lnTo>
                  <a:pt x="2545" y="450"/>
                </a:lnTo>
                <a:lnTo>
                  <a:pt x="2545" y="414"/>
                </a:lnTo>
                <a:lnTo>
                  <a:pt x="2545" y="378"/>
                </a:lnTo>
                <a:lnTo>
                  <a:pt x="2545" y="336"/>
                </a:lnTo>
                <a:lnTo>
                  <a:pt x="2551" y="306"/>
                </a:lnTo>
                <a:lnTo>
                  <a:pt x="2551" y="270"/>
                </a:lnTo>
                <a:lnTo>
                  <a:pt x="2551" y="240"/>
                </a:lnTo>
                <a:lnTo>
                  <a:pt x="2551" y="210"/>
                </a:lnTo>
                <a:lnTo>
                  <a:pt x="2551" y="180"/>
                </a:lnTo>
                <a:lnTo>
                  <a:pt x="2557" y="156"/>
                </a:lnTo>
                <a:lnTo>
                  <a:pt x="2557" y="132"/>
                </a:lnTo>
                <a:lnTo>
                  <a:pt x="2557" y="108"/>
                </a:lnTo>
                <a:lnTo>
                  <a:pt x="2557" y="90"/>
                </a:lnTo>
                <a:lnTo>
                  <a:pt x="2563" y="72"/>
                </a:lnTo>
                <a:lnTo>
                  <a:pt x="2563" y="54"/>
                </a:lnTo>
                <a:lnTo>
                  <a:pt x="2563" y="42"/>
                </a:lnTo>
                <a:lnTo>
                  <a:pt x="2563" y="30"/>
                </a:lnTo>
                <a:lnTo>
                  <a:pt x="2563" y="18"/>
                </a:lnTo>
                <a:lnTo>
                  <a:pt x="2569" y="12"/>
                </a:lnTo>
                <a:lnTo>
                  <a:pt x="2569" y="6"/>
                </a:lnTo>
                <a:lnTo>
                  <a:pt x="2569" y="0"/>
                </a:lnTo>
                <a:lnTo>
                  <a:pt x="2575" y="6"/>
                </a:lnTo>
                <a:lnTo>
                  <a:pt x="2575" y="12"/>
                </a:lnTo>
                <a:lnTo>
                  <a:pt x="2575" y="24"/>
                </a:lnTo>
                <a:lnTo>
                  <a:pt x="2575" y="36"/>
                </a:lnTo>
                <a:lnTo>
                  <a:pt x="2581" y="48"/>
                </a:lnTo>
                <a:lnTo>
                  <a:pt x="2581" y="60"/>
                </a:lnTo>
                <a:lnTo>
                  <a:pt x="2581" y="78"/>
                </a:lnTo>
                <a:lnTo>
                  <a:pt x="2581" y="96"/>
                </a:lnTo>
                <a:lnTo>
                  <a:pt x="2581" y="120"/>
                </a:lnTo>
                <a:lnTo>
                  <a:pt x="2587" y="144"/>
                </a:lnTo>
                <a:lnTo>
                  <a:pt x="2587" y="168"/>
                </a:lnTo>
                <a:lnTo>
                  <a:pt x="2587" y="198"/>
                </a:lnTo>
                <a:lnTo>
                  <a:pt x="2587" y="222"/>
                </a:lnTo>
                <a:lnTo>
                  <a:pt x="2587" y="258"/>
                </a:lnTo>
                <a:lnTo>
                  <a:pt x="2593" y="288"/>
                </a:lnTo>
                <a:lnTo>
                  <a:pt x="2593" y="324"/>
                </a:lnTo>
                <a:lnTo>
                  <a:pt x="2593" y="360"/>
                </a:lnTo>
                <a:lnTo>
                  <a:pt x="2593" y="396"/>
                </a:lnTo>
                <a:lnTo>
                  <a:pt x="2599" y="432"/>
                </a:lnTo>
                <a:lnTo>
                  <a:pt x="2599" y="474"/>
                </a:lnTo>
                <a:lnTo>
                  <a:pt x="2599" y="516"/>
                </a:lnTo>
              </a:path>
            </a:pathLst>
          </a:custGeom>
          <a:noFill/>
          <a:ln w="19050" cmpd="sng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63253" name="Object 85"/>
          <p:cNvGraphicFramePr>
            <a:graphicFrameLocks noChangeAspect="1"/>
          </p:cNvGraphicFramePr>
          <p:nvPr/>
        </p:nvGraphicFramePr>
        <p:xfrm>
          <a:off x="1924050" y="4826000"/>
          <a:ext cx="34369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4" name="Equation" r:id="rId3" imgW="1752480" imgH="279360" progId="">
                  <p:embed/>
                </p:oleObj>
              </mc:Choice>
              <mc:Fallback>
                <p:oleObj name="Equation" r:id="rId3" imgW="1752480" imgH="279360" progId="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4826000"/>
                        <a:ext cx="34369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254" name="Object 86"/>
          <p:cNvGraphicFramePr>
            <a:graphicFrameLocks noChangeAspect="1"/>
          </p:cNvGraphicFramePr>
          <p:nvPr/>
        </p:nvGraphicFramePr>
        <p:xfrm>
          <a:off x="1443038" y="6029325"/>
          <a:ext cx="564356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5" name="Equation" r:id="rId5" imgW="2895600" imgH="431800" progId="">
                  <p:embed/>
                </p:oleObj>
              </mc:Choice>
              <mc:Fallback>
                <p:oleObj name="Equation" r:id="rId5" imgW="2895600" imgH="431800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6029325"/>
                        <a:ext cx="5643562" cy="7731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255" name="Object 87"/>
          <p:cNvGraphicFramePr>
            <a:graphicFrameLocks noChangeAspect="1"/>
          </p:cNvGraphicFramePr>
          <p:nvPr/>
        </p:nvGraphicFramePr>
        <p:xfrm>
          <a:off x="1422400" y="5468938"/>
          <a:ext cx="5403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6" name="Equation" r:id="rId7" imgW="2755900" imgH="254000" progId="">
                  <p:embed/>
                </p:oleObj>
              </mc:Choice>
              <mc:Fallback>
                <p:oleObj name="Equation" r:id="rId7" imgW="2755900" imgH="254000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468938"/>
                        <a:ext cx="5403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256" name="Object 88"/>
          <p:cNvGraphicFramePr>
            <a:graphicFrameLocks noChangeAspect="1"/>
          </p:cNvGraphicFramePr>
          <p:nvPr/>
        </p:nvGraphicFramePr>
        <p:xfrm>
          <a:off x="5405438" y="4826000"/>
          <a:ext cx="34369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7" name="Equation" r:id="rId9" imgW="1752600" imgH="279400" progId="">
                  <p:embed/>
                </p:oleObj>
              </mc:Choice>
              <mc:Fallback>
                <p:oleObj name="Equation" r:id="rId9" imgW="1752600" imgH="279400" progId="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826000"/>
                        <a:ext cx="343693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13" name="Object 89"/>
          <p:cNvGraphicFramePr>
            <a:graphicFrameLocks noChangeAspect="1"/>
          </p:cNvGraphicFramePr>
          <p:nvPr/>
        </p:nvGraphicFramePr>
        <p:xfrm>
          <a:off x="1422400" y="4892675"/>
          <a:ext cx="5222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8" name="Equation" r:id="rId11" imgW="266469" imgH="203024" progId="">
                  <p:embed/>
                </p:oleObj>
              </mc:Choice>
              <mc:Fallback>
                <p:oleObj name="Equation" r:id="rId11" imgW="266469" imgH="203024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892675"/>
                        <a:ext cx="5222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3258" name="Group 90"/>
          <p:cNvGrpSpPr>
            <a:grpSpLocks/>
          </p:cNvGrpSpPr>
          <p:nvPr/>
        </p:nvGrpSpPr>
        <p:grpSpPr bwMode="auto">
          <a:xfrm>
            <a:off x="688975" y="1066800"/>
            <a:ext cx="8909050" cy="3255963"/>
            <a:chOff x="306" y="672"/>
            <a:chExt cx="5272" cy="2051"/>
          </a:xfrm>
        </p:grpSpPr>
        <p:sp>
          <p:nvSpPr>
            <p:cNvPr id="103517" name="Freeform 91"/>
            <p:cNvSpPr>
              <a:spLocks/>
            </p:cNvSpPr>
            <p:nvPr/>
          </p:nvSpPr>
          <p:spPr bwMode="auto">
            <a:xfrm>
              <a:off x="306" y="672"/>
              <a:ext cx="5272" cy="2051"/>
            </a:xfrm>
            <a:custGeom>
              <a:avLst/>
              <a:gdLst>
                <a:gd name="T0" fmla="*/ 81 w 5075"/>
                <a:gd name="T1" fmla="*/ 109 h 2051"/>
                <a:gd name="T2" fmla="*/ 168 w 5075"/>
                <a:gd name="T3" fmla="*/ 85 h 2051"/>
                <a:gd name="T4" fmla="*/ 256 w 5075"/>
                <a:gd name="T5" fmla="*/ 60 h 2051"/>
                <a:gd name="T6" fmla="*/ 343 w 5075"/>
                <a:gd name="T7" fmla="*/ 36 h 2051"/>
                <a:gd name="T8" fmla="*/ 430 w 5075"/>
                <a:gd name="T9" fmla="*/ 24 h 2051"/>
                <a:gd name="T10" fmla="*/ 517 w 5075"/>
                <a:gd name="T11" fmla="*/ 12 h 2051"/>
                <a:gd name="T12" fmla="*/ 605 w 5075"/>
                <a:gd name="T13" fmla="*/ 6 h 2051"/>
                <a:gd name="T14" fmla="*/ 692 w 5075"/>
                <a:gd name="T15" fmla="*/ 0 h 2051"/>
                <a:gd name="T16" fmla="*/ 779 w 5075"/>
                <a:gd name="T17" fmla="*/ 0 h 2051"/>
                <a:gd name="T18" fmla="*/ 867 w 5075"/>
                <a:gd name="T19" fmla="*/ 6 h 2051"/>
                <a:gd name="T20" fmla="*/ 955 w 5075"/>
                <a:gd name="T21" fmla="*/ 12 h 2051"/>
                <a:gd name="T22" fmla="*/ 1042 w 5075"/>
                <a:gd name="T23" fmla="*/ 24 h 2051"/>
                <a:gd name="T24" fmla="*/ 1129 w 5075"/>
                <a:gd name="T25" fmla="*/ 42 h 2051"/>
                <a:gd name="T26" fmla="*/ 1216 w 5075"/>
                <a:gd name="T27" fmla="*/ 60 h 2051"/>
                <a:gd name="T28" fmla="*/ 1304 w 5075"/>
                <a:gd name="T29" fmla="*/ 85 h 2051"/>
                <a:gd name="T30" fmla="*/ 1391 w 5075"/>
                <a:gd name="T31" fmla="*/ 115 h 2051"/>
                <a:gd name="T32" fmla="*/ 1478 w 5075"/>
                <a:gd name="T33" fmla="*/ 145 h 2051"/>
                <a:gd name="T34" fmla="*/ 1565 w 5075"/>
                <a:gd name="T35" fmla="*/ 181 h 2051"/>
                <a:gd name="T36" fmla="*/ 1653 w 5075"/>
                <a:gd name="T37" fmla="*/ 217 h 2051"/>
                <a:gd name="T38" fmla="*/ 1740 w 5075"/>
                <a:gd name="T39" fmla="*/ 259 h 2051"/>
                <a:gd name="T40" fmla="*/ 1827 w 5075"/>
                <a:gd name="T41" fmla="*/ 301 h 2051"/>
                <a:gd name="T42" fmla="*/ 1916 w 5075"/>
                <a:gd name="T43" fmla="*/ 349 h 2051"/>
                <a:gd name="T44" fmla="*/ 2003 w 5075"/>
                <a:gd name="T45" fmla="*/ 397 h 2051"/>
                <a:gd name="T46" fmla="*/ 2090 w 5075"/>
                <a:gd name="T47" fmla="*/ 451 h 2051"/>
                <a:gd name="T48" fmla="*/ 2177 w 5075"/>
                <a:gd name="T49" fmla="*/ 499 h 2051"/>
                <a:gd name="T50" fmla="*/ 2265 w 5075"/>
                <a:gd name="T51" fmla="*/ 560 h 2051"/>
                <a:gd name="T52" fmla="*/ 2352 w 5075"/>
                <a:gd name="T53" fmla="*/ 614 h 2051"/>
                <a:gd name="T54" fmla="*/ 2439 w 5075"/>
                <a:gd name="T55" fmla="*/ 674 h 2051"/>
                <a:gd name="T56" fmla="*/ 2526 w 5075"/>
                <a:gd name="T57" fmla="*/ 734 h 2051"/>
                <a:gd name="T58" fmla="*/ 2614 w 5075"/>
                <a:gd name="T59" fmla="*/ 800 h 2051"/>
                <a:gd name="T60" fmla="*/ 2701 w 5075"/>
                <a:gd name="T61" fmla="*/ 860 h 2051"/>
                <a:gd name="T62" fmla="*/ 2788 w 5075"/>
                <a:gd name="T63" fmla="*/ 926 h 2051"/>
                <a:gd name="T64" fmla="*/ 2875 w 5075"/>
                <a:gd name="T65" fmla="*/ 986 h 2051"/>
                <a:gd name="T66" fmla="*/ 2963 w 5075"/>
                <a:gd name="T67" fmla="*/ 1052 h 2051"/>
                <a:gd name="T68" fmla="*/ 3051 w 5075"/>
                <a:gd name="T69" fmla="*/ 1119 h 2051"/>
                <a:gd name="T70" fmla="*/ 3138 w 5075"/>
                <a:gd name="T71" fmla="*/ 1179 h 2051"/>
                <a:gd name="T72" fmla="*/ 3226 w 5075"/>
                <a:gd name="T73" fmla="*/ 1245 h 2051"/>
                <a:gd name="T74" fmla="*/ 3313 w 5075"/>
                <a:gd name="T75" fmla="*/ 1305 h 2051"/>
                <a:gd name="T76" fmla="*/ 3400 w 5075"/>
                <a:gd name="T77" fmla="*/ 1365 h 2051"/>
                <a:gd name="T78" fmla="*/ 3487 w 5075"/>
                <a:gd name="T79" fmla="*/ 1425 h 2051"/>
                <a:gd name="T80" fmla="*/ 3575 w 5075"/>
                <a:gd name="T81" fmla="*/ 1485 h 2051"/>
                <a:gd name="T82" fmla="*/ 3662 w 5075"/>
                <a:gd name="T83" fmla="*/ 1539 h 2051"/>
                <a:gd name="T84" fmla="*/ 3749 w 5075"/>
                <a:gd name="T85" fmla="*/ 1594 h 2051"/>
                <a:gd name="T86" fmla="*/ 3836 w 5075"/>
                <a:gd name="T87" fmla="*/ 1648 h 2051"/>
                <a:gd name="T88" fmla="*/ 3924 w 5075"/>
                <a:gd name="T89" fmla="*/ 1696 h 2051"/>
                <a:gd name="T90" fmla="*/ 4011 w 5075"/>
                <a:gd name="T91" fmla="*/ 1744 h 2051"/>
                <a:gd name="T92" fmla="*/ 4098 w 5075"/>
                <a:gd name="T93" fmla="*/ 1786 h 2051"/>
                <a:gd name="T94" fmla="*/ 4186 w 5075"/>
                <a:gd name="T95" fmla="*/ 1828 h 2051"/>
                <a:gd name="T96" fmla="*/ 4274 w 5075"/>
                <a:gd name="T97" fmla="*/ 1864 h 2051"/>
                <a:gd name="T98" fmla="*/ 4361 w 5075"/>
                <a:gd name="T99" fmla="*/ 1900 h 2051"/>
                <a:gd name="T100" fmla="*/ 4448 w 5075"/>
                <a:gd name="T101" fmla="*/ 1930 h 2051"/>
                <a:gd name="T102" fmla="*/ 4535 w 5075"/>
                <a:gd name="T103" fmla="*/ 1960 h 2051"/>
                <a:gd name="T104" fmla="*/ 4623 w 5075"/>
                <a:gd name="T105" fmla="*/ 1984 h 2051"/>
                <a:gd name="T106" fmla="*/ 4710 w 5075"/>
                <a:gd name="T107" fmla="*/ 2008 h 2051"/>
                <a:gd name="T108" fmla="*/ 4797 w 5075"/>
                <a:gd name="T109" fmla="*/ 2020 h 2051"/>
                <a:gd name="T110" fmla="*/ 4885 w 5075"/>
                <a:gd name="T111" fmla="*/ 2038 h 2051"/>
                <a:gd name="T112" fmla="*/ 4972 w 5075"/>
                <a:gd name="T113" fmla="*/ 2044 h 2051"/>
                <a:gd name="T114" fmla="*/ 5059 w 5075"/>
                <a:gd name="T115" fmla="*/ 2051 h 2051"/>
                <a:gd name="T116" fmla="*/ 5146 w 5075"/>
                <a:gd name="T117" fmla="*/ 2051 h 2051"/>
                <a:gd name="T118" fmla="*/ 5234 w 5075"/>
                <a:gd name="T119" fmla="*/ 2044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139"/>
                  </a:moveTo>
                  <a:lnTo>
                    <a:pt x="6" y="133"/>
                  </a:lnTo>
                  <a:lnTo>
                    <a:pt x="12" y="133"/>
                  </a:lnTo>
                  <a:lnTo>
                    <a:pt x="18" y="133"/>
                  </a:lnTo>
                  <a:lnTo>
                    <a:pt x="24" y="127"/>
                  </a:lnTo>
                  <a:lnTo>
                    <a:pt x="30" y="127"/>
                  </a:lnTo>
                  <a:lnTo>
                    <a:pt x="36" y="121"/>
                  </a:lnTo>
                  <a:lnTo>
                    <a:pt x="42" y="121"/>
                  </a:lnTo>
                  <a:lnTo>
                    <a:pt x="48" y="121"/>
                  </a:lnTo>
                  <a:lnTo>
                    <a:pt x="54" y="115"/>
                  </a:lnTo>
                  <a:lnTo>
                    <a:pt x="60" y="115"/>
                  </a:lnTo>
                  <a:lnTo>
                    <a:pt x="66" y="115"/>
                  </a:lnTo>
                  <a:lnTo>
                    <a:pt x="72" y="109"/>
                  </a:lnTo>
                  <a:lnTo>
                    <a:pt x="78" y="109"/>
                  </a:lnTo>
                  <a:lnTo>
                    <a:pt x="84" y="109"/>
                  </a:lnTo>
                  <a:lnTo>
                    <a:pt x="90" y="103"/>
                  </a:lnTo>
                  <a:lnTo>
                    <a:pt x="96" y="103"/>
                  </a:lnTo>
                  <a:lnTo>
                    <a:pt x="102" y="103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20" y="97"/>
                  </a:lnTo>
                  <a:lnTo>
                    <a:pt x="126" y="91"/>
                  </a:lnTo>
                  <a:lnTo>
                    <a:pt x="132" y="91"/>
                  </a:lnTo>
                  <a:lnTo>
                    <a:pt x="138" y="91"/>
                  </a:lnTo>
                  <a:lnTo>
                    <a:pt x="144" y="91"/>
                  </a:lnTo>
                  <a:lnTo>
                    <a:pt x="150" y="85"/>
                  </a:lnTo>
                  <a:lnTo>
                    <a:pt x="156" y="85"/>
                  </a:lnTo>
                  <a:lnTo>
                    <a:pt x="162" y="85"/>
                  </a:lnTo>
                  <a:lnTo>
                    <a:pt x="168" y="79"/>
                  </a:lnTo>
                  <a:lnTo>
                    <a:pt x="174" y="79"/>
                  </a:lnTo>
                  <a:lnTo>
                    <a:pt x="180" y="79"/>
                  </a:lnTo>
                  <a:lnTo>
                    <a:pt x="186" y="73"/>
                  </a:lnTo>
                  <a:lnTo>
                    <a:pt x="192" y="73"/>
                  </a:lnTo>
                  <a:lnTo>
                    <a:pt x="198" y="73"/>
                  </a:lnTo>
                  <a:lnTo>
                    <a:pt x="204" y="73"/>
                  </a:lnTo>
                  <a:lnTo>
                    <a:pt x="210" y="67"/>
                  </a:lnTo>
                  <a:lnTo>
                    <a:pt x="216" y="67"/>
                  </a:lnTo>
                  <a:lnTo>
                    <a:pt x="222" y="67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54"/>
                  </a:lnTo>
                  <a:lnTo>
                    <a:pt x="258" y="54"/>
                  </a:lnTo>
                  <a:lnTo>
                    <a:pt x="264" y="54"/>
                  </a:lnTo>
                  <a:lnTo>
                    <a:pt x="270" y="54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8" y="48"/>
                  </a:lnTo>
                  <a:lnTo>
                    <a:pt x="294" y="48"/>
                  </a:lnTo>
                  <a:lnTo>
                    <a:pt x="300" y="48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54" y="36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18"/>
                  </a:lnTo>
                  <a:lnTo>
                    <a:pt x="438" y="18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80" y="12"/>
                  </a:lnTo>
                  <a:lnTo>
                    <a:pt x="486" y="12"/>
                  </a:lnTo>
                  <a:lnTo>
                    <a:pt x="492" y="12"/>
                  </a:lnTo>
                  <a:lnTo>
                    <a:pt x="498" y="12"/>
                  </a:lnTo>
                  <a:lnTo>
                    <a:pt x="504" y="12"/>
                  </a:lnTo>
                  <a:lnTo>
                    <a:pt x="510" y="12"/>
                  </a:lnTo>
                  <a:lnTo>
                    <a:pt x="516" y="12"/>
                  </a:lnTo>
                  <a:lnTo>
                    <a:pt x="522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52" y="6"/>
                  </a:lnTo>
                  <a:lnTo>
                    <a:pt x="558" y="6"/>
                  </a:lnTo>
                  <a:lnTo>
                    <a:pt x="564" y="6"/>
                  </a:lnTo>
                  <a:lnTo>
                    <a:pt x="570" y="6"/>
                  </a:lnTo>
                  <a:lnTo>
                    <a:pt x="576" y="6"/>
                  </a:lnTo>
                  <a:lnTo>
                    <a:pt x="582" y="6"/>
                  </a:lnTo>
                  <a:lnTo>
                    <a:pt x="588" y="6"/>
                  </a:lnTo>
                  <a:lnTo>
                    <a:pt x="594" y="6"/>
                  </a:lnTo>
                  <a:lnTo>
                    <a:pt x="600" y="6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9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1" y="6"/>
                  </a:lnTo>
                  <a:lnTo>
                    <a:pt x="817" y="6"/>
                  </a:lnTo>
                  <a:lnTo>
                    <a:pt x="823" y="6"/>
                  </a:lnTo>
                  <a:lnTo>
                    <a:pt x="829" y="6"/>
                  </a:lnTo>
                  <a:lnTo>
                    <a:pt x="835" y="6"/>
                  </a:lnTo>
                  <a:lnTo>
                    <a:pt x="841" y="6"/>
                  </a:lnTo>
                  <a:lnTo>
                    <a:pt x="847" y="6"/>
                  </a:lnTo>
                  <a:lnTo>
                    <a:pt x="853" y="6"/>
                  </a:lnTo>
                  <a:lnTo>
                    <a:pt x="859" y="6"/>
                  </a:lnTo>
                  <a:lnTo>
                    <a:pt x="865" y="6"/>
                  </a:lnTo>
                  <a:lnTo>
                    <a:pt x="871" y="6"/>
                  </a:lnTo>
                  <a:lnTo>
                    <a:pt x="877" y="6"/>
                  </a:lnTo>
                  <a:lnTo>
                    <a:pt x="883" y="12"/>
                  </a:lnTo>
                  <a:lnTo>
                    <a:pt x="889" y="12"/>
                  </a:lnTo>
                  <a:lnTo>
                    <a:pt x="895" y="12"/>
                  </a:lnTo>
                  <a:lnTo>
                    <a:pt x="901" y="12"/>
                  </a:lnTo>
                  <a:lnTo>
                    <a:pt x="907" y="12"/>
                  </a:lnTo>
                  <a:lnTo>
                    <a:pt x="913" y="12"/>
                  </a:lnTo>
                  <a:lnTo>
                    <a:pt x="919" y="12"/>
                  </a:lnTo>
                  <a:lnTo>
                    <a:pt x="925" y="12"/>
                  </a:lnTo>
                  <a:lnTo>
                    <a:pt x="931" y="12"/>
                  </a:lnTo>
                  <a:lnTo>
                    <a:pt x="937" y="18"/>
                  </a:lnTo>
                  <a:lnTo>
                    <a:pt x="943" y="18"/>
                  </a:lnTo>
                  <a:lnTo>
                    <a:pt x="949" y="18"/>
                  </a:lnTo>
                  <a:lnTo>
                    <a:pt x="955" y="18"/>
                  </a:lnTo>
                  <a:lnTo>
                    <a:pt x="961" y="18"/>
                  </a:lnTo>
                  <a:lnTo>
                    <a:pt x="967" y="18"/>
                  </a:lnTo>
                  <a:lnTo>
                    <a:pt x="973" y="18"/>
                  </a:lnTo>
                  <a:lnTo>
                    <a:pt x="979" y="24"/>
                  </a:lnTo>
                  <a:lnTo>
                    <a:pt x="985" y="24"/>
                  </a:lnTo>
                  <a:lnTo>
                    <a:pt x="991" y="24"/>
                  </a:lnTo>
                  <a:lnTo>
                    <a:pt x="997" y="24"/>
                  </a:lnTo>
                  <a:lnTo>
                    <a:pt x="1003" y="24"/>
                  </a:lnTo>
                  <a:lnTo>
                    <a:pt x="1009" y="24"/>
                  </a:lnTo>
                  <a:lnTo>
                    <a:pt x="1015" y="30"/>
                  </a:lnTo>
                  <a:lnTo>
                    <a:pt x="1021" y="30"/>
                  </a:lnTo>
                  <a:lnTo>
                    <a:pt x="1027" y="30"/>
                  </a:lnTo>
                  <a:lnTo>
                    <a:pt x="1033" y="30"/>
                  </a:lnTo>
                  <a:lnTo>
                    <a:pt x="1039" y="30"/>
                  </a:lnTo>
                  <a:lnTo>
                    <a:pt x="1045" y="36"/>
                  </a:lnTo>
                  <a:lnTo>
                    <a:pt x="1051" y="36"/>
                  </a:lnTo>
                  <a:lnTo>
                    <a:pt x="1057" y="36"/>
                  </a:lnTo>
                  <a:lnTo>
                    <a:pt x="1063" y="36"/>
                  </a:lnTo>
                  <a:lnTo>
                    <a:pt x="1069" y="36"/>
                  </a:lnTo>
                  <a:lnTo>
                    <a:pt x="1075" y="36"/>
                  </a:lnTo>
                  <a:lnTo>
                    <a:pt x="1081" y="42"/>
                  </a:lnTo>
                  <a:lnTo>
                    <a:pt x="1087" y="42"/>
                  </a:lnTo>
                  <a:lnTo>
                    <a:pt x="1093" y="42"/>
                  </a:lnTo>
                  <a:lnTo>
                    <a:pt x="1099" y="42"/>
                  </a:lnTo>
                  <a:lnTo>
                    <a:pt x="1105" y="48"/>
                  </a:lnTo>
                  <a:lnTo>
                    <a:pt x="1111" y="48"/>
                  </a:lnTo>
                  <a:lnTo>
                    <a:pt x="1117" y="48"/>
                  </a:lnTo>
                  <a:lnTo>
                    <a:pt x="1123" y="48"/>
                  </a:lnTo>
                  <a:lnTo>
                    <a:pt x="1129" y="54"/>
                  </a:lnTo>
                  <a:lnTo>
                    <a:pt x="1135" y="54"/>
                  </a:lnTo>
                  <a:lnTo>
                    <a:pt x="1141" y="54"/>
                  </a:lnTo>
                  <a:lnTo>
                    <a:pt x="1147" y="54"/>
                  </a:lnTo>
                  <a:lnTo>
                    <a:pt x="1153" y="54"/>
                  </a:lnTo>
                  <a:lnTo>
                    <a:pt x="1159" y="60"/>
                  </a:lnTo>
                  <a:lnTo>
                    <a:pt x="1165" y="60"/>
                  </a:lnTo>
                  <a:lnTo>
                    <a:pt x="1171" y="60"/>
                  </a:lnTo>
                  <a:lnTo>
                    <a:pt x="1177" y="67"/>
                  </a:lnTo>
                  <a:lnTo>
                    <a:pt x="1183" y="67"/>
                  </a:lnTo>
                  <a:lnTo>
                    <a:pt x="1189" y="67"/>
                  </a:lnTo>
                  <a:lnTo>
                    <a:pt x="1195" y="67"/>
                  </a:lnTo>
                  <a:lnTo>
                    <a:pt x="1201" y="73"/>
                  </a:lnTo>
                  <a:lnTo>
                    <a:pt x="1207" y="73"/>
                  </a:lnTo>
                  <a:lnTo>
                    <a:pt x="1213" y="73"/>
                  </a:lnTo>
                  <a:lnTo>
                    <a:pt x="1219" y="73"/>
                  </a:lnTo>
                  <a:lnTo>
                    <a:pt x="1225" y="79"/>
                  </a:lnTo>
                  <a:lnTo>
                    <a:pt x="1231" y="79"/>
                  </a:lnTo>
                  <a:lnTo>
                    <a:pt x="1237" y="79"/>
                  </a:lnTo>
                  <a:lnTo>
                    <a:pt x="1243" y="85"/>
                  </a:lnTo>
                  <a:lnTo>
                    <a:pt x="1249" y="85"/>
                  </a:lnTo>
                  <a:lnTo>
                    <a:pt x="1255" y="85"/>
                  </a:lnTo>
                  <a:lnTo>
                    <a:pt x="1261" y="85"/>
                  </a:lnTo>
                  <a:lnTo>
                    <a:pt x="1267" y="91"/>
                  </a:lnTo>
                  <a:lnTo>
                    <a:pt x="1273" y="91"/>
                  </a:lnTo>
                  <a:lnTo>
                    <a:pt x="1279" y="91"/>
                  </a:lnTo>
                  <a:lnTo>
                    <a:pt x="1285" y="97"/>
                  </a:lnTo>
                  <a:lnTo>
                    <a:pt x="1291" y="97"/>
                  </a:lnTo>
                  <a:lnTo>
                    <a:pt x="1297" y="97"/>
                  </a:lnTo>
                  <a:lnTo>
                    <a:pt x="1303" y="103"/>
                  </a:lnTo>
                  <a:lnTo>
                    <a:pt x="1309" y="103"/>
                  </a:lnTo>
                  <a:lnTo>
                    <a:pt x="1315" y="103"/>
                  </a:lnTo>
                  <a:lnTo>
                    <a:pt x="1321" y="109"/>
                  </a:lnTo>
                  <a:lnTo>
                    <a:pt x="1327" y="109"/>
                  </a:lnTo>
                  <a:lnTo>
                    <a:pt x="1333" y="109"/>
                  </a:lnTo>
                  <a:lnTo>
                    <a:pt x="1339" y="115"/>
                  </a:lnTo>
                  <a:lnTo>
                    <a:pt x="1345" y="115"/>
                  </a:lnTo>
                  <a:lnTo>
                    <a:pt x="1351" y="115"/>
                  </a:lnTo>
                  <a:lnTo>
                    <a:pt x="1357" y="121"/>
                  </a:lnTo>
                  <a:lnTo>
                    <a:pt x="1363" y="121"/>
                  </a:lnTo>
                  <a:lnTo>
                    <a:pt x="1369" y="121"/>
                  </a:lnTo>
                  <a:lnTo>
                    <a:pt x="1375" y="127"/>
                  </a:lnTo>
                  <a:lnTo>
                    <a:pt x="1381" y="127"/>
                  </a:lnTo>
                  <a:lnTo>
                    <a:pt x="1387" y="127"/>
                  </a:lnTo>
                  <a:lnTo>
                    <a:pt x="1393" y="133"/>
                  </a:lnTo>
                  <a:lnTo>
                    <a:pt x="1399" y="133"/>
                  </a:lnTo>
                  <a:lnTo>
                    <a:pt x="1405" y="139"/>
                  </a:lnTo>
                  <a:lnTo>
                    <a:pt x="1411" y="139"/>
                  </a:lnTo>
                  <a:lnTo>
                    <a:pt x="1417" y="139"/>
                  </a:lnTo>
                  <a:lnTo>
                    <a:pt x="1423" y="145"/>
                  </a:lnTo>
                  <a:lnTo>
                    <a:pt x="1429" y="145"/>
                  </a:lnTo>
                  <a:lnTo>
                    <a:pt x="1435" y="151"/>
                  </a:lnTo>
                  <a:lnTo>
                    <a:pt x="1441" y="151"/>
                  </a:lnTo>
                  <a:lnTo>
                    <a:pt x="1447" y="151"/>
                  </a:lnTo>
                  <a:lnTo>
                    <a:pt x="1453" y="157"/>
                  </a:lnTo>
                  <a:lnTo>
                    <a:pt x="1459" y="157"/>
                  </a:lnTo>
                  <a:lnTo>
                    <a:pt x="1465" y="163"/>
                  </a:lnTo>
                  <a:lnTo>
                    <a:pt x="1471" y="163"/>
                  </a:lnTo>
                  <a:lnTo>
                    <a:pt x="1477" y="163"/>
                  </a:lnTo>
                  <a:lnTo>
                    <a:pt x="1483" y="169"/>
                  </a:lnTo>
                  <a:lnTo>
                    <a:pt x="1489" y="169"/>
                  </a:lnTo>
                  <a:lnTo>
                    <a:pt x="1495" y="175"/>
                  </a:lnTo>
                  <a:lnTo>
                    <a:pt x="1501" y="175"/>
                  </a:lnTo>
                  <a:lnTo>
                    <a:pt x="1507" y="181"/>
                  </a:lnTo>
                  <a:lnTo>
                    <a:pt x="1513" y="181"/>
                  </a:lnTo>
                  <a:lnTo>
                    <a:pt x="1519" y="181"/>
                  </a:lnTo>
                  <a:lnTo>
                    <a:pt x="1525" y="187"/>
                  </a:lnTo>
                  <a:lnTo>
                    <a:pt x="1531" y="187"/>
                  </a:lnTo>
                  <a:lnTo>
                    <a:pt x="1537" y="193"/>
                  </a:lnTo>
                  <a:lnTo>
                    <a:pt x="1543" y="193"/>
                  </a:lnTo>
                  <a:lnTo>
                    <a:pt x="1549" y="199"/>
                  </a:lnTo>
                  <a:lnTo>
                    <a:pt x="1555" y="199"/>
                  </a:lnTo>
                  <a:lnTo>
                    <a:pt x="1561" y="199"/>
                  </a:lnTo>
                  <a:lnTo>
                    <a:pt x="1567" y="205"/>
                  </a:lnTo>
                  <a:lnTo>
                    <a:pt x="1573" y="205"/>
                  </a:lnTo>
                  <a:lnTo>
                    <a:pt x="1579" y="211"/>
                  </a:lnTo>
                  <a:lnTo>
                    <a:pt x="1585" y="211"/>
                  </a:lnTo>
                  <a:lnTo>
                    <a:pt x="1591" y="217"/>
                  </a:lnTo>
                  <a:lnTo>
                    <a:pt x="1597" y="217"/>
                  </a:lnTo>
                  <a:lnTo>
                    <a:pt x="1603" y="223"/>
                  </a:lnTo>
                  <a:lnTo>
                    <a:pt x="1609" y="223"/>
                  </a:lnTo>
                  <a:lnTo>
                    <a:pt x="1615" y="229"/>
                  </a:lnTo>
                  <a:lnTo>
                    <a:pt x="1621" y="229"/>
                  </a:lnTo>
                  <a:lnTo>
                    <a:pt x="1627" y="235"/>
                  </a:lnTo>
                  <a:lnTo>
                    <a:pt x="1633" y="235"/>
                  </a:lnTo>
                  <a:lnTo>
                    <a:pt x="1639" y="241"/>
                  </a:lnTo>
                  <a:lnTo>
                    <a:pt x="1645" y="241"/>
                  </a:lnTo>
                  <a:lnTo>
                    <a:pt x="1651" y="247"/>
                  </a:lnTo>
                  <a:lnTo>
                    <a:pt x="1657" y="247"/>
                  </a:lnTo>
                  <a:lnTo>
                    <a:pt x="1663" y="253"/>
                  </a:lnTo>
                  <a:lnTo>
                    <a:pt x="1669" y="253"/>
                  </a:lnTo>
                  <a:lnTo>
                    <a:pt x="1675" y="259"/>
                  </a:lnTo>
                  <a:lnTo>
                    <a:pt x="1681" y="259"/>
                  </a:lnTo>
                  <a:lnTo>
                    <a:pt x="1687" y="265"/>
                  </a:lnTo>
                  <a:lnTo>
                    <a:pt x="1693" y="265"/>
                  </a:lnTo>
                  <a:lnTo>
                    <a:pt x="1699" y="271"/>
                  </a:lnTo>
                  <a:lnTo>
                    <a:pt x="1705" y="271"/>
                  </a:lnTo>
                  <a:lnTo>
                    <a:pt x="1711" y="277"/>
                  </a:lnTo>
                  <a:lnTo>
                    <a:pt x="1717" y="277"/>
                  </a:lnTo>
                  <a:lnTo>
                    <a:pt x="1723" y="283"/>
                  </a:lnTo>
                  <a:lnTo>
                    <a:pt x="1729" y="283"/>
                  </a:lnTo>
                  <a:lnTo>
                    <a:pt x="1735" y="289"/>
                  </a:lnTo>
                  <a:lnTo>
                    <a:pt x="1741" y="289"/>
                  </a:lnTo>
                  <a:lnTo>
                    <a:pt x="1747" y="295"/>
                  </a:lnTo>
                  <a:lnTo>
                    <a:pt x="1753" y="295"/>
                  </a:lnTo>
                  <a:lnTo>
                    <a:pt x="1759" y="301"/>
                  </a:lnTo>
                  <a:lnTo>
                    <a:pt x="1765" y="307"/>
                  </a:lnTo>
                  <a:lnTo>
                    <a:pt x="1771" y="307"/>
                  </a:lnTo>
                  <a:lnTo>
                    <a:pt x="1777" y="307"/>
                  </a:lnTo>
                  <a:lnTo>
                    <a:pt x="1783" y="313"/>
                  </a:lnTo>
                  <a:lnTo>
                    <a:pt x="1789" y="319"/>
                  </a:lnTo>
                  <a:lnTo>
                    <a:pt x="1795" y="319"/>
                  </a:lnTo>
                  <a:lnTo>
                    <a:pt x="1801" y="325"/>
                  </a:lnTo>
                  <a:lnTo>
                    <a:pt x="1807" y="325"/>
                  </a:lnTo>
                  <a:lnTo>
                    <a:pt x="1813" y="331"/>
                  </a:lnTo>
                  <a:lnTo>
                    <a:pt x="1819" y="331"/>
                  </a:lnTo>
                  <a:lnTo>
                    <a:pt x="1825" y="337"/>
                  </a:lnTo>
                  <a:lnTo>
                    <a:pt x="1831" y="343"/>
                  </a:lnTo>
                  <a:lnTo>
                    <a:pt x="1837" y="343"/>
                  </a:lnTo>
                  <a:lnTo>
                    <a:pt x="1844" y="349"/>
                  </a:lnTo>
                  <a:lnTo>
                    <a:pt x="1850" y="349"/>
                  </a:lnTo>
                  <a:lnTo>
                    <a:pt x="1856" y="355"/>
                  </a:lnTo>
                  <a:lnTo>
                    <a:pt x="1862" y="355"/>
                  </a:lnTo>
                  <a:lnTo>
                    <a:pt x="1868" y="361"/>
                  </a:lnTo>
                  <a:lnTo>
                    <a:pt x="1874" y="361"/>
                  </a:lnTo>
                  <a:lnTo>
                    <a:pt x="1880" y="367"/>
                  </a:lnTo>
                  <a:lnTo>
                    <a:pt x="1886" y="373"/>
                  </a:lnTo>
                  <a:lnTo>
                    <a:pt x="1892" y="373"/>
                  </a:lnTo>
                  <a:lnTo>
                    <a:pt x="1898" y="379"/>
                  </a:lnTo>
                  <a:lnTo>
                    <a:pt x="1904" y="379"/>
                  </a:lnTo>
                  <a:lnTo>
                    <a:pt x="1910" y="385"/>
                  </a:lnTo>
                  <a:lnTo>
                    <a:pt x="1916" y="391"/>
                  </a:lnTo>
                  <a:lnTo>
                    <a:pt x="1922" y="391"/>
                  </a:lnTo>
                  <a:lnTo>
                    <a:pt x="1928" y="397"/>
                  </a:lnTo>
                  <a:lnTo>
                    <a:pt x="1934" y="397"/>
                  </a:lnTo>
                  <a:lnTo>
                    <a:pt x="1940" y="403"/>
                  </a:lnTo>
                  <a:lnTo>
                    <a:pt x="1946" y="409"/>
                  </a:lnTo>
                  <a:lnTo>
                    <a:pt x="1952" y="409"/>
                  </a:lnTo>
                  <a:lnTo>
                    <a:pt x="1958" y="415"/>
                  </a:lnTo>
                  <a:lnTo>
                    <a:pt x="1964" y="421"/>
                  </a:lnTo>
                  <a:lnTo>
                    <a:pt x="1970" y="421"/>
                  </a:lnTo>
                  <a:lnTo>
                    <a:pt x="1976" y="427"/>
                  </a:lnTo>
                  <a:lnTo>
                    <a:pt x="1982" y="427"/>
                  </a:lnTo>
                  <a:lnTo>
                    <a:pt x="1988" y="433"/>
                  </a:lnTo>
                  <a:lnTo>
                    <a:pt x="1994" y="433"/>
                  </a:lnTo>
                  <a:lnTo>
                    <a:pt x="2000" y="439"/>
                  </a:lnTo>
                  <a:lnTo>
                    <a:pt x="2006" y="445"/>
                  </a:lnTo>
                  <a:lnTo>
                    <a:pt x="2012" y="451"/>
                  </a:lnTo>
                  <a:lnTo>
                    <a:pt x="2018" y="451"/>
                  </a:lnTo>
                  <a:lnTo>
                    <a:pt x="2024" y="457"/>
                  </a:lnTo>
                  <a:lnTo>
                    <a:pt x="2030" y="457"/>
                  </a:lnTo>
                  <a:lnTo>
                    <a:pt x="2036" y="463"/>
                  </a:lnTo>
                  <a:lnTo>
                    <a:pt x="2042" y="463"/>
                  </a:lnTo>
                  <a:lnTo>
                    <a:pt x="2048" y="469"/>
                  </a:lnTo>
                  <a:lnTo>
                    <a:pt x="2054" y="475"/>
                  </a:lnTo>
                  <a:lnTo>
                    <a:pt x="2060" y="481"/>
                  </a:lnTo>
                  <a:lnTo>
                    <a:pt x="2066" y="481"/>
                  </a:lnTo>
                  <a:lnTo>
                    <a:pt x="2072" y="487"/>
                  </a:lnTo>
                  <a:lnTo>
                    <a:pt x="2078" y="493"/>
                  </a:lnTo>
                  <a:lnTo>
                    <a:pt x="2084" y="493"/>
                  </a:lnTo>
                  <a:lnTo>
                    <a:pt x="2090" y="499"/>
                  </a:lnTo>
                  <a:lnTo>
                    <a:pt x="2096" y="499"/>
                  </a:lnTo>
                  <a:lnTo>
                    <a:pt x="2102" y="505"/>
                  </a:lnTo>
                  <a:lnTo>
                    <a:pt x="2108" y="511"/>
                  </a:lnTo>
                  <a:lnTo>
                    <a:pt x="2114" y="511"/>
                  </a:lnTo>
                  <a:lnTo>
                    <a:pt x="2120" y="517"/>
                  </a:lnTo>
                  <a:lnTo>
                    <a:pt x="2126" y="523"/>
                  </a:lnTo>
                  <a:lnTo>
                    <a:pt x="2132" y="523"/>
                  </a:lnTo>
                  <a:lnTo>
                    <a:pt x="2138" y="529"/>
                  </a:lnTo>
                  <a:lnTo>
                    <a:pt x="2144" y="535"/>
                  </a:lnTo>
                  <a:lnTo>
                    <a:pt x="2150" y="535"/>
                  </a:lnTo>
                  <a:lnTo>
                    <a:pt x="2156" y="541"/>
                  </a:lnTo>
                  <a:lnTo>
                    <a:pt x="2162" y="547"/>
                  </a:lnTo>
                  <a:lnTo>
                    <a:pt x="2168" y="547"/>
                  </a:lnTo>
                  <a:lnTo>
                    <a:pt x="2174" y="553"/>
                  </a:lnTo>
                  <a:lnTo>
                    <a:pt x="2180" y="560"/>
                  </a:lnTo>
                  <a:lnTo>
                    <a:pt x="2186" y="560"/>
                  </a:lnTo>
                  <a:lnTo>
                    <a:pt x="2192" y="566"/>
                  </a:lnTo>
                  <a:lnTo>
                    <a:pt x="2198" y="572"/>
                  </a:lnTo>
                  <a:lnTo>
                    <a:pt x="2204" y="572"/>
                  </a:lnTo>
                  <a:lnTo>
                    <a:pt x="2210" y="578"/>
                  </a:lnTo>
                  <a:lnTo>
                    <a:pt x="2216" y="584"/>
                  </a:lnTo>
                  <a:lnTo>
                    <a:pt x="2222" y="584"/>
                  </a:lnTo>
                  <a:lnTo>
                    <a:pt x="2228" y="590"/>
                  </a:lnTo>
                  <a:lnTo>
                    <a:pt x="2234" y="596"/>
                  </a:lnTo>
                  <a:lnTo>
                    <a:pt x="2240" y="602"/>
                  </a:lnTo>
                  <a:lnTo>
                    <a:pt x="2246" y="602"/>
                  </a:lnTo>
                  <a:lnTo>
                    <a:pt x="2252" y="608"/>
                  </a:lnTo>
                  <a:lnTo>
                    <a:pt x="2258" y="614"/>
                  </a:lnTo>
                  <a:lnTo>
                    <a:pt x="2264" y="614"/>
                  </a:lnTo>
                  <a:lnTo>
                    <a:pt x="2270" y="620"/>
                  </a:lnTo>
                  <a:lnTo>
                    <a:pt x="2276" y="626"/>
                  </a:lnTo>
                  <a:lnTo>
                    <a:pt x="2282" y="626"/>
                  </a:lnTo>
                  <a:lnTo>
                    <a:pt x="2288" y="632"/>
                  </a:lnTo>
                  <a:lnTo>
                    <a:pt x="2294" y="638"/>
                  </a:lnTo>
                  <a:lnTo>
                    <a:pt x="2300" y="644"/>
                  </a:lnTo>
                  <a:lnTo>
                    <a:pt x="2306" y="644"/>
                  </a:lnTo>
                  <a:lnTo>
                    <a:pt x="2312" y="650"/>
                  </a:lnTo>
                  <a:lnTo>
                    <a:pt x="2318" y="656"/>
                  </a:lnTo>
                  <a:lnTo>
                    <a:pt x="2324" y="656"/>
                  </a:lnTo>
                  <a:lnTo>
                    <a:pt x="2330" y="662"/>
                  </a:lnTo>
                  <a:lnTo>
                    <a:pt x="2336" y="668"/>
                  </a:lnTo>
                  <a:lnTo>
                    <a:pt x="2342" y="674"/>
                  </a:lnTo>
                  <a:lnTo>
                    <a:pt x="2348" y="674"/>
                  </a:lnTo>
                  <a:lnTo>
                    <a:pt x="2354" y="680"/>
                  </a:lnTo>
                  <a:lnTo>
                    <a:pt x="2360" y="686"/>
                  </a:lnTo>
                  <a:lnTo>
                    <a:pt x="2366" y="686"/>
                  </a:lnTo>
                  <a:lnTo>
                    <a:pt x="2372" y="692"/>
                  </a:lnTo>
                  <a:lnTo>
                    <a:pt x="2378" y="698"/>
                  </a:lnTo>
                  <a:lnTo>
                    <a:pt x="2384" y="698"/>
                  </a:lnTo>
                  <a:lnTo>
                    <a:pt x="2390" y="704"/>
                  </a:lnTo>
                  <a:lnTo>
                    <a:pt x="2396" y="710"/>
                  </a:lnTo>
                  <a:lnTo>
                    <a:pt x="2402" y="716"/>
                  </a:lnTo>
                  <a:lnTo>
                    <a:pt x="2408" y="722"/>
                  </a:lnTo>
                  <a:lnTo>
                    <a:pt x="2414" y="722"/>
                  </a:lnTo>
                  <a:lnTo>
                    <a:pt x="2420" y="728"/>
                  </a:lnTo>
                  <a:lnTo>
                    <a:pt x="2426" y="734"/>
                  </a:lnTo>
                  <a:lnTo>
                    <a:pt x="2432" y="734"/>
                  </a:lnTo>
                  <a:lnTo>
                    <a:pt x="2438" y="740"/>
                  </a:lnTo>
                  <a:lnTo>
                    <a:pt x="2444" y="746"/>
                  </a:lnTo>
                  <a:lnTo>
                    <a:pt x="2450" y="746"/>
                  </a:lnTo>
                  <a:lnTo>
                    <a:pt x="2456" y="752"/>
                  </a:lnTo>
                  <a:lnTo>
                    <a:pt x="2462" y="758"/>
                  </a:lnTo>
                  <a:lnTo>
                    <a:pt x="2468" y="764"/>
                  </a:lnTo>
                  <a:lnTo>
                    <a:pt x="2474" y="770"/>
                  </a:lnTo>
                  <a:lnTo>
                    <a:pt x="2480" y="770"/>
                  </a:lnTo>
                  <a:lnTo>
                    <a:pt x="2486" y="776"/>
                  </a:lnTo>
                  <a:lnTo>
                    <a:pt x="2492" y="782"/>
                  </a:lnTo>
                  <a:lnTo>
                    <a:pt x="2498" y="782"/>
                  </a:lnTo>
                  <a:lnTo>
                    <a:pt x="2504" y="788"/>
                  </a:lnTo>
                  <a:lnTo>
                    <a:pt x="2510" y="794"/>
                  </a:lnTo>
                  <a:lnTo>
                    <a:pt x="2516" y="800"/>
                  </a:lnTo>
                  <a:lnTo>
                    <a:pt x="2522" y="800"/>
                  </a:lnTo>
                  <a:lnTo>
                    <a:pt x="2528" y="806"/>
                  </a:lnTo>
                  <a:lnTo>
                    <a:pt x="2534" y="812"/>
                  </a:lnTo>
                  <a:lnTo>
                    <a:pt x="2540" y="818"/>
                  </a:lnTo>
                  <a:lnTo>
                    <a:pt x="2546" y="818"/>
                  </a:lnTo>
                  <a:lnTo>
                    <a:pt x="2552" y="824"/>
                  </a:lnTo>
                  <a:lnTo>
                    <a:pt x="2558" y="830"/>
                  </a:lnTo>
                  <a:lnTo>
                    <a:pt x="2564" y="836"/>
                  </a:lnTo>
                  <a:lnTo>
                    <a:pt x="2570" y="836"/>
                  </a:lnTo>
                  <a:lnTo>
                    <a:pt x="2576" y="842"/>
                  </a:lnTo>
                  <a:lnTo>
                    <a:pt x="2582" y="848"/>
                  </a:lnTo>
                  <a:lnTo>
                    <a:pt x="2588" y="854"/>
                  </a:lnTo>
                  <a:lnTo>
                    <a:pt x="2594" y="854"/>
                  </a:lnTo>
                  <a:lnTo>
                    <a:pt x="2600" y="860"/>
                  </a:lnTo>
                  <a:lnTo>
                    <a:pt x="2606" y="866"/>
                  </a:lnTo>
                  <a:lnTo>
                    <a:pt x="2612" y="872"/>
                  </a:lnTo>
                  <a:lnTo>
                    <a:pt x="2618" y="872"/>
                  </a:lnTo>
                  <a:lnTo>
                    <a:pt x="2624" y="878"/>
                  </a:lnTo>
                  <a:lnTo>
                    <a:pt x="2630" y="884"/>
                  </a:lnTo>
                  <a:lnTo>
                    <a:pt x="2636" y="890"/>
                  </a:lnTo>
                  <a:lnTo>
                    <a:pt x="2642" y="890"/>
                  </a:lnTo>
                  <a:lnTo>
                    <a:pt x="2648" y="896"/>
                  </a:lnTo>
                  <a:lnTo>
                    <a:pt x="2654" y="902"/>
                  </a:lnTo>
                  <a:lnTo>
                    <a:pt x="2660" y="908"/>
                  </a:lnTo>
                  <a:lnTo>
                    <a:pt x="2666" y="914"/>
                  </a:lnTo>
                  <a:lnTo>
                    <a:pt x="2672" y="914"/>
                  </a:lnTo>
                  <a:lnTo>
                    <a:pt x="2678" y="920"/>
                  </a:lnTo>
                  <a:lnTo>
                    <a:pt x="2684" y="926"/>
                  </a:lnTo>
                  <a:lnTo>
                    <a:pt x="2690" y="926"/>
                  </a:lnTo>
                  <a:lnTo>
                    <a:pt x="2696" y="932"/>
                  </a:lnTo>
                  <a:lnTo>
                    <a:pt x="2702" y="938"/>
                  </a:lnTo>
                  <a:lnTo>
                    <a:pt x="2708" y="944"/>
                  </a:lnTo>
                  <a:lnTo>
                    <a:pt x="2714" y="950"/>
                  </a:lnTo>
                  <a:lnTo>
                    <a:pt x="2720" y="950"/>
                  </a:lnTo>
                  <a:lnTo>
                    <a:pt x="2726" y="956"/>
                  </a:lnTo>
                  <a:lnTo>
                    <a:pt x="2732" y="962"/>
                  </a:lnTo>
                  <a:lnTo>
                    <a:pt x="2738" y="968"/>
                  </a:lnTo>
                  <a:lnTo>
                    <a:pt x="2744" y="968"/>
                  </a:lnTo>
                  <a:lnTo>
                    <a:pt x="2750" y="974"/>
                  </a:lnTo>
                  <a:lnTo>
                    <a:pt x="2756" y="980"/>
                  </a:lnTo>
                  <a:lnTo>
                    <a:pt x="2762" y="980"/>
                  </a:lnTo>
                  <a:lnTo>
                    <a:pt x="2768" y="986"/>
                  </a:lnTo>
                  <a:lnTo>
                    <a:pt x="2774" y="992"/>
                  </a:lnTo>
                  <a:lnTo>
                    <a:pt x="2780" y="998"/>
                  </a:lnTo>
                  <a:lnTo>
                    <a:pt x="2786" y="1004"/>
                  </a:lnTo>
                  <a:lnTo>
                    <a:pt x="2792" y="1004"/>
                  </a:lnTo>
                  <a:lnTo>
                    <a:pt x="2798" y="1010"/>
                  </a:lnTo>
                  <a:lnTo>
                    <a:pt x="2804" y="1016"/>
                  </a:lnTo>
                  <a:lnTo>
                    <a:pt x="2810" y="1022"/>
                  </a:lnTo>
                  <a:lnTo>
                    <a:pt x="2816" y="1022"/>
                  </a:lnTo>
                  <a:lnTo>
                    <a:pt x="2822" y="1028"/>
                  </a:lnTo>
                  <a:lnTo>
                    <a:pt x="2828" y="1034"/>
                  </a:lnTo>
                  <a:lnTo>
                    <a:pt x="2834" y="1040"/>
                  </a:lnTo>
                  <a:lnTo>
                    <a:pt x="2840" y="1040"/>
                  </a:lnTo>
                  <a:lnTo>
                    <a:pt x="2846" y="1046"/>
                  </a:lnTo>
                  <a:lnTo>
                    <a:pt x="2852" y="1052"/>
                  </a:lnTo>
                  <a:lnTo>
                    <a:pt x="2858" y="1059"/>
                  </a:lnTo>
                  <a:lnTo>
                    <a:pt x="2864" y="1065"/>
                  </a:lnTo>
                  <a:lnTo>
                    <a:pt x="2870" y="1065"/>
                  </a:lnTo>
                  <a:lnTo>
                    <a:pt x="2876" y="1071"/>
                  </a:lnTo>
                  <a:lnTo>
                    <a:pt x="2882" y="1077"/>
                  </a:lnTo>
                  <a:lnTo>
                    <a:pt x="2888" y="1077"/>
                  </a:lnTo>
                  <a:lnTo>
                    <a:pt x="2894" y="1083"/>
                  </a:lnTo>
                  <a:lnTo>
                    <a:pt x="2900" y="1089"/>
                  </a:lnTo>
                  <a:lnTo>
                    <a:pt x="2906" y="1095"/>
                  </a:lnTo>
                  <a:lnTo>
                    <a:pt x="2912" y="1101"/>
                  </a:lnTo>
                  <a:lnTo>
                    <a:pt x="2919" y="1101"/>
                  </a:lnTo>
                  <a:lnTo>
                    <a:pt x="2925" y="1107"/>
                  </a:lnTo>
                  <a:lnTo>
                    <a:pt x="2931" y="1113"/>
                  </a:lnTo>
                  <a:lnTo>
                    <a:pt x="2937" y="1119"/>
                  </a:lnTo>
                  <a:lnTo>
                    <a:pt x="2943" y="1119"/>
                  </a:lnTo>
                  <a:lnTo>
                    <a:pt x="2949" y="1125"/>
                  </a:lnTo>
                  <a:lnTo>
                    <a:pt x="2955" y="1131"/>
                  </a:lnTo>
                  <a:lnTo>
                    <a:pt x="2961" y="1137"/>
                  </a:lnTo>
                  <a:lnTo>
                    <a:pt x="2967" y="1137"/>
                  </a:lnTo>
                  <a:lnTo>
                    <a:pt x="2973" y="1143"/>
                  </a:lnTo>
                  <a:lnTo>
                    <a:pt x="2979" y="1149"/>
                  </a:lnTo>
                  <a:lnTo>
                    <a:pt x="2985" y="1155"/>
                  </a:lnTo>
                  <a:lnTo>
                    <a:pt x="2991" y="1155"/>
                  </a:lnTo>
                  <a:lnTo>
                    <a:pt x="2997" y="1161"/>
                  </a:lnTo>
                  <a:lnTo>
                    <a:pt x="3003" y="1167"/>
                  </a:lnTo>
                  <a:lnTo>
                    <a:pt x="3009" y="1167"/>
                  </a:lnTo>
                  <a:lnTo>
                    <a:pt x="3015" y="1173"/>
                  </a:lnTo>
                  <a:lnTo>
                    <a:pt x="3021" y="1179"/>
                  </a:lnTo>
                  <a:lnTo>
                    <a:pt x="3027" y="1185"/>
                  </a:lnTo>
                  <a:lnTo>
                    <a:pt x="3033" y="1191"/>
                  </a:lnTo>
                  <a:lnTo>
                    <a:pt x="3039" y="1191"/>
                  </a:lnTo>
                  <a:lnTo>
                    <a:pt x="3045" y="1197"/>
                  </a:lnTo>
                  <a:lnTo>
                    <a:pt x="3051" y="1203"/>
                  </a:lnTo>
                  <a:lnTo>
                    <a:pt x="3057" y="1209"/>
                  </a:lnTo>
                  <a:lnTo>
                    <a:pt x="3063" y="1209"/>
                  </a:lnTo>
                  <a:lnTo>
                    <a:pt x="3069" y="1215"/>
                  </a:lnTo>
                  <a:lnTo>
                    <a:pt x="3075" y="1221"/>
                  </a:lnTo>
                  <a:lnTo>
                    <a:pt x="3081" y="1227"/>
                  </a:lnTo>
                  <a:lnTo>
                    <a:pt x="3087" y="1227"/>
                  </a:lnTo>
                  <a:lnTo>
                    <a:pt x="3093" y="1233"/>
                  </a:lnTo>
                  <a:lnTo>
                    <a:pt x="3099" y="1239"/>
                  </a:lnTo>
                  <a:lnTo>
                    <a:pt x="3105" y="1245"/>
                  </a:lnTo>
                  <a:lnTo>
                    <a:pt x="3111" y="1245"/>
                  </a:lnTo>
                  <a:lnTo>
                    <a:pt x="3117" y="1251"/>
                  </a:lnTo>
                  <a:lnTo>
                    <a:pt x="3123" y="1257"/>
                  </a:lnTo>
                  <a:lnTo>
                    <a:pt x="3129" y="1263"/>
                  </a:lnTo>
                  <a:lnTo>
                    <a:pt x="3135" y="1263"/>
                  </a:lnTo>
                  <a:lnTo>
                    <a:pt x="3141" y="1269"/>
                  </a:lnTo>
                  <a:lnTo>
                    <a:pt x="3147" y="1275"/>
                  </a:lnTo>
                  <a:lnTo>
                    <a:pt x="3153" y="1275"/>
                  </a:lnTo>
                  <a:lnTo>
                    <a:pt x="3159" y="1281"/>
                  </a:lnTo>
                  <a:lnTo>
                    <a:pt x="3165" y="1287"/>
                  </a:lnTo>
                  <a:lnTo>
                    <a:pt x="3171" y="1293"/>
                  </a:lnTo>
                  <a:lnTo>
                    <a:pt x="3177" y="1299"/>
                  </a:lnTo>
                  <a:lnTo>
                    <a:pt x="3183" y="1299"/>
                  </a:lnTo>
                  <a:lnTo>
                    <a:pt x="3189" y="1305"/>
                  </a:lnTo>
                  <a:lnTo>
                    <a:pt x="3195" y="1311"/>
                  </a:lnTo>
                  <a:lnTo>
                    <a:pt x="3201" y="1311"/>
                  </a:lnTo>
                  <a:lnTo>
                    <a:pt x="3207" y="1317"/>
                  </a:lnTo>
                  <a:lnTo>
                    <a:pt x="3213" y="1323"/>
                  </a:lnTo>
                  <a:lnTo>
                    <a:pt x="3219" y="1323"/>
                  </a:lnTo>
                  <a:lnTo>
                    <a:pt x="3225" y="1329"/>
                  </a:lnTo>
                  <a:lnTo>
                    <a:pt x="3231" y="1335"/>
                  </a:lnTo>
                  <a:lnTo>
                    <a:pt x="3237" y="1341"/>
                  </a:lnTo>
                  <a:lnTo>
                    <a:pt x="3243" y="1347"/>
                  </a:lnTo>
                  <a:lnTo>
                    <a:pt x="3249" y="1347"/>
                  </a:lnTo>
                  <a:lnTo>
                    <a:pt x="3255" y="1353"/>
                  </a:lnTo>
                  <a:lnTo>
                    <a:pt x="3261" y="1359"/>
                  </a:lnTo>
                  <a:lnTo>
                    <a:pt x="3267" y="1359"/>
                  </a:lnTo>
                  <a:lnTo>
                    <a:pt x="3273" y="1365"/>
                  </a:lnTo>
                  <a:lnTo>
                    <a:pt x="3279" y="1371"/>
                  </a:lnTo>
                  <a:lnTo>
                    <a:pt x="3285" y="1371"/>
                  </a:lnTo>
                  <a:lnTo>
                    <a:pt x="3291" y="1377"/>
                  </a:lnTo>
                  <a:lnTo>
                    <a:pt x="3297" y="1383"/>
                  </a:lnTo>
                  <a:lnTo>
                    <a:pt x="3303" y="1389"/>
                  </a:lnTo>
                  <a:lnTo>
                    <a:pt x="3309" y="1389"/>
                  </a:lnTo>
                  <a:lnTo>
                    <a:pt x="3315" y="1395"/>
                  </a:lnTo>
                  <a:lnTo>
                    <a:pt x="3321" y="1401"/>
                  </a:lnTo>
                  <a:lnTo>
                    <a:pt x="3327" y="1407"/>
                  </a:lnTo>
                  <a:lnTo>
                    <a:pt x="3333" y="1407"/>
                  </a:lnTo>
                  <a:lnTo>
                    <a:pt x="3339" y="1413"/>
                  </a:lnTo>
                  <a:lnTo>
                    <a:pt x="3345" y="1419"/>
                  </a:lnTo>
                  <a:lnTo>
                    <a:pt x="3351" y="1419"/>
                  </a:lnTo>
                  <a:lnTo>
                    <a:pt x="3357" y="1425"/>
                  </a:lnTo>
                  <a:lnTo>
                    <a:pt x="3363" y="1431"/>
                  </a:lnTo>
                  <a:lnTo>
                    <a:pt x="3369" y="1431"/>
                  </a:lnTo>
                  <a:lnTo>
                    <a:pt x="3375" y="1437"/>
                  </a:lnTo>
                  <a:lnTo>
                    <a:pt x="3381" y="1443"/>
                  </a:lnTo>
                  <a:lnTo>
                    <a:pt x="3387" y="1449"/>
                  </a:lnTo>
                  <a:lnTo>
                    <a:pt x="3393" y="1449"/>
                  </a:lnTo>
                  <a:lnTo>
                    <a:pt x="3399" y="1455"/>
                  </a:lnTo>
                  <a:lnTo>
                    <a:pt x="3405" y="1461"/>
                  </a:lnTo>
                  <a:lnTo>
                    <a:pt x="3411" y="1461"/>
                  </a:lnTo>
                  <a:lnTo>
                    <a:pt x="3417" y="1467"/>
                  </a:lnTo>
                  <a:lnTo>
                    <a:pt x="3423" y="1473"/>
                  </a:lnTo>
                  <a:lnTo>
                    <a:pt x="3429" y="1473"/>
                  </a:lnTo>
                  <a:lnTo>
                    <a:pt x="3435" y="1479"/>
                  </a:lnTo>
                  <a:lnTo>
                    <a:pt x="3441" y="1485"/>
                  </a:lnTo>
                  <a:lnTo>
                    <a:pt x="3447" y="1485"/>
                  </a:lnTo>
                  <a:lnTo>
                    <a:pt x="3453" y="1491"/>
                  </a:lnTo>
                  <a:lnTo>
                    <a:pt x="3459" y="1497"/>
                  </a:lnTo>
                  <a:lnTo>
                    <a:pt x="3465" y="1497"/>
                  </a:lnTo>
                  <a:lnTo>
                    <a:pt x="3471" y="1503"/>
                  </a:lnTo>
                  <a:lnTo>
                    <a:pt x="3477" y="1509"/>
                  </a:lnTo>
                  <a:lnTo>
                    <a:pt x="3483" y="1509"/>
                  </a:lnTo>
                  <a:lnTo>
                    <a:pt x="3489" y="1515"/>
                  </a:lnTo>
                  <a:lnTo>
                    <a:pt x="3495" y="1521"/>
                  </a:lnTo>
                  <a:lnTo>
                    <a:pt x="3501" y="1527"/>
                  </a:lnTo>
                  <a:lnTo>
                    <a:pt x="3507" y="1527"/>
                  </a:lnTo>
                  <a:lnTo>
                    <a:pt x="3513" y="1533"/>
                  </a:lnTo>
                  <a:lnTo>
                    <a:pt x="3519" y="1539"/>
                  </a:lnTo>
                  <a:lnTo>
                    <a:pt x="3525" y="1539"/>
                  </a:lnTo>
                  <a:lnTo>
                    <a:pt x="3531" y="1545"/>
                  </a:lnTo>
                  <a:lnTo>
                    <a:pt x="3537" y="1545"/>
                  </a:lnTo>
                  <a:lnTo>
                    <a:pt x="3543" y="1551"/>
                  </a:lnTo>
                  <a:lnTo>
                    <a:pt x="3549" y="1558"/>
                  </a:lnTo>
                  <a:lnTo>
                    <a:pt x="3555" y="1558"/>
                  </a:lnTo>
                  <a:lnTo>
                    <a:pt x="3561" y="1564"/>
                  </a:lnTo>
                  <a:lnTo>
                    <a:pt x="3567" y="1570"/>
                  </a:lnTo>
                  <a:lnTo>
                    <a:pt x="3573" y="1570"/>
                  </a:lnTo>
                  <a:lnTo>
                    <a:pt x="3579" y="1576"/>
                  </a:lnTo>
                  <a:lnTo>
                    <a:pt x="3585" y="1582"/>
                  </a:lnTo>
                  <a:lnTo>
                    <a:pt x="3591" y="1582"/>
                  </a:lnTo>
                  <a:lnTo>
                    <a:pt x="3597" y="1588"/>
                  </a:lnTo>
                  <a:lnTo>
                    <a:pt x="3603" y="1594"/>
                  </a:lnTo>
                  <a:lnTo>
                    <a:pt x="3609" y="1594"/>
                  </a:lnTo>
                  <a:lnTo>
                    <a:pt x="3615" y="1600"/>
                  </a:lnTo>
                  <a:lnTo>
                    <a:pt x="3621" y="1600"/>
                  </a:lnTo>
                  <a:lnTo>
                    <a:pt x="3627" y="1606"/>
                  </a:lnTo>
                  <a:lnTo>
                    <a:pt x="3633" y="1612"/>
                  </a:lnTo>
                  <a:lnTo>
                    <a:pt x="3639" y="1612"/>
                  </a:lnTo>
                  <a:lnTo>
                    <a:pt x="3645" y="1618"/>
                  </a:lnTo>
                  <a:lnTo>
                    <a:pt x="3651" y="1624"/>
                  </a:lnTo>
                  <a:lnTo>
                    <a:pt x="3657" y="1624"/>
                  </a:lnTo>
                  <a:lnTo>
                    <a:pt x="3663" y="1630"/>
                  </a:lnTo>
                  <a:lnTo>
                    <a:pt x="3669" y="1630"/>
                  </a:lnTo>
                  <a:lnTo>
                    <a:pt x="3675" y="1636"/>
                  </a:lnTo>
                  <a:lnTo>
                    <a:pt x="3681" y="1642"/>
                  </a:lnTo>
                  <a:lnTo>
                    <a:pt x="3687" y="1642"/>
                  </a:lnTo>
                  <a:lnTo>
                    <a:pt x="3693" y="1648"/>
                  </a:lnTo>
                  <a:lnTo>
                    <a:pt x="3699" y="1648"/>
                  </a:lnTo>
                  <a:lnTo>
                    <a:pt x="3705" y="1654"/>
                  </a:lnTo>
                  <a:lnTo>
                    <a:pt x="3711" y="1654"/>
                  </a:lnTo>
                  <a:lnTo>
                    <a:pt x="3717" y="1660"/>
                  </a:lnTo>
                  <a:lnTo>
                    <a:pt x="3723" y="1666"/>
                  </a:lnTo>
                  <a:lnTo>
                    <a:pt x="3729" y="1666"/>
                  </a:lnTo>
                  <a:lnTo>
                    <a:pt x="3735" y="1672"/>
                  </a:lnTo>
                  <a:lnTo>
                    <a:pt x="3741" y="1672"/>
                  </a:lnTo>
                  <a:lnTo>
                    <a:pt x="3747" y="1678"/>
                  </a:lnTo>
                  <a:lnTo>
                    <a:pt x="3753" y="1684"/>
                  </a:lnTo>
                  <a:lnTo>
                    <a:pt x="3759" y="1684"/>
                  </a:lnTo>
                  <a:lnTo>
                    <a:pt x="3765" y="1690"/>
                  </a:lnTo>
                  <a:lnTo>
                    <a:pt x="3771" y="1690"/>
                  </a:lnTo>
                  <a:lnTo>
                    <a:pt x="3777" y="1696"/>
                  </a:lnTo>
                  <a:lnTo>
                    <a:pt x="3783" y="1702"/>
                  </a:lnTo>
                  <a:lnTo>
                    <a:pt x="3789" y="1702"/>
                  </a:lnTo>
                  <a:lnTo>
                    <a:pt x="3795" y="1708"/>
                  </a:lnTo>
                  <a:lnTo>
                    <a:pt x="3801" y="1708"/>
                  </a:lnTo>
                  <a:lnTo>
                    <a:pt x="3807" y="1714"/>
                  </a:lnTo>
                  <a:lnTo>
                    <a:pt x="3813" y="1720"/>
                  </a:lnTo>
                  <a:lnTo>
                    <a:pt x="3819" y="1720"/>
                  </a:lnTo>
                  <a:lnTo>
                    <a:pt x="3825" y="1720"/>
                  </a:lnTo>
                  <a:lnTo>
                    <a:pt x="3831" y="1726"/>
                  </a:lnTo>
                  <a:lnTo>
                    <a:pt x="3837" y="1732"/>
                  </a:lnTo>
                  <a:lnTo>
                    <a:pt x="3843" y="1732"/>
                  </a:lnTo>
                  <a:lnTo>
                    <a:pt x="3849" y="1738"/>
                  </a:lnTo>
                  <a:lnTo>
                    <a:pt x="3855" y="1738"/>
                  </a:lnTo>
                  <a:lnTo>
                    <a:pt x="3861" y="1744"/>
                  </a:lnTo>
                  <a:lnTo>
                    <a:pt x="3867" y="1744"/>
                  </a:lnTo>
                  <a:lnTo>
                    <a:pt x="3873" y="1750"/>
                  </a:lnTo>
                  <a:lnTo>
                    <a:pt x="3879" y="1756"/>
                  </a:lnTo>
                  <a:lnTo>
                    <a:pt x="3885" y="1756"/>
                  </a:lnTo>
                  <a:lnTo>
                    <a:pt x="3891" y="1756"/>
                  </a:lnTo>
                  <a:lnTo>
                    <a:pt x="3897" y="1762"/>
                  </a:lnTo>
                  <a:lnTo>
                    <a:pt x="3903" y="1768"/>
                  </a:lnTo>
                  <a:lnTo>
                    <a:pt x="3909" y="1768"/>
                  </a:lnTo>
                  <a:lnTo>
                    <a:pt x="3915" y="1774"/>
                  </a:lnTo>
                  <a:lnTo>
                    <a:pt x="3921" y="1774"/>
                  </a:lnTo>
                  <a:lnTo>
                    <a:pt x="3927" y="1780"/>
                  </a:lnTo>
                  <a:lnTo>
                    <a:pt x="3933" y="1780"/>
                  </a:lnTo>
                  <a:lnTo>
                    <a:pt x="3939" y="1786"/>
                  </a:lnTo>
                  <a:lnTo>
                    <a:pt x="3945" y="1786"/>
                  </a:lnTo>
                  <a:lnTo>
                    <a:pt x="3951" y="1792"/>
                  </a:lnTo>
                  <a:lnTo>
                    <a:pt x="3957" y="1792"/>
                  </a:lnTo>
                  <a:lnTo>
                    <a:pt x="3963" y="1798"/>
                  </a:lnTo>
                  <a:lnTo>
                    <a:pt x="3969" y="1798"/>
                  </a:lnTo>
                  <a:lnTo>
                    <a:pt x="3975" y="1804"/>
                  </a:lnTo>
                  <a:lnTo>
                    <a:pt x="3981" y="1804"/>
                  </a:lnTo>
                  <a:lnTo>
                    <a:pt x="3987" y="1810"/>
                  </a:lnTo>
                  <a:lnTo>
                    <a:pt x="3994" y="1810"/>
                  </a:lnTo>
                  <a:lnTo>
                    <a:pt x="4000" y="1816"/>
                  </a:lnTo>
                  <a:lnTo>
                    <a:pt x="4006" y="1816"/>
                  </a:lnTo>
                  <a:lnTo>
                    <a:pt x="4012" y="1822"/>
                  </a:lnTo>
                  <a:lnTo>
                    <a:pt x="4018" y="1822"/>
                  </a:lnTo>
                  <a:lnTo>
                    <a:pt x="4024" y="1828"/>
                  </a:lnTo>
                  <a:lnTo>
                    <a:pt x="4030" y="1828"/>
                  </a:lnTo>
                  <a:lnTo>
                    <a:pt x="4036" y="1834"/>
                  </a:lnTo>
                  <a:lnTo>
                    <a:pt x="4042" y="1834"/>
                  </a:lnTo>
                  <a:lnTo>
                    <a:pt x="4048" y="1840"/>
                  </a:lnTo>
                  <a:lnTo>
                    <a:pt x="4054" y="1840"/>
                  </a:lnTo>
                  <a:lnTo>
                    <a:pt x="4060" y="1846"/>
                  </a:lnTo>
                  <a:lnTo>
                    <a:pt x="4066" y="1846"/>
                  </a:lnTo>
                  <a:lnTo>
                    <a:pt x="4072" y="1846"/>
                  </a:lnTo>
                  <a:lnTo>
                    <a:pt x="4078" y="1852"/>
                  </a:lnTo>
                  <a:lnTo>
                    <a:pt x="4084" y="1852"/>
                  </a:lnTo>
                  <a:lnTo>
                    <a:pt x="4090" y="1858"/>
                  </a:lnTo>
                  <a:lnTo>
                    <a:pt x="4096" y="1858"/>
                  </a:lnTo>
                  <a:lnTo>
                    <a:pt x="4102" y="1864"/>
                  </a:lnTo>
                  <a:lnTo>
                    <a:pt x="4108" y="1864"/>
                  </a:lnTo>
                  <a:lnTo>
                    <a:pt x="4114" y="1864"/>
                  </a:lnTo>
                  <a:lnTo>
                    <a:pt x="4120" y="1870"/>
                  </a:lnTo>
                  <a:lnTo>
                    <a:pt x="4126" y="1870"/>
                  </a:lnTo>
                  <a:lnTo>
                    <a:pt x="4132" y="1876"/>
                  </a:lnTo>
                  <a:lnTo>
                    <a:pt x="4138" y="1876"/>
                  </a:lnTo>
                  <a:lnTo>
                    <a:pt x="4144" y="1882"/>
                  </a:lnTo>
                  <a:lnTo>
                    <a:pt x="4150" y="1882"/>
                  </a:lnTo>
                  <a:lnTo>
                    <a:pt x="4156" y="1888"/>
                  </a:lnTo>
                  <a:lnTo>
                    <a:pt x="4162" y="1888"/>
                  </a:lnTo>
                  <a:lnTo>
                    <a:pt x="4168" y="1888"/>
                  </a:lnTo>
                  <a:lnTo>
                    <a:pt x="4174" y="1894"/>
                  </a:lnTo>
                  <a:lnTo>
                    <a:pt x="4180" y="1894"/>
                  </a:lnTo>
                  <a:lnTo>
                    <a:pt x="4186" y="1894"/>
                  </a:lnTo>
                  <a:lnTo>
                    <a:pt x="4192" y="1900"/>
                  </a:lnTo>
                  <a:lnTo>
                    <a:pt x="4198" y="1900"/>
                  </a:lnTo>
                  <a:lnTo>
                    <a:pt x="4204" y="1906"/>
                  </a:lnTo>
                  <a:lnTo>
                    <a:pt x="4210" y="1906"/>
                  </a:lnTo>
                  <a:lnTo>
                    <a:pt x="4216" y="1906"/>
                  </a:lnTo>
                  <a:lnTo>
                    <a:pt x="4222" y="1912"/>
                  </a:lnTo>
                  <a:lnTo>
                    <a:pt x="4228" y="1912"/>
                  </a:lnTo>
                  <a:lnTo>
                    <a:pt x="4234" y="1918"/>
                  </a:lnTo>
                  <a:lnTo>
                    <a:pt x="4240" y="1918"/>
                  </a:lnTo>
                  <a:lnTo>
                    <a:pt x="4246" y="1918"/>
                  </a:lnTo>
                  <a:lnTo>
                    <a:pt x="4252" y="1924"/>
                  </a:lnTo>
                  <a:lnTo>
                    <a:pt x="4258" y="1924"/>
                  </a:lnTo>
                  <a:lnTo>
                    <a:pt x="4264" y="1924"/>
                  </a:lnTo>
                  <a:lnTo>
                    <a:pt x="4270" y="1930"/>
                  </a:lnTo>
                  <a:lnTo>
                    <a:pt x="4276" y="1930"/>
                  </a:lnTo>
                  <a:lnTo>
                    <a:pt x="4282" y="1930"/>
                  </a:lnTo>
                  <a:lnTo>
                    <a:pt x="4288" y="1936"/>
                  </a:lnTo>
                  <a:lnTo>
                    <a:pt x="4294" y="1936"/>
                  </a:lnTo>
                  <a:lnTo>
                    <a:pt x="4300" y="1936"/>
                  </a:lnTo>
                  <a:lnTo>
                    <a:pt x="4306" y="1942"/>
                  </a:lnTo>
                  <a:lnTo>
                    <a:pt x="4312" y="1942"/>
                  </a:lnTo>
                  <a:lnTo>
                    <a:pt x="4318" y="1948"/>
                  </a:lnTo>
                  <a:lnTo>
                    <a:pt x="4324" y="1948"/>
                  </a:lnTo>
                  <a:lnTo>
                    <a:pt x="4330" y="1948"/>
                  </a:lnTo>
                  <a:lnTo>
                    <a:pt x="4336" y="1954"/>
                  </a:lnTo>
                  <a:lnTo>
                    <a:pt x="4342" y="1954"/>
                  </a:lnTo>
                  <a:lnTo>
                    <a:pt x="4348" y="1954"/>
                  </a:lnTo>
                  <a:lnTo>
                    <a:pt x="4354" y="1960"/>
                  </a:lnTo>
                  <a:lnTo>
                    <a:pt x="4360" y="1960"/>
                  </a:lnTo>
                  <a:lnTo>
                    <a:pt x="4366" y="1960"/>
                  </a:lnTo>
                  <a:lnTo>
                    <a:pt x="4372" y="1960"/>
                  </a:lnTo>
                  <a:lnTo>
                    <a:pt x="4378" y="1966"/>
                  </a:lnTo>
                  <a:lnTo>
                    <a:pt x="4384" y="1966"/>
                  </a:lnTo>
                  <a:lnTo>
                    <a:pt x="4390" y="1966"/>
                  </a:lnTo>
                  <a:lnTo>
                    <a:pt x="4396" y="1972"/>
                  </a:lnTo>
                  <a:lnTo>
                    <a:pt x="4402" y="1972"/>
                  </a:lnTo>
                  <a:lnTo>
                    <a:pt x="4408" y="1972"/>
                  </a:lnTo>
                  <a:lnTo>
                    <a:pt x="4414" y="1972"/>
                  </a:lnTo>
                  <a:lnTo>
                    <a:pt x="4420" y="1978"/>
                  </a:lnTo>
                  <a:lnTo>
                    <a:pt x="4426" y="1978"/>
                  </a:lnTo>
                  <a:lnTo>
                    <a:pt x="4432" y="1978"/>
                  </a:lnTo>
                  <a:lnTo>
                    <a:pt x="4438" y="1984"/>
                  </a:lnTo>
                  <a:lnTo>
                    <a:pt x="4444" y="1984"/>
                  </a:lnTo>
                  <a:lnTo>
                    <a:pt x="4450" y="1984"/>
                  </a:lnTo>
                  <a:lnTo>
                    <a:pt x="4456" y="1984"/>
                  </a:lnTo>
                  <a:lnTo>
                    <a:pt x="4462" y="1990"/>
                  </a:lnTo>
                  <a:lnTo>
                    <a:pt x="4468" y="1990"/>
                  </a:lnTo>
                  <a:lnTo>
                    <a:pt x="4474" y="1990"/>
                  </a:lnTo>
                  <a:lnTo>
                    <a:pt x="4480" y="1990"/>
                  </a:lnTo>
                  <a:lnTo>
                    <a:pt x="4486" y="1996"/>
                  </a:lnTo>
                  <a:lnTo>
                    <a:pt x="4492" y="1996"/>
                  </a:lnTo>
                  <a:lnTo>
                    <a:pt x="4498" y="1996"/>
                  </a:lnTo>
                  <a:lnTo>
                    <a:pt x="4504" y="1996"/>
                  </a:lnTo>
                  <a:lnTo>
                    <a:pt x="4510" y="2002"/>
                  </a:lnTo>
                  <a:lnTo>
                    <a:pt x="4516" y="2002"/>
                  </a:lnTo>
                  <a:lnTo>
                    <a:pt x="4522" y="2002"/>
                  </a:lnTo>
                  <a:lnTo>
                    <a:pt x="4528" y="2002"/>
                  </a:lnTo>
                  <a:lnTo>
                    <a:pt x="4534" y="2008"/>
                  </a:lnTo>
                  <a:lnTo>
                    <a:pt x="4540" y="2008"/>
                  </a:lnTo>
                  <a:lnTo>
                    <a:pt x="4546" y="2008"/>
                  </a:lnTo>
                  <a:lnTo>
                    <a:pt x="4552" y="2008"/>
                  </a:lnTo>
                  <a:lnTo>
                    <a:pt x="4558" y="2008"/>
                  </a:lnTo>
                  <a:lnTo>
                    <a:pt x="4564" y="2014"/>
                  </a:lnTo>
                  <a:lnTo>
                    <a:pt x="4570" y="2014"/>
                  </a:lnTo>
                  <a:lnTo>
                    <a:pt x="4576" y="2014"/>
                  </a:lnTo>
                  <a:lnTo>
                    <a:pt x="4582" y="2014"/>
                  </a:lnTo>
                  <a:lnTo>
                    <a:pt x="4588" y="2014"/>
                  </a:lnTo>
                  <a:lnTo>
                    <a:pt x="4594" y="2020"/>
                  </a:lnTo>
                  <a:lnTo>
                    <a:pt x="4600" y="2020"/>
                  </a:lnTo>
                  <a:lnTo>
                    <a:pt x="4606" y="2020"/>
                  </a:lnTo>
                  <a:lnTo>
                    <a:pt x="4612" y="2020"/>
                  </a:lnTo>
                  <a:lnTo>
                    <a:pt x="4618" y="2020"/>
                  </a:lnTo>
                  <a:lnTo>
                    <a:pt x="4624" y="2026"/>
                  </a:lnTo>
                  <a:lnTo>
                    <a:pt x="4630" y="2026"/>
                  </a:lnTo>
                  <a:lnTo>
                    <a:pt x="4636" y="2026"/>
                  </a:lnTo>
                  <a:lnTo>
                    <a:pt x="4642" y="2026"/>
                  </a:lnTo>
                  <a:lnTo>
                    <a:pt x="4648" y="2026"/>
                  </a:lnTo>
                  <a:lnTo>
                    <a:pt x="4654" y="2026"/>
                  </a:lnTo>
                  <a:lnTo>
                    <a:pt x="4660" y="2032"/>
                  </a:lnTo>
                  <a:lnTo>
                    <a:pt x="4666" y="2032"/>
                  </a:lnTo>
                  <a:lnTo>
                    <a:pt x="4672" y="2032"/>
                  </a:lnTo>
                  <a:lnTo>
                    <a:pt x="4678" y="2032"/>
                  </a:lnTo>
                  <a:lnTo>
                    <a:pt x="4684" y="2032"/>
                  </a:lnTo>
                  <a:lnTo>
                    <a:pt x="4690" y="2032"/>
                  </a:lnTo>
                  <a:lnTo>
                    <a:pt x="4696" y="2032"/>
                  </a:lnTo>
                  <a:lnTo>
                    <a:pt x="4702" y="2038"/>
                  </a:lnTo>
                  <a:lnTo>
                    <a:pt x="4708" y="2038"/>
                  </a:lnTo>
                  <a:lnTo>
                    <a:pt x="4714" y="2038"/>
                  </a:lnTo>
                  <a:lnTo>
                    <a:pt x="4720" y="2038"/>
                  </a:lnTo>
                  <a:lnTo>
                    <a:pt x="4726" y="2038"/>
                  </a:lnTo>
                  <a:lnTo>
                    <a:pt x="4732" y="2038"/>
                  </a:lnTo>
                  <a:lnTo>
                    <a:pt x="4738" y="2038"/>
                  </a:lnTo>
                  <a:lnTo>
                    <a:pt x="4744" y="2038"/>
                  </a:lnTo>
                  <a:lnTo>
                    <a:pt x="4750" y="2038"/>
                  </a:lnTo>
                  <a:lnTo>
                    <a:pt x="4756" y="2044"/>
                  </a:lnTo>
                  <a:lnTo>
                    <a:pt x="4762" y="2044"/>
                  </a:lnTo>
                  <a:lnTo>
                    <a:pt x="4768" y="2044"/>
                  </a:lnTo>
                  <a:lnTo>
                    <a:pt x="4774" y="2044"/>
                  </a:lnTo>
                  <a:lnTo>
                    <a:pt x="4780" y="2044"/>
                  </a:lnTo>
                  <a:lnTo>
                    <a:pt x="4786" y="2044"/>
                  </a:lnTo>
                  <a:lnTo>
                    <a:pt x="4792" y="2044"/>
                  </a:lnTo>
                  <a:lnTo>
                    <a:pt x="4798" y="2044"/>
                  </a:lnTo>
                  <a:lnTo>
                    <a:pt x="4804" y="2044"/>
                  </a:lnTo>
                  <a:lnTo>
                    <a:pt x="4810" y="2044"/>
                  </a:lnTo>
                  <a:lnTo>
                    <a:pt x="4816" y="2044"/>
                  </a:lnTo>
                  <a:lnTo>
                    <a:pt x="4822" y="2044"/>
                  </a:lnTo>
                  <a:lnTo>
                    <a:pt x="4828" y="2051"/>
                  </a:lnTo>
                  <a:lnTo>
                    <a:pt x="4834" y="2051"/>
                  </a:lnTo>
                  <a:lnTo>
                    <a:pt x="4840" y="2051"/>
                  </a:lnTo>
                  <a:lnTo>
                    <a:pt x="4846" y="2051"/>
                  </a:lnTo>
                  <a:lnTo>
                    <a:pt x="4852" y="2051"/>
                  </a:lnTo>
                  <a:lnTo>
                    <a:pt x="4858" y="2051"/>
                  </a:lnTo>
                  <a:lnTo>
                    <a:pt x="4864" y="2051"/>
                  </a:lnTo>
                  <a:lnTo>
                    <a:pt x="4870" y="2051"/>
                  </a:lnTo>
                  <a:lnTo>
                    <a:pt x="4876" y="2051"/>
                  </a:lnTo>
                  <a:lnTo>
                    <a:pt x="4882" y="2051"/>
                  </a:lnTo>
                  <a:lnTo>
                    <a:pt x="4888" y="2051"/>
                  </a:lnTo>
                  <a:lnTo>
                    <a:pt x="4894" y="2051"/>
                  </a:lnTo>
                  <a:lnTo>
                    <a:pt x="4900" y="2051"/>
                  </a:lnTo>
                  <a:lnTo>
                    <a:pt x="4906" y="2051"/>
                  </a:lnTo>
                  <a:lnTo>
                    <a:pt x="4912" y="2051"/>
                  </a:lnTo>
                  <a:lnTo>
                    <a:pt x="4918" y="2051"/>
                  </a:lnTo>
                  <a:lnTo>
                    <a:pt x="4924" y="2051"/>
                  </a:lnTo>
                  <a:lnTo>
                    <a:pt x="4930" y="2051"/>
                  </a:lnTo>
                  <a:lnTo>
                    <a:pt x="4936" y="2051"/>
                  </a:lnTo>
                  <a:lnTo>
                    <a:pt x="4942" y="2051"/>
                  </a:lnTo>
                  <a:lnTo>
                    <a:pt x="4948" y="2051"/>
                  </a:lnTo>
                  <a:lnTo>
                    <a:pt x="4954" y="2051"/>
                  </a:lnTo>
                  <a:lnTo>
                    <a:pt x="4960" y="2051"/>
                  </a:lnTo>
                  <a:lnTo>
                    <a:pt x="4966" y="2051"/>
                  </a:lnTo>
                  <a:lnTo>
                    <a:pt x="4972" y="2051"/>
                  </a:lnTo>
                  <a:lnTo>
                    <a:pt x="4978" y="2051"/>
                  </a:lnTo>
                  <a:lnTo>
                    <a:pt x="4984" y="2051"/>
                  </a:lnTo>
                  <a:lnTo>
                    <a:pt x="4990" y="2051"/>
                  </a:lnTo>
                  <a:lnTo>
                    <a:pt x="4996" y="2051"/>
                  </a:lnTo>
                  <a:lnTo>
                    <a:pt x="5002" y="2051"/>
                  </a:lnTo>
                  <a:lnTo>
                    <a:pt x="5008" y="2051"/>
                  </a:lnTo>
                  <a:lnTo>
                    <a:pt x="5014" y="2051"/>
                  </a:lnTo>
                  <a:lnTo>
                    <a:pt x="5020" y="2051"/>
                  </a:lnTo>
                  <a:lnTo>
                    <a:pt x="5026" y="2051"/>
                  </a:lnTo>
                  <a:lnTo>
                    <a:pt x="5032" y="2051"/>
                  </a:lnTo>
                  <a:lnTo>
                    <a:pt x="5038" y="2044"/>
                  </a:lnTo>
                  <a:lnTo>
                    <a:pt x="5044" y="2044"/>
                  </a:lnTo>
                  <a:lnTo>
                    <a:pt x="5050" y="2044"/>
                  </a:lnTo>
                  <a:lnTo>
                    <a:pt x="5056" y="2044"/>
                  </a:lnTo>
                  <a:lnTo>
                    <a:pt x="5062" y="2044"/>
                  </a:lnTo>
                  <a:lnTo>
                    <a:pt x="5069" y="2044"/>
                  </a:lnTo>
                  <a:lnTo>
                    <a:pt x="5075" y="2044"/>
                  </a:lnTo>
                </a:path>
              </a:pathLst>
            </a:custGeom>
            <a:noFill/>
            <a:ln w="19050" cap="flat" cmpd="sng">
              <a:solidFill>
                <a:srgbClr val="66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518" name="Freeform 92"/>
            <p:cNvSpPr>
              <a:spLocks/>
            </p:cNvSpPr>
            <p:nvPr/>
          </p:nvSpPr>
          <p:spPr bwMode="auto">
            <a:xfrm>
              <a:off x="306" y="672"/>
              <a:ext cx="5272" cy="2051"/>
            </a:xfrm>
            <a:custGeom>
              <a:avLst/>
              <a:gdLst>
                <a:gd name="T0" fmla="*/ 81 w 5075"/>
                <a:gd name="T1" fmla="*/ 1942 h 2051"/>
                <a:gd name="T2" fmla="*/ 168 w 5075"/>
                <a:gd name="T3" fmla="*/ 1966 h 2051"/>
                <a:gd name="T4" fmla="*/ 256 w 5075"/>
                <a:gd name="T5" fmla="*/ 1990 h 2051"/>
                <a:gd name="T6" fmla="*/ 343 w 5075"/>
                <a:gd name="T7" fmla="*/ 2014 h 2051"/>
                <a:gd name="T8" fmla="*/ 430 w 5075"/>
                <a:gd name="T9" fmla="*/ 2026 h 2051"/>
                <a:gd name="T10" fmla="*/ 517 w 5075"/>
                <a:gd name="T11" fmla="*/ 2038 h 2051"/>
                <a:gd name="T12" fmla="*/ 605 w 5075"/>
                <a:gd name="T13" fmla="*/ 2044 h 2051"/>
                <a:gd name="T14" fmla="*/ 692 w 5075"/>
                <a:gd name="T15" fmla="*/ 2051 h 2051"/>
                <a:gd name="T16" fmla="*/ 779 w 5075"/>
                <a:gd name="T17" fmla="*/ 2051 h 2051"/>
                <a:gd name="T18" fmla="*/ 867 w 5075"/>
                <a:gd name="T19" fmla="*/ 2044 h 2051"/>
                <a:gd name="T20" fmla="*/ 955 w 5075"/>
                <a:gd name="T21" fmla="*/ 2038 h 2051"/>
                <a:gd name="T22" fmla="*/ 1042 w 5075"/>
                <a:gd name="T23" fmla="*/ 2026 h 2051"/>
                <a:gd name="T24" fmla="*/ 1129 w 5075"/>
                <a:gd name="T25" fmla="*/ 2008 h 2051"/>
                <a:gd name="T26" fmla="*/ 1216 w 5075"/>
                <a:gd name="T27" fmla="*/ 1990 h 2051"/>
                <a:gd name="T28" fmla="*/ 1304 w 5075"/>
                <a:gd name="T29" fmla="*/ 1966 h 2051"/>
                <a:gd name="T30" fmla="*/ 1391 w 5075"/>
                <a:gd name="T31" fmla="*/ 1936 h 2051"/>
                <a:gd name="T32" fmla="*/ 1478 w 5075"/>
                <a:gd name="T33" fmla="*/ 1906 h 2051"/>
                <a:gd name="T34" fmla="*/ 1565 w 5075"/>
                <a:gd name="T35" fmla="*/ 1870 h 2051"/>
                <a:gd name="T36" fmla="*/ 1653 w 5075"/>
                <a:gd name="T37" fmla="*/ 1834 h 2051"/>
                <a:gd name="T38" fmla="*/ 1740 w 5075"/>
                <a:gd name="T39" fmla="*/ 1792 h 2051"/>
                <a:gd name="T40" fmla="*/ 1827 w 5075"/>
                <a:gd name="T41" fmla="*/ 1750 h 2051"/>
                <a:gd name="T42" fmla="*/ 1916 w 5075"/>
                <a:gd name="T43" fmla="*/ 1702 h 2051"/>
                <a:gd name="T44" fmla="*/ 2003 w 5075"/>
                <a:gd name="T45" fmla="*/ 1654 h 2051"/>
                <a:gd name="T46" fmla="*/ 2090 w 5075"/>
                <a:gd name="T47" fmla="*/ 1600 h 2051"/>
                <a:gd name="T48" fmla="*/ 2177 w 5075"/>
                <a:gd name="T49" fmla="*/ 1551 h 2051"/>
                <a:gd name="T50" fmla="*/ 2265 w 5075"/>
                <a:gd name="T51" fmla="*/ 1491 h 2051"/>
                <a:gd name="T52" fmla="*/ 2352 w 5075"/>
                <a:gd name="T53" fmla="*/ 1437 h 2051"/>
                <a:gd name="T54" fmla="*/ 2439 w 5075"/>
                <a:gd name="T55" fmla="*/ 1377 h 2051"/>
                <a:gd name="T56" fmla="*/ 2526 w 5075"/>
                <a:gd name="T57" fmla="*/ 1317 h 2051"/>
                <a:gd name="T58" fmla="*/ 2614 w 5075"/>
                <a:gd name="T59" fmla="*/ 1251 h 2051"/>
                <a:gd name="T60" fmla="*/ 2701 w 5075"/>
                <a:gd name="T61" fmla="*/ 1191 h 2051"/>
                <a:gd name="T62" fmla="*/ 2788 w 5075"/>
                <a:gd name="T63" fmla="*/ 1125 h 2051"/>
                <a:gd name="T64" fmla="*/ 2875 w 5075"/>
                <a:gd name="T65" fmla="*/ 1065 h 2051"/>
                <a:gd name="T66" fmla="*/ 2963 w 5075"/>
                <a:gd name="T67" fmla="*/ 998 h 2051"/>
                <a:gd name="T68" fmla="*/ 3051 w 5075"/>
                <a:gd name="T69" fmla="*/ 932 h 2051"/>
                <a:gd name="T70" fmla="*/ 3138 w 5075"/>
                <a:gd name="T71" fmla="*/ 872 h 2051"/>
                <a:gd name="T72" fmla="*/ 3226 w 5075"/>
                <a:gd name="T73" fmla="*/ 806 h 2051"/>
                <a:gd name="T74" fmla="*/ 3313 w 5075"/>
                <a:gd name="T75" fmla="*/ 746 h 2051"/>
                <a:gd name="T76" fmla="*/ 3400 w 5075"/>
                <a:gd name="T77" fmla="*/ 686 h 2051"/>
                <a:gd name="T78" fmla="*/ 3487 w 5075"/>
                <a:gd name="T79" fmla="*/ 626 h 2051"/>
                <a:gd name="T80" fmla="*/ 3575 w 5075"/>
                <a:gd name="T81" fmla="*/ 566 h 2051"/>
                <a:gd name="T82" fmla="*/ 3662 w 5075"/>
                <a:gd name="T83" fmla="*/ 511 h 2051"/>
                <a:gd name="T84" fmla="*/ 3749 w 5075"/>
                <a:gd name="T85" fmla="*/ 457 h 2051"/>
                <a:gd name="T86" fmla="*/ 3836 w 5075"/>
                <a:gd name="T87" fmla="*/ 403 h 2051"/>
                <a:gd name="T88" fmla="*/ 3924 w 5075"/>
                <a:gd name="T89" fmla="*/ 355 h 2051"/>
                <a:gd name="T90" fmla="*/ 4011 w 5075"/>
                <a:gd name="T91" fmla="*/ 307 h 2051"/>
                <a:gd name="T92" fmla="*/ 4098 w 5075"/>
                <a:gd name="T93" fmla="*/ 265 h 2051"/>
                <a:gd name="T94" fmla="*/ 4186 w 5075"/>
                <a:gd name="T95" fmla="*/ 223 h 2051"/>
                <a:gd name="T96" fmla="*/ 4274 w 5075"/>
                <a:gd name="T97" fmla="*/ 187 h 2051"/>
                <a:gd name="T98" fmla="*/ 4361 w 5075"/>
                <a:gd name="T99" fmla="*/ 151 h 2051"/>
                <a:gd name="T100" fmla="*/ 4448 w 5075"/>
                <a:gd name="T101" fmla="*/ 121 h 2051"/>
                <a:gd name="T102" fmla="*/ 4535 w 5075"/>
                <a:gd name="T103" fmla="*/ 91 h 2051"/>
                <a:gd name="T104" fmla="*/ 4623 w 5075"/>
                <a:gd name="T105" fmla="*/ 67 h 2051"/>
                <a:gd name="T106" fmla="*/ 4710 w 5075"/>
                <a:gd name="T107" fmla="*/ 42 h 2051"/>
                <a:gd name="T108" fmla="*/ 4797 w 5075"/>
                <a:gd name="T109" fmla="*/ 30 h 2051"/>
                <a:gd name="T110" fmla="*/ 4885 w 5075"/>
                <a:gd name="T111" fmla="*/ 12 h 2051"/>
                <a:gd name="T112" fmla="*/ 4972 w 5075"/>
                <a:gd name="T113" fmla="*/ 6 h 2051"/>
                <a:gd name="T114" fmla="*/ 5059 w 5075"/>
                <a:gd name="T115" fmla="*/ 0 h 2051"/>
                <a:gd name="T116" fmla="*/ 5146 w 5075"/>
                <a:gd name="T117" fmla="*/ 0 h 2051"/>
                <a:gd name="T118" fmla="*/ 5234 w 5075"/>
                <a:gd name="T119" fmla="*/ 6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1912"/>
                  </a:moveTo>
                  <a:lnTo>
                    <a:pt x="6" y="1918"/>
                  </a:lnTo>
                  <a:lnTo>
                    <a:pt x="12" y="1918"/>
                  </a:lnTo>
                  <a:lnTo>
                    <a:pt x="18" y="1918"/>
                  </a:lnTo>
                  <a:lnTo>
                    <a:pt x="24" y="1924"/>
                  </a:lnTo>
                  <a:lnTo>
                    <a:pt x="30" y="1924"/>
                  </a:lnTo>
                  <a:lnTo>
                    <a:pt x="36" y="1930"/>
                  </a:lnTo>
                  <a:lnTo>
                    <a:pt x="42" y="1930"/>
                  </a:lnTo>
                  <a:lnTo>
                    <a:pt x="48" y="1930"/>
                  </a:lnTo>
                  <a:lnTo>
                    <a:pt x="54" y="1936"/>
                  </a:lnTo>
                  <a:lnTo>
                    <a:pt x="60" y="1936"/>
                  </a:lnTo>
                  <a:lnTo>
                    <a:pt x="66" y="1936"/>
                  </a:lnTo>
                  <a:lnTo>
                    <a:pt x="72" y="1942"/>
                  </a:lnTo>
                  <a:lnTo>
                    <a:pt x="78" y="1942"/>
                  </a:lnTo>
                  <a:lnTo>
                    <a:pt x="84" y="1942"/>
                  </a:lnTo>
                  <a:lnTo>
                    <a:pt x="90" y="1948"/>
                  </a:lnTo>
                  <a:lnTo>
                    <a:pt x="96" y="1948"/>
                  </a:lnTo>
                  <a:lnTo>
                    <a:pt x="102" y="1948"/>
                  </a:lnTo>
                  <a:lnTo>
                    <a:pt x="108" y="1954"/>
                  </a:lnTo>
                  <a:lnTo>
                    <a:pt x="114" y="1954"/>
                  </a:lnTo>
                  <a:lnTo>
                    <a:pt x="120" y="1954"/>
                  </a:lnTo>
                  <a:lnTo>
                    <a:pt x="126" y="1960"/>
                  </a:lnTo>
                  <a:lnTo>
                    <a:pt x="132" y="1960"/>
                  </a:lnTo>
                  <a:lnTo>
                    <a:pt x="138" y="1960"/>
                  </a:lnTo>
                  <a:lnTo>
                    <a:pt x="144" y="1960"/>
                  </a:lnTo>
                  <a:lnTo>
                    <a:pt x="150" y="1966"/>
                  </a:lnTo>
                  <a:lnTo>
                    <a:pt x="156" y="1966"/>
                  </a:lnTo>
                  <a:lnTo>
                    <a:pt x="162" y="1966"/>
                  </a:lnTo>
                  <a:lnTo>
                    <a:pt x="168" y="1972"/>
                  </a:lnTo>
                  <a:lnTo>
                    <a:pt x="174" y="1972"/>
                  </a:lnTo>
                  <a:lnTo>
                    <a:pt x="180" y="1972"/>
                  </a:lnTo>
                  <a:lnTo>
                    <a:pt x="186" y="1978"/>
                  </a:lnTo>
                  <a:lnTo>
                    <a:pt x="192" y="1978"/>
                  </a:lnTo>
                  <a:lnTo>
                    <a:pt x="198" y="1978"/>
                  </a:lnTo>
                  <a:lnTo>
                    <a:pt x="204" y="1978"/>
                  </a:lnTo>
                  <a:lnTo>
                    <a:pt x="210" y="1984"/>
                  </a:lnTo>
                  <a:lnTo>
                    <a:pt x="216" y="1984"/>
                  </a:lnTo>
                  <a:lnTo>
                    <a:pt x="222" y="1984"/>
                  </a:lnTo>
                  <a:lnTo>
                    <a:pt x="228" y="1990"/>
                  </a:lnTo>
                  <a:lnTo>
                    <a:pt x="234" y="1990"/>
                  </a:lnTo>
                  <a:lnTo>
                    <a:pt x="240" y="1990"/>
                  </a:lnTo>
                  <a:lnTo>
                    <a:pt x="246" y="1990"/>
                  </a:lnTo>
                  <a:lnTo>
                    <a:pt x="252" y="1996"/>
                  </a:lnTo>
                  <a:lnTo>
                    <a:pt x="258" y="1996"/>
                  </a:lnTo>
                  <a:lnTo>
                    <a:pt x="264" y="1996"/>
                  </a:lnTo>
                  <a:lnTo>
                    <a:pt x="270" y="1996"/>
                  </a:lnTo>
                  <a:lnTo>
                    <a:pt x="276" y="2002"/>
                  </a:lnTo>
                  <a:lnTo>
                    <a:pt x="282" y="2002"/>
                  </a:lnTo>
                  <a:lnTo>
                    <a:pt x="288" y="2002"/>
                  </a:lnTo>
                  <a:lnTo>
                    <a:pt x="294" y="2002"/>
                  </a:lnTo>
                  <a:lnTo>
                    <a:pt x="300" y="2002"/>
                  </a:lnTo>
                  <a:lnTo>
                    <a:pt x="306" y="2008"/>
                  </a:lnTo>
                  <a:lnTo>
                    <a:pt x="312" y="2008"/>
                  </a:lnTo>
                  <a:lnTo>
                    <a:pt x="318" y="2008"/>
                  </a:lnTo>
                  <a:lnTo>
                    <a:pt x="324" y="2008"/>
                  </a:lnTo>
                  <a:lnTo>
                    <a:pt x="330" y="2014"/>
                  </a:lnTo>
                  <a:lnTo>
                    <a:pt x="336" y="2014"/>
                  </a:lnTo>
                  <a:lnTo>
                    <a:pt x="342" y="2014"/>
                  </a:lnTo>
                  <a:lnTo>
                    <a:pt x="348" y="2014"/>
                  </a:lnTo>
                  <a:lnTo>
                    <a:pt x="354" y="2014"/>
                  </a:lnTo>
                  <a:lnTo>
                    <a:pt x="360" y="2020"/>
                  </a:lnTo>
                  <a:lnTo>
                    <a:pt x="366" y="2020"/>
                  </a:lnTo>
                  <a:lnTo>
                    <a:pt x="372" y="2020"/>
                  </a:lnTo>
                  <a:lnTo>
                    <a:pt x="378" y="2020"/>
                  </a:lnTo>
                  <a:lnTo>
                    <a:pt x="384" y="2020"/>
                  </a:lnTo>
                  <a:lnTo>
                    <a:pt x="390" y="2020"/>
                  </a:lnTo>
                  <a:lnTo>
                    <a:pt x="396" y="2026"/>
                  </a:lnTo>
                  <a:lnTo>
                    <a:pt x="402" y="2026"/>
                  </a:lnTo>
                  <a:lnTo>
                    <a:pt x="408" y="2026"/>
                  </a:lnTo>
                  <a:lnTo>
                    <a:pt x="414" y="2026"/>
                  </a:lnTo>
                  <a:lnTo>
                    <a:pt x="420" y="2026"/>
                  </a:lnTo>
                  <a:lnTo>
                    <a:pt x="426" y="2026"/>
                  </a:lnTo>
                  <a:lnTo>
                    <a:pt x="432" y="2032"/>
                  </a:lnTo>
                  <a:lnTo>
                    <a:pt x="438" y="2032"/>
                  </a:lnTo>
                  <a:lnTo>
                    <a:pt x="444" y="2032"/>
                  </a:lnTo>
                  <a:lnTo>
                    <a:pt x="450" y="2032"/>
                  </a:lnTo>
                  <a:lnTo>
                    <a:pt x="456" y="2032"/>
                  </a:lnTo>
                  <a:lnTo>
                    <a:pt x="462" y="2032"/>
                  </a:lnTo>
                  <a:lnTo>
                    <a:pt x="468" y="2032"/>
                  </a:lnTo>
                  <a:lnTo>
                    <a:pt x="474" y="2038"/>
                  </a:lnTo>
                  <a:lnTo>
                    <a:pt x="480" y="2038"/>
                  </a:lnTo>
                  <a:lnTo>
                    <a:pt x="486" y="2038"/>
                  </a:lnTo>
                  <a:lnTo>
                    <a:pt x="492" y="2038"/>
                  </a:lnTo>
                  <a:lnTo>
                    <a:pt x="498" y="2038"/>
                  </a:lnTo>
                  <a:lnTo>
                    <a:pt x="504" y="2038"/>
                  </a:lnTo>
                  <a:lnTo>
                    <a:pt x="510" y="2038"/>
                  </a:lnTo>
                  <a:lnTo>
                    <a:pt x="516" y="2038"/>
                  </a:lnTo>
                  <a:lnTo>
                    <a:pt x="522" y="2038"/>
                  </a:lnTo>
                  <a:lnTo>
                    <a:pt x="528" y="2044"/>
                  </a:lnTo>
                  <a:lnTo>
                    <a:pt x="534" y="2044"/>
                  </a:lnTo>
                  <a:lnTo>
                    <a:pt x="540" y="2044"/>
                  </a:lnTo>
                  <a:lnTo>
                    <a:pt x="546" y="2044"/>
                  </a:lnTo>
                  <a:lnTo>
                    <a:pt x="552" y="2044"/>
                  </a:lnTo>
                  <a:lnTo>
                    <a:pt x="558" y="2044"/>
                  </a:lnTo>
                  <a:lnTo>
                    <a:pt x="564" y="2044"/>
                  </a:lnTo>
                  <a:lnTo>
                    <a:pt x="570" y="2044"/>
                  </a:lnTo>
                  <a:lnTo>
                    <a:pt x="576" y="2044"/>
                  </a:lnTo>
                  <a:lnTo>
                    <a:pt x="582" y="2044"/>
                  </a:lnTo>
                  <a:lnTo>
                    <a:pt x="588" y="2044"/>
                  </a:lnTo>
                  <a:lnTo>
                    <a:pt x="594" y="2044"/>
                  </a:lnTo>
                  <a:lnTo>
                    <a:pt x="600" y="2044"/>
                  </a:lnTo>
                  <a:lnTo>
                    <a:pt x="606" y="2051"/>
                  </a:lnTo>
                  <a:lnTo>
                    <a:pt x="612" y="2051"/>
                  </a:lnTo>
                  <a:lnTo>
                    <a:pt x="618" y="2051"/>
                  </a:lnTo>
                  <a:lnTo>
                    <a:pt x="624" y="2051"/>
                  </a:lnTo>
                  <a:lnTo>
                    <a:pt x="630" y="2051"/>
                  </a:lnTo>
                  <a:lnTo>
                    <a:pt x="636" y="2051"/>
                  </a:lnTo>
                  <a:lnTo>
                    <a:pt x="642" y="2051"/>
                  </a:lnTo>
                  <a:lnTo>
                    <a:pt x="648" y="2051"/>
                  </a:lnTo>
                  <a:lnTo>
                    <a:pt x="654" y="2051"/>
                  </a:lnTo>
                  <a:lnTo>
                    <a:pt x="660" y="2051"/>
                  </a:lnTo>
                  <a:lnTo>
                    <a:pt x="666" y="2051"/>
                  </a:lnTo>
                  <a:lnTo>
                    <a:pt x="672" y="2051"/>
                  </a:lnTo>
                  <a:lnTo>
                    <a:pt x="678" y="2051"/>
                  </a:lnTo>
                  <a:lnTo>
                    <a:pt x="684" y="2051"/>
                  </a:lnTo>
                  <a:lnTo>
                    <a:pt x="690" y="2051"/>
                  </a:lnTo>
                  <a:lnTo>
                    <a:pt x="696" y="2051"/>
                  </a:lnTo>
                  <a:lnTo>
                    <a:pt x="702" y="2051"/>
                  </a:lnTo>
                  <a:lnTo>
                    <a:pt x="708" y="2051"/>
                  </a:lnTo>
                  <a:lnTo>
                    <a:pt x="714" y="2051"/>
                  </a:lnTo>
                  <a:lnTo>
                    <a:pt x="720" y="2051"/>
                  </a:lnTo>
                  <a:lnTo>
                    <a:pt x="726" y="2051"/>
                  </a:lnTo>
                  <a:lnTo>
                    <a:pt x="732" y="2051"/>
                  </a:lnTo>
                  <a:lnTo>
                    <a:pt x="738" y="2051"/>
                  </a:lnTo>
                  <a:lnTo>
                    <a:pt x="744" y="2051"/>
                  </a:lnTo>
                  <a:lnTo>
                    <a:pt x="750" y="2051"/>
                  </a:lnTo>
                  <a:lnTo>
                    <a:pt x="756" y="2051"/>
                  </a:lnTo>
                  <a:lnTo>
                    <a:pt x="762" y="2051"/>
                  </a:lnTo>
                  <a:lnTo>
                    <a:pt x="769" y="2051"/>
                  </a:lnTo>
                  <a:lnTo>
                    <a:pt x="775" y="2051"/>
                  </a:lnTo>
                  <a:lnTo>
                    <a:pt x="781" y="2051"/>
                  </a:lnTo>
                  <a:lnTo>
                    <a:pt x="787" y="2051"/>
                  </a:lnTo>
                  <a:lnTo>
                    <a:pt x="793" y="2051"/>
                  </a:lnTo>
                  <a:lnTo>
                    <a:pt x="799" y="2051"/>
                  </a:lnTo>
                  <a:lnTo>
                    <a:pt x="805" y="2051"/>
                  </a:lnTo>
                  <a:lnTo>
                    <a:pt x="811" y="2044"/>
                  </a:lnTo>
                  <a:lnTo>
                    <a:pt x="817" y="2044"/>
                  </a:lnTo>
                  <a:lnTo>
                    <a:pt x="823" y="2044"/>
                  </a:lnTo>
                  <a:lnTo>
                    <a:pt x="829" y="2044"/>
                  </a:lnTo>
                  <a:lnTo>
                    <a:pt x="835" y="2044"/>
                  </a:lnTo>
                  <a:lnTo>
                    <a:pt x="841" y="2044"/>
                  </a:lnTo>
                  <a:lnTo>
                    <a:pt x="847" y="2044"/>
                  </a:lnTo>
                  <a:lnTo>
                    <a:pt x="853" y="2044"/>
                  </a:lnTo>
                  <a:lnTo>
                    <a:pt x="859" y="2044"/>
                  </a:lnTo>
                  <a:lnTo>
                    <a:pt x="865" y="2044"/>
                  </a:lnTo>
                  <a:lnTo>
                    <a:pt x="871" y="2044"/>
                  </a:lnTo>
                  <a:lnTo>
                    <a:pt x="877" y="2044"/>
                  </a:lnTo>
                  <a:lnTo>
                    <a:pt x="883" y="2038"/>
                  </a:lnTo>
                  <a:lnTo>
                    <a:pt x="889" y="2038"/>
                  </a:lnTo>
                  <a:lnTo>
                    <a:pt x="895" y="2038"/>
                  </a:lnTo>
                  <a:lnTo>
                    <a:pt x="901" y="2038"/>
                  </a:lnTo>
                  <a:lnTo>
                    <a:pt x="907" y="2038"/>
                  </a:lnTo>
                  <a:lnTo>
                    <a:pt x="913" y="2038"/>
                  </a:lnTo>
                  <a:lnTo>
                    <a:pt x="919" y="2038"/>
                  </a:lnTo>
                  <a:lnTo>
                    <a:pt x="925" y="2038"/>
                  </a:lnTo>
                  <a:lnTo>
                    <a:pt x="931" y="2038"/>
                  </a:lnTo>
                  <a:lnTo>
                    <a:pt x="937" y="2032"/>
                  </a:lnTo>
                  <a:lnTo>
                    <a:pt x="943" y="2032"/>
                  </a:lnTo>
                  <a:lnTo>
                    <a:pt x="949" y="2032"/>
                  </a:lnTo>
                  <a:lnTo>
                    <a:pt x="955" y="2032"/>
                  </a:lnTo>
                  <a:lnTo>
                    <a:pt x="961" y="2032"/>
                  </a:lnTo>
                  <a:lnTo>
                    <a:pt x="967" y="2032"/>
                  </a:lnTo>
                  <a:lnTo>
                    <a:pt x="973" y="2032"/>
                  </a:lnTo>
                  <a:lnTo>
                    <a:pt x="979" y="2026"/>
                  </a:lnTo>
                  <a:lnTo>
                    <a:pt x="985" y="2026"/>
                  </a:lnTo>
                  <a:lnTo>
                    <a:pt x="991" y="2026"/>
                  </a:lnTo>
                  <a:lnTo>
                    <a:pt x="997" y="2026"/>
                  </a:lnTo>
                  <a:lnTo>
                    <a:pt x="1003" y="2026"/>
                  </a:lnTo>
                  <a:lnTo>
                    <a:pt x="1009" y="2026"/>
                  </a:lnTo>
                  <a:lnTo>
                    <a:pt x="1015" y="2020"/>
                  </a:lnTo>
                  <a:lnTo>
                    <a:pt x="1021" y="2020"/>
                  </a:lnTo>
                  <a:lnTo>
                    <a:pt x="1027" y="2020"/>
                  </a:lnTo>
                  <a:lnTo>
                    <a:pt x="1033" y="2020"/>
                  </a:lnTo>
                  <a:lnTo>
                    <a:pt x="1039" y="2020"/>
                  </a:lnTo>
                  <a:lnTo>
                    <a:pt x="1045" y="2014"/>
                  </a:lnTo>
                  <a:lnTo>
                    <a:pt x="1051" y="2014"/>
                  </a:lnTo>
                  <a:lnTo>
                    <a:pt x="1057" y="2014"/>
                  </a:lnTo>
                  <a:lnTo>
                    <a:pt x="1063" y="2014"/>
                  </a:lnTo>
                  <a:lnTo>
                    <a:pt x="1069" y="2014"/>
                  </a:lnTo>
                  <a:lnTo>
                    <a:pt x="1075" y="2014"/>
                  </a:lnTo>
                  <a:lnTo>
                    <a:pt x="1081" y="2008"/>
                  </a:lnTo>
                  <a:lnTo>
                    <a:pt x="1087" y="2008"/>
                  </a:lnTo>
                  <a:lnTo>
                    <a:pt x="1093" y="2008"/>
                  </a:lnTo>
                  <a:lnTo>
                    <a:pt x="1099" y="2008"/>
                  </a:lnTo>
                  <a:lnTo>
                    <a:pt x="1105" y="2002"/>
                  </a:lnTo>
                  <a:lnTo>
                    <a:pt x="1111" y="2002"/>
                  </a:lnTo>
                  <a:lnTo>
                    <a:pt x="1117" y="2002"/>
                  </a:lnTo>
                  <a:lnTo>
                    <a:pt x="1123" y="2002"/>
                  </a:lnTo>
                  <a:lnTo>
                    <a:pt x="1129" y="1996"/>
                  </a:lnTo>
                  <a:lnTo>
                    <a:pt x="1135" y="1996"/>
                  </a:lnTo>
                  <a:lnTo>
                    <a:pt x="1141" y="1996"/>
                  </a:lnTo>
                  <a:lnTo>
                    <a:pt x="1147" y="1996"/>
                  </a:lnTo>
                  <a:lnTo>
                    <a:pt x="1153" y="1996"/>
                  </a:lnTo>
                  <a:lnTo>
                    <a:pt x="1159" y="1990"/>
                  </a:lnTo>
                  <a:lnTo>
                    <a:pt x="1165" y="1990"/>
                  </a:lnTo>
                  <a:lnTo>
                    <a:pt x="1171" y="1990"/>
                  </a:lnTo>
                  <a:lnTo>
                    <a:pt x="1177" y="1984"/>
                  </a:lnTo>
                  <a:lnTo>
                    <a:pt x="1183" y="1984"/>
                  </a:lnTo>
                  <a:lnTo>
                    <a:pt x="1189" y="1984"/>
                  </a:lnTo>
                  <a:lnTo>
                    <a:pt x="1195" y="1984"/>
                  </a:lnTo>
                  <a:lnTo>
                    <a:pt x="1201" y="1978"/>
                  </a:lnTo>
                  <a:lnTo>
                    <a:pt x="1207" y="1978"/>
                  </a:lnTo>
                  <a:lnTo>
                    <a:pt x="1213" y="1978"/>
                  </a:lnTo>
                  <a:lnTo>
                    <a:pt x="1219" y="1978"/>
                  </a:lnTo>
                  <a:lnTo>
                    <a:pt x="1225" y="1972"/>
                  </a:lnTo>
                  <a:lnTo>
                    <a:pt x="1231" y="1972"/>
                  </a:lnTo>
                  <a:lnTo>
                    <a:pt x="1237" y="1972"/>
                  </a:lnTo>
                  <a:lnTo>
                    <a:pt x="1243" y="1966"/>
                  </a:lnTo>
                  <a:lnTo>
                    <a:pt x="1249" y="1966"/>
                  </a:lnTo>
                  <a:lnTo>
                    <a:pt x="1255" y="1966"/>
                  </a:lnTo>
                  <a:lnTo>
                    <a:pt x="1261" y="1966"/>
                  </a:lnTo>
                  <a:lnTo>
                    <a:pt x="1267" y="1960"/>
                  </a:lnTo>
                  <a:lnTo>
                    <a:pt x="1273" y="1960"/>
                  </a:lnTo>
                  <a:lnTo>
                    <a:pt x="1279" y="1960"/>
                  </a:lnTo>
                  <a:lnTo>
                    <a:pt x="1285" y="1954"/>
                  </a:lnTo>
                  <a:lnTo>
                    <a:pt x="1291" y="1954"/>
                  </a:lnTo>
                  <a:lnTo>
                    <a:pt x="1297" y="1954"/>
                  </a:lnTo>
                  <a:lnTo>
                    <a:pt x="1303" y="1948"/>
                  </a:lnTo>
                  <a:lnTo>
                    <a:pt x="1309" y="1948"/>
                  </a:lnTo>
                  <a:lnTo>
                    <a:pt x="1315" y="1948"/>
                  </a:lnTo>
                  <a:lnTo>
                    <a:pt x="1321" y="1942"/>
                  </a:lnTo>
                  <a:lnTo>
                    <a:pt x="1327" y="1942"/>
                  </a:lnTo>
                  <a:lnTo>
                    <a:pt x="1333" y="1942"/>
                  </a:lnTo>
                  <a:lnTo>
                    <a:pt x="1339" y="1936"/>
                  </a:lnTo>
                  <a:lnTo>
                    <a:pt x="1345" y="1936"/>
                  </a:lnTo>
                  <a:lnTo>
                    <a:pt x="1351" y="1936"/>
                  </a:lnTo>
                  <a:lnTo>
                    <a:pt x="1357" y="1930"/>
                  </a:lnTo>
                  <a:lnTo>
                    <a:pt x="1363" y="1930"/>
                  </a:lnTo>
                  <a:lnTo>
                    <a:pt x="1369" y="1930"/>
                  </a:lnTo>
                  <a:lnTo>
                    <a:pt x="1375" y="1924"/>
                  </a:lnTo>
                  <a:lnTo>
                    <a:pt x="1381" y="1924"/>
                  </a:lnTo>
                  <a:lnTo>
                    <a:pt x="1387" y="1924"/>
                  </a:lnTo>
                  <a:lnTo>
                    <a:pt x="1393" y="1918"/>
                  </a:lnTo>
                  <a:lnTo>
                    <a:pt x="1399" y="1918"/>
                  </a:lnTo>
                  <a:lnTo>
                    <a:pt x="1405" y="1912"/>
                  </a:lnTo>
                  <a:lnTo>
                    <a:pt x="1411" y="1912"/>
                  </a:lnTo>
                  <a:lnTo>
                    <a:pt x="1417" y="1912"/>
                  </a:lnTo>
                  <a:lnTo>
                    <a:pt x="1423" y="1906"/>
                  </a:lnTo>
                  <a:lnTo>
                    <a:pt x="1429" y="1906"/>
                  </a:lnTo>
                  <a:lnTo>
                    <a:pt x="1435" y="1900"/>
                  </a:lnTo>
                  <a:lnTo>
                    <a:pt x="1441" y="1900"/>
                  </a:lnTo>
                  <a:lnTo>
                    <a:pt x="1447" y="1900"/>
                  </a:lnTo>
                  <a:lnTo>
                    <a:pt x="1453" y="1894"/>
                  </a:lnTo>
                  <a:lnTo>
                    <a:pt x="1459" y="1894"/>
                  </a:lnTo>
                  <a:lnTo>
                    <a:pt x="1465" y="1888"/>
                  </a:lnTo>
                  <a:lnTo>
                    <a:pt x="1471" y="1888"/>
                  </a:lnTo>
                  <a:lnTo>
                    <a:pt x="1477" y="1888"/>
                  </a:lnTo>
                  <a:lnTo>
                    <a:pt x="1483" y="1882"/>
                  </a:lnTo>
                  <a:lnTo>
                    <a:pt x="1489" y="1882"/>
                  </a:lnTo>
                  <a:lnTo>
                    <a:pt x="1495" y="1876"/>
                  </a:lnTo>
                  <a:lnTo>
                    <a:pt x="1501" y="1876"/>
                  </a:lnTo>
                  <a:lnTo>
                    <a:pt x="1507" y="1870"/>
                  </a:lnTo>
                  <a:lnTo>
                    <a:pt x="1513" y="1870"/>
                  </a:lnTo>
                  <a:lnTo>
                    <a:pt x="1519" y="1870"/>
                  </a:lnTo>
                  <a:lnTo>
                    <a:pt x="1525" y="1864"/>
                  </a:lnTo>
                  <a:lnTo>
                    <a:pt x="1531" y="1864"/>
                  </a:lnTo>
                  <a:lnTo>
                    <a:pt x="1537" y="1858"/>
                  </a:lnTo>
                  <a:lnTo>
                    <a:pt x="1543" y="1858"/>
                  </a:lnTo>
                  <a:lnTo>
                    <a:pt x="1549" y="1852"/>
                  </a:lnTo>
                  <a:lnTo>
                    <a:pt x="1555" y="1852"/>
                  </a:lnTo>
                  <a:lnTo>
                    <a:pt x="1561" y="1852"/>
                  </a:lnTo>
                  <a:lnTo>
                    <a:pt x="1567" y="1846"/>
                  </a:lnTo>
                  <a:lnTo>
                    <a:pt x="1573" y="1846"/>
                  </a:lnTo>
                  <a:lnTo>
                    <a:pt x="1579" y="1840"/>
                  </a:lnTo>
                  <a:lnTo>
                    <a:pt x="1585" y="1840"/>
                  </a:lnTo>
                  <a:lnTo>
                    <a:pt x="1591" y="1834"/>
                  </a:lnTo>
                  <a:lnTo>
                    <a:pt x="1597" y="1834"/>
                  </a:lnTo>
                  <a:lnTo>
                    <a:pt x="1603" y="1828"/>
                  </a:lnTo>
                  <a:lnTo>
                    <a:pt x="1609" y="1828"/>
                  </a:lnTo>
                  <a:lnTo>
                    <a:pt x="1615" y="1822"/>
                  </a:lnTo>
                  <a:lnTo>
                    <a:pt x="1621" y="1822"/>
                  </a:lnTo>
                  <a:lnTo>
                    <a:pt x="1627" y="1816"/>
                  </a:lnTo>
                  <a:lnTo>
                    <a:pt x="1633" y="1816"/>
                  </a:lnTo>
                  <a:lnTo>
                    <a:pt x="1639" y="1810"/>
                  </a:lnTo>
                  <a:lnTo>
                    <a:pt x="1645" y="1810"/>
                  </a:lnTo>
                  <a:lnTo>
                    <a:pt x="1651" y="1804"/>
                  </a:lnTo>
                  <a:lnTo>
                    <a:pt x="1657" y="1804"/>
                  </a:lnTo>
                  <a:lnTo>
                    <a:pt x="1663" y="1798"/>
                  </a:lnTo>
                  <a:lnTo>
                    <a:pt x="1669" y="1798"/>
                  </a:lnTo>
                  <a:lnTo>
                    <a:pt x="1675" y="1792"/>
                  </a:lnTo>
                  <a:lnTo>
                    <a:pt x="1681" y="1792"/>
                  </a:lnTo>
                  <a:lnTo>
                    <a:pt x="1687" y="1786"/>
                  </a:lnTo>
                  <a:lnTo>
                    <a:pt x="1693" y="1786"/>
                  </a:lnTo>
                  <a:lnTo>
                    <a:pt x="1699" y="1780"/>
                  </a:lnTo>
                  <a:lnTo>
                    <a:pt x="1705" y="1780"/>
                  </a:lnTo>
                  <a:lnTo>
                    <a:pt x="1711" y="1774"/>
                  </a:lnTo>
                  <a:lnTo>
                    <a:pt x="1717" y="1774"/>
                  </a:lnTo>
                  <a:lnTo>
                    <a:pt x="1723" y="1768"/>
                  </a:lnTo>
                  <a:lnTo>
                    <a:pt x="1729" y="1768"/>
                  </a:lnTo>
                  <a:lnTo>
                    <a:pt x="1735" y="1762"/>
                  </a:lnTo>
                  <a:lnTo>
                    <a:pt x="1741" y="1762"/>
                  </a:lnTo>
                  <a:lnTo>
                    <a:pt x="1747" y="1756"/>
                  </a:lnTo>
                  <a:lnTo>
                    <a:pt x="1753" y="1756"/>
                  </a:lnTo>
                  <a:lnTo>
                    <a:pt x="1759" y="1750"/>
                  </a:lnTo>
                  <a:lnTo>
                    <a:pt x="1765" y="1744"/>
                  </a:lnTo>
                  <a:lnTo>
                    <a:pt x="1771" y="1744"/>
                  </a:lnTo>
                  <a:lnTo>
                    <a:pt x="1777" y="1744"/>
                  </a:lnTo>
                  <a:lnTo>
                    <a:pt x="1783" y="1738"/>
                  </a:lnTo>
                  <a:lnTo>
                    <a:pt x="1789" y="1732"/>
                  </a:lnTo>
                  <a:lnTo>
                    <a:pt x="1795" y="1732"/>
                  </a:lnTo>
                  <a:lnTo>
                    <a:pt x="1801" y="1726"/>
                  </a:lnTo>
                  <a:lnTo>
                    <a:pt x="1807" y="1726"/>
                  </a:lnTo>
                  <a:lnTo>
                    <a:pt x="1813" y="1720"/>
                  </a:lnTo>
                  <a:lnTo>
                    <a:pt x="1819" y="1720"/>
                  </a:lnTo>
                  <a:lnTo>
                    <a:pt x="1825" y="1714"/>
                  </a:lnTo>
                  <a:lnTo>
                    <a:pt x="1831" y="1708"/>
                  </a:lnTo>
                  <a:lnTo>
                    <a:pt x="1837" y="1708"/>
                  </a:lnTo>
                  <a:lnTo>
                    <a:pt x="1844" y="1702"/>
                  </a:lnTo>
                  <a:lnTo>
                    <a:pt x="1850" y="1702"/>
                  </a:lnTo>
                  <a:lnTo>
                    <a:pt x="1856" y="1696"/>
                  </a:lnTo>
                  <a:lnTo>
                    <a:pt x="1862" y="1696"/>
                  </a:lnTo>
                  <a:lnTo>
                    <a:pt x="1868" y="1690"/>
                  </a:lnTo>
                  <a:lnTo>
                    <a:pt x="1874" y="1690"/>
                  </a:lnTo>
                  <a:lnTo>
                    <a:pt x="1880" y="1684"/>
                  </a:lnTo>
                  <a:lnTo>
                    <a:pt x="1886" y="1678"/>
                  </a:lnTo>
                  <a:lnTo>
                    <a:pt x="1892" y="1678"/>
                  </a:lnTo>
                  <a:lnTo>
                    <a:pt x="1898" y="1672"/>
                  </a:lnTo>
                  <a:lnTo>
                    <a:pt x="1904" y="1672"/>
                  </a:lnTo>
                  <a:lnTo>
                    <a:pt x="1910" y="1666"/>
                  </a:lnTo>
                  <a:lnTo>
                    <a:pt x="1916" y="1660"/>
                  </a:lnTo>
                  <a:lnTo>
                    <a:pt x="1922" y="1660"/>
                  </a:lnTo>
                  <a:lnTo>
                    <a:pt x="1928" y="1654"/>
                  </a:lnTo>
                  <a:lnTo>
                    <a:pt x="1934" y="1654"/>
                  </a:lnTo>
                  <a:lnTo>
                    <a:pt x="1940" y="1648"/>
                  </a:lnTo>
                  <a:lnTo>
                    <a:pt x="1946" y="1642"/>
                  </a:lnTo>
                  <a:lnTo>
                    <a:pt x="1952" y="1642"/>
                  </a:lnTo>
                  <a:lnTo>
                    <a:pt x="1958" y="1636"/>
                  </a:lnTo>
                  <a:lnTo>
                    <a:pt x="1964" y="1630"/>
                  </a:lnTo>
                  <a:lnTo>
                    <a:pt x="1970" y="1630"/>
                  </a:lnTo>
                  <a:lnTo>
                    <a:pt x="1976" y="1624"/>
                  </a:lnTo>
                  <a:lnTo>
                    <a:pt x="1982" y="1624"/>
                  </a:lnTo>
                  <a:lnTo>
                    <a:pt x="1988" y="1618"/>
                  </a:lnTo>
                  <a:lnTo>
                    <a:pt x="1994" y="1618"/>
                  </a:lnTo>
                  <a:lnTo>
                    <a:pt x="2000" y="1612"/>
                  </a:lnTo>
                  <a:lnTo>
                    <a:pt x="2006" y="1606"/>
                  </a:lnTo>
                  <a:lnTo>
                    <a:pt x="2012" y="1600"/>
                  </a:lnTo>
                  <a:lnTo>
                    <a:pt x="2018" y="1600"/>
                  </a:lnTo>
                  <a:lnTo>
                    <a:pt x="2024" y="1594"/>
                  </a:lnTo>
                  <a:lnTo>
                    <a:pt x="2030" y="1594"/>
                  </a:lnTo>
                  <a:lnTo>
                    <a:pt x="2036" y="1588"/>
                  </a:lnTo>
                  <a:lnTo>
                    <a:pt x="2042" y="1588"/>
                  </a:lnTo>
                  <a:lnTo>
                    <a:pt x="2048" y="1582"/>
                  </a:lnTo>
                  <a:lnTo>
                    <a:pt x="2054" y="1576"/>
                  </a:lnTo>
                  <a:lnTo>
                    <a:pt x="2060" y="1570"/>
                  </a:lnTo>
                  <a:lnTo>
                    <a:pt x="2066" y="1570"/>
                  </a:lnTo>
                  <a:lnTo>
                    <a:pt x="2072" y="1564"/>
                  </a:lnTo>
                  <a:lnTo>
                    <a:pt x="2078" y="1558"/>
                  </a:lnTo>
                  <a:lnTo>
                    <a:pt x="2084" y="1558"/>
                  </a:lnTo>
                  <a:lnTo>
                    <a:pt x="2090" y="1551"/>
                  </a:lnTo>
                  <a:lnTo>
                    <a:pt x="2096" y="1551"/>
                  </a:lnTo>
                  <a:lnTo>
                    <a:pt x="2102" y="1545"/>
                  </a:lnTo>
                  <a:lnTo>
                    <a:pt x="2108" y="1539"/>
                  </a:lnTo>
                  <a:lnTo>
                    <a:pt x="2114" y="1539"/>
                  </a:lnTo>
                  <a:lnTo>
                    <a:pt x="2120" y="1533"/>
                  </a:lnTo>
                  <a:lnTo>
                    <a:pt x="2126" y="1527"/>
                  </a:lnTo>
                  <a:lnTo>
                    <a:pt x="2132" y="1527"/>
                  </a:lnTo>
                  <a:lnTo>
                    <a:pt x="2138" y="1521"/>
                  </a:lnTo>
                  <a:lnTo>
                    <a:pt x="2144" y="1515"/>
                  </a:lnTo>
                  <a:lnTo>
                    <a:pt x="2150" y="1515"/>
                  </a:lnTo>
                  <a:lnTo>
                    <a:pt x="2156" y="1509"/>
                  </a:lnTo>
                  <a:lnTo>
                    <a:pt x="2162" y="1503"/>
                  </a:lnTo>
                  <a:lnTo>
                    <a:pt x="2168" y="1503"/>
                  </a:lnTo>
                  <a:lnTo>
                    <a:pt x="2174" y="1497"/>
                  </a:lnTo>
                  <a:lnTo>
                    <a:pt x="2180" y="1491"/>
                  </a:lnTo>
                  <a:lnTo>
                    <a:pt x="2186" y="1491"/>
                  </a:lnTo>
                  <a:lnTo>
                    <a:pt x="2192" y="1485"/>
                  </a:lnTo>
                  <a:lnTo>
                    <a:pt x="2198" y="1479"/>
                  </a:lnTo>
                  <a:lnTo>
                    <a:pt x="2204" y="1479"/>
                  </a:lnTo>
                  <a:lnTo>
                    <a:pt x="2210" y="1473"/>
                  </a:lnTo>
                  <a:lnTo>
                    <a:pt x="2216" y="1467"/>
                  </a:lnTo>
                  <a:lnTo>
                    <a:pt x="2222" y="1467"/>
                  </a:lnTo>
                  <a:lnTo>
                    <a:pt x="2228" y="1461"/>
                  </a:lnTo>
                  <a:lnTo>
                    <a:pt x="2234" y="1455"/>
                  </a:lnTo>
                  <a:lnTo>
                    <a:pt x="2240" y="1449"/>
                  </a:lnTo>
                  <a:lnTo>
                    <a:pt x="2246" y="1449"/>
                  </a:lnTo>
                  <a:lnTo>
                    <a:pt x="2252" y="1443"/>
                  </a:lnTo>
                  <a:lnTo>
                    <a:pt x="2258" y="1437"/>
                  </a:lnTo>
                  <a:lnTo>
                    <a:pt x="2264" y="1437"/>
                  </a:lnTo>
                  <a:lnTo>
                    <a:pt x="2270" y="1431"/>
                  </a:lnTo>
                  <a:lnTo>
                    <a:pt x="2276" y="1425"/>
                  </a:lnTo>
                  <a:lnTo>
                    <a:pt x="2282" y="1425"/>
                  </a:lnTo>
                  <a:lnTo>
                    <a:pt x="2288" y="1419"/>
                  </a:lnTo>
                  <a:lnTo>
                    <a:pt x="2294" y="1413"/>
                  </a:lnTo>
                  <a:lnTo>
                    <a:pt x="2300" y="1407"/>
                  </a:lnTo>
                  <a:lnTo>
                    <a:pt x="2306" y="1407"/>
                  </a:lnTo>
                  <a:lnTo>
                    <a:pt x="2312" y="1401"/>
                  </a:lnTo>
                  <a:lnTo>
                    <a:pt x="2318" y="1395"/>
                  </a:lnTo>
                  <a:lnTo>
                    <a:pt x="2324" y="1395"/>
                  </a:lnTo>
                  <a:lnTo>
                    <a:pt x="2330" y="1389"/>
                  </a:lnTo>
                  <a:lnTo>
                    <a:pt x="2336" y="1383"/>
                  </a:lnTo>
                  <a:lnTo>
                    <a:pt x="2342" y="1377"/>
                  </a:lnTo>
                  <a:lnTo>
                    <a:pt x="2348" y="1377"/>
                  </a:lnTo>
                  <a:lnTo>
                    <a:pt x="2354" y="1371"/>
                  </a:lnTo>
                  <a:lnTo>
                    <a:pt x="2360" y="1365"/>
                  </a:lnTo>
                  <a:lnTo>
                    <a:pt x="2366" y="1365"/>
                  </a:lnTo>
                  <a:lnTo>
                    <a:pt x="2372" y="1359"/>
                  </a:lnTo>
                  <a:lnTo>
                    <a:pt x="2378" y="1353"/>
                  </a:lnTo>
                  <a:lnTo>
                    <a:pt x="2384" y="1353"/>
                  </a:lnTo>
                  <a:lnTo>
                    <a:pt x="2390" y="1347"/>
                  </a:lnTo>
                  <a:lnTo>
                    <a:pt x="2396" y="1341"/>
                  </a:lnTo>
                  <a:lnTo>
                    <a:pt x="2402" y="1335"/>
                  </a:lnTo>
                  <a:lnTo>
                    <a:pt x="2408" y="1329"/>
                  </a:lnTo>
                  <a:lnTo>
                    <a:pt x="2414" y="1329"/>
                  </a:lnTo>
                  <a:lnTo>
                    <a:pt x="2420" y="1323"/>
                  </a:lnTo>
                  <a:lnTo>
                    <a:pt x="2426" y="1317"/>
                  </a:lnTo>
                  <a:lnTo>
                    <a:pt x="2432" y="1317"/>
                  </a:lnTo>
                  <a:lnTo>
                    <a:pt x="2438" y="1311"/>
                  </a:lnTo>
                  <a:lnTo>
                    <a:pt x="2444" y="1305"/>
                  </a:lnTo>
                  <a:lnTo>
                    <a:pt x="2450" y="1305"/>
                  </a:lnTo>
                  <a:lnTo>
                    <a:pt x="2456" y="1299"/>
                  </a:lnTo>
                  <a:lnTo>
                    <a:pt x="2462" y="1293"/>
                  </a:lnTo>
                  <a:lnTo>
                    <a:pt x="2468" y="1287"/>
                  </a:lnTo>
                  <a:lnTo>
                    <a:pt x="2474" y="1281"/>
                  </a:lnTo>
                  <a:lnTo>
                    <a:pt x="2480" y="1281"/>
                  </a:lnTo>
                  <a:lnTo>
                    <a:pt x="2486" y="1275"/>
                  </a:lnTo>
                  <a:lnTo>
                    <a:pt x="2492" y="1269"/>
                  </a:lnTo>
                  <a:lnTo>
                    <a:pt x="2498" y="1269"/>
                  </a:lnTo>
                  <a:lnTo>
                    <a:pt x="2504" y="1263"/>
                  </a:lnTo>
                  <a:lnTo>
                    <a:pt x="2510" y="1257"/>
                  </a:lnTo>
                  <a:lnTo>
                    <a:pt x="2516" y="1251"/>
                  </a:lnTo>
                  <a:lnTo>
                    <a:pt x="2522" y="1251"/>
                  </a:lnTo>
                  <a:lnTo>
                    <a:pt x="2528" y="1245"/>
                  </a:lnTo>
                  <a:lnTo>
                    <a:pt x="2534" y="1239"/>
                  </a:lnTo>
                  <a:lnTo>
                    <a:pt x="2540" y="1233"/>
                  </a:lnTo>
                  <a:lnTo>
                    <a:pt x="2546" y="1233"/>
                  </a:lnTo>
                  <a:lnTo>
                    <a:pt x="2552" y="1227"/>
                  </a:lnTo>
                  <a:lnTo>
                    <a:pt x="2558" y="1221"/>
                  </a:lnTo>
                  <a:lnTo>
                    <a:pt x="2564" y="1215"/>
                  </a:lnTo>
                  <a:lnTo>
                    <a:pt x="2570" y="1215"/>
                  </a:lnTo>
                  <a:lnTo>
                    <a:pt x="2576" y="1209"/>
                  </a:lnTo>
                  <a:lnTo>
                    <a:pt x="2582" y="1203"/>
                  </a:lnTo>
                  <a:lnTo>
                    <a:pt x="2588" y="1197"/>
                  </a:lnTo>
                  <a:lnTo>
                    <a:pt x="2594" y="1197"/>
                  </a:lnTo>
                  <a:lnTo>
                    <a:pt x="2600" y="1191"/>
                  </a:lnTo>
                  <a:lnTo>
                    <a:pt x="2606" y="1185"/>
                  </a:lnTo>
                  <a:lnTo>
                    <a:pt x="2612" y="1179"/>
                  </a:lnTo>
                  <a:lnTo>
                    <a:pt x="2618" y="1179"/>
                  </a:lnTo>
                  <a:lnTo>
                    <a:pt x="2624" y="1173"/>
                  </a:lnTo>
                  <a:lnTo>
                    <a:pt x="2630" y="1167"/>
                  </a:lnTo>
                  <a:lnTo>
                    <a:pt x="2636" y="1161"/>
                  </a:lnTo>
                  <a:lnTo>
                    <a:pt x="2642" y="1161"/>
                  </a:lnTo>
                  <a:lnTo>
                    <a:pt x="2648" y="1155"/>
                  </a:lnTo>
                  <a:lnTo>
                    <a:pt x="2654" y="1149"/>
                  </a:lnTo>
                  <a:lnTo>
                    <a:pt x="2660" y="1143"/>
                  </a:lnTo>
                  <a:lnTo>
                    <a:pt x="2666" y="1137"/>
                  </a:lnTo>
                  <a:lnTo>
                    <a:pt x="2672" y="1137"/>
                  </a:lnTo>
                  <a:lnTo>
                    <a:pt x="2678" y="1131"/>
                  </a:lnTo>
                  <a:lnTo>
                    <a:pt x="2684" y="1125"/>
                  </a:lnTo>
                  <a:lnTo>
                    <a:pt x="2690" y="1125"/>
                  </a:lnTo>
                  <a:lnTo>
                    <a:pt x="2696" y="1119"/>
                  </a:lnTo>
                  <a:lnTo>
                    <a:pt x="2702" y="1113"/>
                  </a:lnTo>
                  <a:lnTo>
                    <a:pt x="2708" y="1107"/>
                  </a:lnTo>
                  <a:lnTo>
                    <a:pt x="2714" y="1101"/>
                  </a:lnTo>
                  <a:lnTo>
                    <a:pt x="2720" y="1101"/>
                  </a:lnTo>
                  <a:lnTo>
                    <a:pt x="2726" y="1095"/>
                  </a:lnTo>
                  <a:lnTo>
                    <a:pt x="2732" y="1089"/>
                  </a:lnTo>
                  <a:lnTo>
                    <a:pt x="2738" y="1083"/>
                  </a:lnTo>
                  <a:lnTo>
                    <a:pt x="2744" y="1083"/>
                  </a:lnTo>
                  <a:lnTo>
                    <a:pt x="2750" y="1077"/>
                  </a:lnTo>
                  <a:lnTo>
                    <a:pt x="2756" y="1071"/>
                  </a:lnTo>
                  <a:lnTo>
                    <a:pt x="2762" y="1071"/>
                  </a:lnTo>
                  <a:lnTo>
                    <a:pt x="2768" y="1065"/>
                  </a:lnTo>
                  <a:lnTo>
                    <a:pt x="2774" y="1059"/>
                  </a:lnTo>
                  <a:lnTo>
                    <a:pt x="2780" y="1052"/>
                  </a:lnTo>
                  <a:lnTo>
                    <a:pt x="2786" y="1046"/>
                  </a:lnTo>
                  <a:lnTo>
                    <a:pt x="2792" y="1046"/>
                  </a:lnTo>
                  <a:lnTo>
                    <a:pt x="2798" y="1040"/>
                  </a:lnTo>
                  <a:lnTo>
                    <a:pt x="2804" y="1034"/>
                  </a:lnTo>
                  <a:lnTo>
                    <a:pt x="2810" y="1028"/>
                  </a:lnTo>
                  <a:lnTo>
                    <a:pt x="2816" y="1028"/>
                  </a:lnTo>
                  <a:lnTo>
                    <a:pt x="2822" y="1022"/>
                  </a:lnTo>
                  <a:lnTo>
                    <a:pt x="2828" y="1016"/>
                  </a:lnTo>
                  <a:lnTo>
                    <a:pt x="2834" y="1010"/>
                  </a:lnTo>
                  <a:lnTo>
                    <a:pt x="2840" y="1010"/>
                  </a:lnTo>
                  <a:lnTo>
                    <a:pt x="2846" y="1004"/>
                  </a:lnTo>
                  <a:lnTo>
                    <a:pt x="2852" y="998"/>
                  </a:lnTo>
                  <a:lnTo>
                    <a:pt x="2858" y="992"/>
                  </a:lnTo>
                  <a:lnTo>
                    <a:pt x="2864" y="986"/>
                  </a:lnTo>
                  <a:lnTo>
                    <a:pt x="2870" y="986"/>
                  </a:lnTo>
                  <a:lnTo>
                    <a:pt x="2876" y="980"/>
                  </a:lnTo>
                  <a:lnTo>
                    <a:pt x="2882" y="974"/>
                  </a:lnTo>
                  <a:lnTo>
                    <a:pt x="2888" y="974"/>
                  </a:lnTo>
                  <a:lnTo>
                    <a:pt x="2894" y="968"/>
                  </a:lnTo>
                  <a:lnTo>
                    <a:pt x="2900" y="962"/>
                  </a:lnTo>
                  <a:lnTo>
                    <a:pt x="2906" y="956"/>
                  </a:lnTo>
                  <a:lnTo>
                    <a:pt x="2912" y="950"/>
                  </a:lnTo>
                  <a:lnTo>
                    <a:pt x="2919" y="950"/>
                  </a:lnTo>
                  <a:lnTo>
                    <a:pt x="2925" y="944"/>
                  </a:lnTo>
                  <a:lnTo>
                    <a:pt x="2931" y="938"/>
                  </a:lnTo>
                  <a:lnTo>
                    <a:pt x="2937" y="932"/>
                  </a:lnTo>
                  <a:lnTo>
                    <a:pt x="2943" y="932"/>
                  </a:lnTo>
                  <a:lnTo>
                    <a:pt x="2949" y="926"/>
                  </a:lnTo>
                  <a:lnTo>
                    <a:pt x="2955" y="920"/>
                  </a:lnTo>
                  <a:lnTo>
                    <a:pt x="2961" y="914"/>
                  </a:lnTo>
                  <a:lnTo>
                    <a:pt x="2967" y="914"/>
                  </a:lnTo>
                  <a:lnTo>
                    <a:pt x="2973" y="908"/>
                  </a:lnTo>
                  <a:lnTo>
                    <a:pt x="2979" y="902"/>
                  </a:lnTo>
                  <a:lnTo>
                    <a:pt x="2985" y="896"/>
                  </a:lnTo>
                  <a:lnTo>
                    <a:pt x="2991" y="896"/>
                  </a:lnTo>
                  <a:lnTo>
                    <a:pt x="2997" y="890"/>
                  </a:lnTo>
                  <a:lnTo>
                    <a:pt x="3003" y="884"/>
                  </a:lnTo>
                  <a:lnTo>
                    <a:pt x="3009" y="884"/>
                  </a:lnTo>
                  <a:lnTo>
                    <a:pt x="3015" y="878"/>
                  </a:lnTo>
                  <a:lnTo>
                    <a:pt x="3021" y="872"/>
                  </a:lnTo>
                  <a:lnTo>
                    <a:pt x="3027" y="866"/>
                  </a:lnTo>
                  <a:lnTo>
                    <a:pt x="3033" y="860"/>
                  </a:lnTo>
                  <a:lnTo>
                    <a:pt x="3039" y="860"/>
                  </a:lnTo>
                  <a:lnTo>
                    <a:pt x="3045" y="854"/>
                  </a:lnTo>
                  <a:lnTo>
                    <a:pt x="3051" y="848"/>
                  </a:lnTo>
                  <a:lnTo>
                    <a:pt x="3057" y="842"/>
                  </a:lnTo>
                  <a:lnTo>
                    <a:pt x="3063" y="842"/>
                  </a:lnTo>
                  <a:lnTo>
                    <a:pt x="3069" y="836"/>
                  </a:lnTo>
                  <a:lnTo>
                    <a:pt x="3075" y="830"/>
                  </a:lnTo>
                  <a:lnTo>
                    <a:pt x="3081" y="824"/>
                  </a:lnTo>
                  <a:lnTo>
                    <a:pt x="3087" y="824"/>
                  </a:lnTo>
                  <a:lnTo>
                    <a:pt x="3093" y="818"/>
                  </a:lnTo>
                  <a:lnTo>
                    <a:pt x="3099" y="812"/>
                  </a:lnTo>
                  <a:lnTo>
                    <a:pt x="3105" y="806"/>
                  </a:lnTo>
                  <a:lnTo>
                    <a:pt x="3111" y="806"/>
                  </a:lnTo>
                  <a:lnTo>
                    <a:pt x="3117" y="800"/>
                  </a:lnTo>
                  <a:lnTo>
                    <a:pt x="3123" y="794"/>
                  </a:lnTo>
                  <a:lnTo>
                    <a:pt x="3129" y="788"/>
                  </a:lnTo>
                  <a:lnTo>
                    <a:pt x="3135" y="788"/>
                  </a:lnTo>
                  <a:lnTo>
                    <a:pt x="3141" y="782"/>
                  </a:lnTo>
                  <a:lnTo>
                    <a:pt x="3147" y="776"/>
                  </a:lnTo>
                  <a:lnTo>
                    <a:pt x="3153" y="776"/>
                  </a:lnTo>
                  <a:lnTo>
                    <a:pt x="3159" y="770"/>
                  </a:lnTo>
                  <a:lnTo>
                    <a:pt x="3165" y="764"/>
                  </a:lnTo>
                  <a:lnTo>
                    <a:pt x="3171" y="758"/>
                  </a:lnTo>
                  <a:lnTo>
                    <a:pt x="3177" y="752"/>
                  </a:lnTo>
                  <a:lnTo>
                    <a:pt x="3183" y="752"/>
                  </a:lnTo>
                  <a:lnTo>
                    <a:pt x="3189" y="746"/>
                  </a:lnTo>
                  <a:lnTo>
                    <a:pt x="3195" y="740"/>
                  </a:lnTo>
                  <a:lnTo>
                    <a:pt x="3201" y="740"/>
                  </a:lnTo>
                  <a:lnTo>
                    <a:pt x="3207" y="734"/>
                  </a:lnTo>
                  <a:lnTo>
                    <a:pt x="3213" y="728"/>
                  </a:lnTo>
                  <a:lnTo>
                    <a:pt x="3219" y="728"/>
                  </a:lnTo>
                  <a:lnTo>
                    <a:pt x="3225" y="722"/>
                  </a:lnTo>
                  <a:lnTo>
                    <a:pt x="3231" y="716"/>
                  </a:lnTo>
                  <a:lnTo>
                    <a:pt x="3237" y="710"/>
                  </a:lnTo>
                  <a:lnTo>
                    <a:pt x="3243" y="704"/>
                  </a:lnTo>
                  <a:lnTo>
                    <a:pt x="3249" y="704"/>
                  </a:lnTo>
                  <a:lnTo>
                    <a:pt x="3255" y="698"/>
                  </a:lnTo>
                  <a:lnTo>
                    <a:pt x="3261" y="692"/>
                  </a:lnTo>
                  <a:lnTo>
                    <a:pt x="3267" y="692"/>
                  </a:lnTo>
                  <a:lnTo>
                    <a:pt x="3273" y="686"/>
                  </a:lnTo>
                  <a:lnTo>
                    <a:pt x="3279" y="680"/>
                  </a:lnTo>
                  <a:lnTo>
                    <a:pt x="3285" y="680"/>
                  </a:lnTo>
                  <a:lnTo>
                    <a:pt x="3291" y="674"/>
                  </a:lnTo>
                  <a:lnTo>
                    <a:pt x="3297" y="668"/>
                  </a:lnTo>
                  <a:lnTo>
                    <a:pt x="3303" y="662"/>
                  </a:lnTo>
                  <a:lnTo>
                    <a:pt x="3309" y="662"/>
                  </a:lnTo>
                  <a:lnTo>
                    <a:pt x="3315" y="656"/>
                  </a:lnTo>
                  <a:lnTo>
                    <a:pt x="3321" y="650"/>
                  </a:lnTo>
                  <a:lnTo>
                    <a:pt x="3327" y="644"/>
                  </a:lnTo>
                  <a:lnTo>
                    <a:pt x="3333" y="644"/>
                  </a:lnTo>
                  <a:lnTo>
                    <a:pt x="3339" y="638"/>
                  </a:lnTo>
                  <a:lnTo>
                    <a:pt x="3345" y="632"/>
                  </a:lnTo>
                  <a:lnTo>
                    <a:pt x="3351" y="632"/>
                  </a:lnTo>
                  <a:lnTo>
                    <a:pt x="3357" y="626"/>
                  </a:lnTo>
                  <a:lnTo>
                    <a:pt x="3363" y="620"/>
                  </a:lnTo>
                  <a:lnTo>
                    <a:pt x="3369" y="620"/>
                  </a:lnTo>
                  <a:lnTo>
                    <a:pt x="3375" y="614"/>
                  </a:lnTo>
                  <a:lnTo>
                    <a:pt x="3381" y="608"/>
                  </a:lnTo>
                  <a:lnTo>
                    <a:pt x="3387" y="602"/>
                  </a:lnTo>
                  <a:lnTo>
                    <a:pt x="3393" y="602"/>
                  </a:lnTo>
                  <a:lnTo>
                    <a:pt x="3399" y="596"/>
                  </a:lnTo>
                  <a:lnTo>
                    <a:pt x="3405" y="590"/>
                  </a:lnTo>
                  <a:lnTo>
                    <a:pt x="3411" y="590"/>
                  </a:lnTo>
                  <a:lnTo>
                    <a:pt x="3417" y="584"/>
                  </a:lnTo>
                  <a:lnTo>
                    <a:pt x="3423" y="578"/>
                  </a:lnTo>
                  <a:lnTo>
                    <a:pt x="3429" y="578"/>
                  </a:lnTo>
                  <a:lnTo>
                    <a:pt x="3435" y="572"/>
                  </a:lnTo>
                  <a:lnTo>
                    <a:pt x="3441" y="566"/>
                  </a:lnTo>
                  <a:lnTo>
                    <a:pt x="3447" y="566"/>
                  </a:lnTo>
                  <a:lnTo>
                    <a:pt x="3453" y="560"/>
                  </a:lnTo>
                  <a:lnTo>
                    <a:pt x="3459" y="553"/>
                  </a:lnTo>
                  <a:lnTo>
                    <a:pt x="3465" y="553"/>
                  </a:lnTo>
                  <a:lnTo>
                    <a:pt x="3471" y="547"/>
                  </a:lnTo>
                  <a:lnTo>
                    <a:pt x="3477" y="541"/>
                  </a:lnTo>
                  <a:lnTo>
                    <a:pt x="3483" y="541"/>
                  </a:lnTo>
                  <a:lnTo>
                    <a:pt x="3489" y="535"/>
                  </a:lnTo>
                  <a:lnTo>
                    <a:pt x="3495" y="529"/>
                  </a:lnTo>
                  <a:lnTo>
                    <a:pt x="3501" y="523"/>
                  </a:lnTo>
                  <a:lnTo>
                    <a:pt x="3507" y="523"/>
                  </a:lnTo>
                  <a:lnTo>
                    <a:pt x="3513" y="517"/>
                  </a:lnTo>
                  <a:lnTo>
                    <a:pt x="3519" y="511"/>
                  </a:lnTo>
                  <a:lnTo>
                    <a:pt x="3525" y="511"/>
                  </a:lnTo>
                  <a:lnTo>
                    <a:pt x="3531" y="505"/>
                  </a:lnTo>
                  <a:lnTo>
                    <a:pt x="3537" y="505"/>
                  </a:lnTo>
                  <a:lnTo>
                    <a:pt x="3543" y="499"/>
                  </a:lnTo>
                  <a:lnTo>
                    <a:pt x="3549" y="493"/>
                  </a:lnTo>
                  <a:lnTo>
                    <a:pt x="3555" y="493"/>
                  </a:lnTo>
                  <a:lnTo>
                    <a:pt x="3561" y="487"/>
                  </a:lnTo>
                  <a:lnTo>
                    <a:pt x="3567" y="481"/>
                  </a:lnTo>
                  <a:lnTo>
                    <a:pt x="3573" y="481"/>
                  </a:lnTo>
                  <a:lnTo>
                    <a:pt x="3579" y="475"/>
                  </a:lnTo>
                  <a:lnTo>
                    <a:pt x="3585" y="469"/>
                  </a:lnTo>
                  <a:lnTo>
                    <a:pt x="3591" y="469"/>
                  </a:lnTo>
                  <a:lnTo>
                    <a:pt x="3597" y="463"/>
                  </a:lnTo>
                  <a:lnTo>
                    <a:pt x="3603" y="457"/>
                  </a:lnTo>
                  <a:lnTo>
                    <a:pt x="3609" y="457"/>
                  </a:lnTo>
                  <a:lnTo>
                    <a:pt x="3615" y="451"/>
                  </a:lnTo>
                  <a:lnTo>
                    <a:pt x="3621" y="451"/>
                  </a:lnTo>
                  <a:lnTo>
                    <a:pt x="3627" y="445"/>
                  </a:lnTo>
                  <a:lnTo>
                    <a:pt x="3633" y="439"/>
                  </a:lnTo>
                  <a:lnTo>
                    <a:pt x="3639" y="439"/>
                  </a:lnTo>
                  <a:lnTo>
                    <a:pt x="3645" y="433"/>
                  </a:lnTo>
                  <a:lnTo>
                    <a:pt x="3651" y="427"/>
                  </a:lnTo>
                  <a:lnTo>
                    <a:pt x="3657" y="427"/>
                  </a:lnTo>
                  <a:lnTo>
                    <a:pt x="3663" y="421"/>
                  </a:lnTo>
                  <a:lnTo>
                    <a:pt x="3669" y="421"/>
                  </a:lnTo>
                  <a:lnTo>
                    <a:pt x="3675" y="415"/>
                  </a:lnTo>
                  <a:lnTo>
                    <a:pt x="3681" y="409"/>
                  </a:lnTo>
                  <a:lnTo>
                    <a:pt x="3687" y="409"/>
                  </a:lnTo>
                  <a:lnTo>
                    <a:pt x="3693" y="403"/>
                  </a:lnTo>
                  <a:lnTo>
                    <a:pt x="3699" y="403"/>
                  </a:lnTo>
                  <a:lnTo>
                    <a:pt x="3705" y="397"/>
                  </a:lnTo>
                  <a:lnTo>
                    <a:pt x="3711" y="397"/>
                  </a:lnTo>
                  <a:lnTo>
                    <a:pt x="3717" y="391"/>
                  </a:lnTo>
                  <a:lnTo>
                    <a:pt x="3723" y="385"/>
                  </a:lnTo>
                  <a:lnTo>
                    <a:pt x="3729" y="385"/>
                  </a:lnTo>
                  <a:lnTo>
                    <a:pt x="3735" y="379"/>
                  </a:lnTo>
                  <a:lnTo>
                    <a:pt x="3741" y="379"/>
                  </a:lnTo>
                  <a:lnTo>
                    <a:pt x="3747" y="373"/>
                  </a:lnTo>
                  <a:lnTo>
                    <a:pt x="3753" y="367"/>
                  </a:lnTo>
                  <a:lnTo>
                    <a:pt x="3759" y="367"/>
                  </a:lnTo>
                  <a:lnTo>
                    <a:pt x="3765" y="361"/>
                  </a:lnTo>
                  <a:lnTo>
                    <a:pt x="3771" y="361"/>
                  </a:lnTo>
                  <a:lnTo>
                    <a:pt x="3777" y="355"/>
                  </a:lnTo>
                  <a:lnTo>
                    <a:pt x="3783" y="349"/>
                  </a:lnTo>
                  <a:lnTo>
                    <a:pt x="3789" y="349"/>
                  </a:lnTo>
                  <a:lnTo>
                    <a:pt x="3795" y="343"/>
                  </a:lnTo>
                  <a:lnTo>
                    <a:pt x="3801" y="343"/>
                  </a:lnTo>
                  <a:lnTo>
                    <a:pt x="3807" y="337"/>
                  </a:lnTo>
                  <a:lnTo>
                    <a:pt x="3813" y="331"/>
                  </a:lnTo>
                  <a:lnTo>
                    <a:pt x="3819" y="331"/>
                  </a:lnTo>
                  <a:lnTo>
                    <a:pt x="3825" y="331"/>
                  </a:lnTo>
                  <a:lnTo>
                    <a:pt x="3831" y="325"/>
                  </a:lnTo>
                  <a:lnTo>
                    <a:pt x="3837" y="319"/>
                  </a:lnTo>
                  <a:lnTo>
                    <a:pt x="3843" y="319"/>
                  </a:lnTo>
                  <a:lnTo>
                    <a:pt x="3849" y="313"/>
                  </a:lnTo>
                  <a:lnTo>
                    <a:pt x="3855" y="313"/>
                  </a:lnTo>
                  <a:lnTo>
                    <a:pt x="3861" y="307"/>
                  </a:lnTo>
                  <a:lnTo>
                    <a:pt x="3867" y="307"/>
                  </a:lnTo>
                  <a:lnTo>
                    <a:pt x="3873" y="301"/>
                  </a:lnTo>
                  <a:lnTo>
                    <a:pt x="3879" y="295"/>
                  </a:lnTo>
                  <a:lnTo>
                    <a:pt x="3885" y="295"/>
                  </a:lnTo>
                  <a:lnTo>
                    <a:pt x="3891" y="295"/>
                  </a:lnTo>
                  <a:lnTo>
                    <a:pt x="3897" y="289"/>
                  </a:lnTo>
                  <a:lnTo>
                    <a:pt x="3903" y="283"/>
                  </a:lnTo>
                  <a:lnTo>
                    <a:pt x="3909" y="283"/>
                  </a:lnTo>
                  <a:lnTo>
                    <a:pt x="3915" y="277"/>
                  </a:lnTo>
                  <a:lnTo>
                    <a:pt x="3921" y="277"/>
                  </a:lnTo>
                  <a:lnTo>
                    <a:pt x="3927" y="271"/>
                  </a:lnTo>
                  <a:lnTo>
                    <a:pt x="3933" y="271"/>
                  </a:lnTo>
                  <a:lnTo>
                    <a:pt x="3939" y="265"/>
                  </a:lnTo>
                  <a:lnTo>
                    <a:pt x="3945" y="265"/>
                  </a:lnTo>
                  <a:lnTo>
                    <a:pt x="3951" y="259"/>
                  </a:lnTo>
                  <a:lnTo>
                    <a:pt x="3957" y="259"/>
                  </a:lnTo>
                  <a:lnTo>
                    <a:pt x="3963" y="253"/>
                  </a:lnTo>
                  <a:lnTo>
                    <a:pt x="3969" y="253"/>
                  </a:lnTo>
                  <a:lnTo>
                    <a:pt x="3975" y="247"/>
                  </a:lnTo>
                  <a:lnTo>
                    <a:pt x="3981" y="247"/>
                  </a:lnTo>
                  <a:lnTo>
                    <a:pt x="3987" y="241"/>
                  </a:lnTo>
                  <a:lnTo>
                    <a:pt x="3994" y="241"/>
                  </a:lnTo>
                  <a:lnTo>
                    <a:pt x="4000" y="235"/>
                  </a:lnTo>
                  <a:lnTo>
                    <a:pt x="4006" y="235"/>
                  </a:lnTo>
                  <a:lnTo>
                    <a:pt x="4012" y="229"/>
                  </a:lnTo>
                  <a:lnTo>
                    <a:pt x="4018" y="229"/>
                  </a:lnTo>
                  <a:lnTo>
                    <a:pt x="4024" y="223"/>
                  </a:lnTo>
                  <a:lnTo>
                    <a:pt x="4030" y="223"/>
                  </a:lnTo>
                  <a:lnTo>
                    <a:pt x="4036" y="217"/>
                  </a:lnTo>
                  <a:lnTo>
                    <a:pt x="4042" y="217"/>
                  </a:lnTo>
                  <a:lnTo>
                    <a:pt x="4048" y="211"/>
                  </a:lnTo>
                  <a:lnTo>
                    <a:pt x="4054" y="211"/>
                  </a:lnTo>
                  <a:lnTo>
                    <a:pt x="4060" y="205"/>
                  </a:lnTo>
                  <a:lnTo>
                    <a:pt x="4066" y="205"/>
                  </a:lnTo>
                  <a:lnTo>
                    <a:pt x="4072" y="205"/>
                  </a:lnTo>
                  <a:lnTo>
                    <a:pt x="4078" y="199"/>
                  </a:lnTo>
                  <a:lnTo>
                    <a:pt x="4084" y="199"/>
                  </a:lnTo>
                  <a:lnTo>
                    <a:pt x="4090" y="193"/>
                  </a:lnTo>
                  <a:lnTo>
                    <a:pt x="4096" y="193"/>
                  </a:lnTo>
                  <a:lnTo>
                    <a:pt x="4102" y="187"/>
                  </a:lnTo>
                  <a:lnTo>
                    <a:pt x="4108" y="187"/>
                  </a:lnTo>
                  <a:lnTo>
                    <a:pt x="4114" y="187"/>
                  </a:lnTo>
                  <a:lnTo>
                    <a:pt x="4120" y="181"/>
                  </a:lnTo>
                  <a:lnTo>
                    <a:pt x="4126" y="181"/>
                  </a:lnTo>
                  <a:lnTo>
                    <a:pt x="4132" y="175"/>
                  </a:lnTo>
                  <a:lnTo>
                    <a:pt x="4138" y="175"/>
                  </a:lnTo>
                  <a:lnTo>
                    <a:pt x="4144" y="169"/>
                  </a:lnTo>
                  <a:lnTo>
                    <a:pt x="4150" y="169"/>
                  </a:lnTo>
                  <a:lnTo>
                    <a:pt x="4156" y="163"/>
                  </a:lnTo>
                  <a:lnTo>
                    <a:pt x="4162" y="163"/>
                  </a:lnTo>
                  <a:lnTo>
                    <a:pt x="4168" y="163"/>
                  </a:lnTo>
                  <a:lnTo>
                    <a:pt x="4174" y="157"/>
                  </a:lnTo>
                  <a:lnTo>
                    <a:pt x="4180" y="157"/>
                  </a:lnTo>
                  <a:lnTo>
                    <a:pt x="4186" y="157"/>
                  </a:lnTo>
                  <a:lnTo>
                    <a:pt x="4192" y="151"/>
                  </a:lnTo>
                  <a:lnTo>
                    <a:pt x="4198" y="151"/>
                  </a:lnTo>
                  <a:lnTo>
                    <a:pt x="4204" y="145"/>
                  </a:lnTo>
                  <a:lnTo>
                    <a:pt x="4210" y="145"/>
                  </a:lnTo>
                  <a:lnTo>
                    <a:pt x="4216" y="145"/>
                  </a:lnTo>
                  <a:lnTo>
                    <a:pt x="4222" y="139"/>
                  </a:lnTo>
                  <a:lnTo>
                    <a:pt x="4228" y="139"/>
                  </a:lnTo>
                  <a:lnTo>
                    <a:pt x="4234" y="133"/>
                  </a:lnTo>
                  <a:lnTo>
                    <a:pt x="4240" y="133"/>
                  </a:lnTo>
                  <a:lnTo>
                    <a:pt x="4246" y="133"/>
                  </a:lnTo>
                  <a:lnTo>
                    <a:pt x="4252" y="127"/>
                  </a:lnTo>
                  <a:lnTo>
                    <a:pt x="4258" y="127"/>
                  </a:lnTo>
                  <a:lnTo>
                    <a:pt x="4264" y="127"/>
                  </a:lnTo>
                  <a:lnTo>
                    <a:pt x="4270" y="121"/>
                  </a:lnTo>
                  <a:lnTo>
                    <a:pt x="4276" y="121"/>
                  </a:lnTo>
                  <a:lnTo>
                    <a:pt x="4282" y="121"/>
                  </a:lnTo>
                  <a:lnTo>
                    <a:pt x="4288" y="115"/>
                  </a:lnTo>
                  <a:lnTo>
                    <a:pt x="4294" y="115"/>
                  </a:lnTo>
                  <a:lnTo>
                    <a:pt x="4300" y="115"/>
                  </a:lnTo>
                  <a:lnTo>
                    <a:pt x="4306" y="109"/>
                  </a:lnTo>
                  <a:lnTo>
                    <a:pt x="4312" y="109"/>
                  </a:lnTo>
                  <a:lnTo>
                    <a:pt x="4318" y="103"/>
                  </a:lnTo>
                  <a:lnTo>
                    <a:pt x="4324" y="103"/>
                  </a:lnTo>
                  <a:lnTo>
                    <a:pt x="4330" y="103"/>
                  </a:lnTo>
                  <a:lnTo>
                    <a:pt x="4336" y="97"/>
                  </a:lnTo>
                  <a:lnTo>
                    <a:pt x="4342" y="97"/>
                  </a:lnTo>
                  <a:lnTo>
                    <a:pt x="4348" y="97"/>
                  </a:lnTo>
                  <a:lnTo>
                    <a:pt x="4354" y="91"/>
                  </a:lnTo>
                  <a:lnTo>
                    <a:pt x="4360" y="91"/>
                  </a:lnTo>
                  <a:lnTo>
                    <a:pt x="4366" y="91"/>
                  </a:lnTo>
                  <a:lnTo>
                    <a:pt x="4372" y="91"/>
                  </a:lnTo>
                  <a:lnTo>
                    <a:pt x="4378" y="85"/>
                  </a:lnTo>
                  <a:lnTo>
                    <a:pt x="4384" y="85"/>
                  </a:lnTo>
                  <a:lnTo>
                    <a:pt x="4390" y="85"/>
                  </a:lnTo>
                  <a:lnTo>
                    <a:pt x="4396" y="79"/>
                  </a:lnTo>
                  <a:lnTo>
                    <a:pt x="4402" y="79"/>
                  </a:lnTo>
                  <a:lnTo>
                    <a:pt x="4408" y="79"/>
                  </a:lnTo>
                  <a:lnTo>
                    <a:pt x="4414" y="79"/>
                  </a:lnTo>
                  <a:lnTo>
                    <a:pt x="4420" y="73"/>
                  </a:lnTo>
                  <a:lnTo>
                    <a:pt x="4426" y="73"/>
                  </a:lnTo>
                  <a:lnTo>
                    <a:pt x="4432" y="73"/>
                  </a:lnTo>
                  <a:lnTo>
                    <a:pt x="4438" y="67"/>
                  </a:lnTo>
                  <a:lnTo>
                    <a:pt x="4444" y="67"/>
                  </a:lnTo>
                  <a:lnTo>
                    <a:pt x="4450" y="67"/>
                  </a:lnTo>
                  <a:lnTo>
                    <a:pt x="4456" y="67"/>
                  </a:lnTo>
                  <a:lnTo>
                    <a:pt x="4462" y="60"/>
                  </a:lnTo>
                  <a:lnTo>
                    <a:pt x="4468" y="60"/>
                  </a:lnTo>
                  <a:lnTo>
                    <a:pt x="4474" y="60"/>
                  </a:lnTo>
                  <a:lnTo>
                    <a:pt x="4480" y="60"/>
                  </a:lnTo>
                  <a:lnTo>
                    <a:pt x="4486" y="54"/>
                  </a:lnTo>
                  <a:lnTo>
                    <a:pt x="4492" y="54"/>
                  </a:lnTo>
                  <a:lnTo>
                    <a:pt x="4498" y="54"/>
                  </a:lnTo>
                  <a:lnTo>
                    <a:pt x="4504" y="54"/>
                  </a:lnTo>
                  <a:lnTo>
                    <a:pt x="4510" y="48"/>
                  </a:lnTo>
                  <a:lnTo>
                    <a:pt x="4516" y="48"/>
                  </a:lnTo>
                  <a:lnTo>
                    <a:pt x="4522" y="48"/>
                  </a:lnTo>
                  <a:lnTo>
                    <a:pt x="4528" y="48"/>
                  </a:lnTo>
                  <a:lnTo>
                    <a:pt x="4534" y="42"/>
                  </a:lnTo>
                  <a:lnTo>
                    <a:pt x="4540" y="42"/>
                  </a:lnTo>
                  <a:lnTo>
                    <a:pt x="4546" y="42"/>
                  </a:lnTo>
                  <a:lnTo>
                    <a:pt x="4552" y="42"/>
                  </a:lnTo>
                  <a:lnTo>
                    <a:pt x="4558" y="42"/>
                  </a:lnTo>
                  <a:lnTo>
                    <a:pt x="4564" y="36"/>
                  </a:lnTo>
                  <a:lnTo>
                    <a:pt x="4570" y="36"/>
                  </a:lnTo>
                  <a:lnTo>
                    <a:pt x="4576" y="36"/>
                  </a:lnTo>
                  <a:lnTo>
                    <a:pt x="4582" y="36"/>
                  </a:lnTo>
                  <a:lnTo>
                    <a:pt x="4588" y="36"/>
                  </a:lnTo>
                  <a:lnTo>
                    <a:pt x="4594" y="30"/>
                  </a:lnTo>
                  <a:lnTo>
                    <a:pt x="4600" y="30"/>
                  </a:lnTo>
                  <a:lnTo>
                    <a:pt x="4606" y="30"/>
                  </a:lnTo>
                  <a:lnTo>
                    <a:pt x="4612" y="30"/>
                  </a:lnTo>
                  <a:lnTo>
                    <a:pt x="4618" y="30"/>
                  </a:lnTo>
                  <a:lnTo>
                    <a:pt x="4624" y="24"/>
                  </a:lnTo>
                  <a:lnTo>
                    <a:pt x="4630" y="24"/>
                  </a:lnTo>
                  <a:lnTo>
                    <a:pt x="4636" y="24"/>
                  </a:lnTo>
                  <a:lnTo>
                    <a:pt x="4642" y="24"/>
                  </a:lnTo>
                  <a:lnTo>
                    <a:pt x="4648" y="24"/>
                  </a:lnTo>
                  <a:lnTo>
                    <a:pt x="4654" y="24"/>
                  </a:lnTo>
                  <a:lnTo>
                    <a:pt x="4660" y="18"/>
                  </a:lnTo>
                  <a:lnTo>
                    <a:pt x="4666" y="18"/>
                  </a:lnTo>
                  <a:lnTo>
                    <a:pt x="4672" y="18"/>
                  </a:lnTo>
                  <a:lnTo>
                    <a:pt x="4678" y="18"/>
                  </a:lnTo>
                  <a:lnTo>
                    <a:pt x="4684" y="18"/>
                  </a:lnTo>
                  <a:lnTo>
                    <a:pt x="4690" y="18"/>
                  </a:lnTo>
                  <a:lnTo>
                    <a:pt x="4696" y="18"/>
                  </a:lnTo>
                  <a:lnTo>
                    <a:pt x="4702" y="12"/>
                  </a:lnTo>
                  <a:lnTo>
                    <a:pt x="4708" y="12"/>
                  </a:lnTo>
                  <a:lnTo>
                    <a:pt x="4714" y="12"/>
                  </a:lnTo>
                  <a:lnTo>
                    <a:pt x="4720" y="12"/>
                  </a:lnTo>
                  <a:lnTo>
                    <a:pt x="4726" y="12"/>
                  </a:lnTo>
                  <a:lnTo>
                    <a:pt x="4732" y="12"/>
                  </a:lnTo>
                  <a:lnTo>
                    <a:pt x="4738" y="12"/>
                  </a:lnTo>
                  <a:lnTo>
                    <a:pt x="4744" y="12"/>
                  </a:lnTo>
                  <a:lnTo>
                    <a:pt x="4750" y="12"/>
                  </a:lnTo>
                  <a:lnTo>
                    <a:pt x="4756" y="6"/>
                  </a:lnTo>
                  <a:lnTo>
                    <a:pt x="4762" y="6"/>
                  </a:lnTo>
                  <a:lnTo>
                    <a:pt x="4768" y="6"/>
                  </a:lnTo>
                  <a:lnTo>
                    <a:pt x="4774" y="6"/>
                  </a:lnTo>
                  <a:lnTo>
                    <a:pt x="4780" y="6"/>
                  </a:lnTo>
                  <a:lnTo>
                    <a:pt x="4786" y="6"/>
                  </a:lnTo>
                  <a:lnTo>
                    <a:pt x="4792" y="6"/>
                  </a:lnTo>
                  <a:lnTo>
                    <a:pt x="4798" y="6"/>
                  </a:lnTo>
                  <a:lnTo>
                    <a:pt x="4804" y="6"/>
                  </a:lnTo>
                  <a:lnTo>
                    <a:pt x="4810" y="6"/>
                  </a:lnTo>
                  <a:lnTo>
                    <a:pt x="4816" y="6"/>
                  </a:lnTo>
                  <a:lnTo>
                    <a:pt x="4822" y="6"/>
                  </a:lnTo>
                  <a:lnTo>
                    <a:pt x="4828" y="0"/>
                  </a:lnTo>
                  <a:lnTo>
                    <a:pt x="4834" y="0"/>
                  </a:lnTo>
                  <a:lnTo>
                    <a:pt x="4840" y="0"/>
                  </a:lnTo>
                  <a:lnTo>
                    <a:pt x="4846" y="0"/>
                  </a:lnTo>
                  <a:lnTo>
                    <a:pt x="4852" y="0"/>
                  </a:lnTo>
                  <a:lnTo>
                    <a:pt x="4858" y="0"/>
                  </a:lnTo>
                  <a:lnTo>
                    <a:pt x="4864" y="0"/>
                  </a:lnTo>
                  <a:lnTo>
                    <a:pt x="4870" y="0"/>
                  </a:lnTo>
                  <a:lnTo>
                    <a:pt x="4876" y="0"/>
                  </a:lnTo>
                  <a:lnTo>
                    <a:pt x="4882" y="0"/>
                  </a:lnTo>
                  <a:lnTo>
                    <a:pt x="4888" y="0"/>
                  </a:lnTo>
                  <a:lnTo>
                    <a:pt x="4894" y="0"/>
                  </a:lnTo>
                  <a:lnTo>
                    <a:pt x="4900" y="0"/>
                  </a:lnTo>
                  <a:lnTo>
                    <a:pt x="4906" y="0"/>
                  </a:lnTo>
                  <a:lnTo>
                    <a:pt x="4912" y="0"/>
                  </a:lnTo>
                  <a:lnTo>
                    <a:pt x="4918" y="0"/>
                  </a:lnTo>
                  <a:lnTo>
                    <a:pt x="4924" y="0"/>
                  </a:lnTo>
                  <a:lnTo>
                    <a:pt x="4930" y="0"/>
                  </a:lnTo>
                  <a:lnTo>
                    <a:pt x="4936" y="0"/>
                  </a:lnTo>
                  <a:lnTo>
                    <a:pt x="4942" y="0"/>
                  </a:lnTo>
                  <a:lnTo>
                    <a:pt x="4948" y="0"/>
                  </a:lnTo>
                  <a:lnTo>
                    <a:pt x="4954" y="0"/>
                  </a:lnTo>
                  <a:lnTo>
                    <a:pt x="4960" y="0"/>
                  </a:lnTo>
                  <a:lnTo>
                    <a:pt x="4966" y="0"/>
                  </a:lnTo>
                  <a:lnTo>
                    <a:pt x="4972" y="0"/>
                  </a:lnTo>
                  <a:lnTo>
                    <a:pt x="4978" y="0"/>
                  </a:lnTo>
                  <a:lnTo>
                    <a:pt x="4984" y="0"/>
                  </a:lnTo>
                  <a:lnTo>
                    <a:pt x="4990" y="0"/>
                  </a:lnTo>
                  <a:lnTo>
                    <a:pt x="4996" y="0"/>
                  </a:lnTo>
                  <a:lnTo>
                    <a:pt x="5002" y="0"/>
                  </a:lnTo>
                  <a:lnTo>
                    <a:pt x="5008" y="0"/>
                  </a:lnTo>
                  <a:lnTo>
                    <a:pt x="5014" y="0"/>
                  </a:lnTo>
                  <a:lnTo>
                    <a:pt x="5020" y="0"/>
                  </a:lnTo>
                  <a:lnTo>
                    <a:pt x="5026" y="0"/>
                  </a:lnTo>
                  <a:lnTo>
                    <a:pt x="5032" y="0"/>
                  </a:lnTo>
                  <a:lnTo>
                    <a:pt x="5038" y="6"/>
                  </a:lnTo>
                  <a:lnTo>
                    <a:pt x="5044" y="6"/>
                  </a:lnTo>
                  <a:lnTo>
                    <a:pt x="5050" y="6"/>
                  </a:lnTo>
                  <a:lnTo>
                    <a:pt x="5056" y="6"/>
                  </a:lnTo>
                  <a:lnTo>
                    <a:pt x="5062" y="6"/>
                  </a:lnTo>
                  <a:lnTo>
                    <a:pt x="5069" y="6"/>
                  </a:lnTo>
                  <a:lnTo>
                    <a:pt x="5075" y="6"/>
                  </a:lnTo>
                </a:path>
              </a:pathLst>
            </a:custGeom>
            <a:noFill/>
            <a:ln w="19050" cap="flat" cmpd="sng">
              <a:solidFill>
                <a:srgbClr val="66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51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975D35B-6642-4D89-844A-2AF1FD46A42A}" type="slidenum">
              <a:rPr lang="fr-FR" altLang="fr-FR">
                <a:solidFill>
                  <a:schemeClr val="bg2"/>
                </a:solidFill>
              </a:rPr>
              <a:pPr algn="r" eaLnBrk="1" hangingPunct="1"/>
              <a:t>82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3516" name="Text Box 2"/>
          <p:cNvSpPr txBox="1">
            <a:spLocks noChangeArrowheads="1"/>
          </p:cNvSpPr>
          <p:nvPr/>
        </p:nvSpPr>
        <p:spPr bwMode="auto">
          <a:xfrm>
            <a:off x="0" y="0"/>
            <a:ext cx="926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49" grpId="0" animBg="1"/>
      <p:bldP spid="263250" grpId="0" animBg="1"/>
      <p:bldP spid="26325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8975" y="1352550"/>
            <a:ext cx="8909050" cy="3255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04451" name="Freeform 3"/>
          <p:cNvSpPr>
            <a:spLocks/>
          </p:cNvSpPr>
          <p:nvPr/>
        </p:nvSpPr>
        <p:spPr bwMode="auto">
          <a:xfrm>
            <a:off x="1584325" y="1352550"/>
            <a:ext cx="1588" cy="3255963"/>
          </a:xfrm>
          <a:custGeom>
            <a:avLst/>
            <a:gdLst>
              <a:gd name="T0" fmla="*/ 0 w 1588"/>
              <a:gd name="T1" fmla="*/ 32559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>
            <a:off x="2471738" y="1352550"/>
            <a:ext cx="1587" cy="3255963"/>
          </a:xfrm>
          <a:custGeom>
            <a:avLst/>
            <a:gdLst>
              <a:gd name="T0" fmla="*/ 0 w 1587"/>
              <a:gd name="T1" fmla="*/ 3255963 h 341"/>
              <a:gd name="T2" fmla="*/ 0 w 1587"/>
              <a:gd name="T3" fmla="*/ 0 h 341"/>
              <a:gd name="T4" fmla="*/ 0 w 1587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3" name="Freeform 5"/>
          <p:cNvSpPr>
            <a:spLocks/>
          </p:cNvSpPr>
          <p:nvPr/>
        </p:nvSpPr>
        <p:spPr bwMode="auto">
          <a:xfrm>
            <a:off x="3365500" y="1352550"/>
            <a:ext cx="1588" cy="3255963"/>
          </a:xfrm>
          <a:custGeom>
            <a:avLst/>
            <a:gdLst>
              <a:gd name="T0" fmla="*/ 0 w 1588"/>
              <a:gd name="T1" fmla="*/ 32559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4" name="Freeform 6"/>
          <p:cNvSpPr>
            <a:spLocks/>
          </p:cNvSpPr>
          <p:nvPr/>
        </p:nvSpPr>
        <p:spPr bwMode="auto">
          <a:xfrm>
            <a:off x="4252913" y="1352550"/>
            <a:ext cx="1587" cy="3255963"/>
          </a:xfrm>
          <a:custGeom>
            <a:avLst/>
            <a:gdLst>
              <a:gd name="T0" fmla="*/ 0 w 1587"/>
              <a:gd name="T1" fmla="*/ 3255963 h 341"/>
              <a:gd name="T2" fmla="*/ 0 w 1587"/>
              <a:gd name="T3" fmla="*/ 0 h 341"/>
              <a:gd name="T4" fmla="*/ 0 w 1587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5" name="Freeform 7"/>
          <p:cNvSpPr>
            <a:spLocks/>
          </p:cNvSpPr>
          <p:nvPr/>
        </p:nvSpPr>
        <p:spPr bwMode="auto">
          <a:xfrm>
            <a:off x="5149850" y="1352550"/>
            <a:ext cx="1588" cy="3255963"/>
          </a:xfrm>
          <a:custGeom>
            <a:avLst/>
            <a:gdLst>
              <a:gd name="T0" fmla="*/ 0 w 1588"/>
              <a:gd name="T1" fmla="*/ 32559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6" name="Freeform 8"/>
          <p:cNvSpPr>
            <a:spLocks/>
          </p:cNvSpPr>
          <p:nvPr/>
        </p:nvSpPr>
        <p:spPr bwMode="auto">
          <a:xfrm>
            <a:off x="6034088" y="1352550"/>
            <a:ext cx="3175" cy="3255963"/>
          </a:xfrm>
          <a:custGeom>
            <a:avLst/>
            <a:gdLst>
              <a:gd name="T0" fmla="*/ 0 w 3175"/>
              <a:gd name="T1" fmla="*/ 3255963 h 341"/>
              <a:gd name="T2" fmla="*/ 0 w 3175"/>
              <a:gd name="T3" fmla="*/ 0 h 341"/>
              <a:gd name="T4" fmla="*/ 0 w 3175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5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7" name="Freeform 9"/>
          <p:cNvSpPr>
            <a:spLocks/>
          </p:cNvSpPr>
          <p:nvPr/>
        </p:nvSpPr>
        <p:spPr bwMode="auto">
          <a:xfrm>
            <a:off x="6929438" y="1352550"/>
            <a:ext cx="1587" cy="3255963"/>
          </a:xfrm>
          <a:custGeom>
            <a:avLst/>
            <a:gdLst>
              <a:gd name="T0" fmla="*/ 0 w 1587"/>
              <a:gd name="T1" fmla="*/ 3255963 h 341"/>
              <a:gd name="T2" fmla="*/ 0 w 1587"/>
              <a:gd name="T3" fmla="*/ 0 h 341"/>
              <a:gd name="T4" fmla="*/ 0 w 1587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8" name="Freeform 10"/>
          <p:cNvSpPr>
            <a:spLocks/>
          </p:cNvSpPr>
          <p:nvPr/>
        </p:nvSpPr>
        <p:spPr bwMode="auto">
          <a:xfrm>
            <a:off x="7816850" y="1352550"/>
            <a:ext cx="1588" cy="3255963"/>
          </a:xfrm>
          <a:custGeom>
            <a:avLst/>
            <a:gdLst>
              <a:gd name="T0" fmla="*/ 0 w 1588"/>
              <a:gd name="T1" fmla="*/ 32559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59" name="Freeform 11"/>
          <p:cNvSpPr>
            <a:spLocks/>
          </p:cNvSpPr>
          <p:nvPr/>
        </p:nvSpPr>
        <p:spPr bwMode="auto">
          <a:xfrm>
            <a:off x="8712200" y="1352550"/>
            <a:ext cx="1588" cy="3255963"/>
          </a:xfrm>
          <a:custGeom>
            <a:avLst/>
            <a:gdLst>
              <a:gd name="T0" fmla="*/ 0 w 1588"/>
              <a:gd name="T1" fmla="*/ 32559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0" name="Freeform 12"/>
          <p:cNvSpPr>
            <a:spLocks/>
          </p:cNvSpPr>
          <p:nvPr/>
        </p:nvSpPr>
        <p:spPr bwMode="auto">
          <a:xfrm>
            <a:off x="9598025" y="1352550"/>
            <a:ext cx="1588" cy="3255963"/>
          </a:xfrm>
          <a:custGeom>
            <a:avLst/>
            <a:gdLst>
              <a:gd name="T0" fmla="*/ 0 w 1588"/>
              <a:gd name="T1" fmla="*/ 3255963 h 341"/>
              <a:gd name="T2" fmla="*/ 0 w 1588"/>
              <a:gd name="T3" fmla="*/ 0 h 341"/>
              <a:gd name="T4" fmla="*/ 0 w 1588"/>
              <a:gd name="T5" fmla="*/ 0 h 34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341">
                <a:moveTo>
                  <a:pt x="0" y="34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1" name="Freeform 13"/>
          <p:cNvSpPr>
            <a:spLocks/>
          </p:cNvSpPr>
          <p:nvPr/>
        </p:nvSpPr>
        <p:spPr bwMode="auto">
          <a:xfrm>
            <a:off x="688975" y="4608513"/>
            <a:ext cx="8909050" cy="1587"/>
          </a:xfrm>
          <a:custGeom>
            <a:avLst/>
            <a:gdLst>
              <a:gd name="T0" fmla="*/ 0 w 845"/>
              <a:gd name="T1" fmla="*/ 0 h 1587"/>
              <a:gd name="T2" fmla="*/ 8909050 w 845"/>
              <a:gd name="T3" fmla="*/ 0 h 1587"/>
              <a:gd name="T4" fmla="*/ 8909050 w 84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7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2" name="Freeform 14"/>
          <p:cNvSpPr>
            <a:spLocks/>
          </p:cNvSpPr>
          <p:nvPr/>
        </p:nvSpPr>
        <p:spPr bwMode="auto">
          <a:xfrm>
            <a:off x="688975" y="4197350"/>
            <a:ext cx="8909050" cy="1588"/>
          </a:xfrm>
          <a:custGeom>
            <a:avLst/>
            <a:gdLst>
              <a:gd name="T0" fmla="*/ 0 w 845"/>
              <a:gd name="T1" fmla="*/ 0 h 1588"/>
              <a:gd name="T2" fmla="*/ 8909050 w 845"/>
              <a:gd name="T3" fmla="*/ 0 h 1588"/>
              <a:gd name="T4" fmla="*/ 8909050 w 84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8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3" name="Freeform 15"/>
          <p:cNvSpPr>
            <a:spLocks/>
          </p:cNvSpPr>
          <p:nvPr/>
        </p:nvSpPr>
        <p:spPr bwMode="auto">
          <a:xfrm>
            <a:off x="688975" y="3795713"/>
            <a:ext cx="8909050" cy="1587"/>
          </a:xfrm>
          <a:custGeom>
            <a:avLst/>
            <a:gdLst>
              <a:gd name="T0" fmla="*/ 0 w 845"/>
              <a:gd name="T1" fmla="*/ 0 h 1587"/>
              <a:gd name="T2" fmla="*/ 8909050 w 845"/>
              <a:gd name="T3" fmla="*/ 0 h 1587"/>
              <a:gd name="T4" fmla="*/ 8909050 w 84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7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4" name="Freeform 16"/>
          <p:cNvSpPr>
            <a:spLocks/>
          </p:cNvSpPr>
          <p:nvPr/>
        </p:nvSpPr>
        <p:spPr bwMode="auto">
          <a:xfrm>
            <a:off x="688975" y="3386138"/>
            <a:ext cx="8909050" cy="1587"/>
          </a:xfrm>
          <a:custGeom>
            <a:avLst/>
            <a:gdLst>
              <a:gd name="T0" fmla="*/ 0 w 845"/>
              <a:gd name="T1" fmla="*/ 0 h 1587"/>
              <a:gd name="T2" fmla="*/ 8909050 w 845"/>
              <a:gd name="T3" fmla="*/ 0 h 1587"/>
              <a:gd name="T4" fmla="*/ 8909050 w 84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7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5" name="Freeform 17"/>
          <p:cNvSpPr>
            <a:spLocks/>
          </p:cNvSpPr>
          <p:nvPr/>
        </p:nvSpPr>
        <p:spPr bwMode="auto">
          <a:xfrm>
            <a:off x="688975" y="2984500"/>
            <a:ext cx="8909050" cy="1588"/>
          </a:xfrm>
          <a:custGeom>
            <a:avLst/>
            <a:gdLst>
              <a:gd name="T0" fmla="*/ 0 w 845"/>
              <a:gd name="T1" fmla="*/ 0 h 1588"/>
              <a:gd name="T2" fmla="*/ 8909050 w 845"/>
              <a:gd name="T3" fmla="*/ 0 h 1588"/>
              <a:gd name="T4" fmla="*/ 8909050 w 84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8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6" name="Freeform 18"/>
          <p:cNvSpPr>
            <a:spLocks/>
          </p:cNvSpPr>
          <p:nvPr/>
        </p:nvSpPr>
        <p:spPr bwMode="auto">
          <a:xfrm>
            <a:off x="688975" y="2574925"/>
            <a:ext cx="8909050" cy="1588"/>
          </a:xfrm>
          <a:custGeom>
            <a:avLst/>
            <a:gdLst>
              <a:gd name="T0" fmla="*/ 0 w 845"/>
              <a:gd name="T1" fmla="*/ 0 h 1588"/>
              <a:gd name="T2" fmla="*/ 8909050 w 845"/>
              <a:gd name="T3" fmla="*/ 0 h 1588"/>
              <a:gd name="T4" fmla="*/ 8909050 w 84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8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7" name="Freeform 19"/>
          <p:cNvSpPr>
            <a:spLocks/>
          </p:cNvSpPr>
          <p:nvPr/>
        </p:nvSpPr>
        <p:spPr bwMode="auto">
          <a:xfrm>
            <a:off x="688975" y="2163763"/>
            <a:ext cx="8909050" cy="1587"/>
          </a:xfrm>
          <a:custGeom>
            <a:avLst/>
            <a:gdLst>
              <a:gd name="T0" fmla="*/ 0 w 845"/>
              <a:gd name="T1" fmla="*/ 0 h 1587"/>
              <a:gd name="T2" fmla="*/ 8909050 w 845"/>
              <a:gd name="T3" fmla="*/ 0 h 1587"/>
              <a:gd name="T4" fmla="*/ 8909050 w 84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7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8" name="Freeform 20"/>
          <p:cNvSpPr>
            <a:spLocks/>
          </p:cNvSpPr>
          <p:nvPr/>
        </p:nvSpPr>
        <p:spPr bwMode="auto">
          <a:xfrm>
            <a:off x="688975" y="1763713"/>
            <a:ext cx="8909050" cy="1587"/>
          </a:xfrm>
          <a:custGeom>
            <a:avLst/>
            <a:gdLst>
              <a:gd name="T0" fmla="*/ 0 w 845"/>
              <a:gd name="T1" fmla="*/ 0 h 1587"/>
              <a:gd name="T2" fmla="*/ 8909050 w 845"/>
              <a:gd name="T3" fmla="*/ 0 h 1587"/>
              <a:gd name="T4" fmla="*/ 8909050 w 84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7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69" name="Freeform 21"/>
          <p:cNvSpPr>
            <a:spLocks/>
          </p:cNvSpPr>
          <p:nvPr/>
        </p:nvSpPr>
        <p:spPr bwMode="auto">
          <a:xfrm>
            <a:off x="688975" y="1352550"/>
            <a:ext cx="8909050" cy="1588"/>
          </a:xfrm>
          <a:custGeom>
            <a:avLst/>
            <a:gdLst>
              <a:gd name="T0" fmla="*/ 0 w 845"/>
              <a:gd name="T1" fmla="*/ 0 h 1588"/>
              <a:gd name="T2" fmla="*/ 8909050 w 845"/>
              <a:gd name="T3" fmla="*/ 0 h 1588"/>
              <a:gd name="T4" fmla="*/ 8909050 w 845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5" h="1588">
                <a:moveTo>
                  <a:pt x="0" y="0"/>
                </a:moveTo>
                <a:lnTo>
                  <a:pt x="84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414338" y="4646613"/>
            <a:ext cx="10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0</a:t>
            </a:r>
            <a:endParaRPr lang="fr-FR" altLang="fr-FR" sz="1600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 flipV="1">
            <a:off x="1584325" y="4530725"/>
            <a:ext cx="1588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1584325" y="13525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1481138" y="46466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200</a:t>
            </a:r>
            <a:endParaRPr lang="fr-FR" altLang="fr-FR" sz="1600"/>
          </a:p>
        </p:txBody>
      </p:sp>
      <p:sp>
        <p:nvSpPr>
          <p:cNvPr id="104474" name="Line 26"/>
          <p:cNvSpPr>
            <a:spLocks noChangeShapeType="1"/>
          </p:cNvSpPr>
          <p:nvPr/>
        </p:nvSpPr>
        <p:spPr bwMode="auto">
          <a:xfrm flipV="1">
            <a:off x="2471738" y="4530725"/>
            <a:ext cx="1587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2471738" y="13525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2365375" y="46466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400</a:t>
            </a:r>
            <a:endParaRPr lang="fr-FR" altLang="fr-FR" sz="1600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V="1">
            <a:off x="3365500" y="4530725"/>
            <a:ext cx="1588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3365500" y="13525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79" name="Rectangle 31"/>
          <p:cNvSpPr>
            <a:spLocks noChangeArrowheads="1"/>
          </p:cNvSpPr>
          <p:nvPr/>
        </p:nvSpPr>
        <p:spPr bwMode="auto">
          <a:xfrm>
            <a:off x="3260725" y="46466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600</a:t>
            </a:r>
            <a:endParaRPr lang="fr-FR" altLang="fr-FR" sz="1600"/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 flipV="1">
            <a:off x="4252913" y="4530725"/>
            <a:ext cx="1587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4252913" y="13525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82" name="Rectangle 34"/>
          <p:cNvSpPr>
            <a:spLocks noChangeArrowheads="1"/>
          </p:cNvSpPr>
          <p:nvPr/>
        </p:nvSpPr>
        <p:spPr bwMode="auto">
          <a:xfrm>
            <a:off x="4149725" y="4646613"/>
            <a:ext cx="33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800</a:t>
            </a:r>
            <a:endParaRPr lang="fr-FR" altLang="fr-FR" sz="1600"/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 flipV="1">
            <a:off x="5149850" y="4530725"/>
            <a:ext cx="1588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5149850" y="13525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85" name="Rectangle 37"/>
          <p:cNvSpPr>
            <a:spLocks noChangeArrowheads="1"/>
          </p:cNvSpPr>
          <p:nvPr/>
        </p:nvSpPr>
        <p:spPr bwMode="auto">
          <a:xfrm>
            <a:off x="5000625" y="4646613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1000</a:t>
            </a:r>
            <a:endParaRPr lang="fr-FR" altLang="fr-FR" sz="1600"/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V="1">
            <a:off x="6034088" y="4530725"/>
            <a:ext cx="3175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6034088" y="1352550"/>
            <a:ext cx="3175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88" name="Rectangle 40"/>
          <p:cNvSpPr>
            <a:spLocks noChangeArrowheads="1"/>
          </p:cNvSpPr>
          <p:nvPr/>
        </p:nvSpPr>
        <p:spPr bwMode="auto">
          <a:xfrm>
            <a:off x="5888038" y="4646613"/>
            <a:ext cx="44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1200</a:t>
            </a:r>
            <a:endParaRPr lang="fr-FR" altLang="fr-FR" sz="1600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 flipV="1">
            <a:off x="6929438" y="4530725"/>
            <a:ext cx="1587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6929438" y="1352550"/>
            <a:ext cx="1587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1" name="Rectangle 43"/>
          <p:cNvSpPr>
            <a:spLocks noChangeArrowheads="1"/>
          </p:cNvSpPr>
          <p:nvPr/>
        </p:nvSpPr>
        <p:spPr bwMode="auto">
          <a:xfrm>
            <a:off x="6783388" y="46466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1400</a:t>
            </a:r>
            <a:endParaRPr lang="fr-FR" altLang="fr-FR" sz="1600"/>
          </a:p>
        </p:txBody>
      </p:sp>
      <p:sp>
        <p:nvSpPr>
          <p:cNvPr id="104492" name="Line 44"/>
          <p:cNvSpPr>
            <a:spLocks noChangeShapeType="1"/>
          </p:cNvSpPr>
          <p:nvPr/>
        </p:nvSpPr>
        <p:spPr bwMode="auto">
          <a:xfrm flipV="1">
            <a:off x="7816850" y="4530725"/>
            <a:ext cx="1588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3" name="Line 45"/>
          <p:cNvSpPr>
            <a:spLocks noChangeShapeType="1"/>
          </p:cNvSpPr>
          <p:nvPr/>
        </p:nvSpPr>
        <p:spPr bwMode="auto">
          <a:xfrm>
            <a:off x="7816850" y="13525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4" name="Rectangle 46"/>
          <p:cNvSpPr>
            <a:spLocks noChangeArrowheads="1"/>
          </p:cNvSpPr>
          <p:nvPr/>
        </p:nvSpPr>
        <p:spPr bwMode="auto">
          <a:xfrm>
            <a:off x="7669213" y="46466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1600</a:t>
            </a:r>
            <a:endParaRPr lang="fr-FR" altLang="fr-FR" sz="1600"/>
          </a:p>
        </p:txBody>
      </p:sp>
      <p:sp>
        <p:nvSpPr>
          <p:cNvPr id="104495" name="Line 47"/>
          <p:cNvSpPr>
            <a:spLocks noChangeShapeType="1"/>
          </p:cNvSpPr>
          <p:nvPr/>
        </p:nvSpPr>
        <p:spPr bwMode="auto">
          <a:xfrm flipV="1">
            <a:off x="8712200" y="4530725"/>
            <a:ext cx="1588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6" name="Line 48"/>
          <p:cNvSpPr>
            <a:spLocks noChangeShapeType="1"/>
          </p:cNvSpPr>
          <p:nvPr/>
        </p:nvSpPr>
        <p:spPr bwMode="auto">
          <a:xfrm>
            <a:off x="8712200" y="13525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7" name="Rectangle 49"/>
          <p:cNvSpPr>
            <a:spLocks noChangeArrowheads="1"/>
          </p:cNvSpPr>
          <p:nvPr/>
        </p:nvSpPr>
        <p:spPr bwMode="auto">
          <a:xfrm>
            <a:off x="8566150" y="4646613"/>
            <a:ext cx="439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1800</a:t>
            </a:r>
            <a:endParaRPr lang="fr-FR" altLang="fr-FR" sz="1600"/>
          </a:p>
        </p:txBody>
      </p:sp>
      <p:sp>
        <p:nvSpPr>
          <p:cNvPr id="104498" name="Line 50"/>
          <p:cNvSpPr>
            <a:spLocks noChangeShapeType="1"/>
          </p:cNvSpPr>
          <p:nvPr/>
        </p:nvSpPr>
        <p:spPr bwMode="auto">
          <a:xfrm flipV="1">
            <a:off x="9598025" y="4530725"/>
            <a:ext cx="1588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99" name="Line 51"/>
          <p:cNvSpPr>
            <a:spLocks noChangeShapeType="1"/>
          </p:cNvSpPr>
          <p:nvPr/>
        </p:nvSpPr>
        <p:spPr bwMode="auto">
          <a:xfrm>
            <a:off x="9598025" y="13525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00" name="Rectangle 52"/>
          <p:cNvSpPr>
            <a:spLocks noChangeArrowheads="1"/>
          </p:cNvSpPr>
          <p:nvPr/>
        </p:nvSpPr>
        <p:spPr bwMode="auto">
          <a:xfrm>
            <a:off x="9450388" y="4646613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</a:rPr>
              <a:t>2000</a:t>
            </a:r>
            <a:endParaRPr lang="fr-FR" altLang="fr-FR" sz="1600"/>
          </a:p>
        </p:txBody>
      </p:sp>
      <p:sp>
        <p:nvSpPr>
          <p:cNvPr id="104501" name="Line 53"/>
          <p:cNvSpPr>
            <a:spLocks noChangeShapeType="1"/>
          </p:cNvSpPr>
          <p:nvPr/>
        </p:nvSpPr>
        <p:spPr bwMode="auto">
          <a:xfrm flipH="1">
            <a:off x="9512300" y="4608513"/>
            <a:ext cx="85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02" name="Line 54"/>
          <p:cNvSpPr>
            <a:spLocks noChangeShapeType="1"/>
          </p:cNvSpPr>
          <p:nvPr/>
        </p:nvSpPr>
        <p:spPr bwMode="auto">
          <a:xfrm flipH="1">
            <a:off x="9512300" y="4197350"/>
            <a:ext cx="85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03" name="Rectangle 55"/>
          <p:cNvSpPr>
            <a:spLocks noChangeArrowheads="1"/>
          </p:cNvSpPr>
          <p:nvPr/>
        </p:nvSpPr>
        <p:spPr bwMode="auto">
          <a:xfrm>
            <a:off x="171450" y="412115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-1.5</a:t>
            </a:r>
            <a:endParaRPr lang="fr-FR" altLang="fr-FR" sz="1600"/>
          </a:p>
        </p:txBody>
      </p:sp>
      <p:sp>
        <p:nvSpPr>
          <p:cNvPr id="104504" name="Line 56"/>
          <p:cNvSpPr>
            <a:spLocks noChangeShapeType="1"/>
          </p:cNvSpPr>
          <p:nvPr/>
        </p:nvSpPr>
        <p:spPr bwMode="auto">
          <a:xfrm flipH="1">
            <a:off x="9512300" y="3795713"/>
            <a:ext cx="85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05" name="Rectangle 57"/>
          <p:cNvSpPr>
            <a:spLocks noChangeArrowheads="1"/>
          </p:cNvSpPr>
          <p:nvPr/>
        </p:nvSpPr>
        <p:spPr bwMode="auto">
          <a:xfrm>
            <a:off x="290513" y="3719513"/>
            <a:ext cx="196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fr-FR" altLang="fr-FR" sz="1600"/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 flipH="1">
            <a:off x="9512300" y="3386138"/>
            <a:ext cx="85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07" name="Rectangle 59"/>
          <p:cNvSpPr>
            <a:spLocks noChangeArrowheads="1"/>
          </p:cNvSpPr>
          <p:nvPr/>
        </p:nvSpPr>
        <p:spPr bwMode="auto">
          <a:xfrm>
            <a:off x="171450" y="330993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-0.5</a:t>
            </a:r>
            <a:endParaRPr lang="fr-FR" altLang="fr-FR" sz="1600"/>
          </a:p>
        </p:txBody>
      </p:sp>
      <p:sp>
        <p:nvSpPr>
          <p:cNvPr id="104508" name="Line 60"/>
          <p:cNvSpPr>
            <a:spLocks noChangeShapeType="1"/>
          </p:cNvSpPr>
          <p:nvPr/>
        </p:nvSpPr>
        <p:spPr bwMode="auto">
          <a:xfrm flipH="1">
            <a:off x="9512300" y="2984500"/>
            <a:ext cx="85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09" name="Rectangle 61"/>
          <p:cNvSpPr>
            <a:spLocks noChangeArrowheads="1"/>
          </p:cNvSpPr>
          <p:nvPr/>
        </p:nvSpPr>
        <p:spPr bwMode="auto">
          <a:xfrm>
            <a:off x="328613" y="2908300"/>
            <a:ext cx="122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fr-FR" altLang="fr-FR" sz="1600"/>
          </a:p>
        </p:txBody>
      </p:sp>
      <p:sp>
        <p:nvSpPr>
          <p:cNvPr id="104510" name="Line 62"/>
          <p:cNvSpPr>
            <a:spLocks noChangeShapeType="1"/>
          </p:cNvSpPr>
          <p:nvPr/>
        </p:nvSpPr>
        <p:spPr bwMode="auto">
          <a:xfrm flipH="1">
            <a:off x="9512300" y="2574925"/>
            <a:ext cx="85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11" name="Rectangle 63"/>
          <p:cNvSpPr>
            <a:spLocks noChangeArrowheads="1"/>
          </p:cNvSpPr>
          <p:nvPr/>
        </p:nvSpPr>
        <p:spPr bwMode="auto">
          <a:xfrm>
            <a:off x="217488" y="24987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0.5</a:t>
            </a:r>
            <a:endParaRPr lang="fr-FR" altLang="fr-FR" sz="1600"/>
          </a:p>
        </p:txBody>
      </p:sp>
      <p:sp>
        <p:nvSpPr>
          <p:cNvPr id="104512" name="Line 64"/>
          <p:cNvSpPr>
            <a:spLocks noChangeShapeType="1"/>
          </p:cNvSpPr>
          <p:nvPr/>
        </p:nvSpPr>
        <p:spPr bwMode="auto">
          <a:xfrm flipH="1">
            <a:off x="9512300" y="2163763"/>
            <a:ext cx="85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13" name="Rectangle 65"/>
          <p:cNvSpPr>
            <a:spLocks noChangeArrowheads="1"/>
          </p:cNvSpPr>
          <p:nvPr/>
        </p:nvSpPr>
        <p:spPr bwMode="auto">
          <a:xfrm>
            <a:off x="328613" y="2087563"/>
            <a:ext cx="122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fr-FR" altLang="fr-FR" sz="1600"/>
          </a:p>
        </p:txBody>
      </p:sp>
      <p:sp>
        <p:nvSpPr>
          <p:cNvPr id="104514" name="Line 66"/>
          <p:cNvSpPr>
            <a:spLocks noChangeShapeType="1"/>
          </p:cNvSpPr>
          <p:nvPr/>
        </p:nvSpPr>
        <p:spPr bwMode="auto">
          <a:xfrm flipH="1">
            <a:off x="9512300" y="1763713"/>
            <a:ext cx="85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15" name="Rectangle 67"/>
          <p:cNvSpPr>
            <a:spLocks noChangeArrowheads="1"/>
          </p:cNvSpPr>
          <p:nvPr/>
        </p:nvSpPr>
        <p:spPr bwMode="auto">
          <a:xfrm>
            <a:off x="217488" y="1687513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1.5</a:t>
            </a:r>
            <a:endParaRPr lang="fr-FR" altLang="fr-FR" sz="1600"/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 flipH="1">
            <a:off x="9512300" y="1352550"/>
            <a:ext cx="85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517" name="Rectangle 69"/>
          <p:cNvSpPr>
            <a:spLocks noChangeArrowheads="1"/>
          </p:cNvSpPr>
          <p:nvPr/>
        </p:nvSpPr>
        <p:spPr bwMode="auto">
          <a:xfrm>
            <a:off x="328613" y="1276350"/>
            <a:ext cx="122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fr-FR" altLang="fr-FR" sz="1600"/>
          </a:p>
        </p:txBody>
      </p:sp>
      <p:sp>
        <p:nvSpPr>
          <p:cNvPr id="104518" name="Freeform 70"/>
          <p:cNvSpPr>
            <a:spLocks/>
          </p:cNvSpPr>
          <p:nvPr/>
        </p:nvSpPr>
        <p:spPr bwMode="auto">
          <a:xfrm>
            <a:off x="688975" y="1352550"/>
            <a:ext cx="8909050" cy="3255963"/>
          </a:xfrm>
          <a:custGeom>
            <a:avLst/>
            <a:gdLst>
              <a:gd name="T0" fmla="*/ 126394 w 5075"/>
              <a:gd name="T1" fmla="*/ 544513 h 2051"/>
              <a:gd name="T2" fmla="*/ 263322 w 5075"/>
              <a:gd name="T3" fmla="*/ 515938 h 2051"/>
              <a:gd name="T4" fmla="*/ 400249 w 5075"/>
              <a:gd name="T5" fmla="*/ 2395538 h 2051"/>
              <a:gd name="T6" fmla="*/ 537176 w 5075"/>
              <a:gd name="T7" fmla="*/ 3044825 h 2051"/>
              <a:gd name="T8" fmla="*/ 663571 w 5075"/>
              <a:gd name="T9" fmla="*/ 1289050 h 2051"/>
              <a:gd name="T10" fmla="*/ 800498 w 5075"/>
              <a:gd name="T11" fmla="*/ 38100 h 2051"/>
              <a:gd name="T12" fmla="*/ 926892 w 5075"/>
              <a:gd name="T13" fmla="*/ 1470025 h 2051"/>
              <a:gd name="T14" fmla="*/ 1063820 w 5075"/>
              <a:gd name="T15" fmla="*/ 3178175 h 2051"/>
              <a:gd name="T16" fmla="*/ 1190214 w 5075"/>
              <a:gd name="T17" fmla="*/ 2347913 h 2051"/>
              <a:gd name="T18" fmla="*/ 1316608 w 5075"/>
              <a:gd name="T19" fmla="*/ 344488 h 2051"/>
              <a:gd name="T20" fmla="*/ 1465824 w 5075"/>
              <a:gd name="T21" fmla="*/ 496888 h 2051"/>
              <a:gd name="T22" fmla="*/ 1592218 w 5075"/>
              <a:gd name="T23" fmla="*/ 2530475 h 2051"/>
              <a:gd name="T24" fmla="*/ 1729146 w 5075"/>
              <a:gd name="T25" fmla="*/ 2997200 h 2051"/>
              <a:gd name="T26" fmla="*/ 1866073 w 5075"/>
              <a:gd name="T27" fmla="*/ 1127125 h 2051"/>
              <a:gd name="T28" fmla="*/ 2003000 w 5075"/>
              <a:gd name="T29" fmla="*/ 125413 h 2051"/>
              <a:gd name="T30" fmla="*/ 2129395 w 5075"/>
              <a:gd name="T31" fmla="*/ 1641475 h 2051"/>
              <a:gd name="T32" fmla="*/ 2255789 w 5075"/>
              <a:gd name="T33" fmla="*/ 3073400 h 2051"/>
              <a:gd name="T34" fmla="*/ 2403249 w 5075"/>
              <a:gd name="T35" fmla="*/ 1995488 h 2051"/>
              <a:gd name="T36" fmla="*/ 2529644 w 5075"/>
              <a:gd name="T37" fmla="*/ 382588 h 2051"/>
              <a:gd name="T38" fmla="*/ 2677104 w 5075"/>
              <a:gd name="T39" fmla="*/ 1012825 h 2051"/>
              <a:gd name="T40" fmla="*/ 2803498 w 5075"/>
              <a:gd name="T41" fmla="*/ 2625725 h 2051"/>
              <a:gd name="T42" fmla="*/ 2950958 w 5075"/>
              <a:gd name="T43" fmla="*/ 2452688 h 2051"/>
              <a:gd name="T44" fmla="*/ 3077353 w 5075"/>
              <a:gd name="T45" fmla="*/ 955675 h 2051"/>
              <a:gd name="T46" fmla="*/ 3224813 w 5075"/>
              <a:gd name="T47" fmla="*/ 735013 h 2051"/>
              <a:gd name="T48" fmla="*/ 3352963 w 5075"/>
              <a:gd name="T49" fmla="*/ 2024063 h 2051"/>
              <a:gd name="T50" fmla="*/ 3500423 w 5075"/>
              <a:gd name="T51" fmla="*/ 2492375 h 2051"/>
              <a:gd name="T52" fmla="*/ 3626817 w 5075"/>
              <a:gd name="T53" fmla="*/ 1470025 h 2051"/>
              <a:gd name="T54" fmla="*/ 3784810 w 5075"/>
              <a:gd name="T55" fmla="*/ 877888 h 2051"/>
              <a:gd name="T56" fmla="*/ 3911205 w 5075"/>
              <a:gd name="T57" fmla="*/ 1631950 h 2051"/>
              <a:gd name="T58" fmla="*/ 4058665 w 5075"/>
              <a:gd name="T59" fmla="*/ 2224088 h 2051"/>
              <a:gd name="T60" fmla="*/ 4195592 w 5075"/>
              <a:gd name="T61" fmla="*/ 1690688 h 2051"/>
              <a:gd name="T62" fmla="*/ 4353585 w 5075"/>
              <a:gd name="T63" fmla="*/ 1222375 h 2051"/>
              <a:gd name="T64" fmla="*/ 4490512 w 5075"/>
              <a:gd name="T65" fmla="*/ 1593850 h 2051"/>
              <a:gd name="T66" fmla="*/ 4690637 w 5075"/>
              <a:gd name="T67" fmla="*/ 1795463 h 2051"/>
              <a:gd name="T68" fmla="*/ 4922360 w 5075"/>
              <a:gd name="T69" fmla="*/ 1612900 h 2051"/>
              <a:gd name="T70" fmla="*/ 5176904 w 5075"/>
              <a:gd name="T71" fmla="*/ 1508125 h 2051"/>
              <a:gd name="T72" fmla="*/ 5387561 w 5075"/>
              <a:gd name="T73" fmla="*/ 1593850 h 2051"/>
              <a:gd name="T74" fmla="*/ 5513956 w 5075"/>
              <a:gd name="T75" fmla="*/ 1995488 h 2051"/>
              <a:gd name="T76" fmla="*/ 5682482 w 5075"/>
              <a:gd name="T77" fmla="*/ 1670050 h 2051"/>
              <a:gd name="T78" fmla="*/ 5808876 w 5075"/>
              <a:gd name="T79" fmla="*/ 1069975 h 2051"/>
              <a:gd name="T80" fmla="*/ 5966869 w 5075"/>
              <a:gd name="T81" fmla="*/ 1489075 h 2051"/>
              <a:gd name="T82" fmla="*/ 6093264 w 5075"/>
              <a:gd name="T83" fmla="*/ 2319338 h 2051"/>
              <a:gd name="T84" fmla="*/ 6251257 w 5075"/>
              <a:gd name="T85" fmla="*/ 1947863 h 2051"/>
              <a:gd name="T86" fmla="*/ 6377651 w 5075"/>
              <a:gd name="T87" fmla="*/ 858838 h 2051"/>
              <a:gd name="T88" fmla="*/ 6525111 w 5075"/>
              <a:gd name="T89" fmla="*/ 1098550 h 2051"/>
              <a:gd name="T90" fmla="*/ 6662038 w 5075"/>
              <a:gd name="T91" fmla="*/ 2405063 h 2051"/>
              <a:gd name="T92" fmla="*/ 6809499 w 5075"/>
              <a:gd name="T93" fmla="*/ 2433638 h 2051"/>
              <a:gd name="T94" fmla="*/ 6935893 w 5075"/>
              <a:gd name="T95" fmla="*/ 955675 h 2051"/>
              <a:gd name="T96" fmla="*/ 7074576 w 5075"/>
              <a:gd name="T97" fmla="*/ 525463 h 2051"/>
              <a:gd name="T98" fmla="*/ 7211503 w 5075"/>
              <a:gd name="T99" fmla="*/ 2052638 h 2051"/>
              <a:gd name="T100" fmla="*/ 7348430 w 5075"/>
              <a:gd name="T101" fmla="*/ 2978150 h 2051"/>
              <a:gd name="T102" fmla="*/ 7474825 w 5075"/>
              <a:gd name="T103" fmla="*/ 1612900 h 2051"/>
              <a:gd name="T104" fmla="*/ 7601219 w 5075"/>
              <a:gd name="T105" fmla="*/ 192088 h 2051"/>
              <a:gd name="T106" fmla="*/ 7748679 w 5075"/>
              <a:gd name="T107" fmla="*/ 1241425 h 2051"/>
              <a:gd name="T108" fmla="*/ 7875074 w 5075"/>
              <a:gd name="T109" fmla="*/ 3006725 h 2051"/>
              <a:gd name="T110" fmla="*/ 8012001 w 5075"/>
              <a:gd name="T111" fmla="*/ 2473325 h 2051"/>
              <a:gd name="T112" fmla="*/ 8138395 w 5075"/>
              <a:gd name="T113" fmla="*/ 496888 h 2051"/>
              <a:gd name="T114" fmla="*/ 8285855 w 5075"/>
              <a:gd name="T115" fmla="*/ 430213 h 2051"/>
              <a:gd name="T116" fmla="*/ 8412250 w 5075"/>
              <a:gd name="T117" fmla="*/ 2443163 h 2051"/>
              <a:gd name="T118" fmla="*/ 8549177 w 5075"/>
              <a:gd name="T119" fmla="*/ 3111500 h 2051"/>
              <a:gd name="T120" fmla="*/ 8675571 w 5075"/>
              <a:gd name="T121" fmla="*/ 1279525 h 2051"/>
              <a:gd name="T122" fmla="*/ 8823032 w 5075"/>
              <a:gd name="T123" fmla="*/ 9525 h 20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75" h="2051">
                <a:moveTo>
                  <a:pt x="0" y="1431"/>
                </a:moveTo>
                <a:lnTo>
                  <a:pt x="6" y="1395"/>
                </a:lnTo>
                <a:lnTo>
                  <a:pt x="6" y="1359"/>
                </a:lnTo>
                <a:lnTo>
                  <a:pt x="12" y="1317"/>
                </a:lnTo>
                <a:lnTo>
                  <a:pt x="12" y="1281"/>
                </a:lnTo>
                <a:lnTo>
                  <a:pt x="18" y="1239"/>
                </a:lnTo>
                <a:lnTo>
                  <a:pt x="18" y="1197"/>
                </a:lnTo>
                <a:lnTo>
                  <a:pt x="18" y="1155"/>
                </a:lnTo>
                <a:lnTo>
                  <a:pt x="24" y="1113"/>
                </a:lnTo>
                <a:lnTo>
                  <a:pt x="24" y="1071"/>
                </a:lnTo>
                <a:lnTo>
                  <a:pt x="30" y="1028"/>
                </a:lnTo>
                <a:lnTo>
                  <a:pt x="30" y="986"/>
                </a:lnTo>
                <a:lnTo>
                  <a:pt x="30" y="944"/>
                </a:lnTo>
                <a:lnTo>
                  <a:pt x="36" y="902"/>
                </a:lnTo>
                <a:lnTo>
                  <a:pt x="36" y="860"/>
                </a:lnTo>
                <a:lnTo>
                  <a:pt x="42" y="818"/>
                </a:lnTo>
                <a:lnTo>
                  <a:pt x="42" y="776"/>
                </a:lnTo>
                <a:lnTo>
                  <a:pt x="48" y="740"/>
                </a:lnTo>
                <a:lnTo>
                  <a:pt x="48" y="698"/>
                </a:lnTo>
                <a:lnTo>
                  <a:pt x="48" y="656"/>
                </a:lnTo>
                <a:lnTo>
                  <a:pt x="54" y="620"/>
                </a:lnTo>
                <a:lnTo>
                  <a:pt x="54" y="578"/>
                </a:lnTo>
                <a:lnTo>
                  <a:pt x="60" y="541"/>
                </a:lnTo>
                <a:lnTo>
                  <a:pt x="60" y="505"/>
                </a:lnTo>
                <a:lnTo>
                  <a:pt x="66" y="469"/>
                </a:lnTo>
                <a:lnTo>
                  <a:pt x="66" y="439"/>
                </a:lnTo>
                <a:lnTo>
                  <a:pt x="66" y="403"/>
                </a:lnTo>
                <a:lnTo>
                  <a:pt x="72" y="373"/>
                </a:lnTo>
                <a:lnTo>
                  <a:pt x="72" y="343"/>
                </a:lnTo>
                <a:lnTo>
                  <a:pt x="78" y="313"/>
                </a:lnTo>
                <a:lnTo>
                  <a:pt x="78" y="289"/>
                </a:lnTo>
                <a:lnTo>
                  <a:pt x="84" y="259"/>
                </a:lnTo>
                <a:lnTo>
                  <a:pt x="84" y="235"/>
                </a:lnTo>
                <a:lnTo>
                  <a:pt x="84" y="217"/>
                </a:lnTo>
                <a:lnTo>
                  <a:pt x="90" y="193"/>
                </a:lnTo>
                <a:lnTo>
                  <a:pt x="90" y="175"/>
                </a:lnTo>
                <a:lnTo>
                  <a:pt x="96" y="163"/>
                </a:lnTo>
                <a:lnTo>
                  <a:pt x="96" y="145"/>
                </a:lnTo>
                <a:lnTo>
                  <a:pt x="96" y="133"/>
                </a:lnTo>
                <a:lnTo>
                  <a:pt x="102" y="121"/>
                </a:lnTo>
                <a:lnTo>
                  <a:pt x="102" y="115"/>
                </a:lnTo>
                <a:lnTo>
                  <a:pt x="108" y="109"/>
                </a:lnTo>
                <a:lnTo>
                  <a:pt x="108" y="103"/>
                </a:lnTo>
                <a:lnTo>
                  <a:pt x="114" y="97"/>
                </a:lnTo>
                <a:lnTo>
                  <a:pt x="120" y="103"/>
                </a:lnTo>
                <a:lnTo>
                  <a:pt x="120" y="109"/>
                </a:lnTo>
                <a:lnTo>
                  <a:pt x="126" y="115"/>
                </a:lnTo>
                <a:lnTo>
                  <a:pt x="126" y="127"/>
                </a:lnTo>
                <a:lnTo>
                  <a:pt x="132" y="139"/>
                </a:lnTo>
                <a:lnTo>
                  <a:pt x="132" y="151"/>
                </a:lnTo>
                <a:lnTo>
                  <a:pt x="132" y="169"/>
                </a:lnTo>
                <a:lnTo>
                  <a:pt x="138" y="181"/>
                </a:lnTo>
                <a:lnTo>
                  <a:pt x="138" y="205"/>
                </a:lnTo>
                <a:lnTo>
                  <a:pt x="144" y="223"/>
                </a:lnTo>
                <a:lnTo>
                  <a:pt x="144" y="247"/>
                </a:lnTo>
                <a:lnTo>
                  <a:pt x="150" y="271"/>
                </a:lnTo>
                <a:lnTo>
                  <a:pt x="150" y="301"/>
                </a:lnTo>
                <a:lnTo>
                  <a:pt x="150" y="325"/>
                </a:lnTo>
                <a:lnTo>
                  <a:pt x="156" y="355"/>
                </a:lnTo>
                <a:lnTo>
                  <a:pt x="156" y="391"/>
                </a:lnTo>
                <a:lnTo>
                  <a:pt x="162" y="421"/>
                </a:lnTo>
                <a:lnTo>
                  <a:pt x="162" y="457"/>
                </a:lnTo>
                <a:lnTo>
                  <a:pt x="162" y="493"/>
                </a:lnTo>
                <a:lnTo>
                  <a:pt x="168" y="529"/>
                </a:lnTo>
                <a:lnTo>
                  <a:pt x="168" y="566"/>
                </a:lnTo>
                <a:lnTo>
                  <a:pt x="174" y="608"/>
                </a:lnTo>
                <a:lnTo>
                  <a:pt x="174" y="644"/>
                </a:lnTo>
                <a:lnTo>
                  <a:pt x="180" y="686"/>
                </a:lnTo>
                <a:lnTo>
                  <a:pt x="180" y="728"/>
                </a:lnTo>
                <a:lnTo>
                  <a:pt x="180" y="770"/>
                </a:lnTo>
                <a:lnTo>
                  <a:pt x="186" y="812"/>
                </a:lnTo>
                <a:lnTo>
                  <a:pt x="186" y="860"/>
                </a:lnTo>
                <a:lnTo>
                  <a:pt x="192" y="902"/>
                </a:lnTo>
                <a:lnTo>
                  <a:pt x="192" y="944"/>
                </a:lnTo>
                <a:lnTo>
                  <a:pt x="198" y="992"/>
                </a:lnTo>
                <a:lnTo>
                  <a:pt x="198" y="1034"/>
                </a:lnTo>
                <a:lnTo>
                  <a:pt x="198" y="1083"/>
                </a:lnTo>
                <a:lnTo>
                  <a:pt x="204" y="1125"/>
                </a:lnTo>
                <a:lnTo>
                  <a:pt x="204" y="1173"/>
                </a:lnTo>
                <a:lnTo>
                  <a:pt x="210" y="1215"/>
                </a:lnTo>
                <a:lnTo>
                  <a:pt x="210" y="1257"/>
                </a:lnTo>
                <a:lnTo>
                  <a:pt x="210" y="1305"/>
                </a:lnTo>
                <a:lnTo>
                  <a:pt x="216" y="1347"/>
                </a:lnTo>
                <a:lnTo>
                  <a:pt x="216" y="1389"/>
                </a:lnTo>
                <a:lnTo>
                  <a:pt x="222" y="1431"/>
                </a:lnTo>
                <a:lnTo>
                  <a:pt x="222" y="1467"/>
                </a:lnTo>
                <a:lnTo>
                  <a:pt x="228" y="1509"/>
                </a:lnTo>
                <a:lnTo>
                  <a:pt x="228" y="1551"/>
                </a:lnTo>
                <a:lnTo>
                  <a:pt x="228" y="1588"/>
                </a:lnTo>
                <a:lnTo>
                  <a:pt x="234" y="1624"/>
                </a:lnTo>
                <a:lnTo>
                  <a:pt x="234" y="1660"/>
                </a:lnTo>
                <a:lnTo>
                  <a:pt x="240" y="1696"/>
                </a:lnTo>
                <a:lnTo>
                  <a:pt x="240" y="1726"/>
                </a:lnTo>
                <a:lnTo>
                  <a:pt x="246" y="1756"/>
                </a:lnTo>
                <a:lnTo>
                  <a:pt x="246" y="1786"/>
                </a:lnTo>
                <a:lnTo>
                  <a:pt x="246" y="1816"/>
                </a:lnTo>
                <a:lnTo>
                  <a:pt x="252" y="1840"/>
                </a:lnTo>
                <a:lnTo>
                  <a:pt x="252" y="1864"/>
                </a:lnTo>
                <a:lnTo>
                  <a:pt x="258" y="1888"/>
                </a:lnTo>
                <a:lnTo>
                  <a:pt x="258" y="1906"/>
                </a:lnTo>
                <a:lnTo>
                  <a:pt x="264" y="1924"/>
                </a:lnTo>
                <a:lnTo>
                  <a:pt x="264" y="1942"/>
                </a:lnTo>
                <a:lnTo>
                  <a:pt x="264" y="1954"/>
                </a:lnTo>
                <a:lnTo>
                  <a:pt x="270" y="1966"/>
                </a:lnTo>
                <a:lnTo>
                  <a:pt x="270" y="1978"/>
                </a:lnTo>
                <a:lnTo>
                  <a:pt x="276" y="1990"/>
                </a:lnTo>
                <a:lnTo>
                  <a:pt x="276" y="1996"/>
                </a:lnTo>
                <a:lnTo>
                  <a:pt x="282" y="2002"/>
                </a:lnTo>
                <a:lnTo>
                  <a:pt x="288" y="1996"/>
                </a:lnTo>
                <a:lnTo>
                  <a:pt x="288" y="1990"/>
                </a:lnTo>
                <a:lnTo>
                  <a:pt x="294" y="1984"/>
                </a:lnTo>
                <a:lnTo>
                  <a:pt x="294" y="1978"/>
                </a:lnTo>
                <a:lnTo>
                  <a:pt x="294" y="1966"/>
                </a:lnTo>
                <a:lnTo>
                  <a:pt x="300" y="1954"/>
                </a:lnTo>
                <a:lnTo>
                  <a:pt x="300" y="1936"/>
                </a:lnTo>
                <a:lnTo>
                  <a:pt x="306" y="1918"/>
                </a:lnTo>
                <a:lnTo>
                  <a:pt x="306" y="1900"/>
                </a:lnTo>
                <a:lnTo>
                  <a:pt x="312" y="1882"/>
                </a:lnTo>
                <a:lnTo>
                  <a:pt x="312" y="1858"/>
                </a:lnTo>
                <a:lnTo>
                  <a:pt x="312" y="1834"/>
                </a:lnTo>
                <a:lnTo>
                  <a:pt x="318" y="1804"/>
                </a:lnTo>
                <a:lnTo>
                  <a:pt x="318" y="1774"/>
                </a:lnTo>
                <a:lnTo>
                  <a:pt x="324" y="1744"/>
                </a:lnTo>
                <a:lnTo>
                  <a:pt x="324" y="1714"/>
                </a:lnTo>
                <a:lnTo>
                  <a:pt x="330" y="1678"/>
                </a:lnTo>
                <a:lnTo>
                  <a:pt x="330" y="1648"/>
                </a:lnTo>
                <a:lnTo>
                  <a:pt x="330" y="1612"/>
                </a:lnTo>
                <a:lnTo>
                  <a:pt x="336" y="1570"/>
                </a:lnTo>
                <a:lnTo>
                  <a:pt x="336" y="1533"/>
                </a:lnTo>
                <a:lnTo>
                  <a:pt x="342" y="1491"/>
                </a:lnTo>
                <a:lnTo>
                  <a:pt x="342" y="1449"/>
                </a:lnTo>
                <a:lnTo>
                  <a:pt x="342" y="1407"/>
                </a:lnTo>
                <a:lnTo>
                  <a:pt x="348" y="1365"/>
                </a:lnTo>
                <a:lnTo>
                  <a:pt x="348" y="1323"/>
                </a:lnTo>
                <a:lnTo>
                  <a:pt x="354" y="1275"/>
                </a:lnTo>
                <a:lnTo>
                  <a:pt x="354" y="1233"/>
                </a:lnTo>
                <a:lnTo>
                  <a:pt x="360" y="1185"/>
                </a:lnTo>
                <a:lnTo>
                  <a:pt x="360" y="1137"/>
                </a:lnTo>
                <a:lnTo>
                  <a:pt x="360" y="1095"/>
                </a:lnTo>
                <a:lnTo>
                  <a:pt x="366" y="1046"/>
                </a:lnTo>
                <a:lnTo>
                  <a:pt x="366" y="998"/>
                </a:lnTo>
                <a:lnTo>
                  <a:pt x="372" y="950"/>
                </a:lnTo>
                <a:lnTo>
                  <a:pt x="372" y="908"/>
                </a:lnTo>
                <a:lnTo>
                  <a:pt x="378" y="860"/>
                </a:lnTo>
                <a:lnTo>
                  <a:pt x="378" y="812"/>
                </a:lnTo>
                <a:lnTo>
                  <a:pt x="378" y="770"/>
                </a:lnTo>
                <a:lnTo>
                  <a:pt x="384" y="722"/>
                </a:lnTo>
                <a:lnTo>
                  <a:pt x="384" y="680"/>
                </a:lnTo>
                <a:lnTo>
                  <a:pt x="390" y="632"/>
                </a:lnTo>
                <a:lnTo>
                  <a:pt x="390" y="590"/>
                </a:lnTo>
                <a:lnTo>
                  <a:pt x="390" y="547"/>
                </a:lnTo>
                <a:lnTo>
                  <a:pt x="396" y="505"/>
                </a:lnTo>
                <a:lnTo>
                  <a:pt x="396" y="469"/>
                </a:lnTo>
                <a:lnTo>
                  <a:pt x="402" y="427"/>
                </a:lnTo>
                <a:lnTo>
                  <a:pt x="402" y="391"/>
                </a:lnTo>
                <a:lnTo>
                  <a:pt x="408" y="355"/>
                </a:lnTo>
                <a:lnTo>
                  <a:pt x="408" y="319"/>
                </a:lnTo>
                <a:lnTo>
                  <a:pt x="408" y="289"/>
                </a:lnTo>
                <a:lnTo>
                  <a:pt x="414" y="259"/>
                </a:lnTo>
                <a:lnTo>
                  <a:pt x="414" y="229"/>
                </a:lnTo>
                <a:lnTo>
                  <a:pt x="420" y="199"/>
                </a:lnTo>
                <a:lnTo>
                  <a:pt x="420" y="175"/>
                </a:lnTo>
                <a:lnTo>
                  <a:pt x="426" y="151"/>
                </a:lnTo>
                <a:lnTo>
                  <a:pt x="426" y="127"/>
                </a:lnTo>
                <a:lnTo>
                  <a:pt x="426" y="109"/>
                </a:lnTo>
                <a:lnTo>
                  <a:pt x="432" y="91"/>
                </a:lnTo>
                <a:lnTo>
                  <a:pt x="432" y="73"/>
                </a:lnTo>
                <a:lnTo>
                  <a:pt x="438" y="60"/>
                </a:lnTo>
                <a:lnTo>
                  <a:pt x="438" y="48"/>
                </a:lnTo>
                <a:lnTo>
                  <a:pt x="444" y="36"/>
                </a:lnTo>
                <a:lnTo>
                  <a:pt x="444" y="30"/>
                </a:lnTo>
                <a:lnTo>
                  <a:pt x="444" y="24"/>
                </a:lnTo>
                <a:lnTo>
                  <a:pt x="450" y="18"/>
                </a:lnTo>
                <a:lnTo>
                  <a:pt x="456" y="24"/>
                </a:lnTo>
                <a:lnTo>
                  <a:pt x="456" y="30"/>
                </a:lnTo>
                <a:lnTo>
                  <a:pt x="462" y="36"/>
                </a:lnTo>
                <a:lnTo>
                  <a:pt x="462" y="48"/>
                </a:lnTo>
                <a:lnTo>
                  <a:pt x="468" y="60"/>
                </a:lnTo>
                <a:lnTo>
                  <a:pt x="468" y="73"/>
                </a:lnTo>
                <a:lnTo>
                  <a:pt x="474" y="91"/>
                </a:lnTo>
                <a:lnTo>
                  <a:pt x="474" y="109"/>
                </a:lnTo>
                <a:lnTo>
                  <a:pt x="474" y="133"/>
                </a:lnTo>
                <a:lnTo>
                  <a:pt x="480" y="151"/>
                </a:lnTo>
                <a:lnTo>
                  <a:pt x="480" y="175"/>
                </a:lnTo>
                <a:lnTo>
                  <a:pt x="486" y="205"/>
                </a:lnTo>
                <a:lnTo>
                  <a:pt x="486" y="235"/>
                </a:lnTo>
                <a:lnTo>
                  <a:pt x="492" y="265"/>
                </a:lnTo>
                <a:lnTo>
                  <a:pt x="492" y="295"/>
                </a:lnTo>
                <a:lnTo>
                  <a:pt x="492" y="331"/>
                </a:lnTo>
                <a:lnTo>
                  <a:pt x="498" y="361"/>
                </a:lnTo>
                <a:lnTo>
                  <a:pt x="498" y="403"/>
                </a:lnTo>
                <a:lnTo>
                  <a:pt x="504" y="439"/>
                </a:lnTo>
                <a:lnTo>
                  <a:pt x="504" y="475"/>
                </a:lnTo>
                <a:lnTo>
                  <a:pt x="510" y="517"/>
                </a:lnTo>
                <a:lnTo>
                  <a:pt x="510" y="560"/>
                </a:lnTo>
                <a:lnTo>
                  <a:pt x="510" y="602"/>
                </a:lnTo>
                <a:lnTo>
                  <a:pt x="516" y="650"/>
                </a:lnTo>
                <a:lnTo>
                  <a:pt x="516" y="692"/>
                </a:lnTo>
                <a:lnTo>
                  <a:pt x="522" y="740"/>
                </a:lnTo>
                <a:lnTo>
                  <a:pt x="522" y="782"/>
                </a:lnTo>
                <a:lnTo>
                  <a:pt x="522" y="830"/>
                </a:lnTo>
                <a:lnTo>
                  <a:pt x="528" y="878"/>
                </a:lnTo>
                <a:lnTo>
                  <a:pt x="528" y="926"/>
                </a:lnTo>
                <a:lnTo>
                  <a:pt x="534" y="974"/>
                </a:lnTo>
                <a:lnTo>
                  <a:pt x="534" y="1022"/>
                </a:lnTo>
                <a:lnTo>
                  <a:pt x="540" y="1071"/>
                </a:lnTo>
                <a:lnTo>
                  <a:pt x="540" y="1119"/>
                </a:lnTo>
                <a:lnTo>
                  <a:pt x="540" y="1161"/>
                </a:lnTo>
                <a:lnTo>
                  <a:pt x="546" y="1209"/>
                </a:lnTo>
                <a:lnTo>
                  <a:pt x="546" y="1257"/>
                </a:lnTo>
                <a:lnTo>
                  <a:pt x="552" y="1305"/>
                </a:lnTo>
                <a:lnTo>
                  <a:pt x="552" y="1353"/>
                </a:lnTo>
                <a:lnTo>
                  <a:pt x="558" y="1395"/>
                </a:lnTo>
                <a:lnTo>
                  <a:pt x="558" y="1437"/>
                </a:lnTo>
                <a:lnTo>
                  <a:pt x="558" y="1485"/>
                </a:lnTo>
                <a:lnTo>
                  <a:pt x="564" y="1527"/>
                </a:lnTo>
                <a:lnTo>
                  <a:pt x="564" y="1570"/>
                </a:lnTo>
                <a:lnTo>
                  <a:pt x="570" y="1606"/>
                </a:lnTo>
                <a:lnTo>
                  <a:pt x="570" y="1648"/>
                </a:lnTo>
                <a:lnTo>
                  <a:pt x="570" y="1684"/>
                </a:lnTo>
                <a:lnTo>
                  <a:pt x="576" y="1720"/>
                </a:lnTo>
                <a:lnTo>
                  <a:pt x="576" y="1756"/>
                </a:lnTo>
                <a:lnTo>
                  <a:pt x="582" y="1786"/>
                </a:lnTo>
                <a:lnTo>
                  <a:pt x="582" y="1816"/>
                </a:lnTo>
                <a:lnTo>
                  <a:pt x="588" y="1846"/>
                </a:lnTo>
                <a:lnTo>
                  <a:pt x="588" y="1876"/>
                </a:lnTo>
                <a:lnTo>
                  <a:pt x="588" y="1900"/>
                </a:lnTo>
                <a:lnTo>
                  <a:pt x="594" y="1924"/>
                </a:lnTo>
                <a:lnTo>
                  <a:pt x="594" y="1948"/>
                </a:lnTo>
                <a:lnTo>
                  <a:pt x="600" y="1966"/>
                </a:lnTo>
                <a:lnTo>
                  <a:pt x="600" y="1984"/>
                </a:lnTo>
                <a:lnTo>
                  <a:pt x="606" y="2002"/>
                </a:lnTo>
                <a:lnTo>
                  <a:pt x="606" y="2014"/>
                </a:lnTo>
                <a:lnTo>
                  <a:pt x="606" y="2026"/>
                </a:lnTo>
                <a:lnTo>
                  <a:pt x="612" y="2032"/>
                </a:lnTo>
                <a:lnTo>
                  <a:pt x="612" y="2038"/>
                </a:lnTo>
                <a:lnTo>
                  <a:pt x="618" y="2044"/>
                </a:lnTo>
                <a:lnTo>
                  <a:pt x="624" y="2051"/>
                </a:lnTo>
                <a:lnTo>
                  <a:pt x="624" y="2044"/>
                </a:lnTo>
                <a:lnTo>
                  <a:pt x="624" y="2038"/>
                </a:lnTo>
                <a:lnTo>
                  <a:pt x="630" y="2032"/>
                </a:lnTo>
                <a:lnTo>
                  <a:pt x="630" y="2026"/>
                </a:lnTo>
                <a:lnTo>
                  <a:pt x="636" y="2014"/>
                </a:lnTo>
                <a:lnTo>
                  <a:pt x="636" y="2002"/>
                </a:lnTo>
                <a:lnTo>
                  <a:pt x="636" y="1984"/>
                </a:lnTo>
                <a:lnTo>
                  <a:pt x="642" y="1966"/>
                </a:lnTo>
                <a:lnTo>
                  <a:pt x="642" y="1948"/>
                </a:lnTo>
                <a:lnTo>
                  <a:pt x="648" y="1924"/>
                </a:lnTo>
                <a:lnTo>
                  <a:pt x="648" y="1900"/>
                </a:lnTo>
                <a:lnTo>
                  <a:pt x="654" y="1876"/>
                </a:lnTo>
                <a:lnTo>
                  <a:pt x="654" y="1846"/>
                </a:lnTo>
                <a:lnTo>
                  <a:pt x="654" y="1816"/>
                </a:lnTo>
                <a:lnTo>
                  <a:pt x="660" y="1786"/>
                </a:lnTo>
                <a:lnTo>
                  <a:pt x="660" y="1756"/>
                </a:lnTo>
                <a:lnTo>
                  <a:pt x="666" y="1720"/>
                </a:lnTo>
                <a:lnTo>
                  <a:pt x="666" y="1684"/>
                </a:lnTo>
                <a:lnTo>
                  <a:pt x="672" y="1648"/>
                </a:lnTo>
                <a:lnTo>
                  <a:pt x="672" y="1606"/>
                </a:lnTo>
                <a:lnTo>
                  <a:pt x="672" y="1564"/>
                </a:lnTo>
                <a:lnTo>
                  <a:pt x="678" y="1521"/>
                </a:lnTo>
                <a:lnTo>
                  <a:pt x="678" y="1479"/>
                </a:lnTo>
                <a:lnTo>
                  <a:pt x="684" y="1437"/>
                </a:lnTo>
                <a:lnTo>
                  <a:pt x="684" y="1395"/>
                </a:lnTo>
                <a:lnTo>
                  <a:pt x="684" y="1347"/>
                </a:lnTo>
                <a:lnTo>
                  <a:pt x="690" y="1299"/>
                </a:lnTo>
                <a:lnTo>
                  <a:pt x="690" y="1257"/>
                </a:lnTo>
                <a:lnTo>
                  <a:pt x="696" y="1209"/>
                </a:lnTo>
                <a:lnTo>
                  <a:pt x="696" y="1161"/>
                </a:lnTo>
                <a:lnTo>
                  <a:pt x="702" y="1113"/>
                </a:lnTo>
                <a:lnTo>
                  <a:pt x="702" y="1065"/>
                </a:lnTo>
                <a:lnTo>
                  <a:pt x="702" y="1016"/>
                </a:lnTo>
                <a:lnTo>
                  <a:pt x="708" y="968"/>
                </a:lnTo>
                <a:lnTo>
                  <a:pt x="708" y="920"/>
                </a:lnTo>
                <a:lnTo>
                  <a:pt x="714" y="872"/>
                </a:lnTo>
                <a:lnTo>
                  <a:pt x="714" y="824"/>
                </a:lnTo>
                <a:lnTo>
                  <a:pt x="720" y="776"/>
                </a:lnTo>
                <a:lnTo>
                  <a:pt x="720" y="728"/>
                </a:lnTo>
                <a:lnTo>
                  <a:pt x="720" y="686"/>
                </a:lnTo>
                <a:lnTo>
                  <a:pt x="726" y="638"/>
                </a:lnTo>
                <a:lnTo>
                  <a:pt x="726" y="596"/>
                </a:lnTo>
                <a:lnTo>
                  <a:pt x="732" y="553"/>
                </a:lnTo>
                <a:lnTo>
                  <a:pt x="732" y="505"/>
                </a:lnTo>
                <a:lnTo>
                  <a:pt x="738" y="469"/>
                </a:lnTo>
                <a:lnTo>
                  <a:pt x="738" y="427"/>
                </a:lnTo>
                <a:lnTo>
                  <a:pt x="738" y="391"/>
                </a:lnTo>
                <a:lnTo>
                  <a:pt x="744" y="349"/>
                </a:lnTo>
                <a:lnTo>
                  <a:pt x="744" y="319"/>
                </a:lnTo>
                <a:lnTo>
                  <a:pt x="750" y="283"/>
                </a:lnTo>
                <a:lnTo>
                  <a:pt x="750" y="253"/>
                </a:lnTo>
                <a:lnTo>
                  <a:pt x="750" y="217"/>
                </a:lnTo>
                <a:lnTo>
                  <a:pt x="756" y="193"/>
                </a:lnTo>
                <a:lnTo>
                  <a:pt x="756" y="163"/>
                </a:lnTo>
                <a:lnTo>
                  <a:pt x="762" y="139"/>
                </a:lnTo>
                <a:lnTo>
                  <a:pt x="762" y="115"/>
                </a:lnTo>
                <a:lnTo>
                  <a:pt x="769" y="97"/>
                </a:lnTo>
                <a:lnTo>
                  <a:pt x="769" y="73"/>
                </a:lnTo>
                <a:lnTo>
                  <a:pt x="769" y="60"/>
                </a:lnTo>
                <a:lnTo>
                  <a:pt x="775" y="42"/>
                </a:lnTo>
                <a:lnTo>
                  <a:pt x="775" y="30"/>
                </a:lnTo>
                <a:lnTo>
                  <a:pt x="781" y="18"/>
                </a:lnTo>
                <a:lnTo>
                  <a:pt x="781" y="12"/>
                </a:lnTo>
                <a:lnTo>
                  <a:pt x="787" y="6"/>
                </a:lnTo>
                <a:lnTo>
                  <a:pt x="787" y="0"/>
                </a:lnTo>
                <a:lnTo>
                  <a:pt x="793" y="6"/>
                </a:lnTo>
                <a:lnTo>
                  <a:pt x="799" y="12"/>
                </a:lnTo>
                <a:lnTo>
                  <a:pt x="799" y="18"/>
                </a:lnTo>
                <a:lnTo>
                  <a:pt x="805" y="30"/>
                </a:lnTo>
                <a:lnTo>
                  <a:pt x="805" y="42"/>
                </a:lnTo>
                <a:lnTo>
                  <a:pt x="805" y="54"/>
                </a:lnTo>
                <a:lnTo>
                  <a:pt x="811" y="73"/>
                </a:lnTo>
                <a:lnTo>
                  <a:pt x="811" y="91"/>
                </a:lnTo>
                <a:lnTo>
                  <a:pt x="817" y="115"/>
                </a:lnTo>
                <a:lnTo>
                  <a:pt x="817" y="133"/>
                </a:lnTo>
                <a:lnTo>
                  <a:pt x="817" y="163"/>
                </a:lnTo>
                <a:lnTo>
                  <a:pt x="823" y="187"/>
                </a:lnTo>
                <a:lnTo>
                  <a:pt x="823" y="217"/>
                </a:lnTo>
                <a:lnTo>
                  <a:pt x="829" y="247"/>
                </a:lnTo>
                <a:lnTo>
                  <a:pt x="829" y="277"/>
                </a:lnTo>
                <a:lnTo>
                  <a:pt x="835" y="313"/>
                </a:lnTo>
                <a:lnTo>
                  <a:pt x="835" y="349"/>
                </a:lnTo>
                <a:lnTo>
                  <a:pt x="835" y="385"/>
                </a:lnTo>
                <a:lnTo>
                  <a:pt x="841" y="421"/>
                </a:lnTo>
                <a:lnTo>
                  <a:pt x="841" y="463"/>
                </a:lnTo>
                <a:lnTo>
                  <a:pt x="847" y="499"/>
                </a:lnTo>
                <a:lnTo>
                  <a:pt x="847" y="541"/>
                </a:lnTo>
                <a:lnTo>
                  <a:pt x="853" y="590"/>
                </a:lnTo>
                <a:lnTo>
                  <a:pt x="853" y="632"/>
                </a:lnTo>
                <a:lnTo>
                  <a:pt x="853" y="674"/>
                </a:lnTo>
                <a:lnTo>
                  <a:pt x="859" y="722"/>
                </a:lnTo>
                <a:lnTo>
                  <a:pt x="859" y="770"/>
                </a:lnTo>
                <a:lnTo>
                  <a:pt x="865" y="812"/>
                </a:lnTo>
                <a:lnTo>
                  <a:pt x="865" y="860"/>
                </a:lnTo>
                <a:lnTo>
                  <a:pt x="865" y="908"/>
                </a:lnTo>
                <a:lnTo>
                  <a:pt x="871" y="956"/>
                </a:lnTo>
                <a:lnTo>
                  <a:pt x="871" y="1004"/>
                </a:lnTo>
                <a:lnTo>
                  <a:pt x="877" y="1052"/>
                </a:lnTo>
                <a:lnTo>
                  <a:pt x="877" y="1101"/>
                </a:lnTo>
                <a:lnTo>
                  <a:pt x="883" y="1149"/>
                </a:lnTo>
                <a:lnTo>
                  <a:pt x="883" y="1197"/>
                </a:lnTo>
                <a:lnTo>
                  <a:pt x="883" y="1239"/>
                </a:lnTo>
                <a:lnTo>
                  <a:pt x="889" y="1287"/>
                </a:lnTo>
                <a:lnTo>
                  <a:pt x="889" y="1335"/>
                </a:lnTo>
                <a:lnTo>
                  <a:pt x="895" y="1377"/>
                </a:lnTo>
                <a:lnTo>
                  <a:pt x="895" y="1425"/>
                </a:lnTo>
                <a:lnTo>
                  <a:pt x="901" y="1467"/>
                </a:lnTo>
                <a:lnTo>
                  <a:pt x="901" y="1509"/>
                </a:lnTo>
                <a:lnTo>
                  <a:pt x="901" y="1551"/>
                </a:lnTo>
                <a:lnTo>
                  <a:pt x="907" y="1594"/>
                </a:lnTo>
                <a:lnTo>
                  <a:pt x="907" y="1630"/>
                </a:lnTo>
                <a:lnTo>
                  <a:pt x="913" y="1666"/>
                </a:lnTo>
                <a:lnTo>
                  <a:pt x="913" y="1702"/>
                </a:lnTo>
                <a:lnTo>
                  <a:pt x="919" y="1738"/>
                </a:lnTo>
                <a:lnTo>
                  <a:pt x="919" y="1768"/>
                </a:lnTo>
                <a:lnTo>
                  <a:pt x="919" y="1804"/>
                </a:lnTo>
                <a:lnTo>
                  <a:pt x="925" y="1834"/>
                </a:lnTo>
                <a:lnTo>
                  <a:pt x="925" y="1858"/>
                </a:lnTo>
                <a:lnTo>
                  <a:pt x="931" y="1882"/>
                </a:lnTo>
                <a:lnTo>
                  <a:pt x="931" y="1906"/>
                </a:lnTo>
                <a:lnTo>
                  <a:pt x="931" y="1930"/>
                </a:lnTo>
                <a:lnTo>
                  <a:pt x="937" y="1948"/>
                </a:lnTo>
                <a:lnTo>
                  <a:pt x="937" y="1966"/>
                </a:lnTo>
                <a:lnTo>
                  <a:pt x="943" y="1984"/>
                </a:lnTo>
                <a:lnTo>
                  <a:pt x="943" y="1996"/>
                </a:lnTo>
                <a:lnTo>
                  <a:pt x="949" y="2008"/>
                </a:lnTo>
                <a:lnTo>
                  <a:pt x="949" y="2020"/>
                </a:lnTo>
                <a:lnTo>
                  <a:pt x="955" y="2026"/>
                </a:lnTo>
                <a:lnTo>
                  <a:pt x="961" y="2032"/>
                </a:lnTo>
                <a:lnTo>
                  <a:pt x="967" y="2026"/>
                </a:lnTo>
                <a:lnTo>
                  <a:pt x="967" y="2020"/>
                </a:lnTo>
                <a:lnTo>
                  <a:pt x="967" y="2008"/>
                </a:lnTo>
                <a:lnTo>
                  <a:pt x="973" y="2002"/>
                </a:lnTo>
                <a:lnTo>
                  <a:pt x="973" y="1984"/>
                </a:lnTo>
                <a:lnTo>
                  <a:pt x="979" y="1972"/>
                </a:lnTo>
                <a:lnTo>
                  <a:pt x="979" y="1954"/>
                </a:lnTo>
                <a:lnTo>
                  <a:pt x="985" y="1936"/>
                </a:lnTo>
                <a:lnTo>
                  <a:pt x="985" y="1912"/>
                </a:lnTo>
                <a:lnTo>
                  <a:pt x="985" y="1888"/>
                </a:lnTo>
                <a:lnTo>
                  <a:pt x="991" y="1864"/>
                </a:lnTo>
                <a:lnTo>
                  <a:pt x="991" y="1840"/>
                </a:lnTo>
                <a:lnTo>
                  <a:pt x="997" y="1810"/>
                </a:lnTo>
                <a:lnTo>
                  <a:pt x="997" y="1780"/>
                </a:lnTo>
                <a:lnTo>
                  <a:pt x="997" y="1750"/>
                </a:lnTo>
                <a:lnTo>
                  <a:pt x="1003" y="1714"/>
                </a:lnTo>
                <a:lnTo>
                  <a:pt x="1003" y="1678"/>
                </a:lnTo>
                <a:lnTo>
                  <a:pt x="1009" y="1642"/>
                </a:lnTo>
                <a:lnTo>
                  <a:pt x="1009" y="1606"/>
                </a:lnTo>
                <a:lnTo>
                  <a:pt x="1015" y="1564"/>
                </a:lnTo>
                <a:lnTo>
                  <a:pt x="1015" y="1521"/>
                </a:lnTo>
                <a:lnTo>
                  <a:pt x="1015" y="1485"/>
                </a:lnTo>
                <a:lnTo>
                  <a:pt x="1021" y="1443"/>
                </a:lnTo>
                <a:lnTo>
                  <a:pt x="1021" y="1395"/>
                </a:lnTo>
                <a:lnTo>
                  <a:pt x="1027" y="1353"/>
                </a:lnTo>
                <a:lnTo>
                  <a:pt x="1027" y="1311"/>
                </a:lnTo>
                <a:lnTo>
                  <a:pt x="1033" y="1263"/>
                </a:lnTo>
                <a:lnTo>
                  <a:pt x="1033" y="1215"/>
                </a:lnTo>
                <a:lnTo>
                  <a:pt x="1033" y="1173"/>
                </a:lnTo>
                <a:lnTo>
                  <a:pt x="1039" y="1125"/>
                </a:lnTo>
                <a:lnTo>
                  <a:pt x="1039" y="1077"/>
                </a:lnTo>
                <a:lnTo>
                  <a:pt x="1045" y="1028"/>
                </a:lnTo>
                <a:lnTo>
                  <a:pt x="1045" y="986"/>
                </a:lnTo>
                <a:lnTo>
                  <a:pt x="1045" y="938"/>
                </a:lnTo>
                <a:lnTo>
                  <a:pt x="1051" y="890"/>
                </a:lnTo>
                <a:lnTo>
                  <a:pt x="1051" y="842"/>
                </a:lnTo>
                <a:lnTo>
                  <a:pt x="1057" y="800"/>
                </a:lnTo>
                <a:lnTo>
                  <a:pt x="1057" y="752"/>
                </a:lnTo>
                <a:lnTo>
                  <a:pt x="1063" y="710"/>
                </a:lnTo>
                <a:lnTo>
                  <a:pt x="1063" y="668"/>
                </a:lnTo>
                <a:lnTo>
                  <a:pt x="1063" y="626"/>
                </a:lnTo>
                <a:lnTo>
                  <a:pt x="1069" y="584"/>
                </a:lnTo>
                <a:lnTo>
                  <a:pt x="1069" y="541"/>
                </a:lnTo>
                <a:lnTo>
                  <a:pt x="1075" y="499"/>
                </a:lnTo>
                <a:lnTo>
                  <a:pt x="1075" y="463"/>
                </a:lnTo>
                <a:lnTo>
                  <a:pt x="1081" y="427"/>
                </a:lnTo>
                <a:lnTo>
                  <a:pt x="1081" y="391"/>
                </a:lnTo>
                <a:lnTo>
                  <a:pt x="1081" y="355"/>
                </a:lnTo>
                <a:lnTo>
                  <a:pt x="1087" y="325"/>
                </a:lnTo>
                <a:lnTo>
                  <a:pt x="1087" y="289"/>
                </a:lnTo>
                <a:lnTo>
                  <a:pt x="1093" y="259"/>
                </a:lnTo>
                <a:lnTo>
                  <a:pt x="1093" y="235"/>
                </a:lnTo>
                <a:lnTo>
                  <a:pt x="1099" y="205"/>
                </a:lnTo>
                <a:lnTo>
                  <a:pt x="1099" y="181"/>
                </a:lnTo>
                <a:lnTo>
                  <a:pt x="1099" y="163"/>
                </a:lnTo>
                <a:lnTo>
                  <a:pt x="1105" y="139"/>
                </a:lnTo>
                <a:lnTo>
                  <a:pt x="1105" y="121"/>
                </a:lnTo>
                <a:lnTo>
                  <a:pt x="1111" y="109"/>
                </a:lnTo>
                <a:lnTo>
                  <a:pt x="1111" y="91"/>
                </a:lnTo>
                <a:lnTo>
                  <a:pt x="1111" y="79"/>
                </a:lnTo>
                <a:lnTo>
                  <a:pt x="1117" y="67"/>
                </a:lnTo>
                <a:lnTo>
                  <a:pt x="1117" y="60"/>
                </a:lnTo>
                <a:lnTo>
                  <a:pt x="1123" y="54"/>
                </a:lnTo>
                <a:lnTo>
                  <a:pt x="1129" y="48"/>
                </a:lnTo>
                <a:lnTo>
                  <a:pt x="1129" y="54"/>
                </a:lnTo>
                <a:lnTo>
                  <a:pt x="1135" y="60"/>
                </a:lnTo>
                <a:lnTo>
                  <a:pt x="1135" y="67"/>
                </a:lnTo>
                <a:lnTo>
                  <a:pt x="1141" y="79"/>
                </a:lnTo>
                <a:lnTo>
                  <a:pt x="1141" y="85"/>
                </a:lnTo>
                <a:lnTo>
                  <a:pt x="1147" y="103"/>
                </a:lnTo>
                <a:lnTo>
                  <a:pt x="1147" y="115"/>
                </a:lnTo>
                <a:lnTo>
                  <a:pt x="1147" y="133"/>
                </a:lnTo>
                <a:lnTo>
                  <a:pt x="1153" y="151"/>
                </a:lnTo>
                <a:lnTo>
                  <a:pt x="1153" y="175"/>
                </a:lnTo>
                <a:lnTo>
                  <a:pt x="1159" y="199"/>
                </a:lnTo>
                <a:lnTo>
                  <a:pt x="1159" y="223"/>
                </a:lnTo>
                <a:lnTo>
                  <a:pt x="1165" y="247"/>
                </a:lnTo>
                <a:lnTo>
                  <a:pt x="1165" y="277"/>
                </a:lnTo>
                <a:lnTo>
                  <a:pt x="1165" y="307"/>
                </a:lnTo>
                <a:lnTo>
                  <a:pt x="1171" y="337"/>
                </a:lnTo>
                <a:lnTo>
                  <a:pt x="1171" y="373"/>
                </a:lnTo>
                <a:lnTo>
                  <a:pt x="1177" y="409"/>
                </a:lnTo>
                <a:lnTo>
                  <a:pt x="1177" y="445"/>
                </a:lnTo>
                <a:lnTo>
                  <a:pt x="1177" y="481"/>
                </a:lnTo>
                <a:lnTo>
                  <a:pt x="1183" y="517"/>
                </a:lnTo>
                <a:lnTo>
                  <a:pt x="1183" y="560"/>
                </a:lnTo>
                <a:lnTo>
                  <a:pt x="1189" y="602"/>
                </a:lnTo>
                <a:lnTo>
                  <a:pt x="1189" y="638"/>
                </a:lnTo>
                <a:lnTo>
                  <a:pt x="1195" y="680"/>
                </a:lnTo>
                <a:lnTo>
                  <a:pt x="1195" y="722"/>
                </a:lnTo>
                <a:lnTo>
                  <a:pt x="1195" y="770"/>
                </a:lnTo>
                <a:lnTo>
                  <a:pt x="1201" y="812"/>
                </a:lnTo>
                <a:lnTo>
                  <a:pt x="1201" y="854"/>
                </a:lnTo>
                <a:lnTo>
                  <a:pt x="1207" y="902"/>
                </a:lnTo>
                <a:lnTo>
                  <a:pt x="1207" y="944"/>
                </a:lnTo>
                <a:lnTo>
                  <a:pt x="1213" y="992"/>
                </a:lnTo>
                <a:lnTo>
                  <a:pt x="1213" y="1034"/>
                </a:lnTo>
                <a:lnTo>
                  <a:pt x="1213" y="1083"/>
                </a:lnTo>
                <a:lnTo>
                  <a:pt x="1219" y="1125"/>
                </a:lnTo>
                <a:lnTo>
                  <a:pt x="1219" y="1167"/>
                </a:lnTo>
                <a:lnTo>
                  <a:pt x="1225" y="1215"/>
                </a:lnTo>
                <a:lnTo>
                  <a:pt x="1225" y="1257"/>
                </a:lnTo>
                <a:lnTo>
                  <a:pt x="1225" y="1299"/>
                </a:lnTo>
                <a:lnTo>
                  <a:pt x="1231" y="1341"/>
                </a:lnTo>
                <a:lnTo>
                  <a:pt x="1231" y="1383"/>
                </a:lnTo>
                <a:lnTo>
                  <a:pt x="1237" y="1425"/>
                </a:lnTo>
                <a:lnTo>
                  <a:pt x="1237" y="1461"/>
                </a:lnTo>
                <a:lnTo>
                  <a:pt x="1243" y="1503"/>
                </a:lnTo>
                <a:lnTo>
                  <a:pt x="1243" y="1539"/>
                </a:lnTo>
                <a:lnTo>
                  <a:pt x="1243" y="1576"/>
                </a:lnTo>
                <a:lnTo>
                  <a:pt x="1249" y="1612"/>
                </a:lnTo>
                <a:lnTo>
                  <a:pt x="1249" y="1642"/>
                </a:lnTo>
                <a:lnTo>
                  <a:pt x="1255" y="1678"/>
                </a:lnTo>
                <a:lnTo>
                  <a:pt x="1255" y="1708"/>
                </a:lnTo>
                <a:lnTo>
                  <a:pt x="1261" y="1738"/>
                </a:lnTo>
                <a:lnTo>
                  <a:pt x="1261" y="1762"/>
                </a:lnTo>
                <a:lnTo>
                  <a:pt x="1261" y="1792"/>
                </a:lnTo>
                <a:lnTo>
                  <a:pt x="1267" y="1816"/>
                </a:lnTo>
                <a:lnTo>
                  <a:pt x="1267" y="1834"/>
                </a:lnTo>
                <a:lnTo>
                  <a:pt x="1273" y="1858"/>
                </a:lnTo>
                <a:lnTo>
                  <a:pt x="1273" y="1876"/>
                </a:lnTo>
                <a:lnTo>
                  <a:pt x="1279" y="1894"/>
                </a:lnTo>
                <a:lnTo>
                  <a:pt x="1279" y="1906"/>
                </a:lnTo>
                <a:lnTo>
                  <a:pt x="1279" y="1918"/>
                </a:lnTo>
                <a:lnTo>
                  <a:pt x="1285" y="1930"/>
                </a:lnTo>
                <a:lnTo>
                  <a:pt x="1285" y="1936"/>
                </a:lnTo>
                <a:lnTo>
                  <a:pt x="1291" y="1948"/>
                </a:lnTo>
                <a:lnTo>
                  <a:pt x="1297" y="1954"/>
                </a:lnTo>
                <a:lnTo>
                  <a:pt x="1303" y="1948"/>
                </a:lnTo>
                <a:lnTo>
                  <a:pt x="1303" y="1942"/>
                </a:lnTo>
                <a:lnTo>
                  <a:pt x="1309" y="1936"/>
                </a:lnTo>
                <a:lnTo>
                  <a:pt x="1309" y="1924"/>
                </a:lnTo>
                <a:lnTo>
                  <a:pt x="1309" y="1912"/>
                </a:lnTo>
                <a:lnTo>
                  <a:pt x="1315" y="1900"/>
                </a:lnTo>
                <a:lnTo>
                  <a:pt x="1315" y="1882"/>
                </a:lnTo>
                <a:lnTo>
                  <a:pt x="1321" y="1864"/>
                </a:lnTo>
                <a:lnTo>
                  <a:pt x="1321" y="1846"/>
                </a:lnTo>
                <a:lnTo>
                  <a:pt x="1327" y="1828"/>
                </a:lnTo>
                <a:lnTo>
                  <a:pt x="1327" y="1804"/>
                </a:lnTo>
                <a:lnTo>
                  <a:pt x="1327" y="1780"/>
                </a:lnTo>
                <a:lnTo>
                  <a:pt x="1333" y="1750"/>
                </a:lnTo>
                <a:lnTo>
                  <a:pt x="1333" y="1726"/>
                </a:lnTo>
                <a:lnTo>
                  <a:pt x="1339" y="1696"/>
                </a:lnTo>
                <a:lnTo>
                  <a:pt x="1339" y="1666"/>
                </a:lnTo>
                <a:lnTo>
                  <a:pt x="1345" y="1630"/>
                </a:lnTo>
                <a:lnTo>
                  <a:pt x="1345" y="1600"/>
                </a:lnTo>
                <a:lnTo>
                  <a:pt x="1345" y="1564"/>
                </a:lnTo>
                <a:lnTo>
                  <a:pt x="1351" y="1527"/>
                </a:lnTo>
                <a:lnTo>
                  <a:pt x="1351" y="1491"/>
                </a:lnTo>
                <a:lnTo>
                  <a:pt x="1357" y="1455"/>
                </a:lnTo>
                <a:lnTo>
                  <a:pt x="1357" y="1413"/>
                </a:lnTo>
                <a:lnTo>
                  <a:pt x="1357" y="1377"/>
                </a:lnTo>
                <a:lnTo>
                  <a:pt x="1363" y="1335"/>
                </a:lnTo>
                <a:lnTo>
                  <a:pt x="1363" y="1293"/>
                </a:lnTo>
                <a:lnTo>
                  <a:pt x="1369" y="1257"/>
                </a:lnTo>
                <a:lnTo>
                  <a:pt x="1369" y="1215"/>
                </a:lnTo>
                <a:lnTo>
                  <a:pt x="1375" y="1173"/>
                </a:lnTo>
                <a:lnTo>
                  <a:pt x="1375" y="1131"/>
                </a:lnTo>
                <a:lnTo>
                  <a:pt x="1375" y="1089"/>
                </a:lnTo>
                <a:lnTo>
                  <a:pt x="1381" y="1046"/>
                </a:lnTo>
                <a:lnTo>
                  <a:pt x="1381" y="1004"/>
                </a:lnTo>
                <a:lnTo>
                  <a:pt x="1387" y="962"/>
                </a:lnTo>
                <a:lnTo>
                  <a:pt x="1387" y="920"/>
                </a:lnTo>
                <a:lnTo>
                  <a:pt x="1393" y="878"/>
                </a:lnTo>
                <a:lnTo>
                  <a:pt x="1393" y="836"/>
                </a:lnTo>
                <a:lnTo>
                  <a:pt x="1393" y="794"/>
                </a:lnTo>
                <a:lnTo>
                  <a:pt x="1399" y="752"/>
                </a:lnTo>
                <a:lnTo>
                  <a:pt x="1399" y="716"/>
                </a:lnTo>
                <a:lnTo>
                  <a:pt x="1405" y="674"/>
                </a:lnTo>
                <a:lnTo>
                  <a:pt x="1405" y="638"/>
                </a:lnTo>
                <a:lnTo>
                  <a:pt x="1405" y="602"/>
                </a:lnTo>
                <a:lnTo>
                  <a:pt x="1411" y="566"/>
                </a:lnTo>
                <a:lnTo>
                  <a:pt x="1411" y="529"/>
                </a:lnTo>
                <a:lnTo>
                  <a:pt x="1417" y="499"/>
                </a:lnTo>
                <a:lnTo>
                  <a:pt x="1417" y="463"/>
                </a:lnTo>
                <a:lnTo>
                  <a:pt x="1423" y="433"/>
                </a:lnTo>
                <a:lnTo>
                  <a:pt x="1423" y="403"/>
                </a:lnTo>
                <a:lnTo>
                  <a:pt x="1423" y="379"/>
                </a:lnTo>
                <a:lnTo>
                  <a:pt x="1429" y="349"/>
                </a:lnTo>
                <a:lnTo>
                  <a:pt x="1429" y="325"/>
                </a:lnTo>
                <a:lnTo>
                  <a:pt x="1435" y="301"/>
                </a:lnTo>
                <a:lnTo>
                  <a:pt x="1435" y="277"/>
                </a:lnTo>
                <a:lnTo>
                  <a:pt x="1441" y="259"/>
                </a:lnTo>
                <a:lnTo>
                  <a:pt x="1441" y="241"/>
                </a:lnTo>
                <a:lnTo>
                  <a:pt x="1441" y="223"/>
                </a:lnTo>
                <a:lnTo>
                  <a:pt x="1447" y="211"/>
                </a:lnTo>
                <a:lnTo>
                  <a:pt x="1447" y="199"/>
                </a:lnTo>
                <a:lnTo>
                  <a:pt x="1453" y="187"/>
                </a:lnTo>
                <a:lnTo>
                  <a:pt x="1453" y="175"/>
                </a:lnTo>
                <a:lnTo>
                  <a:pt x="1459" y="169"/>
                </a:lnTo>
                <a:lnTo>
                  <a:pt x="1465" y="163"/>
                </a:lnTo>
                <a:lnTo>
                  <a:pt x="1471" y="169"/>
                </a:lnTo>
                <a:lnTo>
                  <a:pt x="1471" y="175"/>
                </a:lnTo>
                <a:lnTo>
                  <a:pt x="1477" y="181"/>
                </a:lnTo>
                <a:lnTo>
                  <a:pt x="1477" y="193"/>
                </a:lnTo>
                <a:lnTo>
                  <a:pt x="1483" y="205"/>
                </a:lnTo>
                <a:lnTo>
                  <a:pt x="1483" y="217"/>
                </a:lnTo>
                <a:lnTo>
                  <a:pt x="1489" y="235"/>
                </a:lnTo>
                <a:lnTo>
                  <a:pt x="1489" y="247"/>
                </a:lnTo>
                <a:lnTo>
                  <a:pt x="1489" y="271"/>
                </a:lnTo>
                <a:lnTo>
                  <a:pt x="1495" y="289"/>
                </a:lnTo>
                <a:lnTo>
                  <a:pt x="1495" y="313"/>
                </a:lnTo>
                <a:lnTo>
                  <a:pt x="1501" y="331"/>
                </a:lnTo>
                <a:lnTo>
                  <a:pt x="1501" y="361"/>
                </a:lnTo>
                <a:lnTo>
                  <a:pt x="1507" y="385"/>
                </a:lnTo>
                <a:lnTo>
                  <a:pt x="1507" y="415"/>
                </a:lnTo>
                <a:lnTo>
                  <a:pt x="1507" y="439"/>
                </a:lnTo>
                <a:lnTo>
                  <a:pt x="1513" y="475"/>
                </a:lnTo>
                <a:lnTo>
                  <a:pt x="1513" y="505"/>
                </a:lnTo>
                <a:lnTo>
                  <a:pt x="1519" y="535"/>
                </a:lnTo>
                <a:lnTo>
                  <a:pt x="1519" y="572"/>
                </a:lnTo>
                <a:lnTo>
                  <a:pt x="1525" y="602"/>
                </a:lnTo>
                <a:lnTo>
                  <a:pt x="1525" y="638"/>
                </a:lnTo>
                <a:lnTo>
                  <a:pt x="1525" y="674"/>
                </a:lnTo>
                <a:lnTo>
                  <a:pt x="1531" y="710"/>
                </a:lnTo>
                <a:lnTo>
                  <a:pt x="1531" y="752"/>
                </a:lnTo>
                <a:lnTo>
                  <a:pt x="1537" y="788"/>
                </a:lnTo>
                <a:lnTo>
                  <a:pt x="1537" y="824"/>
                </a:lnTo>
                <a:lnTo>
                  <a:pt x="1537" y="866"/>
                </a:lnTo>
                <a:lnTo>
                  <a:pt x="1543" y="902"/>
                </a:lnTo>
                <a:lnTo>
                  <a:pt x="1543" y="944"/>
                </a:lnTo>
                <a:lnTo>
                  <a:pt x="1549" y="980"/>
                </a:lnTo>
                <a:lnTo>
                  <a:pt x="1549" y="1022"/>
                </a:lnTo>
                <a:lnTo>
                  <a:pt x="1555" y="1059"/>
                </a:lnTo>
                <a:lnTo>
                  <a:pt x="1555" y="1101"/>
                </a:lnTo>
                <a:lnTo>
                  <a:pt x="1555" y="1137"/>
                </a:lnTo>
                <a:lnTo>
                  <a:pt x="1561" y="1179"/>
                </a:lnTo>
                <a:lnTo>
                  <a:pt x="1561" y="1215"/>
                </a:lnTo>
                <a:lnTo>
                  <a:pt x="1567" y="1251"/>
                </a:lnTo>
                <a:lnTo>
                  <a:pt x="1567" y="1287"/>
                </a:lnTo>
                <a:lnTo>
                  <a:pt x="1573" y="1323"/>
                </a:lnTo>
                <a:lnTo>
                  <a:pt x="1573" y="1359"/>
                </a:lnTo>
                <a:lnTo>
                  <a:pt x="1573" y="1395"/>
                </a:lnTo>
                <a:lnTo>
                  <a:pt x="1579" y="1425"/>
                </a:lnTo>
                <a:lnTo>
                  <a:pt x="1579" y="1461"/>
                </a:lnTo>
                <a:lnTo>
                  <a:pt x="1585" y="1491"/>
                </a:lnTo>
                <a:lnTo>
                  <a:pt x="1585" y="1521"/>
                </a:lnTo>
                <a:lnTo>
                  <a:pt x="1585" y="1551"/>
                </a:lnTo>
                <a:lnTo>
                  <a:pt x="1591" y="1576"/>
                </a:lnTo>
                <a:lnTo>
                  <a:pt x="1591" y="1606"/>
                </a:lnTo>
                <a:lnTo>
                  <a:pt x="1597" y="1630"/>
                </a:lnTo>
                <a:lnTo>
                  <a:pt x="1597" y="1654"/>
                </a:lnTo>
                <a:lnTo>
                  <a:pt x="1603" y="1678"/>
                </a:lnTo>
                <a:lnTo>
                  <a:pt x="1603" y="1696"/>
                </a:lnTo>
                <a:lnTo>
                  <a:pt x="1603" y="1714"/>
                </a:lnTo>
                <a:lnTo>
                  <a:pt x="1609" y="1732"/>
                </a:lnTo>
                <a:lnTo>
                  <a:pt x="1609" y="1750"/>
                </a:lnTo>
                <a:lnTo>
                  <a:pt x="1615" y="1762"/>
                </a:lnTo>
                <a:lnTo>
                  <a:pt x="1615" y="1774"/>
                </a:lnTo>
                <a:lnTo>
                  <a:pt x="1621" y="1786"/>
                </a:lnTo>
                <a:lnTo>
                  <a:pt x="1621" y="1798"/>
                </a:lnTo>
                <a:lnTo>
                  <a:pt x="1621" y="1804"/>
                </a:lnTo>
                <a:lnTo>
                  <a:pt x="1627" y="1810"/>
                </a:lnTo>
                <a:lnTo>
                  <a:pt x="1633" y="1816"/>
                </a:lnTo>
                <a:lnTo>
                  <a:pt x="1639" y="1810"/>
                </a:lnTo>
                <a:lnTo>
                  <a:pt x="1639" y="1804"/>
                </a:lnTo>
                <a:lnTo>
                  <a:pt x="1645" y="1798"/>
                </a:lnTo>
                <a:lnTo>
                  <a:pt x="1645" y="1792"/>
                </a:lnTo>
                <a:lnTo>
                  <a:pt x="1651" y="1780"/>
                </a:lnTo>
                <a:lnTo>
                  <a:pt x="1651" y="1768"/>
                </a:lnTo>
                <a:lnTo>
                  <a:pt x="1651" y="1756"/>
                </a:lnTo>
                <a:lnTo>
                  <a:pt x="1657" y="1744"/>
                </a:lnTo>
                <a:lnTo>
                  <a:pt x="1657" y="1726"/>
                </a:lnTo>
                <a:lnTo>
                  <a:pt x="1663" y="1708"/>
                </a:lnTo>
                <a:lnTo>
                  <a:pt x="1663" y="1690"/>
                </a:lnTo>
                <a:lnTo>
                  <a:pt x="1669" y="1666"/>
                </a:lnTo>
                <a:lnTo>
                  <a:pt x="1669" y="1648"/>
                </a:lnTo>
                <a:lnTo>
                  <a:pt x="1669" y="1624"/>
                </a:lnTo>
                <a:lnTo>
                  <a:pt x="1675" y="1600"/>
                </a:lnTo>
                <a:lnTo>
                  <a:pt x="1675" y="1570"/>
                </a:lnTo>
                <a:lnTo>
                  <a:pt x="1681" y="1545"/>
                </a:lnTo>
                <a:lnTo>
                  <a:pt x="1681" y="1515"/>
                </a:lnTo>
                <a:lnTo>
                  <a:pt x="1687" y="1485"/>
                </a:lnTo>
                <a:lnTo>
                  <a:pt x="1687" y="1455"/>
                </a:lnTo>
                <a:lnTo>
                  <a:pt x="1687" y="1425"/>
                </a:lnTo>
                <a:lnTo>
                  <a:pt x="1693" y="1395"/>
                </a:lnTo>
                <a:lnTo>
                  <a:pt x="1693" y="1365"/>
                </a:lnTo>
                <a:lnTo>
                  <a:pt x="1699" y="1329"/>
                </a:lnTo>
                <a:lnTo>
                  <a:pt x="1699" y="1299"/>
                </a:lnTo>
                <a:lnTo>
                  <a:pt x="1699" y="1263"/>
                </a:lnTo>
                <a:lnTo>
                  <a:pt x="1705" y="1227"/>
                </a:lnTo>
                <a:lnTo>
                  <a:pt x="1705" y="1191"/>
                </a:lnTo>
                <a:lnTo>
                  <a:pt x="1711" y="1161"/>
                </a:lnTo>
                <a:lnTo>
                  <a:pt x="1711" y="1125"/>
                </a:lnTo>
                <a:lnTo>
                  <a:pt x="1717" y="1089"/>
                </a:lnTo>
                <a:lnTo>
                  <a:pt x="1717" y="1052"/>
                </a:lnTo>
                <a:lnTo>
                  <a:pt x="1717" y="1016"/>
                </a:lnTo>
                <a:lnTo>
                  <a:pt x="1723" y="980"/>
                </a:lnTo>
                <a:lnTo>
                  <a:pt x="1723" y="950"/>
                </a:lnTo>
                <a:lnTo>
                  <a:pt x="1729" y="914"/>
                </a:lnTo>
                <a:lnTo>
                  <a:pt x="1729" y="878"/>
                </a:lnTo>
                <a:lnTo>
                  <a:pt x="1735" y="848"/>
                </a:lnTo>
                <a:lnTo>
                  <a:pt x="1735" y="812"/>
                </a:lnTo>
                <a:lnTo>
                  <a:pt x="1735" y="782"/>
                </a:lnTo>
                <a:lnTo>
                  <a:pt x="1741" y="746"/>
                </a:lnTo>
                <a:lnTo>
                  <a:pt x="1741" y="716"/>
                </a:lnTo>
                <a:lnTo>
                  <a:pt x="1747" y="686"/>
                </a:lnTo>
                <a:lnTo>
                  <a:pt x="1747" y="656"/>
                </a:lnTo>
                <a:lnTo>
                  <a:pt x="1753" y="626"/>
                </a:lnTo>
                <a:lnTo>
                  <a:pt x="1753" y="602"/>
                </a:lnTo>
                <a:lnTo>
                  <a:pt x="1753" y="572"/>
                </a:lnTo>
                <a:lnTo>
                  <a:pt x="1759" y="547"/>
                </a:lnTo>
                <a:lnTo>
                  <a:pt x="1759" y="523"/>
                </a:lnTo>
                <a:lnTo>
                  <a:pt x="1765" y="499"/>
                </a:lnTo>
                <a:lnTo>
                  <a:pt x="1765" y="481"/>
                </a:lnTo>
                <a:lnTo>
                  <a:pt x="1765" y="457"/>
                </a:lnTo>
                <a:lnTo>
                  <a:pt x="1771" y="439"/>
                </a:lnTo>
                <a:lnTo>
                  <a:pt x="1771" y="421"/>
                </a:lnTo>
                <a:lnTo>
                  <a:pt x="1777" y="403"/>
                </a:lnTo>
                <a:lnTo>
                  <a:pt x="1777" y="391"/>
                </a:lnTo>
                <a:lnTo>
                  <a:pt x="1783" y="373"/>
                </a:lnTo>
                <a:lnTo>
                  <a:pt x="1783" y="361"/>
                </a:lnTo>
                <a:lnTo>
                  <a:pt x="1783" y="355"/>
                </a:lnTo>
                <a:lnTo>
                  <a:pt x="1789" y="343"/>
                </a:lnTo>
                <a:lnTo>
                  <a:pt x="1789" y="337"/>
                </a:lnTo>
                <a:lnTo>
                  <a:pt x="1795" y="331"/>
                </a:lnTo>
                <a:lnTo>
                  <a:pt x="1801" y="325"/>
                </a:lnTo>
                <a:lnTo>
                  <a:pt x="1807" y="331"/>
                </a:lnTo>
                <a:lnTo>
                  <a:pt x="1813" y="337"/>
                </a:lnTo>
                <a:lnTo>
                  <a:pt x="1813" y="343"/>
                </a:lnTo>
                <a:lnTo>
                  <a:pt x="1819" y="349"/>
                </a:lnTo>
                <a:lnTo>
                  <a:pt x="1819" y="361"/>
                </a:lnTo>
                <a:lnTo>
                  <a:pt x="1819" y="367"/>
                </a:lnTo>
                <a:lnTo>
                  <a:pt x="1825" y="379"/>
                </a:lnTo>
                <a:lnTo>
                  <a:pt x="1825" y="397"/>
                </a:lnTo>
                <a:lnTo>
                  <a:pt x="1831" y="409"/>
                </a:lnTo>
                <a:lnTo>
                  <a:pt x="1831" y="427"/>
                </a:lnTo>
                <a:lnTo>
                  <a:pt x="1831" y="445"/>
                </a:lnTo>
                <a:lnTo>
                  <a:pt x="1837" y="463"/>
                </a:lnTo>
                <a:lnTo>
                  <a:pt x="1837" y="487"/>
                </a:lnTo>
                <a:lnTo>
                  <a:pt x="1844" y="505"/>
                </a:lnTo>
                <a:lnTo>
                  <a:pt x="1844" y="529"/>
                </a:lnTo>
                <a:lnTo>
                  <a:pt x="1850" y="553"/>
                </a:lnTo>
                <a:lnTo>
                  <a:pt x="1850" y="578"/>
                </a:lnTo>
                <a:lnTo>
                  <a:pt x="1850" y="602"/>
                </a:lnTo>
                <a:lnTo>
                  <a:pt x="1856" y="626"/>
                </a:lnTo>
                <a:lnTo>
                  <a:pt x="1856" y="656"/>
                </a:lnTo>
                <a:lnTo>
                  <a:pt x="1862" y="680"/>
                </a:lnTo>
                <a:lnTo>
                  <a:pt x="1862" y="710"/>
                </a:lnTo>
                <a:lnTo>
                  <a:pt x="1868" y="740"/>
                </a:lnTo>
                <a:lnTo>
                  <a:pt x="1868" y="770"/>
                </a:lnTo>
                <a:lnTo>
                  <a:pt x="1868" y="800"/>
                </a:lnTo>
                <a:lnTo>
                  <a:pt x="1874" y="830"/>
                </a:lnTo>
                <a:lnTo>
                  <a:pt x="1874" y="860"/>
                </a:lnTo>
                <a:lnTo>
                  <a:pt x="1880" y="890"/>
                </a:lnTo>
                <a:lnTo>
                  <a:pt x="1880" y="920"/>
                </a:lnTo>
                <a:lnTo>
                  <a:pt x="1880" y="950"/>
                </a:lnTo>
                <a:lnTo>
                  <a:pt x="1886" y="980"/>
                </a:lnTo>
                <a:lnTo>
                  <a:pt x="1886" y="1010"/>
                </a:lnTo>
                <a:lnTo>
                  <a:pt x="1892" y="1040"/>
                </a:lnTo>
                <a:lnTo>
                  <a:pt x="1892" y="1071"/>
                </a:lnTo>
                <a:lnTo>
                  <a:pt x="1898" y="1101"/>
                </a:lnTo>
                <a:lnTo>
                  <a:pt x="1898" y="1131"/>
                </a:lnTo>
                <a:lnTo>
                  <a:pt x="1898" y="1161"/>
                </a:lnTo>
                <a:lnTo>
                  <a:pt x="1904" y="1191"/>
                </a:lnTo>
                <a:lnTo>
                  <a:pt x="1904" y="1221"/>
                </a:lnTo>
                <a:lnTo>
                  <a:pt x="1910" y="1251"/>
                </a:lnTo>
                <a:lnTo>
                  <a:pt x="1910" y="1275"/>
                </a:lnTo>
                <a:lnTo>
                  <a:pt x="1916" y="1305"/>
                </a:lnTo>
                <a:lnTo>
                  <a:pt x="1916" y="1329"/>
                </a:lnTo>
                <a:lnTo>
                  <a:pt x="1916" y="1353"/>
                </a:lnTo>
                <a:lnTo>
                  <a:pt x="1922" y="1377"/>
                </a:lnTo>
                <a:lnTo>
                  <a:pt x="1922" y="1401"/>
                </a:lnTo>
                <a:lnTo>
                  <a:pt x="1928" y="1425"/>
                </a:lnTo>
                <a:lnTo>
                  <a:pt x="1928" y="1449"/>
                </a:lnTo>
                <a:lnTo>
                  <a:pt x="1934" y="1467"/>
                </a:lnTo>
                <a:lnTo>
                  <a:pt x="1934" y="1485"/>
                </a:lnTo>
                <a:lnTo>
                  <a:pt x="1934" y="1503"/>
                </a:lnTo>
                <a:lnTo>
                  <a:pt x="1940" y="1521"/>
                </a:lnTo>
                <a:lnTo>
                  <a:pt x="1940" y="1539"/>
                </a:lnTo>
                <a:lnTo>
                  <a:pt x="1946" y="1551"/>
                </a:lnTo>
                <a:lnTo>
                  <a:pt x="1946" y="1564"/>
                </a:lnTo>
                <a:lnTo>
                  <a:pt x="1946" y="1582"/>
                </a:lnTo>
                <a:lnTo>
                  <a:pt x="1952" y="1588"/>
                </a:lnTo>
                <a:lnTo>
                  <a:pt x="1952" y="1600"/>
                </a:lnTo>
                <a:lnTo>
                  <a:pt x="1958" y="1606"/>
                </a:lnTo>
                <a:lnTo>
                  <a:pt x="1958" y="1612"/>
                </a:lnTo>
                <a:lnTo>
                  <a:pt x="1964" y="1618"/>
                </a:lnTo>
                <a:lnTo>
                  <a:pt x="1964" y="1624"/>
                </a:lnTo>
                <a:lnTo>
                  <a:pt x="1970" y="1630"/>
                </a:lnTo>
                <a:lnTo>
                  <a:pt x="1976" y="1624"/>
                </a:lnTo>
                <a:lnTo>
                  <a:pt x="1982" y="1618"/>
                </a:lnTo>
                <a:lnTo>
                  <a:pt x="1982" y="1612"/>
                </a:lnTo>
                <a:lnTo>
                  <a:pt x="1988" y="1600"/>
                </a:lnTo>
                <a:lnTo>
                  <a:pt x="1988" y="1594"/>
                </a:lnTo>
                <a:lnTo>
                  <a:pt x="1994" y="1582"/>
                </a:lnTo>
                <a:lnTo>
                  <a:pt x="1994" y="1570"/>
                </a:lnTo>
                <a:lnTo>
                  <a:pt x="2000" y="1558"/>
                </a:lnTo>
                <a:lnTo>
                  <a:pt x="2000" y="1545"/>
                </a:lnTo>
                <a:lnTo>
                  <a:pt x="2000" y="1527"/>
                </a:lnTo>
                <a:lnTo>
                  <a:pt x="2006" y="1515"/>
                </a:lnTo>
                <a:lnTo>
                  <a:pt x="2006" y="1497"/>
                </a:lnTo>
                <a:lnTo>
                  <a:pt x="2012" y="1479"/>
                </a:lnTo>
                <a:lnTo>
                  <a:pt x="2012" y="1461"/>
                </a:lnTo>
                <a:lnTo>
                  <a:pt x="2012" y="1443"/>
                </a:lnTo>
                <a:lnTo>
                  <a:pt x="2018" y="1419"/>
                </a:lnTo>
                <a:lnTo>
                  <a:pt x="2018" y="1401"/>
                </a:lnTo>
                <a:lnTo>
                  <a:pt x="2024" y="1377"/>
                </a:lnTo>
                <a:lnTo>
                  <a:pt x="2024" y="1353"/>
                </a:lnTo>
                <a:lnTo>
                  <a:pt x="2030" y="1335"/>
                </a:lnTo>
                <a:lnTo>
                  <a:pt x="2030" y="1311"/>
                </a:lnTo>
                <a:lnTo>
                  <a:pt x="2030" y="1287"/>
                </a:lnTo>
                <a:lnTo>
                  <a:pt x="2036" y="1263"/>
                </a:lnTo>
                <a:lnTo>
                  <a:pt x="2036" y="1233"/>
                </a:lnTo>
                <a:lnTo>
                  <a:pt x="2042" y="1209"/>
                </a:lnTo>
                <a:lnTo>
                  <a:pt x="2042" y="1185"/>
                </a:lnTo>
                <a:lnTo>
                  <a:pt x="2048" y="1161"/>
                </a:lnTo>
                <a:lnTo>
                  <a:pt x="2048" y="1131"/>
                </a:lnTo>
                <a:lnTo>
                  <a:pt x="2048" y="1107"/>
                </a:lnTo>
                <a:lnTo>
                  <a:pt x="2054" y="1083"/>
                </a:lnTo>
                <a:lnTo>
                  <a:pt x="2054" y="1052"/>
                </a:lnTo>
                <a:lnTo>
                  <a:pt x="2060" y="1028"/>
                </a:lnTo>
                <a:lnTo>
                  <a:pt x="2060" y="1004"/>
                </a:lnTo>
                <a:lnTo>
                  <a:pt x="2060" y="974"/>
                </a:lnTo>
                <a:lnTo>
                  <a:pt x="2066" y="950"/>
                </a:lnTo>
                <a:lnTo>
                  <a:pt x="2066" y="926"/>
                </a:lnTo>
                <a:lnTo>
                  <a:pt x="2072" y="902"/>
                </a:lnTo>
                <a:lnTo>
                  <a:pt x="2072" y="878"/>
                </a:lnTo>
                <a:lnTo>
                  <a:pt x="2078" y="854"/>
                </a:lnTo>
                <a:lnTo>
                  <a:pt x="2078" y="830"/>
                </a:lnTo>
                <a:lnTo>
                  <a:pt x="2078" y="806"/>
                </a:lnTo>
                <a:lnTo>
                  <a:pt x="2084" y="788"/>
                </a:lnTo>
                <a:lnTo>
                  <a:pt x="2084" y="764"/>
                </a:lnTo>
                <a:lnTo>
                  <a:pt x="2090" y="746"/>
                </a:lnTo>
                <a:lnTo>
                  <a:pt x="2090" y="722"/>
                </a:lnTo>
                <a:lnTo>
                  <a:pt x="2096" y="704"/>
                </a:lnTo>
                <a:lnTo>
                  <a:pt x="2096" y="686"/>
                </a:lnTo>
                <a:lnTo>
                  <a:pt x="2096" y="668"/>
                </a:lnTo>
                <a:lnTo>
                  <a:pt x="2102" y="656"/>
                </a:lnTo>
                <a:lnTo>
                  <a:pt x="2102" y="638"/>
                </a:lnTo>
                <a:lnTo>
                  <a:pt x="2108" y="626"/>
                </a:lnTo>
                <a:lnTo>
                  <a:pt x="2108" y="608"/>
                </a:lnTo>
                <a:lnTo>
                  <a:pt x="2114" y="596"/>
                </a:lnTo>
                <a:lnTo>
                  <a:pt x="2114" y="584"/>
                </a:lnTo>
                <a:lnTo>
                  <a:pt x="2114" y="578"/>
                </a:lnTo>
                <a:lnTo>
                  <a:pt x="2120" y="566"/>
                </a:lnTo>
                <a:lnTo>
                  <a:pt x="2120" y="560"/>
                </a:lnTo>
                <a:lnTo>
                  <a:pt x="2126" y="547"/>
                </a:lnTo>
                <a:lnTo>
                  <a:pt x="2126" y="541"/>
                </a:lnTo>
                <a:lnTo>
                  <a:pt x="2132" y="535"/>
                </a:lnTo>
                <a:lnTo>
                  <a:pt x="2138" y="529"/>
                </a:lnTo>
                <a:lnTo>
                  <a:pt x="2144" y="535"/>
                </a:lnTo>
                <a:lnTo>
                  <a:pt x="2150" y="541"/>
                </a:lnTo>
                <a:lnTo>
                  <a:pt x="2150" y="547"/>
                </a:lnTo>
                <a:lnTo>
                  <a:pt x="2156" y="553"/>
                </a:lnTo>
                <a:lnTo>
                  <a:pt x="2156" y="560"/>
                </a:lnTo>
                <a:lnTo>
                  <a:pt x="2162" y="566"/>
                </a:lnTo>
                <a:lnTo>
                  <a:pt x="2162" y="578"/>
                </a:lnTo>
                <a:lnTo>
                  <a:pt x="2162" y="584"/>
                </a:lnTo>
                <a:lnTo>
                  <a:pt x="2168" y="596"/>
                </a:lnTo>
                <a:lnTo>
                  <a:pt x="2168" y="608"/>
                </a:lnTo>
                <a:lnTo>
                  <a:pt x="2174" y="620"/>
                </a:lnTo>
                <a:lnTo>
                  <a:pt x="2174" y="632"/>
                </a:lnTo>
                <a:lnTo>
                  <a:pt x="2180" y="650"/>
                </a:lnTo>
                <a:lnTo>
                  <a:pt x="2180" y="662"/>
                </a:lnTo>
                <a:lnTo>
                  <a:pt x="2180" y="680"/>
                </a:lnTo>
                <a:lnTo>
                  <a:pt x="2186" y="692"/>
                </a:lnTo>
                <a:lnTo>
                  <a:pt x="2186" y="710"/>
                </a:lnTo>
                <a:lnTo>
                  <a:pt x="2192" y="728"/>
                </a:lnTo>
                <a:lnTo>
                  <a:pt x="2192" y="746"/>
                </a:lnTo>
                <a:lnTo>
                  <a:pt x="2192" y="764"/>
                </a:lnTo>
                <a:lnTo>
                  <a:pt x="2198" y="782"/>
                </a:lnTo>
                <a:lnTo>
                  <a:pt x="2198" y="806"/>
                </a:lnTo>
                <a:lnTo>
                  <a:pt x="2204" y="824"/>
                </a:lnTo>
                <a:lnTo>
                  <a:pt x="2204" y="842"/>
                </a:lnTo>
                <a:lnTo>
                  <a:pt x="2210" y="866"/>
                </a:lnTo>
                <a:lnTo>
                  <a:pt x="2210" y="884"/>
                </a:lnTo>
                <a:lnTo>
                  <a:pt x="2210" y="908"/>
                </a:lnTo>
                <a:lnTo>
                  <a:pt x="2216" y="926"/>
                </a:lnTo>
                <a:lnTo>
                  <a:pt x="2216" y="944"/>
                </a:lnTo>
                <a:lnTo>
                  <a:pt x="2222" y="968"/>
                </a:lnTo>
                <a:lnTo>
                  <a:pt x="2222" y="986"/>
                </a:lnTo>
                <a:lnTo>
                  <a:pt x="2228" y="1010"/>
                </a:lnTo>
                <a:lnTo>
                  <a:pt x="2228" y="1028"/>
                </a:lnTo>
                <a:lnTo>
                  <a:pt x="2228" y="1052"/>
                </a:lnTo>
                <a:lnTo>
                  <a:pt x="2234" y="1071"/>
                </a:lnTo>
                <a:lnTo>
                  <a:pt x="2234" y="1089"/>
                </a:lnTo>
                <a:lnTo>
                  <a:pt x="2240" y="1113"/>
                </a:lnTo>
                <a:lnTo>
                  <a:pt x="2240" y="1131"/>
                </a:lnTo>
                <a:lnTo>
                  <a:pt x="2240" y="1149"/>
                </a:lnTo>
                <a:lnTo>
                  <a:pt x="2246" y="1167"/>
                </a:lnTo>
                <a:lnTo>
                  <a:pt x="2246" y="1185"/>
                </a:lnTo>
                <a:lnTo>
                  <a:pt x="2252" y="1203"/>
                </a:lnTo>
                <a:lnTo>
                  <a:pt x="2252" y="1221"/>
                </a:lnTo>
                <a:lnTo>
                  <a:pt x="2258" y="1233"/>
                </a:lnTo>
                <a:lnTo>
                  <a:pt x="2258" y="1251"/>
                </a:lnTo>
                <a:lnTo>
                  <a:pt x="2258" y="1269"/>
                </a:lnTo>
                <a:lnTo>
                  <a:pt x="2264" y="1281"/>
                </a:lnTo>
                <a:lnTo>
                  <a:pt x="2264" y="1293"/>
                </a:lnTo>
                <a:lnTo>
                  <a:pt x="2270" y="1305"/>
                </a:lnTo>
                <a:lnTo>
                  <a:pt x="2270" y="1317"/>
                </a:lnTo>
                <a:lnTo>
                  <a:pt x="2276" y="1329"/>
                </a:lnTo>
                <a:lnTo>
                  <a:pt x="2276" y="1341"/>
                </a:lnTo>
                <a:lnTo>
                  <a:pt x="2276" y="1353"/>
                </a:lnTo>
                <a:lnTo>
                  <a:pt x="2282" y="1359"/>
                </a:lnTo>
                <a:lnTo>
                  <a:pt x="2282" y="1371"/>
                </a:lnTo>
                <a:lnTo>
                  <a:pt x="2288" y="1377"/>
                </a:lnTo>
                <a:lnTo>
                  <a:pt x="2288" y="1383"/>
                </a:lnTo>
                <a:lnTo>
                  <a:pt x="2294" y="1389"/>
                </a:lnTo>
                <a:lnTo>
                  <a:pt x="2294" y="1395"/>
                </a:lnTo>
                <a:lnTo>
                  <a:pt x="2300" y="1401"/>
                </a:lnTo>
                <a:lnTo>
                  <a:pt x="2306" y="1407"/>
                </a:lnTo>
                <a:lnTo>
                  <a:pt x="2312" y="1401"/>
                </a:lnTo>
                <a:lnTo>
                  <a:pt x="2318" y="1395"/>
                </a:lnTo>
                <a:lnTo>
                  <a:pt x="2324" y="1389"/>
                </a:lnTo>
                <a:lnTo>
                  <a:pt x="2324" y="1383"/>
                </a:lnTo>
                <a:lnTo>
                  <a:pt x="2324" y="1377"/>
                </a:lnTo>
                <a:lnTo>
                  <a:pt x="2330" y="1371"/>
                </a:lnTo>
                <a:lnTo>
                  <a:pt x="2330" y="1365"/>
                </a:lnTo>
                <a:lnTo>
                  <a:pt x="2336" y="1353"/>
                </a:lnTo>
                <a:lnTo>
                  <a:pt x="2336" y="1347"/>
                </a:lnTo>
                <a:lnTo>
                  <a:pt x="2342" y="1335"/>
                </a:lnTo>
                <a:lnTo>
                  <a:pt x="2342" y="1329"/>
                </a:lnTo>
                <a:lnTo>
                  <a:pt x="2342" y="1317"/>
                </a:lnTo>
                <a:lnTo>
                  <a:pt x="2348" y="1305"/>
                </a:lnTo>
                <a:lnTo>
                  <a:pt x="2348" y="1293"/>
                </a:lnTo>
                <a:lnTo>
                  <a:pt x="2354" y="1281"/>
                </a:lnTo>
                <a:lnTo>
                  <a:pt x="2354" y="1269"/>
                </a:lnTo>
                <a:lnTo>
                  <a:pt x="2360" y="1257"/>
                </a:lnTo>
                <a:lnTo>
                  <a:pt x="2360" y="1239"/>
                </a:lnTo>
                <a:lnTo>
                  <a:pt x="2360" y="1227"/>
                </a:lnTo>
                <a:lnTo>
                  <a:pt x="2366" y="1215"/>
                </a:lnTo>
                <a:lnTo>
                  <a:pt x="2366" y="1197"/>
                </a:lnTo>
                <a:lnTo>
                  <a:pt x="2372" y="1185"/>
                </a:lnTo>
                <a:lnTo>
                  <a:pt x="2372" y="1167"/>
                </a:lnTo>
                <a:lnTo>
                  <a:pt x="2372" y="1155"/>
                </a:lnTo>
                <a:lnTo>
                  <a:pt x="2378" y="1137"/>
                </a:lnTo>
                <a:lnTo>
                  <a:pt x="2378" y="1125"/>
                </a:lnTo>
                <a:lnTo>
                  <a:pt x="2384" y="1107"/>
                </a:lnTo>
                <a:lnTo>
                  <a:pt x="2384" y="1095"/>
                </a:lnTo>
                <a:lnTo>
                  <a:pt x="2390" y="1077"/>
                </a:lnTo>
                <a:lnTo>
                  <a:pt x="2390" y="1065"/>
                </a:lnTo>
                <a:lnTo>
                  <a:pt x="2390" y="1046"/>
                </a:lnTo>
                <a:lnTo>
                  <a:pt x="2396" y="1034"/>
                </a:lnTo>
                <a:lnTo>
                  <a:pt x="2396" y="1016"/>
                </a:lnTo>
                <a:lnTo>
                  <a:pt x="2402" y="1004"/>
                </a:lnTo>
                <a:lnTo>
                  <a:pt x="2402" y="986"/>
                </a:lnTo>
                <a:lnTo>
                  <a:pt x="2408" y="974"/>
                </a:lnTo>
                <a:lnTo>
                  <a:pt x="2408" y="962"/>
                </a:lnTo>
                <a:lnTo>
                  <a:pt x="2408" y="944"/>
                </a:lnTo>
                <a:lnTo>
                  <a:pt x="2414" y="932"/>
                </a:lnTo>
                <a:lnTo>
                  <a:pt x="2414" y="920"/>
                </a:lnTo>
                <a:lnTo>
                  <a:pt x="2420" y="908"/>
                </a:lnTo>
                <a:lnTo>
                  <a:pt x="2420" y="896"/>
                </a:lnTo>
                <a:lnTo>
                  <a:pt x="2420" y="884"/>
                </a:lnTo>
                <a:lnTo>
                  <a:pt x="2426" y="872"/>
                </a:lnTo>
                <a:lnTo>
                  <a:pt x="2426" y="860"/>
                </a:lnTo>
                <a:lnTo>
                  <a:pt x="2432" y="854"/>
                </a:lnTo>
                <a:lnTo>
                  <a:pt x="2432" y="842"/>
                </a:lnTo>
                <a:lnTo>
                  <a:pt x="2438" y="830"/>
                </a:lnTo>
                <a:lnTo>
                  <a:pt x="2438" y="824"/>
                </a:lnTo>
                <a:lnTo>
                  <a:pt x="2438" y="818"/>
                </a:lnTo>
                <a:lnTo>
                  <a:pt x="2444" y="806"/>
                </a:lnTo>
                <a:lnTo>
                  <a:pt x="2444" y="800"/>
                </a:lnTo>
                <a:lnTo>
                  <a:pt x="2450" y="794"/>
                </a:lnTo>
                <a:lnTo>
                  <a:pt x="2456" y="788"/>
                </a:lnTo>
                <a:lnTo>
                  <a:pt x="2456" y="782"/>
                </a:lnTo>
                <a:lnTo>
                  <a:pt x="2462" y="776"/>
                </a:lnTo>
                <a:lnTo>
                  <a:pt x="2468" y="770"/>
                </a:lnTo>
                <a:lnTo>
                  <a:pt x="2474" y="770"/>
                </a:lnTo>
                <a:lnTo>
                  <a:pt x="2480" y="770"/>
                </a:lnTo>
                <a:lnTo>
                  <a:pt x="2486" y="776"/>
                </a:lnTo>
                <a:lnTo>
                  <a:pt x="2492" y="782"/>
                </a:lnTo>
                <a:lnTo>
                  <a:pt x="2492" y="788"/>
                </a:lnTo>
                <a:lnTo>
                  <a:pt x="2498" y="794"/>
                </a:lnTo>
                <a:lnTo>
                  <a:pt x="2498" y="800"/>
                </a:lnTo>
                <a:lnTo>
                  <a:pt x="2504" y="806"/>
                </a:lnTo>
                <a:lnTo>
                  <a:pt x="2504" y="812"/>
                </a:lnTo>
                <a:lnTo>
                  <a:pt x="2504" y="818"/>
                </a:lnTo>
                <a:lnTo>
                  <a:pt x="2510" y="824"/>
                </a:lnTo>
                <a:lnTo>
                  <a:pt x="2510" y="830"/>
                </a:lnTo>
                <a:lnTo>
                  <a:pt x="2516" y="836"/>
                </a:lnTo>
                <a:lnTo>
                  <a:pt x="2516" y="848"/>
                </a:lnTo>
                <a:lnTo>
                  <a:pt x="2522" y="854"/>
                </a:lnTo>
                <a:lnTo>
                  <a:pt x="2522" y="866"/>
                </a:lnTo>
                <a:lnTo>
                  <a:pt x="2522" y="872"/>
                </a:lnTo>
                <a:lnTo>
                  <a:pt x="2528" y="884"/>
                </a:lnTo>
                <a:lnTo>
                  <a:pt x="2528" y="890"/>
                </a:lnTo>
                <a:lnTo>
                  <a:pt x="2534" y="902"/>
                </a:lnTo>
                <a:lnTo>
                  <a:pt x="2534" y="908"/>
                </a:lnTo>
                <a:lnTo>
                  <a:pt x="2540" y="920"/>
                </a:lnTo>
                <a:lnTo>
                  <a:pt x="2540" y="926"/>
                </a:lnTo>
                <a:lnTo>
                  <a:pt x="2540" y="938"/>
                </a:lnTo>
                <a:lnTo>
                  <a:pt x="2546" y="950"/>
                </a:lnTo>
                <a:lnTo>
                  <a:pt x="2546" y="956"/>
                </a:lnTo>
                <a:lnTo>
                  <a:pt x="2552" y="968"/>
                </a:lnTo>
                <a:lnTo>
                  <a:pt x="2552" y="974"/>
                </a:lnTo>
                <a:lnTo>
                  <a:pt x="2552" y="986"/>
                </a:lnTo>
                <a:lnTo>
                  <a:pt x="2558" y="998"/>
                </a:lnTo>
                <a:lnTo>
                  <a:pt x="2558" y="1004"/>
                </a:lnTo>
                <a:lnTo>
                  <a:pt x="2564" y="1016"/>
                </a:lnTo>
                <a:lnTo>
                  <a:pt x="2564" y="1022"/>
                </a:lnTo>
                <a:lnTo>
                  <a:pt x="2570" y="1034"/>
                </a:lnTo>
                <a:lnTo>
                  <a:pt x="2570" y="1040"/>
                </a:lnTo>
                <a:lnTo>
                  <a:pt x="2570" y="1052"/>
                </a:lnTo>
                <a:lnTo>
                  <a:pt x="2576" y="1059"/>
                </a:lnTo>
                <a:lnTo>
                  <a:pt x="2576" y="1065"/>
                </a:lnTo>
                <a:lnTo>
                  <a:pt x="2582" y="1077"/>
                </a:lnTo>
                <a:lnTo>
                  <a:pt x="2582" y="1083"/>
                </a:lnTo>
                <a:lnTo>
                  <a:pt x="2588" y="1089"/>
                </a:lnTo>
                <a:lnTo>
                  <a:pt x="2588" y="1095"/>
                </a:lnTo>
                <a:lnTo>
                  <a:pt x="2588" y="1101"/>
                </a:lnTo>
                <a:lnTo>
                  <a:pt x="2594" y="1107"/>
                </a:lnTo>
                <a:lnTo>
                  <a:pt x="2594" y="1113"/>
                </a:lnTo>
                <a:lnTo>
                  <a:pt x="2600" y="1119"/>
                </a:lnTo>
                <a:lnTo>
                  <a:pt x="2600" y="1125"/>
                </a:lnTo>
                <a:lnTo>
                  <a:pt x="2600" y="1131"/>
                </a:lnTo>
                <a:lnTo>
                  <a:pt x="2606" y="1137"/>
                </a:lnTo>
                <a:lnTo>
                  <a:pt x="2612" y="1143"/>
                </a:lnTo>
                <a:lnTo>
                  <a:pt x="2618" y="1149"/>
                </a:lnTo>
                <a:lnTo>
                  <a:pt x="2624" y="1155"/>
                </a:lnTo>
                <a:lnTo>
                  <a:pt x="2630" y="1161"/>
                </a:lnTo>
                <a:lnTo>
                  <a:pt x="2636" y="1161"/>
                </a:lnTo>
                <a:lnTo>
                  <a:pt x="2642" y="1161"/>
                </a:lnTo>
                <a:lnTo>
                  <a:pt x="2648" y="1155"/>
                </a:lnTo>
                <a:lnTo>
                  <a:pt x="2654" y="1149"/>
                </a:lnTo>
                <a:lnTo>
                  <a:pt x="2660" y="1143"/>
                </a:lnTo>
                <a:lnTo>
                  <a:pt x="2666" y="1137"/>
                </a:lnTo>
                <a:lnTo>
                  <a:pt x="2672" y="1131"/>
                </a:lnTo>
                <a:lnTo>
                  <a:pt x="2672" y="1125"/>
                </a:lnTo>
                <a:lnTo>
                  <a:pt x="2678" y="1119"/>
                </a:lnTo>
                <a:lnTo>
                  <a:pt x="2684" y="1113"/>
                </a:lnTo>
                <a:lnTo>
                  <a:pt x="2684" y="1107"/>
                </a:lnTo>
                <a:lnTo>
                  <a:pt x="2690" y="1101"/>
                </a:lnTo>
                <a:lnTo>
                  <a:pt x="2690" y="1095"/>
                </a:lnTo>
                <a:lnTo>
                  <a:pt x="2696" y="1089"/>
                </a:lnTo>
                <a:lnTo>
                  <a:pt x="2702" y="1083"/>
                </a:lnTo>
                <a:lnTo>
                  <a:pt x="2702" y="1077"/>
                </a:lnTo>
                <a:lnTo>
                  <a:pt x="2702" y="1071"/>
                </a:lnTo>
                <a:lnTo>
                  <a:pt x="2708" y="1065"/>
                </a:lnTo>
                <a:lnTo>
                  <a:pt x="2714" y="1059"/>
                </a:lnTo>
                <a:lnTo>
                  <a:pt x="2714" y="1052"/>
                </a:lnTo>
                <a:lnTo>
                  <a:pt x="2720" y="1046"/>
                </a:lnTo>
                <a:lnTo>
                  <a:pt x="2726" y="1040"/>
                </a:lnTo>
                <a:lnTo>
                  <a:pt x="2726" y="1034"/>
                </a:lnTo>
                <a:lnTo>
                  <a:pt x="2732" y="1028"/>
                </a:lnTo>
                <a:lnTo>
                  <a:pt x="2738" y="1022"/>
                </a:lnTo>
                <a:lnTo>
                  <a:pt x="2744" y="1016"/>
                </a:lnTo>
                <a:lnTo>
                  <a:pt x="2750" y="1010"/>
                </a:lnTo>
                <a:lnTo>
                  <a:pt x="2756" y="1004"/>
                </a:lnTo>
                <a:lnTo>
                  <a:pt x="2762" y="1004"/>
                </a:lnTo>
                <a:lnTo>
                  <a:pt x="2768" y="1004"/>
                </a:lnTo>
                <a:lnTo>
                  <a:pt x="2774" y="1004"/>
                </a:lnTo>
                <a:lnTo>
                  <a:pt x="2780" y="1004"/>
                </a:lnTo>
                <a:lnTo>
                  <a:pt x="2786" y="1004"/>
                </a:lnTo>
                <a:lnTo>
                  <a:pt x="2792" y="1010"/>
                </a:lnTo>
                <a:lnTo>
                  <a:pt x="2798" y="1010"/>
                </a:lnTo>
                <a:lnTo>
                  <a:pt x="2804" y="1016"/>
                </a:lnTo>
                <a:lnTo>
                  <a:pt x="2810" y="1022"/>
                </a:lnTo>
                <a:lnTo>
                  <a:pt x="2816" y="1022"/>
                </a:lnTo>
                <a:lnTo>
                  <a:pt x="2822" y="1028"/>
                </a:lnTo>
                <a:lnTo>
                  <a:pt x="2828" y="1034"/>
                </a:lnTo>
                <a:lnTo>
                  <a:pt x="2834" y="1040"/>
                </a:lnTo>
                <a:lnTo>
                  <a:pt x="2840" y="1040"/>
                </a:lnTo>
                <a:lnTo>
                  <a:pt x="2846" y="1046"/>
                </a:lnTo>
                <a:lnTo>
                  <a:pt x="2852" y="1046"/>
                </a:lnTo>
                <a:lnTo>
                  <a:pt x="2858" y="1046"/>
                </a:lnTo>
                <a:lnTo>
                  <a:pt x="2864" y="1046"/>
                </a:lnTo>
                <a:lnTo>
                  <a:pt x="2870" y="1046"/>
                </a:lnTo>
                <a:lnTo>
                  <a:pt x="2876" y="1046"/>
                </a:lnTo>
                <a:lnTo>
                  <a:pt x="2882" y="1040"/>
                </a:lnTo>
                <a:lnTo>
                  <a:pt x="2888" y="1040"/>
                </a:lnTo>
                <a:lnTo>
                  <a:pt x="2894" y="1034"/>
                </a:lnTo>
                <a:lnTo>
                  <a:pt x="2900" y="1028"/>
                </a:lnTo>
                <a:lnTo>
                  <a:pt x="2906" y="1022"/>
                </a:lnTo>
                <a:lnTo>
                  <a:pt x="2912" y="1016"/>
                </a:lnTo>
                <a:lnTo>
                  <a:pt x="2912" y="1010"/>
                </a:lnTo>
                <a:lnTo>
                  <a:pt x="2919" y="1004"/>
                </a:lnTo>
                <a:lnTo>
                  <a:pt x="2925" y="998"/>
                </a:lnTo>
                <a:lnTo>
                  <a:pt x="2931" y="992"/>
                </a:lnTo>
                <a:lnTo>
                  <a:pt x="2931" y="986"/>
                </a:lnTo>
                <a:lnTo>
                  <a:pt x="2931" y="980"/>
                </a:lnTo>
                <a:lnTo>
                  <a:pt x="2937" y="974"/>
                </a:lnTo>
                <a:lnTo>
                  <a:pt x="2943" y="968"/>
                </a:lnTo>
                <a:lnTo>
                  <a:pt x="2943" y="962"/>
                </a:lnTo>
                <a:lnTo>
                  <a:pt x="2949" y="956"/>
                </a:lnTo>
                <a:lnTo>
                  <a:pt x="2949" y="950"/>
                </a:lnTo>
                <a:lnTo>
                  <a:pt x="2955" y="944"/>
                </a:lnTo>
                <a:lnTo>
                  <a:pt x="2961" y="938"/>
                </a:lnTo>
                <a:lnTo>
                  <a:pt x="2961" y="932"/>
                </a:lnTo>
                <a:lnTo>
                  <a:pt x="2961" y="926"/>
                </a:lnTo>
                <a:lnTo>
                  <a:pt x="2967" y="920"/>
                </a:lnTo>
                <a:lnTo>
                  <a:pt x="2973" y="914"/>
                </a:lnTo>
                <a:lnTo>
                  <a:pt x="2979" y="908"/>
                </a:lnTo>
                <a:lnTo>
                  <a:pt x="2985" y="902"/>
                </a:lnTo>
                <a:lnTo>
                  <a:pt x="2991" y="896"/>
                </a:lnTo>
                <a:lnTo>
                  <a:pt x="2997" y="890"/>
                </a:lnTo>
                <a:lnTo>
                  <a:pt x="3003" y="890"/>
                </a:lnTo>
                <a:lnTo>
                  <a:pt x="3009" y="890"/>
                </a:lnTo>
                <a:lnTo>
                  <a:pt x="3015" y="896"/>
                </a:lnTo>
                <a:lnTo>
                  <a:pt x="3021" y="902"/>
                </a:lnTo>
                <a:lnTo>
                  <a:pt x="3027" y="908"/>
                </a:lnTo>
                <a:lnTo>
                  <a:pt x="3033" y="914"/>
                </a:lnTo>
                <a:lnTo>
                  <a:pt x="3033" y="920"/>
                </a:lnTo>
                <a:lnTo>
                  <a:pt x="3039" y="926"/>
                </a:lnTo>
                <a:lnTo>
                  <a:pt x="3045" y="932"/>
                </a:lnTo>
                <a:lnTo>
                  <a:pt x="3045" y="938"/>
                </a:lnTo>
                <a:lnTo>
                  <a:pt x="3045" y="944"/>
                </a:lnTo>
                <a:lnTo>
                  <a:pt x="3051" y="950"/>
                </a:lnTo>
                <a:lnTo>
                  <a:pt x="3051" y="962"/>
                </a:lnTo>
                <a:lnTo>
                  <a:pt x="3057" y="968"/>
                </a:lnTo>
                <a:lnTo>
                  <a:pt x="3057" y="974"/>
                </a:lnTo>
                <a:lnTo>
                  <a:pt x="3063" y="980"/>
                </a:lnTo>
                <a:lnTo>
                  <a:pt x="3063" y="992"/>
                </a:lnTo>
                <a:lnTo>
                  <a:pt x="3063" y="998"/>
                </a:lnTo>
                <a:lnTo>
                  <a:pt x="3069" y="1004"/>
                </a:lnTo>
                <a:lnTo>
                  <a:pt x="3069" y="1016"/>
                </a:lnTo>
                <a:lnTo>
                  <a:pt x="3075" y="1022"/>
                </a:lnTo>
                <a:lnTo>
                  <a:pt x="3075" y="1034"/>
                </a:lnTo>
                <a:lnTo>
                  <a:pt x="3075" y="1040"/>
                </a:lnTo>
                <a:lnTo>
                  <a:pt x="3081" y="1052"/>
                </a:lnTo>
                <a:lnTo>
                  <a:pt x="3081" y="1065"/>
                </a:lnTo>
                <a:lnTo>
                  <a:pt x="3087" y="1071"/>
                </a:lnTo>
                <a:lnTo>
                  <a:pt x="3087" y="1083"/>
                </a:lnTo>
                <a:lnTo>
                  <a:pt x="3093" y="1089"/>
                </a:lnTo>
                <a:lnTo>
                  <a:pt x="3093" y="1101"/>
                </a:lnTo>
                <a:lnTo>
                  <a:pt x="3093" y="1113"/>
                </a:lnTo>
                <a:lnTo>
                  <a:pt x="3099" y="1119"/>
                </a:lnTo>
                <a:lnTo>
                  <a:pt x="3099" y="1131"/>
                </a:lnTo>
                <a:lnTo>
                  <a:pt x="3105" y="1137"/>
                </a:lnTo>
                <a:lnTo>
                  <a:pt x="3105" y="1149"/>
                </a:lnTo>
                <a:lnTo>
                  <a:pt x="3111" y="1161"/>
                </a:lnTo>
                <a:lnTo>
                  <a:pt x="3111" y="1167"/>
                </a:lnTo>
                <a:lnTo>
                  <a:pt x="3111" y="1179"/>
                </a:lnTo>
                <a:lnTo>
                  <a:pt x="3117" y="1185"/>
                </a:lnTo>
                <a:lnTo>
                  <a:pt x="3117" y="1197"/>
                </a:lnTo>
                <a:lnTo>
                  <a:pt x="3123" y="1203"/>
                </a:lnTo>
                <a:lnTo>
                  <a:pt x="3123" y="1209"/>
                </a:lnTo>
                <a:lnTo>
                  <a:pt x="3129" y="1221"/>
                </a:lnTo>
                <a:lnTo>
                  <a:pt x="3129" y="1227"/>
                </a:lnTo>
                <a:lnTo>
                  <a:pt x="3129" y="1233"/>
                </a:lnTo>
                <a:lnTo>
                  <a:pt x="3135" y="1239"/>
                </a:lnTo>
                <a:lnTo>
                  <a:pt x="3135" y="1245"/>
                </a:lnTo>
                <a:lnTo>
                  <a:pt x="3141" y="1251"/>
                </a:lnTo>
                <a:lnTo>
                  <a:pt x="3141" y="1257"/>
                </a:lnTo>
                <a:lnTo>
                  <a:pt x="3141" y="1263"/>
                </a:lnTo>
                <a:lnTo>
                  <a:pt x="3147" y="1269"/>
                </a:lnTo>
                <a:lnTo>
                  <a:pt x="3153" y="1275"/>
                </a:lnTo>
                <a:lnTo>
                  <a:pt x="3159" y="1281"/>
                </a:lnTo>
                <a:lnTo>
                  <a:pt x="3165" y="1281"/>
                </a:lnTo>
                <a:lnTo>
                  <a:pt x="3171" y="1281"/>
                </a:lnTo>
                <a:lnTo>
                  <a:pt x="3177" y="1275"/>
                </a:lnTo>
                <a:lnTo>
                  <a:pt x="3183" y="1269"/>
                </a:lnTo>
                <a:lnTo>
                  <a:pt x="3189" y="1263"/>
                </a:lnTo>
                <a:lnTo>
                  <a:pt x="3189" y="1257"/>
                </a:lnTo>
                <a:lnTo>
                  <a:pt x="3195" y="1251"/>
                </a:lnTo>
                <a:lnTo>
                  <a:pt x="3195" y="1245"/>
                </a:lnTo>
                <a:lnTo>
                  <a:pt x="3195" y="1239"/>
                </a:lnTo>
                <a:lnTo>
                  <a:pt x="3201" y="1227"/>
                </a:lnTo>
                <a:lnTo>
                  <a:pt x="3201" y="1221"/>
                </a:lnTo>
                <a:lnTo>
                  <a:pt x="3207" y="1209"/>
                </a:lnTo>
                <a:lnTo>
                  <a:pt x="3207" y="1203"/>
                </a:lnTo>
                <a:lnTo>
                  <a:pt x="3207" y="1191"/>
                </a:lnTo>
                <a:lnTo>
                  <a:pt x="3213" y="1179"/>
                </a:lnTo>
                <a:lnTo>
                  <a:pt x="3213" y="1173"/>
                </a:lnTo>
                <a:lnTo>
                  <a:pt x="3219" y="1161"/>
                </a:lnTo>
                <a:lnTo>
                  <a:pt x="3219" y="1149"/>
                </a:lnTo>
                <a:lnTo>
                  <a:pt x="3225" y="1137"/>
                </a:lnTo>
                <a:lnTo>
                  <a:pt x="3225" y="1119"/>
                </a:lnTo>
                <a:lnTo>
                  <a:pt x="3225" y="1107"/>
                </a:lnTo>
                <a:lnTo>
                  <a:pt x="3231" y="1095"/>
                </a:lnTo>
                <a:lnTo>
                  <a:pt x="3231" y="1083"/>
                </a:lnTo>
                <a:lnTo>
                  <a:pt x="3237" y="1065"/>
                </a:lnTo>
                <a:lnTo>
                  <a:pt x="3237" y="1052"/>
                </a:lnTo>
                <a:lnTo>
                  <a:pt x="3243" y="1034"/>
                </a:lnTo>
                <a:lnTo>
                  <a:pt x="3243" y="1022"/>
                </a:lnTo>
                <a:lnTo>
                  <a:pt x="3243" y="1004"/>
                </a:lnTo>
                <a:lnTo>
                  <a:pt x="3249" y="992"/>
                </a:lnTo>
                <a:lnTo>
                  <a:pt x="3249" y="974"/>
                </a:lnTo>
                <a:lnTo>
                  <a:pt x="3255" y="962"/>
                </a:lnTo>
                <a:lnTo>
                  <a:pt x="3255" y="944"/>
                </a:lnTo>
                <a:lnTo>
                  <a:pt x="3255" y="932"/>
                </a:lnTo>
                <a:lnTo>
                  <a:pt x="3261" y="914"/>
                </a:lnTo>
                <a:lnTo>
                  <a:pt x="3261" y="902"/>
                </a:lnTo>
                <a:lnTo>
                  <a:pt x="3267" y="884"/>
                </a:lnTo>
                <a:lnTo>
                  <a:pt x="3267" y="872"/>
                </a:lnTo>
                <a:lnTo>
                  <a:pt x="3273" y="854"/>
                </a:lnTo>
                <a:lnTo>
                  <a:pt x="3273" y="842"/>
                </a:lnTo>
                <a:lnTo>
                  <a:pt x="3273" y="824"/>
                </a:lnTo>
                <a:lnTo>
                  <a:pt x="3279" y="812"/>
                </a:lnTo>
                <a:lnTo>
                  <a:pt x="3279" y="800"/>
                </a:lnTo>
                <a:lnTo>
                  <a:pt x="3285" y="788"/>
                </a:lnTo>
                <a:lnTo>
                  <a:pt x="3285" y="770"/>
                </a:lnTo>
                <a:lnTo>
                  <a:pt x="3291" y="758"/>
                </a:lnTo>
                <a:lnTo>
                  <a:pt x="3291" y="746"/>
                </a:lnTo>
                <a:lnTo>
                  <a:pt x="3291" y="740"/>
                </a:lnTo>
                <a:lnTo>
                  <a:pt x="3297" y="728"/>
                </a:lnTo>
                <a:lnTo>
                  <a:pt x="3297" y="716"/>
                </a:lnTo>
                <a:lnTo>
                  <a:pt x="3303" y="704"/>
                </a:lnTo>
                <a:lnTo>
                  <a:pt x="3303" y="698"/>
                </a:lnTo>
                <a:lnTo>
                  <a:pt x="3309" y="692"/>
                </a:lnTo>
                <a:lnTo>
                  <a:pt x="3309" y="680"/>
                </a:lnTo>
                <a:lnTo>
                  <a:pt x="3309" y="674"/>
                </a:lnTo>
                <a:lnTo>
                  <a:pt x="3315" y="668"/>
                </a:lnTo>
                <a:lnTo>
                  <a:pt x="3315" y="662"/>
                </a:lnTo>
                <a:lnTo>
                  <a:pt x="3321" y="656"/>
                </a:lnTo>
                <a:lnTo>
                  <a:pt x="3327" y="650"/>
                </a:lnTo>
                <a:lnTo>
                  <a:pt x="3333" y="644"/>
                </a:lnTo>
                <a:lnTo>
                  <a:pt x="3339" y="650"/>
                </a:lnTo>
                <a:lnTo>
                  <a:pt x="3345" y="656"/>
                </a:lnTo>
                <a:lnTo>
                  <a:pt x="3345" y="662"/>
                </a:lnTo>
                <a:lnTo>
                  <a:pt x="3351" y="668"/>
                </a:lnTo>
                <a:lnTo>
                  <a:pt x="3351" y="674"/>
                </a:lnTo>
                <a:lnTo>
                  <a:pt x="3357" y="680"/>
                </a:lnTo>
                <a:lnTo>
                  <a:pt x="3357" y="686"/>
                </a:lnTo>
                <a:lnTo>
                  <a:pt x="3357" y="698"/>
                </a:lnTo>
                <a:lnTo>
                  <a:pt x="3363" y="704"/>
                </a:lnTo>
                <a:lnTo>
                  <a:pt x="3363" y="716"/>
                </a:lnTo>
                <a:lnTo>
                  <a:pt x="3369" y="728"/>
                </a:lnTo>
                <a:lnTo>
                  <a:pt x="3369" y="740"/>
                </a:lnTo>
                <a:lnTo>
                  <a:pt x="3375" y="752"/>
                </a:lnTo>
                <a:lnTo>
                  <a:pt x="3375" y="764"/>
                </a:lnTo>
                <a:lnTo>
                  <a:pt x="3375" y="782"/>
                </a:lnTo>
                <a:lnTo>
                  <a:pt x="3381" y="794"/>
                </a:lnTo>
                <a:lnTo>
                  <a:pt x="3381" y="812"/>
                </a:lnTo>
                <a:lnTo>
                  <a:pt x="3387" y="830"/>
                </a:lnTo>
                <a:lnTo>
                  <a:pt x="3387" y="842"/>
                </a:lnTo>
                <a:lnTo>
                  <a:pt x="3387" y="860"/>
                </a:lnTo>
                <a:lnTo>
                  <a:pt x="3393" y="878"/>
                </a:lnTo>
                <a:lnTo>
                  <a:pt x="3393" y="896"/>
                </a:lnTo>
                <a:lnTo>
                  <a:pt x="3399" y="914"/>
                </a:lnTo>
                <a:lnTo>
                  <a:pt x="3399" y="938"/>
                </a:lnTo>
                <a:lnTo>
                  <a:pt x="3405" y="956"/>
                </a:lnTo>
                <a:lnTo>
                  <a:pt x="3405" y="974"/>
                </a:lnTo>
                <a:lnTo>
                  <a:pt x="3405" y="998"/>
                </a:lnTo>
                <a:lnTo>
                  <a:pt x="3411" y="1016"/>
                </a:lnTo>
                <a:lnTo>
                  <a:pt x="3411" y="1034"/>
                </a:lnTo>
                <a:lnTo>
                  <a:pt x="3417" y="1059"/>
                </a:lnTo>
                <a:lnTo>
                  <a:pt x="3417" y="1077"/>
                </a:lnTo>
                <a:lnTo>
                  <a:pt x="3423" y="1101"/>
                </a:lnTo>
                <a:lnTo>
                  <a:pt x="3423" y="1119"/>
                </a:lnTo>
                <a:lnTo>
                  <a:pt x="3423" y="1143"/>
                </a:lnTo>
                <a:lnTo>
                  <a:pt x="3429" y="1161"/>
                </a:lnTo>
                <a:lnTo>
                  <a:pt x="3429" y="1185"/>
                </a:lnTo>
                <a:lnTo>
                  <a:pt x="3435" y="1203"/>
                </a:lnTo>
                <a:lnTo>
                  <a:pt x="3435" y="1221"/>
                </a:lnTo>
                <a:lnTo>
                  <a:pt x="3435" y="1245"/>
                </a:lnTo>
                <a:lnTo>
                  <a:pt x="3441" y="1263"/>
                </a:lnTo>
                <a:lnTo>
                  <a:pt x="3441" y="1281"/>
                </a:lnTo>
                <a:lnTo>
                  <a:pt x="3447" y="1299"/>
                </a:lnTo>
                <a:lnTo>
                  <a:pt x="3447" y="1317"/>
                </a:lnTo>
                <a:lnTo>
                  <a:pt x="3453" y="1335"/>
                </a:lnTo>
                <a:lnTo>
                  <a:pt x="3453" y="1353"/>
                </a:lnTo>
                <a:lnTo>
                  <a:pt x="3453" y="1371"/>
                </a:lnTo>
                <a:lnTo>
                  <a:pt x="3459" y="1383"/>
                </a:lnTo>
                <a:lnTo>
                  <a:pt x="3459" y="1401"/>
                </a:lnTo>
                <a:lnTo>
                  <a:pt x="3465" y="1413"/>
                </a:lnTo>
                <a:lnTo>
                  <a:pt x="3465" y="1425"/>
                </a:lnTo>
                <a:lnTo>
                  <a:pt x="3471" y="1443"/>
                </a:lnTo>
                <a:lnTo>
                  <a:pt x="3471" y="1455"/>
                </a:lnTo>
                <a:lnTo>
                  <a:pt x="3471" y="1461"/>
                </a:lnTo>
                <a:lnTo>
                  <a:pt x="3477" y="1473"/>
                </a:lnTo>
                <a:lnTo>
                  <a:pt x="3477" y="1485"/>
                </a:lnTo>
                <a:lnTo>
                  <a:pt x="3483" y="1491"/>
                </a:lnTo>
                <a:lnTo>
                  <a:pt x="3483" y="1497"/>
                </a:lnTo>
                <a:lnTo>
                  <a:pt x="3489" y="1503"/>
                </a:lnTo>
                <a:lnTo>
                  <a:pt x="3489" y="1509"/>
                </a:lnTo>
                <a:lnTo>
                  <a:pt x="3495" y="1515"/>
                </a:lnTo>
                <a:lnTo>
                  <a:pt x="3501" y="1521"/>
                </a:lnTo>
                <a:lnTo>
                  <a:pt x="3507" y="1515"/>
                </a:lnTo>
                <a:lnTo>
                  <a:pt x="3513" y="1509"/>
                </a:lnTo>
                <a:lnTo>
                  <a:pt x="3513" y="1503"/>
                </a:lnTo>
                <a:lnTo>
                  <a:pt x="3519" y="1497"/>
                </a:lnTo>
                <a:lnTo>
                  <a:pt x="3519" y="1485"/>
                </a:lnTo>
                <a:lnTo>
                  <a:pt x="3519" y="1479"/>
                </a:lnTo>
                <a:lnTo>
                  <a:pt x="3525" y="1467"/>
                </a:lnTo>
                <a:lnTo>
                  <a:pt x="3525" y="1455"/>
                </a:lnTo>
                <a:lnTo>
                  <a:pt x="3531" y="1443"/>
                </a:lnTo>
                <a:lnTo>
                  <a:pt x="3531" y="1431"/>
                </a:lnTo>
                <a:lnTo>
                  <a:pt x="3537" y="1419"/>
                </a:lnTo>
                <a:lnTo>
                  <a:pt x="3537" y="1401"/>
                </a:lnTo>
                <a:lnTo>
                  <a:pt x="3537" y="1383"/>
                </a:lnTo>
                <a:lnTo>
                  <a:pt x="3543" y="1365"/>
                </a:lnTo>
                <a:lnTo>
                  <a:pt x="3543" y="1347"/>
                </a:lnTo>
                <a:lnTo>
                  <a:pt x="3549" y="1329"/>
                </a:lnTo>
                <a:lnTo>
                  <a:pt x="3549" y="1311"/>
                </a:lnTo>
                <a:lnTo>
                  <a:pt x="3555" y="1293"/>
                </a:lnTo>
                <a:lnTo>
                  <a:pt x="3555" y="1269"/>
                </a:lnTo>
                <a:lnTo>
                  <a:pt x="3555" y="1245"/>
                </a:lnTo>
                <a:lnTo>
                  <a:pt x="3561" y="1227"/>
                </a:lnTo>
                <a:lnTo>
                  <a:pt x="3561" y="1203"/>
                </a:lnTo>
                <a:lnTo>
                  <a:pt x="3567" y="1179"/>
                </a:lnTo>
                <a:lnTo>
                  <a:pt x="3567" y="1155"/>
                </a:lnTo>
                <a:lnTo>
                  <a:pt x="3567" y="1131"/>
                </a:lnTo>
                <a:lnTo>
                  <a:pt x="3573" y="1107"/>
                </a:lnTo>
                <a:lnTo>
                  <a:pt x="3573" y="1083"/>
                </a:lnTo>
                <a:lnTo>
                  <a:pt x="3579" y="1052"/>
                </a:lnTo>
                <a:lnTo>
                  <a:pt x="3579" y="1028"/>
                </a:lnTo>
                <a:lnTo>
                  <a:pt x="3585" y="1004"/>
                </a:lnTo>
                <a:lnTo>
                  <a:pt x="3585" y="974"/>
                </a:lnTo>
                <a:lnTo>
                  <a:pt x="3585" y="950"/>
                </a:lnTo>
                <a:lnTo>
                  <a:pt x="3591" y="926"/>
                </a:lnTo>
                <a:lnTo>
                  <a:pt x="3591" y="896"/>
                </a:lnTo>
                <a:lnTo>
                  <a:pt x="3597" y="872"/>
                </a:lnTo>
                <a:lnTo>
                  <a:pt x="3597" y="848"/>
                </a:lnTo>
                <a:lnTo>
                  <a:pt x="3603" y="824"/>
                </a:lnTo>
                <a:lnTo>
                  <a:pt x="3603" y="794"/>
                </a:lnTo>
                <a:lnTo>
                  <a:pt x="3603" y="770"/>
                </a:lnTo>
                <a:lnTo>
                  <a:pt x="3609" y="746"/>
                </a:lnTo>
                <a:lnTo>
                  <a:pt x="3609" y="722"/>
                </a:lnTo>
                <a:lnTo>
                  <a:pt x="3615" y="698"/>
                </a:lnTo>
                <a:lnTo>
                  <a:pt x="3615" y="680"/>
                </a:lnTo>
                <a:lnTo>
                  <a:pt x="3615" y="656"/>
                </a:lnTo>
                <a:lnTo>
                  <a:pt x="3621" y="632"/>
                </a:lnTo>
                <a:lnTo>
                  <a:pt x="3621" y="614"/>
                </a:lnTo>
                <a:lnTo>
                  <a:pt x="3627" y="596"/>
                </a:lnTo>
                <a:lnTo>
                  <a:pt x="3627" y="578"/>
                </a:lnTo>
                <a:lnTo>
                  <a:pt x="3633" y="560"/>
                </a:lnTo>
                <a:lnTo>
                  <a:pt x="3633" y="541"/>
                </a:lnTo>
                <a:lnTo>
                  <a:pt x="3633" y="523"/>
                </a:lnTo>
                <a:lnTo>
                  <a:pt x="3639" y="511"/>
                </a:lnTo>
                <a:lnTo>
                  <a:pt x="3639" y="493"/>
                </a:lnTo>
                <a:lnTo>
                  <a:pt x="3645" y="481"/>
                </a:lnTo>
                <a:lnTo>
                  <a:pt x="3645" y="469"/>
                </a:lnTo>
                <a:lnTo>
                  <a:pt x="3651" y="457"/>
                </a:lnTo>
                <a:lnTo>
                  <a:pt x="3651" y="451"/>
                </a:lnTo>
                <a:lnTo>
                  <a:pt x="3651" y="445"/>
                </a:lnTo>
                <a:lnTo>
                  <a:pt x="3657" y="433"/>
                </a:lnTo>
                <a:lnTo>
                  <a:pt x="3663" y="427"/>
                </a:lnTo>
                <a:lnTo>
                  <a:pt x="3669" y="421"/>
                </a:lnTo>
                <a:lnTo>
                  <a:pt x="3675" y="427"/>
                </a:lnTo>
                <a:lnTo>
                  <a:pt x="3681" y="433"/>
                </a:lnTo>
                <a:lnTo>
                  <a:pt x="3681" y="439"/>
                </a:lnTo>
                <a:lnTo>
                  <a:pt x="3681" y="451"/>
                </a:lnTo>
                <a:lnTo>
                  <a:pt x="3687" y="457"/>
                </a:lnTo>
                <a:lnTo>
                  <a:pt x="3687" y="469"/>
                </a:lnTo>
                <a:lnTo>
                  <a:pt x="3693" y="481"/>
                </a:lnTo>
                <a:lnTo>
                  <a:pt x="3693" y="493"/>
                </a:lnTo>
                <a:lnTo>
                  <a:pt x="3699" y="511"/>
                </a:lnTo>
                <a:lnTo>
                  <a:pt x="3699" y="523"/>
                </a:lnTo>
                <a:lnTo>
                  <a:pt x="3699" y="541"/>
                </a:lnTo>
                <a:lnTo>
                  <a:pt x="3705" y="560"/>
                </a:lnTo>
                <a:lnTo>
                  <a:pt x="3705" y="578"/>
                </a:lnTo>
                <a:lnTo>
                  <a:pt x="3711" y="602"/>
                </a:lnTo>
                <a:lnTo>
                  <a:pt x="3711" y="620"/>
                </a:lnTo>
                <a:lnTo>
                  <a:pt x="3717" y="644"/>
                </a:lnTo>
                <a:lnTo>
                  <a:pt x="3717" y="668"/>
                </a:lnTo>
                <a:lnTo>
                  <a:pt x="3717" y="692"/>
                </a:lnTo>
                <a:lnTo>
                  <a:pt x="3723" y="716"/>
                </a:lnTo>
                <a:lnTo>
                  <a:pt x="3723" y="740"/>
                </a:lnTo>
                <a:lnTo>
                  <a:pt x="3729" y="770"/>
                </a:lnTo>
                <a:lnTo>
                  <a:pt x="3729" y="794"/>
                </a:lnTo>
                <a:lnTo>
                  <a:pt x="3729" y="824"/>
                </a:lnTo>
                <a:lnTo>
                  <a:pt x="3735" y="854"/>
                </a:lnTo>
                <a:lnTo>
                  <a:pt x="3735" y="884"/>
                </a:lnTo>
                <a:lnTo>
                  <a:pt x="3741" y="908"/>
                </a:lnTo>
                <a:lnTo>
                  <a:pt x="3741" y="938"/>
                </a:lnTo>
                <a:lnTo>
                  <a:pt x="3747" y="968"/>
                </a:lnTo>
                <a:lnTo>
                  <a:pt x="3747" y="1004"/>
                </a:lnTo>
                <a:lnTo>
                  <a:pt x="3747" y="1034"/>
                </a:lnTo>
                <a:lnTo>
                  <a:pt x="3753" y="1065"/>
                </a:lnTo>
                <a:lnTo>
                  <a:pt x="3753" y="1095"/>
                </a:lnTo>
                <a:lnTo>
                  <a:pt x="3759" y="1125"/>
                </a:lnTo>
                <a:lnTo>
                  <a:pt x="3759" y="1155"/>
                </a:lnTo>
                <a:lnTo>
                  <a:pt x="3765" y="1185"/>
                </a:lnTo>
                <a:lnTo>
                  <a:pt x="3765" y="1215"/>
                </a:lnTo>
                <a:lnTo>
                  <a:pt x="3765" y="1245"/>
                </a:lnTo>
                <a:lnTo>
                  <a:pt x="3771" y="1275"/>
                </a:lnTo>
                <a:lnTo>
                  <a:pt x="3771" y="1305"/>
                </a:lnTo>
                <a:lnTo>
                  <a:pt x="3777" y="1335"/>
                </a:lnTo>
                <a:lnTo>
                  <a:pt x="3777" y="1365"/>
                </a:lnTo>
                <a:lnTo>
                  <a:pt x="3783" y="1389"/>
                </a:lnTo>
                <a:lnTo>
                  <a:pt x="3783" y="1419"/>
                </a:lnTo>
                <a:lnTo>
                  <a:pt x="3783" y="1443"/>
                </a:lnTo>
                <a:lnTo>
                  <a:pt x="3789" y="1467"/>
                </a:lnTo>
                <a:lnTo>
                  <a:pt x="3789" y="1491"/>
                </a:lnTo>
                <a:lnTo>
                  <a:pt x="3795" y="1515"/>
                </a:lnTo>
                <a:lnTo>
                  <a:pt x="3795" y="1539"/>
                </a:lnTo>
                <a:lnTo>
                  <a:pt x="3795" y="1564"/>
                </a:lnTo>
                <a:lnTo>
                  <a:pt x="3801" y="1582"/>
                </a:lnTo>
                <a:lnTo>
                  <a:pt x="3801" y="1600"/>
                </a:lnTo>
                <a:lnTo>
                  <a:pt x="3807" y="1618"/>
                </a:lnTo>
                <a:lnTo>
                  <a:pt x="3807" y="1636"/>
                </a:lnTo>
                <a:lnTo>
                  <a:pt x="3813" y="1654"/>
                </a:lnTo>
                <a:lnTo>
                  <a:pt x="3813" y="1666"/>
                </a:lnTo>
                <a:lnTo>
                  <a:pt x="3813" y="1678"/>
                </a:lnTo>
                <a:lnTo>
                  <a:pt x="3819" y="1690"/>
                </a:lnTo>
                <a:lnTo>
                  <a:pt x="3819" y="1702"/>
                </a:lnTo>
                <a:lnTo>
                  <a:pt x="3825" y="1708"/>
                </a:lnTo>
                <a:lnTo>
                  <a:pt x="3825" y="1714"/>
                </a:lnTo>
                <a:lnTo>
                  <a:pt x="3831" y="1720"/>
                </a:lnTo>
                <a:lnTo>
                  <a:pt x="3837" y="1726"/>
                </a:lnTo>
                <a:lnTo>
                  <a:pt x="3843" y="1720"/>
                </a:lnTo>
                <a:lnTo>
                  <a:pt x="3849" y="1714"/>
                </a:lnTo>
                <a:lnTo>
                  <a:pt x="3849" y="1708"/>
                </a:lnTo>
                <a:lnTo>
                  <a:pt x="3849" y="1702"/>
                </a:lnTo>
                <a:lnTo>
                  <a:pt x="3855" y="1690"/>
                </a:lnTo>
                <a:lnTo>
                  <a:pt x="3855" y="1678"/>
                </a:lnTo>
                <a:lnTo>
                  <a:pt x="3861" y="1666"/>
                </a:lnTo>
                <a:lnTo>
                  <a:pt x="3861" y="1648"/>
                </a:lnTo>
                <a:lnTo>
                  <a:pt x="3861" y="1636"/>
                </a:lnTo>
                <a:lnTo>
                  <a:pt x="3867" y="1618"/>
                </a:lnTo>
                <a:lnTo>
                  <a:pt x="3867" y="1600"/>
                </a:lnTo>
                <a:lnTo>
                  <a:pt x="3873" y="1576"/>
                </a:lnTo>
                <a:lnTo>
                  <a:pt x="3873" y="1558"/>
                </a:lnTo>
                <a:lnTo>
                  <a:pt x="3879" y="1533"/>
                </a:lnTo>
                <a:lnTo>
                  <a:pt x="3879" y="1509"/>
                </a:lnTo>
                <a:lnTo>
                  <a:pt x="3879" y="1485"/>
                </a:lnTo>
                <a:lnTo>
                  <a:pt x="3885" y="1455"/>
                </a:lnTo>
                <a:lnTo>
                  <a:pt x="3885" y="1431"/>
                </a:lnTo>
                <a:lnTo>
                  <a:pt x="3891" y="1401"/>
                </a:lnTo>
                <a:lnTo>
                  <a:pt x="3891" y="1371"/>
                </a:lnTo>
                <a:lnTo>
                  <a:pt x="3897" y="1341"/>
                </a:lnTo>
                <a:lnTo>
                  <a:pt x="3897" y="1311"/>
                </a:lnTo>
                <a:lnTo>
                  <a:pt x="3897" y="1281"/>
                </a:lnTo>
                <a:lnTo>
                  <a:pt x="3903" y="1245"/>
                </a:lnTo>
                <a:lnTo>
                  <a:pt x="3903" y="1215"/>
                </a:lnTo>
                <a:lnTo>
                  <a:pt x="3909" y="1179"/>
                </a:lnTo>
                <a:lnTo>
                  <a:pt x="3909" y="1143"/>
                </a:lnTo>
                <a:lnTo>
                  <a:pt x="3909" y="1113"/>
                </a:lnTo>
                <a:lnTo>
                  <a:pt x="3915" y="1077"/>
                </a:lnTo>
                <a:lnTo>
                  <a:pt x="3915" y="1040"/>
                </a:lnTo>
                <a:lnTo>
                  <a:pt x="3921" y="1004"/>
                </a:lnTo>
                <a:lnTo>
                  <a:pt x="3921" y="968"/>
                </a:lnTo>
                <a:lnTo>
                  <a:pt x="3927" y="938"/>
                </a:lnTo>
                <a:lnTo>
                  <a:pt x="3927" y="902"/>
                </a:lnTo>
                <a:lnTo>
                  <a:pt x="3927" y="866"/>
                </a:lnTo>
                <a:lnTo>
                  <a:pt x="3933" y="830"/>
                </a:lnTo>
                <a:lnTo>
                  <a:pt x="3933" y="794"/>
                </a:lnTo>
                <a:lnTo>
                  <a:pt x="3939" y="764"/>
                </a:lnTo>
                <a:lnTo>
                  <a:pt x="3939" y="728"/>
                </a:lnTo>
                <a:lnTo>
                  <a:pt x="3945" y="692"/>
                </a:lnTo>
                <a:lnTo>
                  <a:pt x="3945" y="662"/>
                </a:lnTo>
                <a:lnTo>
                  <a:pt x="3945" y="632"/>
                </a:lnTo>
                <a:lnTo>
                  <a:pt x="3951" y="602"/>
                </a:lnTo>
                <a:lnTo>
                  <a:pt x="3951" y="572"/>
                </a:lnTo>
                <a:lnTo>
                  <a:pt x="3957" y="541"/>
                </a:lnTo>
                <a:lnTo>
                  <a:pt x="3957" y="511"/>
                </a:lnTo>
                <a:lnTo>
                  <a:pt x="3963" y="487"/>
                </a:lnTo>
                <a:lnTo>
                  <a:pt x="3963" y="457"/>
                </a:lnTo>
                <a:lnTo>
                  <a:pt x="3963" y="433"/>
                </a:lnTo>
                <a:lnTo>
                  <a:pt x="3969" y="409"/>
                </a:lnTo>
                <a:lnTo>
                  <a:pt x="3969" y="385"/>
                </a:lnTo>
                <a:lnTo>
                  <a:pt x="3975" y="367"/>
                </a:lnTo>
                <a:lnTo>
                  <a:pt x="3975" y="349"/>
                </a:lnTo>
                <a:lnTo>
                  <a:pt x="3975" y="331"/>
                </a:lnTo>
                <a:lnTo>
                  <a:pt x="3981" y="313"/>
                </a:lnTo>
                <a:lnTo>
                  <a:pt x="3981" y="295"/>
                </a:lnTo>
                <a:lnTo>
                  <a:pt x="3987" y="283"/>
                </a:lnTo>
                <a:lnTo>
                  <a:pt x="3987" y="271"/>
                </a:lnTo>
                <a:lnTo>
                  <a:pt x="3994" y="259"/>
                </a:lnTo>
                <a:lnTo>
                  <a:pt x="3994" y="253"/>
                </a:lnTo>
                <a:lnTo>
                  <a:pt x="3994" y="247"/>
                </a:lnTo>
                <a:lnTo>
                  <a:pt x="4000" y="241"/>
                </a:lnTo>
                <a:lnTo>
                  <a:pt x="4006" y="235"/>
                </a:lnTo>
                <a:lnTo>
                  <a:pt x="4012" y="241"/>
                </a:lnTo>
                <a:lnTo>
                  <a:pt x="4012" y="247"/>
                </a:lnTo>
                <a:lnTo>
                  <a:pt x="4018" y="253"/>
                </a:lnTo>
                <a:lnTo>
                  <a:pt x="4018" y="265"/>
                </a:lnTo>
                <a:lnTo>
                  <a:pt x="4024" y="271"/>
                </a:lnTo>
                <a:lnTo>
                  <a:pt x="4024" y="283"/>
                </a:lnTo>
                <a:lnTo>
                  <a:pt x="4030" y="301"/>
                </a:lnTo>
                <a:lnTo>
                  <a:pt x="4030" y="313"/>
                </a:lnTo>
                <a:lnTo>
                  <a:pt x="4030" y="331"/>
                </a:lnTo>
                <a:lnTo>
                  <a:pt x="4036" y="349"/>
                </a:lnTo>
                <a:lnTo>
                  <a:pt x="4036" y="373"/>
                </a:lnTo>
                <a:lnTo>
                  <a:pt x="4042" y="391"/>
                </a:lnTo>
                <a:lnTo>
                  <a:pt x="4042" y="415"/>
                </a:lnTo>
                <a:lnTo>
                  <a:pt x="4042" y="439"/>
                </a:lnTo>
                <a:lnTo>
                  <a:pt x="4048" y="469"/>
                </a:lnTo>
                <a:lnTo>
                  <a:pt x="4048" y="493"/>
                </a:lnTo>
                <a:lnTo>
                  <a:pt x="4054" y="523"/>
                </a:lnTo>
                <a:lnTo>
                  <a:pt x="4054" y="553"/>
                </a:lnTo>
                <a:lnTo>
                  <a:pt x="4060" y="584"/>
                </a:lnTo>
                <a:lnTo>
                  <a:pt x="4060" y="620"/>
                </a:lnTo>
                <a:lnTo>
                  <a:pt x="4060" y="650"/>
                </a:lnTo>
                <a:lnTo>
                  <a:pt x="4066" y="686"/>
                </a:lnTo>
                <a:lnTo>
                  <a:pt x="4066" y="722"/>
                </a:lnTo>
                <a:lnTo>
                  <a:pt x="4072" y="758"/>
                </a:lnTo>
                <a:lnTo>
                  <a:pt x="4072" y="794"/>
                </a:lnTo>
                <a:lnTo>
                  <a:pt x="4078" y="830"/>
                </a:lnTo>
                <a:lnTo>
                  <a:pt x="4078" y="866"/>
                </a:lnTo>
                <a:lnTo>
                  <a:pt x="4078" y="902"/>
                </a:lnTo>
                <a:lnTo>
                  <a:pt x="4084" y="944"/>
                </a:lnTo>
                <a:lnTo>
                  <a:pt x="4084" y="980"/>
                </a:lnTo>
                <a:lnTo>
                  <a:pt x="4090" y="1022"/>
                </a:lnTo>
                <a:lnTo>
                  <a:pt x="4090" y="1059"/>
                </a:lnTo>
                <a:lnTo>
                  <a:pt x="4090" y="1101"/>
                </a:lnTo>
                <a:lnTo>
                  <a:pt x="4096" y="1137"/>
                </a:lnTo>
                <a:lnTo>
                  <a:pt x="4096" y="1179"/>
                </a:lnTo>
                <a:lnTo>
                  <a:pt x="4102" y="1215"/>
                </a:lnTo>
                <a:lnTo>
                  <a:pt x="4102" y="1257"/>
                </a:lnTo>
                <a:lnTo>
                  <a:pt x="4108" y="1293"/>
                </a:lnTo>
                <a:lnTo>
                  <a:pt x="4108" y="1329"/>
                </a:lnTo>
                <a:lnTo>
                  <a:pt x="4108" y="1365"/>
                </a:lnTo>
                <a:lnTo>
                  <a:pt x="4114" y="1401"/>
                </a:lnTo>
                <a:lnTo>
                  <a:pt x="4114" y="1437"/>
                </a:lnTo>
                <a:lnTo>
                  <a:pt x="4120" y="1473"/>
                </a:lnTo>
                <a:lnTo>
                  <a:pt x="4120" y="1509"/>
                </a:lnTo>
                <a:lnTo>
                  <a:pt x="4126" y="1539"/>
                </a:lnTo>
                <a:lnTo>
                  <a:pt x="4126" y="1570"/>
                </a:lnTo>
                <a:lnTo>
                  <a:pt x="4126" y="1600"/>
                </a:lnTo>
                <a:lnTo>
                  <a:pt x="4132" y="1630"/>
                </a:lnTo>
                <a:lnTo>
                  <a:pt x="4132" y="1660"/>
                </a:lnTo>
                <a:lnTo>
                  <a:pt x="4138" y="1684"/>
                </a:lnTo>
                <a:lnTo>
                  <a:pt x="4138" y="1714"/>
                </a:lnTo>
                <a:lnTo>
                  <a:pt x="4144" y="1738"/>
                </a:lnTo>
                <a:lnTo>
                  <a:pt x="4144" y="1756"/>
                </a:lnTo>
                <a:lnTo>
                  <a:pt x="4144" y="1780"/>
                </a:lnTo>
                <a:lnTo>
                  <a:pt x="4150" y="1798"/>
                </a:lnTo>
                <a:lnTo>
                  <a:pt x="4150" y="1816"/>
                </a:lnTo>
                <a:lnTo>
                  <a:pt x="4156" y="1828"/>
                </a:lnTo>
                <a:lnTo>
                  <a:pt x="4156" y="1846"/>
                </a:lnTo>
                <a:lnTo>
                  <a:pt x="4156" y="1858"/>
                </a:lnTo>
                <a:lnTo>
                  <a:pt x="4162" y="1870"/>
                </a:lnTo>
                <a:lnTo>
                  <a:pt x="4162" y="1876"/>
                </a:lnTo>
                <a:lnTo>
                  <a:pt x="4168" y="1882"/>
                </a:lnTo>
                <a:lnTo>
                  <a:pt x="4174" y="1888"/>
                </a:lnTo>
                <a:lnTo>
                  <a:pt x="4174" y="1894"/>
                </a:lnTo>
                <a:lnTo>
                  <a:pt x="4180" y="1888"/>
                </a:lnTo>
                <a:lnTo>
                  <a:pt x="4180" y="1882"/>
                </a:lnTo>
                <a:lnTo>
                  <a:pt x="4186" y="1876"/>
                </a:lnTo>
                <a:lnTo>
                  <a:pt x="4186" y="1864"/>
                </a:lnTo>
                <a:lnTo>
                  <a:pt x="4192" y="1858"/>
                </a:lnTo>
                <a:lnTo>
                  <a:pt x="4192" y="1846"/>
                </a:lnTo>
                <a:lnTo>
                  <a:pt x="4192" y="1828"/>
                </a:lnTo>
                <a:lnTo>
                  <a:pt x="4198" y="1816"/>
                </a:lnTo>
                <a:lnTo>
                  <a:pt x="4198" y="1798"/>
                </a:lnTo>
                <a:lnTo>
                  <a:pt x="4204" y="1774"/>
                </a:lnTo>
                <a:lnTo>
                  <a:pt x="4204" y="1756"/>
                </a:lnTo>
                <a:lnTo>
                  <a:pt x="4210" y="1732"/>
                </a:lnTo>
                <a:lnTo>
                  <a:pt x="4210" y="1708"/>
                </a:lnTo>
                <a:lnTo>
                  <a:pt x="4210" y="1678"/>
                </a:lnTo>
                <a:lnTo>
                  <a:pt x="4216" y="1654"/>
                </a:lnTo>
                <a:lnTo>
                  <a:pt x="4216" y="1624"/>
                </a:lnTo>
                <a:lnTo>
                  <a:pt x="4222" y="1594"/>
                </a:lnTo>
                <a:lnTo>
                  <a:pt x="4222" y="1564"/>
                </a:lnTo>
                <a:lnTo>
                  <a:pt x="4222" y="1527"/>
                </a:lnTo>
                <a:lnTo>
                  <a:pt x="4228" y="1491"/>
                </a:lnTo>
                <a:lnTo>
                  <a:pt x="4228" y="1455"/>
                </a:lnTo>
                <a:lnTo>
                  <a:pt x="4234" y="1419"/>
                </a:lnTo>
                <a:lnTo>
                  <a:pt x="4234" y="1383"/>
                </a:lnTo>
                <a:lnTo>
                  <a:pt x="4240" y="1347"/>
                </a:lnTo>
                <a:lnTo>
                  <a:pt x="4240" y="1305"/>
                </a:lnTo>
                <a:lnTo>
                  <a:pt x="4240" y="1263"/>
                </a:lnTo>
                <a:lnTo>
                  <a:pt x="4246" y="1227"/>
                </a:lnTo>
                <a:lnTo>
                  <a:pt x="4246" y="1185"/>
                </a:lnTo>
                <a:lnTo>
                  <a:pt x="4252" y="1143"/>
                </a:lnTo>
                <a:lnTo>
                  <a:pt x="4252" y="1101"/>
                </a:lnTo>
                <a:lnTo>
                  <a:pt x="4258" y="1059"/>
                </a:lnTo>
                <a:lnTo>
                  <a:pt x="4258" y="1016"/>
                </a:lnTo>
                <a:lnTo>
                  <a:pt x="4258" y="974"/>
                </a:lnTo>
                <a:lnTo>
                  <a:pt x="4264" y="932"/>
                </a:lnTo>
                <a:lnTo>
                  <a:pt x="4264" y="890"/>
                </a:lnTo>
                <a:lnTo>
                  <a:pt x="4270" y="848"/>
                </a:lnTo>
                <a:lnTo>
                  <a:pt x="4270" y="806"/>
                </a:lnTo>
                <a:lnTo>
                  <a:pt x="4270" y="764"/>
                </a:lnTo>
                <a:lnTo>
                  <a:pt x="4276" y="722"/>
                </a:lnTo>
                <a:lnTo>
                  <a:pt x="4276" y="686"/>
                </a:lnTo>
                <a:lnTo>
                  <a:pt x="4282" y="644"/>
                </a:lnTo>
                <a:lnTo>
                  <a:pt x="4282" y="608"/>
                </a:lnTo>
                <a:lnTo>
                  <a:pt x="4288" y="566"/>
                </a:lnTo>
                <a:lnTo>
                  <a:pt x="4288" y="529"/>
                </a:lnTo>
                <a:lnTo>
                  <a:pt x="4288" y="493"/>
                </a:lnTo>
                <a:lnTo>
                  <a:pt x="4294" y="457"/>
                </a:lnTo>
                <a:lnTo>
                  <a:pt x="4294" y="427"/>
                </a:lnTo>
                <a:lnTo>
                  <a:pt x="4300" y="391"/>
                </a:lnTo>
                <a:lnTo>
                  <a:pt x="4300" y="361"/>
                </a:lnTo>
                <a:lnTo>
                  <a:pt x="4306" y="331"/>
                </a:lnTo>
                <a:lnTo>
                  <a:pt x="4306" y="307"/>
                </a:lnTo>
                <a:lnTo>
                  <a:pt x="4306" y="277"/>
                </a:lnTo>
                <a:lnTo>
                  <a:pt x="4312" y="253"/>
                </a:lnTo>
                <a:lnTo>
                  <a:pt x="4312" y="229"/>
                </a:lnTo>
                <a:lnTo>
                  <a:pt x="4318" y="211"/>
                </a:lnTo>
                <a:lnTo>
                  <a:pt x="4318" y="187"/>
                </a:lnTo>
                <a:lnTo>
                  <a:pt x="4324" y="169"/>
                </a:lnTo>
                <a:lnTo>
                  <a:pt x="4324" y="157"/>
                </a:lnTo>
                <a:lnTo>
                  <a:pt x="4324" y="139"/>
                </a:lnTo>
                <a:lnTo>
                  <a:pt x="4330" y="127"/>
                </a:lnTo>
                <a:lnTo>
                  <a:pt x="4330" y="121"/>
                </a:lnTo>
                <a:lnTo>
                  <a:pt x="4336" y="109"/>
                </a:lnTo>
                <a:lnTo>
                  <a:pt x="4336" y="103"/>
                </a:lnTo>
                <a:lnTo>
                  <a:pt x="4342" y="97"/>
                </a:lnTo>
                <a:lnTo>
                  <a:pt x="4348" y="103"/>
                </a:lnTo>
                <a:lnTo>
                  <a:pt x="4354" y="109"/>
                </a:lnTo>
                <a:lnTo>
                  <a:pt x="4354" y="121"/>
                </a:lnTo>
                <a:lnTo>
                  <a:pt x="4354" y="127"/>
                </a:lnTo>
                <a:lnTo>
                  <a:pt x="4360" y="139"/>
                </a:lnTo>
                <a:lnTo>
                  <a:pt x="4360" y="157"/>
                </a:lnTo>
                <a:lnTo>
                  <a:pt x="4366" y="169"/>
                </a:lnTo>
                <a:lnTo>
                  <a:pt x="4366" y="187"/>
                </a:lnTo>
                <a:lnTo>
                  <a:pt x="4372" y="211"/>
                </a:lnTo>
                <a:lnTo>
                  <a:pt x="4372" y="229"/>
                </a:lnTo>
                <a:lnTo>
                  <a:pt x="4372" y="253"/>
                </a:lnTo>
                <a:lnTo>
                  <a:pt x="4378" y="283"/>
                </a:lnTo>
                <a:lnTo>
                  <a:pt x="4378" y="307"/>
                </a:lnTo>
                <a:lnTo>
                  <a:pt x="4384" y="337"/>
                </a:lnTo>
                <a:lnTo>
                  <a:pt x="4384" y="367"/>
                </a:lnTo>
                <a:lnTo>
                  <a:pt x="4390" y="397"/>
                </a:lnTo>
                <a:lnTo>
                  <a:pt x="4390" y="433"/>
                </a:lnTo>
                <a:lnTo>
                  <a:pt x="4390" y="469"/>
                </a:lnTo>
                <a:lnTo>
                  <a:pt x="4396" y="505"/>
                </a:lnTo>
                <a:lnTo>
                  <a:pt x="4396" y="541"/>
                </a:lnTo>
                <a:lnTo>
                  <a:pt x="4402" y="578"/>
                </a:lnTo>
                <a:lnTo>
                  <a:pt x="4402" y="620"/>
                </a:lnTo>
                <a:lnTo>
                  <a:pt x="4402" y="656"/>
                </a:lnTo>
                <a:lnTo>
                  <a:pt x="4408" y="698"/>
                </a:lnTo>
                <a:lnTo>
                  <a:pt x="4408" y="740"/>
                </a:lnTo>
                <a:lnTo>
                  <a:pt x="4414" y="782"/>
                </a:lnTo>
                <a:lnTo>
                  <a:pt x="4414" y="830"/>
                </a:lnTo>
                <a:lnTo>
                  <a:pt x="4420" y="872"/>
                </a:lnTo>
                <a:lnTo>
                  <a:pt x="4420" y="914"/>
                </a:lnTo>
                <a:lnTo>
                  <a:pt x="4420" y="962"/>
                </a:lnTo>
                <a:lnTo>
                  <a:pt x="4426" y="1004"/>
                </a:lnTo>
                <a:lnTo>
                  <a:pt x="4426" y="1052"/>
                </a:lnTo>
                <a:lnTo>
                  <a:pt x="4432" y="1095"/>
                </a:lnTo>
                <a:lnTo>
                  <a:pt x="4432" y="1143"/>
                </a:lnTo>
                <a:lnTo>
                  <a:pt x="4438" y="1185"/>
                </a:lnTo>
                <a:lnTo>
                  <a:pt x="4438" y="1227"/>
                </a:lnTo>
                <a:lnTo>
                  <a:pt x="4438" y="1275"/>
                </a:lnTo>
                <a:lnTo>
                  <a:pt x="4444" y="1317"/>
                </a:lnTo>
                <a:lnTo>
                  <a:pt x="4444" y="1359"/>
                </a:lnTo>
                <a:lnTo>
                  <a:pt x="4450" y="1401"/>
                </a:lnTo>
                <a:lnTo>
                  <a:pt x="4450" y="1443"/>
                </a:lnTo>
                <a:lnTo>
                  <a:pt x="4450" y="1485"/>
                </a:lnTo>
                <a:lnTo>
                  <a:pt x="4456" y="1521"/>
                </a:lnTo>
                <a:lnTo>
                  <a:pt x="4456" y="1564"/>
                </a:lnTo>
                <a:lnTo>
                  <a:pt x="4462" y="1600"/>
                </a:lnTo>
                <a:lnTo>
                  <a:pt x="4462" y="1636"/>
                </a:lnTo>
                <a:lnTo>
                  <a:pt x="4468" y="1672"/>
                </a:lnTo>
                <a:lnTo>
                  <a:pt x="4468" y="1702"/>
                </a:lnTo>
                <a:lnTo>
                  <a:pt x="4468" y="1738"/>
                </a:lnTo>
                <a:lnTo>
                  <a:pt x="4474" y="1768"/>
                </a:lnTo>
                <a:lnTo>
                  <a:pt x="4474" y="1798"/>
                </a:lnTo>
                <a:lnTo>
                  <a:pt x="4480" y="1822"/>
                </a:lnTo>
                <a:lnTo>
                  <a:pt x="4480" y="1846"/>
                </a:lnTo>
                <a:lnTo>
                  <a:pt x="4486" y="1870"/>
                </a:lnTo>
                <a:lnTo>
                  <a:pt x="4486" y="1894"/>
                </a:lnTo>
                <a:lnTo>
                  <a:pt x="4486" y="1912"/>
                </a:lnTo>
                <a:lnTo>
                  <a:pt x="4492" y="1930"/>
                </a:lnTo>
                <a:lnTo>
                  <a:pt x="4492" y="1948"/>
                </a:lnTo>
                <a:lnTo>
                  <a:pt x="4498" y="1960"/>
                </a:lnTo>
                <a:lnTo>
                  <a:pt x="4498" y="1972"/>
                </a:lnTo>
                <a:lnTo>
                  <a:pt x="4504" y="1984"/>
                </a:lnTo>
                <a:lnTo>
                  <a:pt x="4504" y="1990"/>
                </a:lnTo>
                <a:lnTo>
                  <a:pt x="4510" y="1996"/>
                </a:lnTo>
                <a:lnTo>
                  <a:pt x="4516" y="2002"/>
                </a:lnTo>
                <a:lnTo>
                  <a:pt x="4516" y="1996"/>
                </a:lnTo>
                <a:lnTo>
                  <a:pt x="4516" y="1990"/>
                </a:lnTo>
                <a:lnTo>
                  <a:pt x="4522" y="1984"/>
                </a:lnTo>
                <a:lnTo>
                  <a:pt x="4522" y="1972"/>
                </a:lnTo>
                <a:lnTo>
                  <a:pt x="4528" y="1960"/>
                </a:lnTo>
                <a:lnTo>
                  <a:pt x="4528" y="1948"/>
                </a:lnTo>
                <a:lnTo>
                  <a:pt x="4534" y="1930"/>
                </a:lnTo>
                <a:lnTo>
                  <a:pt x="4534" y="1912"/>
                </a:lnTo>
                <a:lnTo>
                  <a:pt x="4534" y="1894"/>
                </a:lnTo>
                <a:lnTo>
                  <a:pt x="4540" y="1870"/>
                </a:lnTo>
                <a:lnTo>
                  <a:pt x="4540" y="1846"/>
                </a:lnTo>
                <a:lnTo>
                  <a:pt x="4546" y="1822"/>
                </a:lnTo>
                <a:lnTo>
                  <a:pt x="4546" y="1798"/>
                </a:lnTo>
                <a:lnTo>
                  <a:pt x="4552" y="1768"/>
                </a:lnTo>
                <a:lnTo>
                  <a:pt x="4552" y="1738"/>
                </a:lnTo>
                <a:lnTo>
                  <a:pt x="4552" y="1702"/>
                </a:lnTo>
                <a:lnTo>
                  <a:pt x="4558" y="1672"/>
                </a:lnTo>
                <a:lnTo>
                  <a:pt x="4558" y="1636"/>
                </a:lnTo>
                <a:lnTo>
                  <a:pt x="4564" y="1600"/>
                </a:lnTo>
                <a:lnTo>
                  <a:pt x="4564" y="1558"/>
                </a:lnTo>
                <a:lnTo>
                  <a:pt x="4570" y="1521"/>
                </a:lnTo>
                <a:lnTo>
                  <a:pt x="4570" y="1479"/>
                </a:lnTo>
                <a:lnTo>
                  <a:pt x="4570" y="1437"/>
                </a:lnTo>
                <a:lnTo>
                  <a:pt x="4576" y="1395"/>
                </a:lnTo>
                <a:lnTo>
                  <a:pt x="4576" y="1353"/>
                </a:lnTo>
                <a:lnTo>
                  <a:pt x="4582" y="1305"/>
                </a:lnTo>
                <a:lnTo>
                  <a:pt x="4582" y="1263"/>
                </a:lnTo>
                <a:lnTo>
                  <a:pt x="4582" y="1215"/>
                </a:lnTo>
                <a:lnTo>
                  <a:pt x="4588" y="1173"/>
                </a:lnTo>
                <a:lnTo>
                  <a:pt x="4588" y="1125"/>
                </a:lnTo>
                <a:lnTo>
                  <a:pt x="4594" y="1077"/>
                </a:lnTo>
                <a:lnTo>
                  <a:pt x="4594" y="1028"/>
                </a:lnTo>
                <a:lnTo>
                  <a:pt x="4600" y="986"/>
                </a:lnTo>
                <a:lnTo>
                  <a:pt x="4600" y="938"/>
                </a:lnTo>
                <a:lnTo>
                  <a:pt x="4600" y="890"/>
                </a:lnTo>
                <a:lnTo>
                  <a:pt x="4606" y="842"/>
                </a:lnTo>
                <a:lnTo>
                  <a:pt x="4606" y="800"/>
                </a:lnTo>
                <a:lnTo>
                  <a:pt x="4612" y="752"/>
                </a:lnTo>
                <a:lnTo>
                  <a:pt x="4612" y="710"/>
                </a:lnTo>
                <a:lnTo>
                  <a:pt x="4618" y="662"/>
                </a:lnTo>
                <a:lnTo>
                  <a:pt x="4618" y="620"/>
                </a:lnTo>
                <a:lnTo>
                  <a:pt x="4618" y="578"/>
                </a:lnTo>
                <a:lnTo>
                  <a:pt x="4624" y="535"/>
                </a:lnTo>
                <a:lnTo>
                  <a:pt x="4624" y="493"/>
                </a:lnTo>
                <a:lnTo>
                  <a:pt x="4630" y="457"/>
                </a:lnTo>
                <a:lnTo>
                  <a:pt x="4630" y="415"/>
                </a:lnTo>
                <a:lnTo>
                  <a:pt x="4630" y="379"/>
                </a:lnTo>
                <a:lnTo>
                  <a:pt x="4636" y="343"/>
                </a:lnTo>
                <a:lnTo>
                  <a:pt x="4636" y="313"/>
                </a:lnTo>
                <a:lnTo>
                  <a:pt x="4642" y="277"/>
                </a:lnTo>
                <a:lnTo>
                  <a:pt x="4642" y="247"/>
                </a:lnTo>
                <a:lnTo>
                  <a:pt x="4648" y="217"/>
                </a:lnTo>
                <a:lnTo>
                  <a:pt x="4648" y="193"/>
                </a:lnTo>
                <a:lnTo>
                  <a:pt x="4648" y="163"/>
                </a:lnTo>
                <a:lnTo>
                  <a:pt x="4654" y="139"/>
                </a:lnTo>
                <a:lnTo>
                  <a:pt x="4654" y="121"/>
                </a:lnTo>
                <a:lnTo>
                  <a:pt x="4660" y="103"/>
                </a:lnTo>
                <a:lnTo>
                  <a:pt x="4660" y="85"/>
                </a:lnTo>
                <a:lnTo>
                  <a:pt x="4666" y="67"/>
                </a:lnTo>
                <a:lnTo>
                  <a:pt x="4666" y="54"/>
                </a:lnTo>
                <a:lnTo>
                  <a:pt x="4666" y="42"/>
                </a:lnTo>
                <a:lnTo>
                  <a:pt x="4672" y="30"/>
                </a:lnTo>
                <a:lnTo>
                  <a:pt x="4672" y="24"/>
                </a:lnTo>
                <a:lnTo>
                  <a:pt x="4678" y="18"/>
                </a:lnTo>
                <a:lnTo>
                  <a:pt x="4684" y="24"/>
                </a:lnTo>
                <a:lnTo>
                  <a:pt x="4690" y="30"/>
                </a:lnTo>
                <a:lnTo>
                  <a:pt x="4690" y="42"/>
                </a:lnTo>
                <a:lnTo>
                  <a:pt x="4696" y="48"/>
                </a:lnTo>
                <a:lnTo>
                  <a:pt x="4696" y="67"/>
                </a:lnTo>
                <a:lnTo>
                  <a:pt x="4696" y="79"/>
                </a:lnTo>
                <a:lnTo>
                  <a:pt x="4702" y="97"/>
                </a:lnTo>
                <a:lnTo>
                  <a:pt x="4702" y="115"/>
                </a:lnTo>
                <a:lnTo>
                  <a:pt x="4708" y="139"/>
                </a:lnTo>
                <a:lnTo>
                  <a:pt x="4708" y="163"/>
                </a:lnTo>
                <a:lnTo>
                  <a:pt x="4714" y="187"/>
                </a:lnTo>
                <a:lnTo>
                  <a:pt x="4714" y="211"/>
                </a:lnTo>
                <a:lnTo>
                  <a:pt x="4714" y="241"/>
                </a:lnTo>
                <a:lnTo>
                  <a:pt x="4720" y="271"/>
                </a:lnTo>
                <a:lnTo>
                  <a:pt x="4720" y="307"/>
                </a:lnTo>
                <a:lnTo>
                  <a:pt x="4726" y="337"/>
                </a:lnTo>
                <a:lnTo>
                  <a:pt x="4726" y="373"/>
                </a:lnTo>
                <a:lnTo>
                  <a:pt x="4732" y="415"/>
                </a:lnTo>
                <a:lnTo>
                  <a:pt x="4732" y="451"/>
                </a:lnTo>
                <a:lnTo>
                  <a:pt x="4732" y="493"/>
                </a:lnTo>
                <a:lnTo>
                  <a:pt x="4738" y="529"/>
                </a:lnTo>
                <a:lnTo>
                  <a:pt x="4738" y="572"/>
                </a:lnTo>
                <a:lnTo>
                  <a:pt x="4744" y="620"/>
                </a:lnTo>
                <a:lnTo>
                  <a:pt x="4744" y="662"/>
                </a:lnTo>
                <a:lnTo>
                  <a:pt x="4744" y="704"/>
                </a:lnTo>
                <a:lnTo>
                  <a:pt x="4750" y="752"/>
                </a:lnTo>
                <a:lnTo>
                  <a:pt x="4750" y="800"/>
                </a:lnTo>
                <a:lnTo>
                  <a:pt x="4756" y="848"/>
                </a:lnTo>
                <a:lnTo>
                  <a:pt x="4756" y="890"/>
                </a:lnTo>
                <a:lnTo>
                  <a:pt x="4762" y="938"/>
                </a:lnTo>
                <a:lnTo>
                  <a:pt x="4762" y="986"/>
                </a:lnTo>
                <a:lnTo>
                  <a:pt x="4762" y="1034"/>
                </a:lnTo>
                <a:lnTo>
                  <a:pt x="4768" y="1083"/>
                </a:lnTo>
                <a:lnTo>
                  <a:pt x="4768" y="1131"/>
                </a:lnTo>
                <a:lnTo>
                  <a:pt x="4774" y="1179"/>
                </a:lnTo>
                <a:lnTo>
                  <a:pt x="4774" y="1227"/>
                </a:lnTo>
                <a:lnTo>
                  <a:pt x="4780" y="1275"/>
                </a:lnTo>
                <a:lnTo>
                  <a:pt x="4780" y="1317"/>
                </a:lnTo>
                <a:lnTo>
                  <a:pt x="4780" y="1365"/>
                </a:lnTo>
                <a:lnTo>
                  <a:pt x="4786" y="1413"/>
                </a:lnTo>
                <a:lnTo>
                  <a:pt x="4786" y="1455"/>
                </a:lnTo>
                <a:lnTo>
                  <a:pt x="4792" y="1497"/>
                </a:lnTo>
                <a:lnTo>
                  <a:pt x="4792" y="1539"/>
                </a:lnTo>
                <a:lnTo>
                  <a:pt x="4798" y="1582"/>
                </a:lnTo>
                <a:lnTo>
                  <a:pt x="4798" y="1618"/>
                </a:lnTo>
                <a:lnTo>
                  <a:pt x="4798" y="1660"/>
                </a:lnTo>
                <a:lnTo>
                  <a:pt x="4804" y="1696"/>
                </a:lnTo>
                <a:lnTo>
                  <a:pt x="4804" y="1732"/>
                </a:lnTo>
                <a:lnTo>
                  <a:pt x="4810" y="1768"/>
                </a:lnTo>
                <a:lnTo>
                  <a:pt x="4810" y="1798"/>
                </a:lnTo>
                <a:lnTo>
                  <a:pt x="4810" y="1828"/>
                </a:lnTo>
                <a:lnTo>
                  <a:pt x="4816" y="1858"/>
                </a:lnTo>
                <a:lnTo>
                  <a:pt x="4816" y="1882"/>
                </a:lnTo>
                <a:lnTo>
                  <a:pt x="4822" y="1912"/>
                </a:lnTo>
                <a:lnTo>
                  <a:pt x="4822" y="1936"/>
                </a:lnTo>
                <a:lnTo>
                  <a:pt x="4828" y="1954"/>
                </a:lnTo>
                <a:lnTo>
                  <a:pt x="4828" y="1972"/>
                </a:lnTo>
                <a:lnTo>
                  <a:pt x="4828" y="1990"/>
                </a:lnTo>
                <a:lnTo>
                  <a:pt x="4834" y="2008"/>
                </a:lnTo>
                <a:lnTo>
                  <a:pt x="4834" y="2020"/>
                </a:lnTo>
                <a:lnTo>
                  <a:pt x="4840" y="2026"/>
                </a:lnTo>
                <a:lnTo>
                  <a:pt x="4840" y="2038"/>
                </a:lnTo>
                <a:lnTo>
                  <a:pt x="4846" y="2044"/>
                </a:lnTo>
                <a:lnTo>
                  <a:pt x="4852" y="2051"/>
                </a:lnTo>
                <a:lnTo>
                  <a:pt x="4852" y="2044"/>
                </a:lnTo>
                <a:lnTo>
                  <a:pt x="4858" y="2038"/>
                </a:lnTo>
                <a:lnTo>
                  <a:pt x="4858" y="2032"/>
                </a:lnTo>
                <a:lnTo>
                  <a:pt x="4864" y="2020"/>
                </a:lnTo>
                <a:lnTo>
                  <a:pt x="4864" y="2008"/>
                </a:lnTo>
                <a:lnTo>
                  <a:pt x="4864" y="1996"/>
                </a:lnTo>
                <a:lnTo>
                  <a:pt x="4870" y="1978"/>
                </a:lnTo>
                <a:lnTo>
                  <a:pt x="4870" y="1960"/>
                </a:lnTo>
                <a:lnTo>
                  <a:pt x="4876" y="1942"/>
                </a:lnTo>
                <a:lnTo>
                  <a:pt x="4876" y="1918"/>
                </a:lnTo>
                <a:lnTo>
                  <a:pt x="4876" y="1894"/>
                </a:lnTo>
                <a:lnTo>
                  <a:pt x="4882" y="1864"/>
                </a:lnTo>
                <a:lnTo>
                  <a:pt x="4882" y="1840"/>
                </a:lnTo>
                <a:lnTo>
                  <a:pt x="4888" y="1810"/>
                </a:lnTo>
                <a:lnTo>
                  <a:pt x="4888" y="1774"/>
                </a:lnTo>
                <a:lnTo>
                  <a:pt x="4894" y="1744"/>
                </a:lnTo>
                <a:lnTo>
                  <a:pt x="4894" y="1708"/>
                </a:lnTo>
                <a:lnTo>
                  <a:pt x="4894" y="1672"/>
                </a:lnTo>
                <a:lnTo>
                  <a:pt x="4900" y="1630"/>
                </a:lnTo>
                <a:lnTo>
                  <a:pt x="4900" y="1594"/>
                </a:lnTo>
                <a:lnTo>
                  <a:pt x="4906" y="1551"/>
                </a:lnTo>
                <a:lnTo>
                  <a:pt x="4906" y="1509"/>
                </a:lnTo>
                <a:lnTo>
                  <a:pt x="4912" y="1467"/>
                </a:lnTo>
                <a:lnTo>
                  <a:pt x="4912" y="1425"/>
                </a:lnTo>
                <a:lnTo>
                  <a:pt x="4912" y="1377"/>
                </a:lnTo>
                <a:lnTo>
                  <a:pt x="4918" y="1329"/>
                </a:lnTo>
                <a:lnTo>
                  <a:pt x="4918" y="1287"/>
                </a:lnTo>
                <a:lnTo>
                  <a:pt x="4924" y="1239"/>
                </a:lnTo>
                <a:lnTo>
                  <a:pt x="4924" y="1191"/>
                </a:lnTo>
                <a:lnTo>
                  <a:pt x="4924" y="1143"/>
                </a:lnTo>
                <a:lnTo>
                  <a:pt x="4930" y="1095"/>
                </a:lnTo>
                <a:lnTo>
                  <a:pt x="4930" y="1046"/>
                </a:lnTo>
                <a:lnTo>
                  <a:pt x="4936" y="998"/>
                </a:lnTo>
                <a:lnTo>
                  <a:pt x="4936" y="950"/>
                </a:lnTo>
                <a:lnTo>
                  <a:pt x="4942" y="902"/>
                </a:lnTo>
                <a:lnTo>
                  <a:pt x="4942" y="854"/>
                </a:lnTo>
                <a:lnTo>
                  <a:pt x="4942" y="806"/>
                </a:lnTo>
                <a:lnTo>
                  <a:pt x="4948" y="758"/>
                </a:lnTo>
                <a:lnTo>
                  <a:pt x="4948" y="716"/>
                </a:lnTo>
                <a:lnTo>
                  <a:pt x="4954" y="668"/>
                </a:lnTo>
                <a:lnTo>
                  <a:pt x="4954" y="626"/>
                </a:lnTo>
                <a:lnTo>
                  <a:pt x="4960" y="578"/>
                </a:lnTo>
                <a:lnTo>
                  <a:pt x="4960" y="535"/>
                </a:lnTo>
                <a:lnTo>
                  <a:pt x="4960" y="493"/>
                </a:lnTo>
                <a:lnTo>
                  <a:pt x="4966" y="451"/>
                </a:lnTo>
                <a:lnTo>
                  <a:pt x="4966" y="415"/>
                </a:lnTo>
                <a:lnTo>
                  <a:pt x="4972" y="379"/>
                </a:lnTo>
                <a:lnTo>
                  <a:pt x="4972" y="337"/>
                </a:lnTo>
                <a:lnTo>
                  <a:pt x="4978" y="307"/>
                </a:lnTo>
                <a:lnTo>
                  <a:pt x="4978" y="271"/>
                </a:lnTo>
                <a:lnTo>
                  <a:pt x="4978" y="241"/>
                </a:lnTo>
                <a:lnTo>
                  <a:pt x="4984" y="211"/>
                </a:lnTo>
                <a:lnTo>
                  <a:pt x="4984" y="181"/>
                </a:lnTo>
                <a:lnTo>
                  <a:pt x="4990" y="157"/>
                </a:lnTo>
                <a:lnTo>
                  <a:pt x="4990" y="133"/>
                </a:lnTo>
                <a:lnTo>
                  <a:pt x="4990" y="109"/>
                </a:lnTo>
                <a:lnTo>
                  <a:pt x="4996" y="91"/>
                </a:lnTo>
                <a:lnTo>
                  <a:pt x="4996" y="73"/>
                </a:lnTo>
                <a:lnTo>
                  <a:pt x="5002" y="54"/>
                </a:lnTo>
                <a:lnTo>
                  <a:pt x="5002" y="42"/>
                </a:lnTo>
                <a:lnTo>
                  <a:pt x="5008" y="30"/>
                </a:lnTo>
                <a:lnTo>
                  <a:pt x="5008" y="18"/>
                </a:lnTo>
                <a:lnTo>
                  <a:pt x="5008" y="12"/>
                </a:lnTo>
                <a:lnTo>
                  <a:pt x="5014" y="6"/>
                </a:lnTo>
                <a:lnTo>
                  <a:pt x="5020" y="0"/>
                </a:lnTo>
                <a:lnTo>
                  <a:pt x="5026" y="6"/>
                </a:lnTo>
                <a:lnTo>
                  <a:pt x="5026" y="12"/>
                </a:lnTo>
                <a:lnTo>
                  <a:pt x="5026" y="24"/>
                </a:lnTo>
                <a:lnTo>
                  <a:pt x="5032" y="36"/>
                </a:lnTo>
                <a:lnTo>
                  <a:pt x="5032" y="48"/>
                </a:lnTo>
                <a:lnTo>
                  <a:pt x="5038" y="60"/>
                </a:lnTo>
                <a:lnTo>
                  <a:pt x="5038" y="79"/>
                </a:lnTo>
                <a:lnTo>
                  <a:pt x="5044" y="97"/>
                </a:lnTo>
                <a:lnTo>
                  <a:pt x="5044" y="121"/>
                </a:lnTo>
                <a:lnTo>
                  <a:pt x="5044" y="145"/>
                </a:lnTo>
                <a:lnTo>
                  <a:pt x="5050" y="169"/>
                </a:lnTo>
                <a:lnTo>
                  <a:pt x="5050" y="199"/>
                </a:lnTo>
                <a:lnTo>
                  <a:pt x="5056" y="223"/>
                </a:lnTo>
                <a:lnTo>
                  <a:pt x="5056" y="259"/>
                </a:lnTo>
                <a:lnTo>
                  <a:pt x="5056" y="289"/>
                </a:lnTo>
                <a:lnTo>
                  <a:pt x="5062" y="325"/>
                </a:lnTo>
                <a:lnTo>
                  <a:pt x="5062" y="361"/>
                </a:lnTo>
                <a:lnTo>
                  <a:pt x="5069" y="397"/>
                </a:lnTo>
                <a:lnTo>
                  <a:pt x="5069" y="433"/>
                </a:lnTo>
                <a:lnTo>
                  <a:pt x="5075" y="475"/>
                </a:lnTo>
                <a:lnTo>
                  <a:pt x="5075" y="517"/>
                </a:lnTo>
              </a:path>
            </a:pathLst>
          </a:custGeom>
          <a:noFill/>
          <a:ln w="19050" cmpd="sng">
            <a:solidFill>
              <a:srgbClr val="66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4519" name="Group 71"/>
          <p:cNvGrpSpPr>
            <a:grpSpLocks/>
          </p:cNvGrpSpPr>
          <p:nvPr/>
        </p:nvGrpSpPr>
        <p:grpSpPr bwMode="auto">
          <a:xfrm>
            <a:off x="688975" y="1352550"/>
            <a:ext cx="8909050" cy="3255963"/>
            <a:chOff x="401" y="852"/>
            <a:chExt cx="5180" cy="2051"/>
          </a:xfrm>
        </p:grpSpPr>
        <p:sp>
          <p:nvSpPr>
            <p:cNvPr id="104539" name="Freeform 72"/>
            <p:cNvSpPr>
              <a:spLocks/>
            </p:cNvSpPr>
            <p:nvPr/>
          </p:nvSpPr>
          <p:spPr bwMode="auto">
            <a:xfrm>
              <a:off x="401" y="852"/>
              <a:ext cx="5180" cy="2051"/>
            </a:xfrm>
            <a:custGeom>
              <a:avLst/>
              <a:gdLst>
                <a:gd name="T0" fmla="*/ 80 w 5075"/>
                <a:gd name="T1" fmla="*/ 109 h 2051"/>
                <a:gd name="T2" fmla="*/ 165 w 5075"/>
                <a:gd name="T3" fmla="*/ 85 h 2051"/>
                <a:gd name="T4" fmla="*/ 251 w 5075"/>
                <a:gd name="T5" fmla="*/ 60 h 2051"/>
                <a:gd name="T6" fmla="*/ 337 w 5075"/>
                <a:gd name="T7" fmla="*/ 36 h 2051"/>
                <a:gd name="T8" fmla="*/ 423 w 5075"/>
                <a:gd name="T9" fmla="*/ 24 h 2051"/>
                <a:gd name="T10" fmla="*/ 508 w 5075"/>
                <a:gd name="T11" fmla="*/ 12 h 2051"/>
                <a:gd name="T12" fmla="*/ 594 w 5075"/>
                <a:gd name="T13" fmla="*/ 6 h 2051"/>
                <a:gd name="T14" fmla="*/ 680 w 5075"/>
                <a:gd name="T15" fmla="*/ 0 h 2051"/>
                <a:gd name="T16" fmla="*/ 766 w 5075"/>
                <a:gd name="T17" fmla="*/ 0 h 2051"/>
                <a:gd name="T18" fmla="*/ 852 w 5075"/>
                <a:gd name="T19" fmla="*/ 6 h 2051"/>
                <a:gd name="T20" fmla="*/ 938 w 5075"/>
                <a:gd name="T21" fmla="*/ 12 h 2051"/>
                <a:gd name="T22" fmla="*/ 1024 w 5075"/>
                <a:gd name="T23" fmla="*/ 24 h 2051"/>
                <a:gd name="T24" fmla="*/ 1109 w 5075"/>
                <a:gd name="T25" fmla="*/ 42 h 2051"/>
                <a:gd name="T26" fmla="*/ 1195 w 5075"/>
                <a:gd name="T27" fmla="*/ 60 h 2051"/>
                <a:gd name="T28" fmla="*/ 1281 w 5075"/>
                <a:gd name="T29" fmla="*/ 85 h 2051"/>
                <a:gd name="T30" fmla="*/ 1367 w 5075"/>
                <a:gd name="T31" fmla="*/ 115 h 2051"/>
                <a:gd name="T32" fmla="*/ 1452 w 5075"/>
                <a:gd name="T33" fmla="*/ 145 h 2051"/>
                <a:gd name="T34" fmla="*/ 1538 w 5075"/>
                <a:gd name="T35" fmla="*/ 181 h 2051"/>
                <a:gd name="T36" fmla="*/ 1624 w 5075"/>
                <a:gd name="T37" fmla="*/ 217 h 2051"/>
                <a:gd name="T38" fmla="*/ 1710 w 5075"/>
                <a:gd name="T39" fmla="*/ 259 h 2051"/>
                <a:gd name="T40" fmla="*/ 1795 w 5075"/>
                <a:gd name="T41" fmla="*/ 301 h 2051"/>
                <a:gd name="T42" fmla="*/ 1882 w 5075"/>
                <a:gd name="T43" fmla="*/ 349 h 2051"/>
                <a:gd name="T44" fmla="*/ 1968 w 5075"/>
                <a:gd name="T45" fmla="*/ 397 h 2051"/>
                <a:gd name="T46" fmla="*/ 2054 w 5075"/>
                <a:gd name="T47" fmla="*/ 451 h 2051"/>
                <a:gd name="T48" fmla="*/ 2139 w 5075"/>
                <a:gd name="T49" fmla="*/ 499 h 2051"/>
                <a:gd name="T50" fmla="*/ 2225 w 5075"/>
                <a:gd name="T51" fmla="*/ 560 h 2051"/>
                <a:gd name="T52" fmla="*/ 2311 w 5075"/>
                <a:gd name="T53" fmla="*/ 614 h 2051"/>
                <a:gd name="T54" fmla="*/ 2397 w 5075"/>
                <a:gd name="T55" fmla="*/ 674 h 2051"/>
                <a:gd name="T56" fmla="*/ 2482 w 5075"/>
                <a:gd name="T57" fmla="*/ 734 h 2051"/>
                <a:gd name="T58" fmla="*/ 2568 w 5075"/>
                <a:gd name="T59" fmla="*/ 800 h 2051"/>
                <a:gd name="T60" fmla="*/ 2654 w 5075"/>
                <a:gd name="T61" fmla="*/ 860 h 2051"/>
                <a:gd name="T62" fmla="*/ 2740 w 5075"/>
                <a:gd name="T63" fmla="*/ 926 h 2051"/>
                <a:gd name="T64" fmla="*/ 2825 w 5075"/>
                <a:gd name="T65" fmla="*/ 986 h 2051"/>
                <a:gd name="T66" fmla="*/ 2911 w 5075"/>
                <a:gd name="T67" fmla="*/ 1052 h 2051"/>
                <a:gd name="T68" fmla="*/ 2998 w 5075"/>
                <a:gd name="T69" fmla="*/ 1119 h 2051"/>
                <a:gd name="T70" fmla="*/ 3084 w 5075"/>
                <a:gd name="T71" fmla="*/ 1179 h 2051"/>
                <a:gd name="T72" fmla="*/ 3169 w 5075"/>
                <a:gd name="T73" fmla="*/ 1245 h 2051"/>
                <a:gd name="T74" fmla="*/ 3255 w 5075"/>
                <a:gd name="T75" fmla="*/ 1305 h 2051"/>
                <a:gd name="T76" fmla="*/ 3341 w 5075"/>
                <a:gd name="T77" fmla="*/ 1365 h 2051"/>
                <a:gd name="T78" fmla="*/ 3426 w 5075"/>
                <a:gd name="T79" fmla="*/ 1425 h 2051"/>
                <a:gd name="T80" fmla="*/ 3512 w 5075"/>
                <a:gd name="T81" fmla="*/ 1485 h 2051"/>
                <a:gd name="T82" fmla="*/ 3598 w 5075"/>
                <a:gd name="T83" fmla="*/ 1539 h 2051"/>
                <a:gd name="T84" fmla="*/ 3684 w 5075"/>
                <a:gd name="T85" fmla="*/ 1594 h 2051"/>
                <a:gd name="T86" fmla="*/ 3769 w 5075"/>
                <a:gd name="T87" fmla="*/ 1648 h 2051"/>
                <a:gd name="T88" fmla="*/ 3855 w 5075"/>
                <a:gd name="T89" fmla="*/ 1696 h 2051"/>
                <a:gd name="T90" fmla="*/ 3941 w 5075"/>
                <a:gd name="T91" fmla="*/ 1744 h 2051"/>
                <a:gd name="T92" fmla="*/ 4027 w 5075"/>
                <a:gd name="T93" fmla="*/ 1786 h 2051"/>
                <a:gd name="T94" fmla="*/ 4113 w 5075"/>
                <a:gd name="T95" fmla="*/ 1828 h 2051"/>
                <a:gd name="T96" fmla="*/ 4199 w 5075"/>
                <a:gd name="T97" fmla="*/ 1864 h 2051"/>
                <a:gd name="T98" fmla="*/ 4285 w 5075"/>
                <a:gd name="T99" fmla="*/ 1900 h 2051"/>
                <a:gd name="T100" fmla="*/ 4371 w 5075"/>
                <a:gd name="T101" fmla="*/ 1930 h 2051"/>
                <a:gd name="T102" fmla="*/ 4456 w 5075"/>
                <a:gd name="T103" fmla="*/ 1960 h 2051"/>
                <a:gd name="T104" fmla="*/ 4542 w 5075"/>
                <a:gd name="T105" fmla="*/ 1984 h 2051"/>
                <a:gd name="T106" fmla="*/ 4628 w 5075"/>
                <a:gd name="T107" fmla="*/ 2008 h 2051"/>
                <a:gd name="T108" fmla="*/ 4714 w 5075"/>
                <a:gd name="T109" fmla="*/ 2020 h 2051"/>
                <a:gd name="T110" fmla="*/ 4799 w 5075"/>
                <a:gd name="T111" fmla="*/ 2038 h 2051"/>
                <a:gd name="T112" fmla="*/ 4885 w 5075"/>
                <a:gd name="T113" fmla="*/ 2044 h 2051"/>
                <a:gd name="T114" fmla="*/ 4971 w 5075"/>
                <a:gd name="T115" fmla="*/ 2051 h 2051"/>
                <a:gd name="T116" fmla="*/ 5056 w 5075"/>
                <a:gd name="T117" fmla="*/ 2051 h 2051"/>
                <a:gd name="T118" fmla="*/ 5142 w 5075"/>
                <a:gd name="T119" fmla="*/ 2044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139"/>
                  </a:moveTo>
                  <a:lnTo>
                    <a:pt x="6" y="133"/>
                  </a:lnTo>
                  <a:lnTo>
                    <a:pt x="12" y="133"/>
                  </a:lnTo>
                  <a:lnTo>
                    <a:pt x="18" y="133"/>
                  </a:lnTo>
                  <a:lnTo>
                    <a:pt x="24" y="127"/>
                  </a:lnTo>
                  <a:lnTo>
                    <a:pt x="30" y="127"/>
                  </a:lnTo>
                  <a:lnTo>
                    <a:pt x="36" y="121"/>
                  </a:lnTo>
                  <a:lnTo>
                    <a:pt x="42" y="121"/>
                  </a:lnTo>
                  <a:lnTo>
                    <a:pt x="48" y="121"/>
                  </a:lnTo>
                  <a:lnTo>
                    <a:pt x="54" y="115"/>
                  </a:lnTo>
                  <a:lnTo>
                    <a:pt x="60" y="115"/>
                  </a:lnTo>
                  <a:lnTo>
                    <a:pt x="66" y="115"/>
                  </a:lnTo>
                  <a:lnTo>
                    <a:pt x="72" y="109"/>
                  </a:lnTo>
                  <a:lnTo>
                    <a:pt x="78" y="109"/>
                  </a:lnTo>
                  <a:lnTo>
                    <a:pt x="84" y="109"/>
                  </a:lnTo>
                  <a:lnTo>
                    <a:pt x="90" y="103"/>
                  </a:lnTo>
                  <a:lnTo>
                    <a:pt x="96" y="103"/>
                  </a:lnTo>
                  <a:lnTo>
                    <a:pt x="102" y="103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20" y="97"/>
                  </a:lnTo>
                  <a:lnTo>
                    <a:pt x="126" y="91"/>
                  </a:lnTo>
                  <a:lnTo>
                    <a:pt x="132" y="91"/>
                  </a:lnTo>
                  <a:lnTo>
                    <a:pt x="138" y="91"/>
                  </a:lnTo>
                  <a:lnTo>
                    <a:pt x="144" y="91"/>
                  </a:lnTo>
                  <a:lnTo>
                    <a:pt x="150" y="85"/>
                  </a:lnTo>
                  <a:lnTo>
                    <a:pt x="156" y="85"/>
                  </a:lnTo>
                  <a:lnTo>
                    <a:pt x="162" y="85"/>
                  </a:lnTo>
                  <a:lnTo>
                    <a:pt x="168" y="79"/>
                  </a:lnTo>
                  <a:lnTo>
                    <a:pt x="174" y="79"/>
                  </a:lnTo>
                  <a:lnTo>
                    <a:pt x="180" y="79"/>
                  </a:lnTo>
                  <a:lnTo>
                    <a:pt x="186" y="73"/>
                  </a:lnTo>
                  <a:lnTo>
                    <a:pt x="192" y="73"/>
                  </a:lnTo>
                  <a:lnTo>
                    <a:pt x="198" y="73"/>
                  </a:lnTo>
                  <a:lnTo>
                    <a:pt x="204" y="73"/>
                  </a:lnTo>
                  <a:lnTo>
                    <a:pt x="210" y="67"/>
                  </a:lnTo>
                  <a:lnTo>
                    <a:pt x="216" y="67"/>
                  </a:lnTo>
                  <a:lnTo>
                    <a:pt x="222" y="67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54"/>
                  </a:lnTo>
                  <a:lnTo>
                    <a:pt x="258" y="54"/>
                  </a:lnTo>
                  <a:lnTo>
                    <a:pt x="264" y="54"/>
                  </a:lnTo>
                  <a:lnTo>
                    <a:pt x="270" y="54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8" y="48"/>
                  </a:lnTo>
                  <a:lnTo>
                    <a:pt x="294" y="48"/>
                  </a:lnTo>
                  <a:lnTo>
                    <a:pt x="300" y="48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54" y="36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18"/>
                  </a:lnTo>
                  <a:lnTo>
                    <a:pt x="438" y="18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80" y="12"/>
                  </a:lnTo>
                  <a:lnTo>
                    <a:pt x="486" y="12"/>
                  </a:lnTo>
                  <a:lnTo>
                    <a:pt x="492" y="12"/>
                  </a:lnTo>
                  <a:lnTo>
                    <a:pt x="498" y="12"/>
                  </a:lnTo>
                  <a:lnTo>
                    <a:pt x="504" y="12"/>
                  </a:lnTo>
                  <a:lnTo>
                    <a:pt x="510" y="12"/>
                  </a:lnTo>
                  <a:lnTo>
                    <a:pt x="516" y="12"/>
                  </a:lnTo>
                  <a:lnTo>
                    <a:pt x="522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52" y="6"/>
                  </a:lnTo>
                  <a:lnTo>
                    <a:pt x="558" y="6"/>
                  </a:lnTo>
                  <a:lnTo>
                    <a:pt x="564" y="6"/>
                  </a:lnTo>
                  <a:lnTo>
                    <a:pt x="570" y="6"/>
                  </a:lnTo>
                  <a:lnTo>
                    <a:pt x="576" y="6"/>
                  </a:lnTo>
                  <a:lnTo>
                    <a:pt x="582" y="6"/>
                  </a:lnTo>
                  <a:lnTo>
                    <a:pt x="588" y="6"/>
                  </a:lnTo>
                  <a:lnTo>
                    <a:pt x="594" y="6"/>
                  </a:lnTo>
                  <a:lnTo>
                    <a:pt x="600" y="6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  <a:lnTo>
                    <a:pt x="769" y="0"/>
                  </a:lnTo>
                  <a:lnTo>
                    <a:pt x="775" y="0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93" y="0"/>
                  </a:lnTo>
                  <a:lnTo>
                    <a:pt x="799" y="0"/>
                  </a:lnTo>
                  <a:lnTo>
                    <a:pt x="805" y="0"/>
                  </a:lnTo>
                  <a:lnTo>
                    <a:pt x="811" y="6"/>
                  </a:lnTo>
                  <a:lnTo>
                    <a:pt x="817" y="6"/>
                  </a:lnTo>
                  <a:lnTo>
                    <a:pt x="823" y="6"/>
                  </a:lnTo>
                  <a:lnTo>
                    <a:pt x="829" y="6"/>
                  </a:lnTo>
                  <a:lnTo>
                    <a:pt x="835" y="6"/>
                  </a:lnTo>
                  <a:lnTo>
                    <a:pt x="841" y="6"/>
                  </a:lnTo>
                  <a:lnTo>
                    <a:pt x="847" y="6"/>
                  </a:lnTo>
                  <a:lnTo>
                    <a:pt x="853" y="6"/>
                  </a:lnTo>
                  <a:lnTo>
                    <a:pt x="859" y="6"/>
                  </a:lnTo>
                  <a:lnTo>
                    <a:pt x="865" y="6"/>
                  </a:lnTo>
                  <a:lnTo>
                    <a:pt x="871" y="6"/>
                  </a:lnTo>
                  <a:lnTo>
                    <a:pt x="877" y="6"/>
                  </a:lnTo>
                  <a:lnTo>
                    <a:pt x="883" y="12"/>
                  </a:lnTo>
                  <a:lnTo>
                    <a:pt x="889" y="12"/>
                  </a:lnTo>
                  <a:lnTo>
                    <a:pt x="895" y="12"/>
                  </a:lnTo>
                  <a:lnTo>
                    <a:pt x="901" y="12"/>
                  </a:lnTo>
                  <a:lnTo>
                    <a:pt x="907" y="12"/>
                  </a:lnTo>
                  <a:lnTo>
                    <a:pt x="913" y="12"/>
                  </a:lnTo>
                  <a:lnTo>
                    <a:pt x="919" y="12"/>
                  </a:lnTo>
                  <a:lnTo>
                    <a:pt x="925" y="12"/>
                  </a:lnTo>
                  <a:lnTo>
                    <a:pt x="931" y="12"/>
                  </a:lnTo>
                  <a:lnTo>
                    <a:pt x="937" y="18"/>
                  </a:lnTo>
                  <a:lnTo>
                    <a:pt x="943" y="18"/>
                  </a:lnTo>
                  <a:lnTo>
                    <a:pt x="949" y="18"/>
                  </a:lnTo>
                  <a:lnTo>
                    <a:pt x="955" y="18"/>
                  </a:lnTo>
                  <a:lnTo>
                    <a:pt x="961" y="18"/>
                  </a:lnTo>
                  <a:lnTo>
                    <a:pt x="967" y="18"/>
                  </a:lnTo>
                  <a:lnTo>
                    <a:pt x="973" y="18"/>
                  </a:lnTo>
                  <a:lnTo>
                    <a:pt x="979" y="24"/>
                  </a:lnTo>
                  <a:lnTo>
                    <a:pt x="985" y="24"/>
                  </a:lnTo>
                  <a:lnTo>
                    <a:pt x="991" y="24"/>
                  </a:lnTo>
                  <a:lnTo>
                    <a:pt x="997" y="24"/>
                  </a:lnTo>
                  <a:lnTo>
                    <a:pt x="1003" y="24"/>
                  </a:lnTo>
                  <a:lnTo>
                    <a:pt x="1009" y="24"/>
                  </a:lnTo>
                  <a:lnTo>
                    <a:pt x="1015" y="30"/>
                  </a:lnTo>
                  <a:lnTo>
                    <a:pt x="1021" y="30"/>
                  </a:lnTo>
                  <a:lnTo>
                    <a:pt x="1027" y="30"/>
                  </a:lnTo>
                  <a:lnTo>
                    <a:pt x="1033" y="30"/>
                  </a:lnTo>
                  <a:lnTo>
                    <a:pt x="1039" y="30"/>
                  </a:lnTo>
                  <a:lnTo>
                    <a:pt x="1045" y="36"/>
                  </a:lnTo>
                  <a:lnTo>
                    <a:pt x="1051" y="36"/>
                  </a:lnTo>
                  <a:lnTo>
                    <a:pt x="1057" y="36"/>
                  </a:lnTo>
                  <a:lnTo>
                    <a:pt x="1063" y="36"/>
                  </a:lnTo>
                  <a:lnTo>
                    <a:pt x="1069" y="36"/>
                  </a:lnTo>
                  <a:lnTo>
                    <a:pt x="1075" y="36"/>
                  </a:lnTo>
                  <a:lnTo>
                    <a:pt x="1081" y="42"/>
                  </a:lnTo>
                  <a:lnTo>
                    <a:pt x="1087" y="42"/>
                  </a:lnTo>
                  <a:lnTo>
                    <a:pt x="1093" y="42"/>
                  </a:lnTo>
                  <a:lnTo>
                    <a:pt x="1099" y="42"/>
                  </a:lnTo>
                  <a:lnTo>
                    <a:pt x="1105" y="48"/>
                  </a:lnTo>
                  <a:lnTo>
                    <a:pt x="1111" y="48"/>
                  </a:lnTo>
                  <a:lnTo>
                    <a:pt x="1117" y="48"/>
                  </a:lnTo>
                  <a:lnTo>
                    <a:pt x="1123" y="48"/>
                  </a:lnTo>
                  <a:lnTo>
                    <a:pt x="1129" y="54"/>
                  </a:lnTo>
                  <a:lnTo>
                    <a:pt x="1135" y="54"/>
                  </a:lnTo>
                  <a:lnTo>
                    <a:pt x="1141" y="54"/>
                  </a:lnTo>
                  <a:lnTo>
                    <a:pt x="1147" y="54"/>
                  </a:lnTo>
                  <a:lnTo>
                    <a:pt x="1153" y="54"/>
                  </a:lnTo>
                  <a:lnTo>
                    <a:pt x="1159" y="60"/>
                  </a:lnTo>
                  <a:lnTo>
                    <a:pt x="1165" y="60"/>
                  </a:lnTo>
                  <a:lnTo>
                    <a:pt x="1171" y="60"/>
                  </a:lnTo>
                  <a:lnTo>
                    <a:pt x="1177" y="67"/>
                  </a:lnTo>
                  <a:lnTo>
                    <a:pt x="1183" y="67"/>
                  </a:lnTo>
                  <a:lnTo>
                    <a:pt x="1189" y="67"/>
                  </a:lnTo>
                  <a:lnTo>
                    <a:pt x="1195" y="67"/>
                  </a:lnTo>
                  <a:lnTo>
                    <a:pt x="1201" y="73"/>
                  </a:lnTo>
                  <a:lnTo>
                    <a:pt x="1207" y="73"/>
                  </a:lnTo>
                  <a:lnTo>
                    <a:pt x="1213" y="73"/>
                  </a:lnTo>
                  <a:lnTo>
                    <a:pt x="1219" y="73"/>
                  </a:lnTo>
                  <a:lnTo>
                    <a:pt x="1225" y="79"/>
                  </a:lnTo>
                  <a:lnTo>
                    <a:pt x="1231" y="79"/>
                  </a:lnTo>
                  <a:lnTo>
                    <a:pt x="1237" y="79"/>
                  </a:lnTo>
                  <a:lnTo>
                    <a:pt x="1243" y="85"/>
                  </a:lnTo>
                  <a:lnTo>
                    <a:pt x="1249" y="85"/>
                  </a:lnTo>
                  <a:lnTo>
                    <a:pt x="1255" y="85"/>
                  </a:lnTo>
                  <a:lnTo>
                    <a:pt x="1261" y="85"/>
                  </a:lnTo>
                  <a:lnTo>
                    <a:pt x="1267" y="91"/>
                  </a:lnTo>
                  <a:lnTo>
                    <a:pt x="1273" y="91"/>
                  </a:lnTo>
                  <a:lnTo>
                    <a:pt x="1279" y="91"/>
                  </a:lnTo>
                  <a:lnTo>
                    <a:pt x="1285" y="97"/>
                  </a:lnTo>
                  <a:lnTo>
                    <a:pt x="1291" y="97"/>
                  </a:lnTo>
                  <a:lnTo>
                    <a:pt x="1297" y="97"/>
                  </a:lnTo>
                  <a:lnTo>
                    <a:pt x="1303" y="103"/>
                  </a:lnTo>
                  <a:lnTo>
                    <a:pt x="1309" y="103"/>
                  </a:lnTo>
                  <a:lnTo>
                    <a:pt x="1315" y="103"/>
                  </a:lnTo>
                  <a:lnTo>
                    <a:pt x="1321" y="109"/>
                  </a:lnTo>
                  <a:lnTo>
                    <a:pt x="1327" y="109"/>
                  </a:lnTo>
                  <a:lnTo>
                    <a:pt x="1333" y="109"/>
                  </a:lnTo>
                  <a:lnTo>
                    <a:pt x="1339" y="115"/>
                  </a:lnTo>
                  <a:lnTo>
                    <a:pt x="1345" y="115"/>
                  </a:lnTo>
                  <a:lnTo>
                    <a:pt x="1351" y="115"/>
                  </a:lnTo>
                  <a:lnTo>
                    <a:pt x="1357" y="121"/>
                  </a:lnTo>
                  <a:lnTo>
                    <a:pt x="1363" y="121"/>
                  </a:lnTo>
                  <a:lnTo>
                    <a:pt x="1369" y="121"/>
                  </a:lnTo>
                  <a:lnTo>
                    <a:pt x="1375" y="127"/>
                  </a:lnTo>
                  <a:lnTo>
                    <a:pt x="1381" y="127"/>
                  </a:lnTo>
                  <a:lnTo>
                    <a:pt x="1387" y="127"/>
                  </a:lnTo>
                  <a:lnTo>
                    <a:pt x="1393" y="133"/>
                  </a:lnTo>
                  <a:lnTo>
                    <a:pt x="1399" y="133"/>
                  </a:lnTo>
                  <a:lnTo>
                    <a:pt x="1405" y="139"/>
                  </a:lnTo>
                  <a:lnTo>
                    <a:pt x="1411" y="139"/>
                  </a:lnTo>
                  <a:lnTo>
                    <a:pt x="1417" y="139"/>
                  </a:lnTo>
                  <a:lnTo>
                    <a:pt x="1423" y="145"/>
                  </a:lnTo>
                  <a:lnTo>
                    <a:pt x="1429" y="145"/>
                  </a:lnTo>
                  <a:lnTo>
                    <a:pt x="1435" y="151"/>
                  </a:lnTo>
                  <a:lnTo>
                    <a:pt x="1441" y="151"/>
                  </a:lnTo>
                  <a:lnTo>
                    <a:pt x="1447" y="151"/>
                  </a:lnTo>
                  <a:lnTo>
                    <a:pt x="1453" y="157"/>
                  </a:lnTo>
                  <a:lnTo>
                    <a:pt x="1459" y="157"/>
                  </a:lnTo>
                  <a:lnTo>
                    <a:pt x="1465" y="163"/>
                  </a:lnTo>
                  <a:lnTo>
                    <a:pt x="1471" y="163"/>
                  </a:lnTo>
                  <a:lnTo>
                    <a:pt x="1477" y="163"/>
                  </a:lnTo>
                  <a:lnTo>
                    <a:pt x="1483" y="169"/>
                  </a:lnTo>
                  <a:lnTo>
                    <a:pt x="1489" y="169"/>
                  </a:lnTo>
                  <a:lnTo>
                    <a:pt x="1495" y="175"/>
                  </a:lnTo>
                  <a:lnTo>
                    <a:pt x="1501" y="175"/>
                  </a:lnTo>
                  <a:lnTo>
                    <a:pt x="1507" y="181"/>
                  </a:lnTo>
                  <a:lnTo>
                    <a:pt x="1513" y="181"/>
                  </a:lnTo>
                  <a:lnTo>
                    <a:pt x="1519" y="181"/>
                  </a:lnTo>
                  <a:lnTo>
                    <a:pt x="1525" y="187"/>
                  </a:lnTo>
                  <a:lnTo>
                    <a:pt x="1531" y="187"/>
                  </a:lnTo>
                  <a:lnTo>
                    <a:pt x="1537" y="193"/>
                  </a:lnTo>
                  <a:lnTo>
                    <a:pt x="1543" y="193"/>
                  </a:lnTo>
                  <a:lnTo>
                    <a:pt x="1549" y="199"/>
                  </a:lnTo>
                  <a:lnTo>
                    <a:pt x="1555" y="199"/>
                  </a:lnTo>
                  <a:lnTo>
                    <a:pt x="1561" y="199"/>
                  </a:lnTo>
                  <a:lnTo>
                    <a:pt x="1567" y="205"/>
                  </a:lnTo>
                  <a:lnTo>
                    <a:pt x="1573" y="205"/>
                  </a:lnTo>
                  <a:lnTo>
                    <a:pt x="1579" y="211"/>
                  </a:lnTo>
                  <a:lnTo>
                    <a:pt x="1585" y="211"/>
                  </a:lnTo>
                  <a:lnTo>
                    <a:pt x="1591" y="217"/>
                  </a:lnTo>
                  <a:lnTo>
                    <a:pt x="1597" y="217"/>
                  </a:lnTo>
                  <a:lnTo>
                    <a:pt x="1603" y="223"/>
                  </a:lnTo>
                  <a:lnTo>
                    <a:pt x="1609" y="223"/>
                  </a:lnTo>
                  <a:lnTo>
                    <a:pt x="1615" y="229"/>
                  </a:lnTo>
                  <a:lnTo>
                    <a:pt x="1621" y="229"/>
                  </a:lnTo>
                  <a:lnTo>
                    <a:pt x="1627" y="235"/>
                  </a:lnTo>
                  <a:lnTo>
                    <a:pt x="1633" y="235"/>
                  </a:lnTo>
                  <a:lnTo>
                    <a:pt x="1639" y="241"/>
                  </a:lnTo>
                  <a:lnTo>
                    <a:pt x="1645" y="241"/>
                  </a:lnTo>
                  <a:lnTo>
                    <a:pt x="1651" y="247"/>
                  </a:lnTo>
                  <a:lnTo>
                    <a:pt x="1657" y="247"/>
                  </a:lnTo>
                  <a:lnTo>
                    <a:pt x="1663" y="253"/>
                  </a:lnTo>
                  <a:lnTo>
                    <a:pt x="1669" y="253"/>
                  </a:lnTo>
                  <a:lnTo>
                    <a:pt x="1675" y="259"/>
                  </a:lnTo>
                  <a:lnTo>
                    <a:pt x="1681" y="259"/>
                  </a:lnTo>
                  <a:lnTo>
                    <a:pt x="1687" y="265"/>
                  </a:lnTo>
                  <a:lnTo>
                    <a:pt x="1693" y="265"/>
                  </a:lnTo>
                  <a:lnTo>
                    <a:pt x="1699" y="271"/>
                  </a:lnTo>
                  <a:lnTo>
                    <a:pt x="1705" y="271"/>
                  </a:lnTo>
                  <a:lnTo>
                    <a:pt x="1711" y="277"/>
                  </a:lnTo>
                  <a:lnTo>
                    <a:pt x="1717" y="277"/>
                  </a:lnTo>
                  <a:lnTo>
                    <a:pt x="1723" y="283"/>
                  </a:lnTo>
                  <a:lnTo>
                    <a:pt x="1729" y="283"/>
                  </a:lnTo>
                  <a:lnTo>
                    <a:pt x="1735" y="289"/>
                  </a:lnTo>
                  <a:lnTo>
                    <a:pt x="1741" y="289"/>
                  </a:lnTo>
                  <a:lnTo>
                    <a:pt x="1747" y="295"/>
                  </a:lnTo>
                  <a:lnTo>
                    <a:pt x="1753" y="295"/>
                  </a:lnTo>
                  <a:lnTo>
                    <a:pt x="1759" y="301"/>
                  </a:lnTo>
                  <a:lnTo>
                    <a:pt x="1765" y="307"/>
                  </a:lnTo>
                  <a:lnTo>
                    <a:pt x="1771" y="307"/>
                  </a:lnTo>
                  <a:lnTo>
                    <a:pt x="1777" y="307"/>
                  </a:lnTo>
                  <a:lnTo>
                    <a:pt x="1783" y="313"/>
                  </a:lnTo>
                  <a:lnTo>
                    <a:pt x="1789" y="319"/>
                  </a:lnTo>
                  <a:lnTo>
                    <a:pt x="1795" y="319"/>
                  </a:lnTo>
                  <a:lnTo>
                    <a:pt x="1801" y="325"/>
                  </a:lnTo>
                  <a:lnTo>
                    <a:pt x="1807" y="325"/>
                  </a:lnTo>
                  <a:lnTo>
                    <a:pt x="1813" y="331"/>
                  </a:lnTo>
                  <a:lnTo>
                    <a:pt x="1819" y="331"/>
                  </a:lnTo>
                  <a:lnTo>
                    <a:pt x="1825" y="337"/>
                  </a:lnTo>
                  <a:lnTo>
                    <a:pt x="1831" y="343"/>
                  </a:lnTo>
                  <a:lnTo>
                    <a:pt x="1837" y="343"/>
                  </a:lnTo>
                  <a:lnTo>
                    <a:pt x="1844" y="349"/>
                  </a:lnTo>
                  <a:lnTo>
                    <a:pt x="1850" y="349"/>
                  </a:lnTo>
                  <a:lnTo>
                    <a:pt x="1856" y="355"/>
                  </a:lnTo>
                  <a:lnTo>
                    <a:pt x="1862" y="355"/>
                  </a:lnTo>
                  <a:lnTo>
                    <a:pt x="1868" y="361"/>
                  </a:lnTo>
                  <a:lnTo>
                    <a:pt x="1874" y="361"/>
                  </a:lnTo>
                  <a:lnTo>
                    <a:pt x="1880" y="367"/>
                  </a:lnTo>
                  <a:lnTo>
                    <a:pt x="1886" y="373"/>
                  </a:lnTo>
                  <a:lnTo>
                    <a:pt x="1892" y="373"/>
                  </a:lnTo>
                  <a:lnTo>
                    <a:pt x="1898" y="379"/>
                  </a:lnTo>
                  <a:lnTo>
                    <a:pt x="1904" y="379"/>
                  </a:lnTo>
                  <a:lnTo>
                    <a:pt x="1910" y="385"/>
                  </a:lnTo>
                  <a:lnTo>
                    <a:pt x="1916" y="391"/>
                  </a:lnTo>
                  <a:lnTo>
                    <a:pt x="1922" y="391"/>
                  </a:lnTo>
                  <a:lnTo>
                    <a:pt x="1928" y="397"/>
                  </a:lnTo>
                  <a:lnTo>
                    <a:pt x="1934" y="397"/>
                  </a:lnTo>
                  <a:lnTo>
                    <a:pt x="1940" y="403"/>
                  </a:lnTo>
                  <a:lnTo>
                    <a:pt x="1946" y="409"/>
                  </a:lnTo>
                  <a:lnTo>
                    <a:pt x="1952" y="409"/>
                  </a:lnTo>
                  <a:lnTo>
                    <a:pt x="1958" y="415"/>
                  </a:lnTo>
                  <a:lnTo>
                    <a:pt x="1964" y="421"/>
                  </a:lnTo>
                  <a:lnTo>
                    <a:pt x="1970" y="421"/>
                  </a:lnTo>
                  <a:lnTo>
                    <a:pt x="1976" y="427"/>
                  </a:lnTo>
                  <a:lnTo>
                    <a:pt x="1982" y="427"/>
                  </a:lnTo>
                  <a:lnTo>
                    <a:pt x="1988" y="433"/>
                  </a:lnTo>
                  <a:lnTo>
                    <a:pt x="1994" y="433"/>
                  </a:lnTo>
                  <a:lnTo>
                    <a:pt x="2000" y="439"/>
                  </a:lnTo>
                  <a:lnTo>
                    <a:pt x="2006" y="445"/>
                  </a:lnTo>
                  <a:lnTo>
                    <a:pt x="2012" y="451"/>
                  </a:lnTo>
                  <a:lnTo>
                    <a:pt x="2018" y="451"/>
                  </a:lnTo>
                  <a:lnTo>
                    <a:pt x="2024" y="457"/>
                  </a:lnTo>
                  <a:lnTo>
                    <a:pt x="2030" y="457"/>
                  </a:lnTo>
                  <a:lnTo>
                    <a:pt x="2036" y="463"/>
                  </a:lnTo>
                  <a:lnTo>
                    <a:pt x="2042" y="463"/>
                  </a:lnTo>
                  <a:lnTo>
                    <a:pt x="2048" y="469"/>
                  </a:lnTo>
                  <a:lnTo>
                    <a:pt x="2054" y="475"/>
                  </a:lnTo>
                  <a:lnTo>
                    <a:pt x="2060" y="481"/>
                  </a:lnTo>
                  <a:lnTo>
                    <a:pt x="2066" y="481"/>
                  </a:lnTo>
                  <a:lnTo>
                    <a:pt x="2072" y="487"/>
                  </a:lnTo>
                  <a:lnTo>
                    <a:pt x="2078" y="493"/>
                  </a:lnTo>
                  <a:lnTo>
                    <a:pt x="2084" y="493"/>
                  </a:lnTo>
                  <a:lnTo>
                    <a:pt x="2090" y="499"/>
                  </a:lnTo>
                  <a:lnTo>
                    <a:pt x="2096" y="499"/>
                  </a:lnTo>
                  <a:lnTo>
                    <a:pt x="2102" y="505"/>
                  </a:lnTo>
                  <a:lnTo>
                    <a:pt x="2108" y="511"/>
                  </a:lnTo>
                  <a:lnTo>
                    <a:pt x="2114" y="511"/>
                  </a:lnTo>
                  <a:lnTo>
                    <a:pt x="2120" y="517"/>
                  </a:lnTo>
                  <a:lnTo>
                    <a:pt x="2126" y="523"/>
                  </a:lnTo>
                  <a:lnTo>
                    <a:pt x="2132" y="523"/>
                  </a:lnTo>
                  <a:lnTo>
                    <a:pt x="2138" y="529"/>
                  </a:lnTo>
                  <a:lnTo>
                    <a:pt x="2144" y="535"/>
                  </a:lnTo>
                  <a:lnTo>
                    <a:pt x="2150" y="535"/>
                  </a:lnTo>
                  <a:lnTo>
                    <a:pt x="2156" y="541"/>
                  </a:lnTo>
                  <a:lnTo>
                    <a:pt x="2162" y="547"/>
                  </a:lnTo>
                  <a:lnTo>
                    <a:pt x="2168" y="547"/>
                  </a:lnTo>
                  <a:lnTo>
                    <a:pt x="2174" y="553"/>
                  </a:lnTo>
                  <a:lnTo>
                    <a:pt x="2180" y="560"/>
                  </a:lnTo>
                  <a:lnTo>
                    <a:pt x="2186" y="560"/>
                  </a:lnTo>
                  <a:lnTo>
                    <a:pt x="2192" y="566"/>
                  </a:lnTo>
                  <a:lnTo>
                    <a:pt x="2198" y="572"/>
                  </a:lnTo>
                  <a:lnTo>
                    <a:pt x="2204" y="572"/>
                  </a:lnTo>
                  <a:lnTo>
                    <a:pt x="2210" y="578"/>
                  </a:lnTo>
                  <a:lnTo>
                    <a:pt x="2216" y="584"/>
                  </a:lnTo>
                  <a:lnTo>
                    <a:pt x="2222" y="584"/>
                  </a:lnTo>
                  <a:lnTo>
                    <a:pt x="2228" y="590"/>
                  </a:lnTo>
                  <a:lnTo>
                    <a:pt x="2234" y="596"/>
                  </a:lnTo>
                  <a:lnTo>
                    <a:pt x="2240" y="602"/>
                  </a:lnTo>
                  <a:lnTo>
                    <a:pt x="2246" y="602"/>
                  </a:lnTo>
                  <a:lnTo>
                    <a:pt x="2252" y="608"/>
                  </a:lnTo>
                  <a:lnTo>
                    <a:pt x="2258" y="614"/>
                  </a:lnTo>
                  <a:lnTo>
                    <a:pt x="2264" y="614"/>
                  </a:lnTo>
                  <a:lnTo>
                    <a:pt x="2270" y="620"/>
                  </a:lnTo>
                  <a:lnTo>
                    <a:pt x="2276" y="626"/>
                  </a:lnTo>
                  <a:lnTo>
                    <a:pt x="2282" y="626"/>
                  </a:lnTo>
                  <a:lnTo>
                    <a:pt x="2288" y="632"/>
                  </a:lnTo>
                  <a:lnTo>
                    <a:pt x="2294" y="638"/>
                  </a:lnTo>
                  <a:lnTo>
                    <a:pt x="2300" y="644"/>
                  </a:lnTo>
                  <a:lnTo>
                    <a:pt x="2306" y="644"/>
                  </a:lnTo>
                  <a:lnTo>
                    <a:pt x="2312" y="650"/>
                  </a:lnTo>
                  <a:lnTo>
                    <a:pt x="2318" y="656"/>
                  </a:lnTo>
                  <a:lnTo>
                    <a:pt x="2324" y="656"/>
                  </a:lnTo>
                  <a:lnTo>
                    <a:pt x="2330" y="662"/>
                  </a:lnTo>
                  <a:lnTo>
                    <a:pt x="2336" y="668"/>
                  </a:lnTo>
                  <a:lnTo>
                    <a:pt x="2342" y="674"/>
                  </a:lnTo>
                  <a:lnTo>
                    <a:pt x="2348" y="674"/>
                  </a:lnTo>
                  <a:lnTo>
                    <a:pt x="2354" y="680"/>
                  </a:lnTo>
                  <a:lnTo>
                    <a:pt x="2360" y="686"/>
                  </a:lnTo>
                  <a:lnTo>
                    <a:pt x="2366" y="686"/>
                  </a:lnTo>
                  <a:lnTo>
                    <a:pt x="2372" y="692"/>
                  </a:lnTo>
                  <a:lnTo>
                    <a:pt x="2378" y="698"/>
                  </a:lnTo>
                  <a:lnTo>
                    <a:pt x="2384" y="698"/>
                  </a:lnTo>
                  <a:lnTo>
                    <a:pt x="2390" y="704"/>
                  </a:lnTo>
                  <a:lnTo>
                    <a:pt x="2396" y="710"/>
                  </a:lnTo>
                  <a:lnTo>
                    <a:pt x="2402" y="716"/>
                  </a:lnTo>
                  <a:lnTo>
                    <a:pt x="2408" y="722"/>
                  </a:lnTo>
                  <a:lnTo>
                    <a:pt x="2414" y="722"/>
                  </a:lnTo>
                  <a:lnTo>
                    <a:pt x="2420" y="728"/>
                  </a:lnTo>
                  <a:lnTo>
                    <a:pt x="2426" y="734"/>
                  </a:lnTo>
                  <a:lnTo>
                    <a:pt x="2432" y="734"/>
                  </a:lnTo>
                  <a:lnTo>
                    <a:pt x="2438" y="740"/>
                  </a:lnTo>
                  <a:lnTo>
                    <a:pt x="2444" y="746"/>
                  </a:lnTo>
                  <a:lnTo>
                    <a:pt x="2450" y="746"/>
                  </a:lnTo>
                  <a:lnTo>
                    <a:pt x="2456" y="752"/>
                  </a:lnTo>
                  <a:lnTo>
                    <a:pt x="2462" y="758"/>
                  </a:lnTo>
                  <a:lnTo>
                    <a:pt x="2468" y="764"/>
                  </a:lnTo>
                  <a:lnTo>
                    <a:pt x="2474" y="770"/>
                  </a:lnTo>
                  <a:lnTo>
                    <a:pt x="2480" y="770"/>
                  </a:lnTo>
                  <a:lnTo>
                    <a:pt x="2486" y="776"/>
                  </a:lnTo>
                  <a:lnTo>
                    <a:pt x="2492" y="782"/>
                  </a:lnTo>
                  <a:lnTo>
                    <a:pt x="2498" y="782"/>
                  </a:lnTo>
                  <a:lnTo>
                    <a:pt x="2504" y="788"/>
                  </a:lnTo>
                  <a:lnTo>
                    <a:pt x="2510" y="794"/>
                  </a:lnTo>
                  <a:lnTo>
                    <a:pt x="2516" y="800"/>
                  </a:lnTo>
                  <a:lnTo>
                    <a:pt x="2522" y="800"/>
                  </a:lnTo>
                  <a:lnTo>
                    <a:pt x="2528" y="806"/>
                  </a:lnTo>
                  <a:lnTo>
                    <a:pt x="2534" y="812"/>
                  </a:lnTo>
                  <a:lnTo>
                    <a:pt x="2540" y="818"/>
                  </a:lnTo>
                  <a:lnTo>
                    <a:pt x="2546" y="818"/>
                  </a:lnTo>
                  <a:lnTo>
                    <a:pt x="2552" y="824"/>
                  </a:lnTo>
                  <a:lnTo>
                    <a:pt x="2558" y="830"/>
                  </a:lnTo>
                  <a:lnTo>
                    <a:pt x="2564" y="836"/>
                  </a:lnTo>
                  <a:lnTo>
                    <a:pt x="2570" y="836"/>
                  </a:lnTo>
                  <a:lnTo>
                    <a:pt x="2576" y="842"/>
                  </a:lnTo>
                  <a:lnTo>
                    <a:pt x="2582" y="848"/>
                  </a:lnTo>
                  <a:lnTo>
                    <a:pt x="2588" y="854"/>
                  </a:lnTo>
                  <a:lnTo>
                    <a:pt x="2594" y="854"/>
                  </a:lnTo>
                  <a:lnTo>
                    <a:pt x="2600" y="860"/>
                  </a:lnTo>
                  <a:lnTo>
                    <a:pt x="2606" y="866"/>
                  </a:lnTo>
                  <a:lnTo>
                    <a:pt x="2612" y="872"/>
                  </a:lnTo>
                  <a:lnTo>
                    <a:pt x="2618" y="872"/>
                  </a:lnTo>
                  <a:lnTo>
                    <a:pt x="2624" y="878"/>
                  </a:lnTo>
                  <a:lnTo>
                    <a:pt x="2630" y="884"/>
                  </a:lnTo>
                  <a:lnTo>
                    <a:pt x="2636" y="890"/>
                  </a:lnTo>
                  <a:lnTo>
                    <a:pt x="2642" y="890"/>
                  </a:lnTo>
                  <a:lnTo>
                    <a:pt x="2648" y="896"/>
                  </a:lnTo>
                  <a:lnTo>
                    <a:pt x="2654" y="902"/>
                  </a:lnTo>
                  <a:lnTo>
                    <a:pt x="2660" y="908"/>
                  </a:lnTo>
                  <a:lnTo>
                    <a:pt x="2666" y="914"/>
                  </a:lnTo>
                  <a:lnTo>
                    <a:pt x="2672" y="914"/>
                  </a:lnTo>
                  <a:lnTo>
                    <a:pt x="2678" y="920"/>
                  </a:lnTo>
                  <a:lnTo>
                    <a:pt x="2684" y="926"/>
                  </a:lnTo>
                  <a:lnTo>
                    <a:pt x="2690" y="926"/>
                  </a:lnTo>
                  <a:lnTo>
                    <a:pt x="2696" y="932"/>
                  </a:lnTo>
                  <a:lnTo>
                    <a:pt x="2702" y="938"/>
                  </a:lnTo>
                  <a:lnTo>
                    <a:pt x="2708" y="944"/>
                  </a:lnTo>
                  <a:lnTo>
                    <a:pt x="2714" y="950"/>
                  </a:lnTo>
                  <a:lnTo>
                    <a:pt x="2720" y="950"/>
                  </a:lnTo>
                  <a:lnTo>
                    <a:pt x="2726" y="956"/>
                  </a:lnTo>
                  <a:lnTo>
                    <a:pt x="2732" y="962"/>
                  </a:lnTo>
                  <a:lnTo>
                    <a:pt x="2738" y="968"/>
                  </a:lnTo>
                  <a:lnTo>
                    <a:pt x="2744" y="968"/>
                  </a:lnTo>
                  <a:lnTo>
                    <a:pt x="2750" y="974"/>
                  </a:lnTo>
                  <a:lnTo>
                    <a:pt x="2756" y="980"/>
                  </a:lnTo>
                  <a:lnTo>
                    <a:pt x="2762" y="980"/>
                  </a:lnTo>
                  <a:lnTo>
                    <a:pt x="2768" y="986"/>
                  </a:lnTo>
                  <a:lnTo>
                    <a:pt x="2774" y="992"/>
                  </a:lnTo>
                  <a:lnTo>
                    <a:pt x="2780" y="998"/>
                  </a:lnTo>
                  <a:lnTo>
                    <a:pt x="2786" y="1004"/>
                  </a:lnTo>
                  <a:lnTo>
                    <a:pt x="2792" y="1004"/>
                  </a:lnTo>
                  <a:lnTo>
                    <a:pt x="2798" y="1010"/>
                  </a:lnTo>
                  <a:lnTo>
                    <a:pt x="2804" y="1016"/>
                  </a:lnTo>
                  <a:lnTo>
                    <a:pt x="2810" y="1022"/>
                  </a:lnTo>
                  <a:lnTo>
                    <a:pt x="2816" y="1022"/>
                  </a:lnTo>
                  <a:lnTo>
                    <a:pt x="2822" y="1028"/>
                  </a:lnTo>
                  <a:lnTo>
                    <a:pt x="2828" y="1034"/>
                  </a:lnTo>
                  <a:lnTo>
                    <a:pt x="2834" y="1040"/>
                  </a:lnTo>
                  <a:lnTo>
                    <a:pt x="2840" y="1040"/>
                  </a:lnTo>
                  <a:lnTo>
                    <a:pt x="2846" y="1046"/>
                  </a:lnTo>
                  <a:lnTo>
                    <a:pt x="2852" y="1052"/>
                  </a:lnTo>
                  <a:lnTo>
                    <a:pt x="2858" y="1059"/>
                  </a:lnTo>
                  <a:lnTo>
                    <a:pt x="2864" y="1065"/>
                  </a:lnTo>
                  <a:lnTo>
                    <a:pt x="2870" y="1065"/>
                  </a:lnTo>
                  <a:lnTo>
                    <a:pt x="2876" y="1071"/>
                  </a:lnTo>
                  <a:lnTo>
                    <a:pt x="2882" y="1077"/>
                  </a:lnTo>
                  <a:lnTo>
                    <a:pt x="2888" y="1077"/>
                  </a:lnTo>
                  <a:lnTo>
                    <a:pt x="2894" y="1083"/>
                  </a:lnTo>
                  <a:lnTo>
                    <a:pt x="2900" y="1089"/>
                  </a:lnTo>
                  <a:lnTo>
                    <a:pt x="2906" y="1095"/>
                  </a:lnTo>
                  <a:lnTo>
                    <a:pt x="2912" y="1101"/>
                  </a:lnTo>
                  <a:lnTo>
                    <a:pt x="2919" y="1101"/>
                  </a:lnTo>
                  <a:lnTo>
                    <a:pt x="2925" y="1107"/>
                  </a:lnTo>
                  <a:lnTo>
                    <a:pt x="2931" y="1113"/>
                  </a:lnTo>
                  <a:lnTo>
                    <a:pt x="2937" y="1119"/>
                  </a:lnTo>
                  <a:lnTo>
                    <a:pt x="2943" y="1119"/>
                  </a:lnTo>
                  <a:lnTo>
                    <a:pt x="2949" y="1125"/>
                  </a:lnTo>
                  <a:lnTo>
                    <a:pt x="2955" y="1131"/>
                  </a:lnTo>
                  <a:lnTo>
                    <a:pt x="2961" y="1137"/>
                  </a:lnTo>
                  <a:lnTo>
                    <a:pt x="2967" y="1137"/>
                  </a:lnTo>
                  <a:lnTo>
                    <a:pt x="2973" y="1143"/>
                  </a:lnTo>
                  <a:lnTo>
                    <a:pt x="2979" y="1149"/>
                  </a:lnTo>
                  <a:lnTo>
                    <a:pt x="2985" y="1155"/>
                  </a:lnTo>
                  <a:lnTo>
                    <a:pt x="2991" y="1155"/>
                  </a:lnTo>
                  <a:lnTo>
                    <a:pt x="2997" y="1161"/>
                  </a:lnTo>
                  <a:lnTo>
                    <a:pt x="3003" y="1167"/>
                  </a:lnTo>
                  <a:lnTo>
                    <a:pt x="3009" y="1167"/>
                  </a:lnTo>
                  <a:lnTo>
                    <a:pt x="3015" y="1173"/>
                  </a:lnTo>
                  <a:lnTo>
                    <a:pt x="3021" y="1179"/>
                  </a:lnTo>
                  <a:lnTo>
                    <a:pt x="3027" y="1185"/>
                  </a:lnTo>
                  <a:lnTo>
                    <a:pt x="3033" y="1191"/>
                  </a:lnTo>
                  <a:lnTo>
                    <a:pt x="3039" y="1191"/>
                  </a:lnTo>
                  <a:lnTo>
                    <a:pt x="3045" y="1197"/>
                  </a:lnTo>
                  <a:lnTo>
                    <a:pt x="3051" y="1203"/>
                  </a:lnTo>
                  <a:lnTo>
                    <a:pt x="3057" y="1209"/>
                  </a:lnTo>
                  <a:lnTo>
                    <a:pt x="3063" y="1209"/>
                  </a:lnTo>
                  <a:lnTo>
                    <a:pt x="3069" y="1215"/>
                  </a:lnTo>
                  <a:lnTo>
                    <a:pt x="3075" y="1221"/>
                  </a:lnTo>
                  <a:lnTo>
                    <a:pt x="3081" y="1227"/>
                  </a:lnTo>
                  <a:lnTo>
                    <a:pt x="3087" y="1227"/>
                  </a:lnTo>
                  <a:lnTo>
                    <a:pt x="3093" y="1233"/>
                  </a:lnTo>
                  <a:lnTo>
                    <a:pt x="3099" y="1239"/>
                  </a:lnTo>
                  <a:lnTo>
                    <a:pt x="3105" y="1245"/>
                  </a:lnTo>
                  <a:lnTo>
                    <a:pt x="3111" y="1245"/>
                  </a:lnTo>
                  <a:lnTo>
                    <a:pt x="3117" y="1251"/>
                  </a:lnTo>
                  <a:lnTo>
                    <a:pt x="3123" y="1257"/>
                  </a:lnTo>
                  <a:lnTo>
                    <a:pt x="3129" y="1263"/>
                  </a:lnTo>
                  <a:lnTo>
                    <a:pt x="3135" y="1263"/>
                  </a:lnTo>
                  <a:lnTo>
                    <a:pt x="3141" y="1269"/>
                  </a:lnTo>
                  <a:lnTo>
                    <a:pt x="3147" y="1275"/>
                  </a:lnTo>
                  <a:lnTo>
                    <a:pt x="3153" y="1275"/>
                  </a:lnTo>
                  <a:lnTo>
                    <a:pt x="3159" y="1281"/>
                  </a:lnTo>
                  <a:lnTo>
                    <a:pt x="3165" y="1287"/>
                  </a:lnTo>
                  <a:lnTo>
                    <a:pt x="3171" y="1293"/>
                  </a:lnTo>
                  <a:lnTo>
                    <a:pt x="3177" y="1299"/>
                  </a:lnTo>
                  <a:lnTo>
                    <a:pt x="3183" y="1299"/>
                  </a:lnTo>
                  <a:lnTo>
                    <a:pt x="3189" y="1305"/>
                  </a:lnTo>
                  <a:lnTo>
                    <a:pt x="3195" y="1311"/>
                  </a:lnTo>
                  <a:lnTo>
                    <a:pt x="3201" y="1311"/>
                  </a:lnTo>
                  <a:lnTo>
                    <a:pt x="3207" y="1317"/>
                  </a:lnTo>
                  <a:lnTo>
                    <a:pt x="3213" y="1323"/>
                  </a:lnTo>
                  <a:lnTo>
                    <a:pt x="3219" y="1323"/>
                  </a:lnTo>
                  <a:lnTo>
                    <a:pt x="3225" y="1329"/>
                  </a:lnTo>
                  <a:lnTo>
                    <a:pt x="3231" y="1335"/>
                  </a:lnTo>
                  <a:lnTo>
                    <a:pt x="3237" y="1341"/>
                  </a:lnTo>
                  <a:lnTo>
                    <a:pt x="3243" y="1347"/>
                  </a:lnTo>
                  <a:lnTo>
                    <a:pt x="3249" y="1347"/>
                  </a:lnTo>
                  <a:lnTo>
                    <a:pt x="3255" y="1353"/>
                  </a:lnTo>
                  <a:lnTo>
                    <a:pt x="3261" y="1359"/>
                  </a:lnTo>
                  <a:lnTo>
                    <a:pt x="3267" y="1359"/>
                  </a:lnTo>
                  <a:lnTo>
                    <a:pt x="3273" y="1365"/>
                  </a:lnTo>
                  <a:lnTo>
                    <a:pt x="3279" y="1371"/>
                  </a:lnTo>
                  <a:lnTo>
                    <a:pt x="3285" y="1371"/>
                  </a:lnTo>
                  <a:lnTo>
                    <a:pt x="3291" y="1377"/>
                  </a:lnTo>
                  <a:lnTo>
                    <a:pt x="3297" y="1383"/>
                  </a:lnTo>
                  <a:lnTo>
                    <a:pt x="3303" y="1389"/>
                  </a:lnTo>
                  <a:lnTo>
                    <a:pt x="3309" y="1389"/>
                  </a:lnTo>
                  <a:lnTo>
                    <a:pt x="3315" y="1395"/>
                  </a:lnTo>
                  <a:lnTo>
                    <a:pt x="3321" y="1401"/>
                  </a:lnTo>
                  <a:lnTo>
                    <a:pt x="3327" y="1407"/>
                  </a:lnTo>
                  <a:lnTo>
                    <a:pt x="3333" y="1407"/>
                  </a:lnTo>
                  <a:lnTo>
                    <a:pt x="3339" y="1413"/>
                  </a:lnTo>
                  <a:lnTo>
                    <a:pt x="3345" y="1419"/>
                  </a:lnTo>
                  <a:lnTo>
                    <a:pt x="3351" y="1419"/>
                  </a:lnTo>
                  <a:lnTo>
                    <a:pt x="3357" y="1425"/>
                  </a:lnTo>
                  <a:lnTo>
                    <a:pt x="3363" y="1431"/>
                  </a:lnTo>
                  <a:lnTo>
                    <a:pt x="3369" y="1431"/>
                  </a:lnTo>
                  <a:lnTo>
                    <a:pt x="3375" y="1437"/>
                  </a:lnTo>
                  <a:lnTo>
                    <a:pt x="3381" y="1443"/>
                  </a:lnTo>
                  <a:lnTo>
                    <a:pt x="3387" y="1449"/>
                  </a:lnTo>
                  <a:lnTo>
                    <a:pt x="3393" y="1449"/>
                  </a:lnTo>
                  <a:lnTo>
                    <a:pt x="3399" y="1455"/>
                  </a:lnTo>
                  <a:lnTo>
                    <a:pt x="3405" y="1461"/>
                  </a:lnTo>
                  <a:lnTo>
                    <a:pt x="3411" y="1461"/>
                  </a:lnTo>
                  <a:lnTo>
                    <a:pt x="3417" y="1467"/>
                  </a:lnTo>
                  <a:lnTo>
                    <a:pt x="3423" y="1473"/>
                  </a:lnTo>
                  <a:lnTo>
                    <a:pt x="3429" y="1473"/>
                  </a:lnTo>
                  <a:lnTo>
                    <a:pt x="3435" y="1479"/>
                  </a:lnTo>
                  <a:lnTo>
                    <a:pt x="3441" y="1485"/>
                  </a:lnTo>
                  <a:lnTo>
                    <a:pt x="3447" y="1485"/>
                  </a:lnTo>
                  <a:lnTo>
                    <a:pt x="3453" y="1491"/>
                  </a:lnTo>
                  <a:lnTo>
                    <a:pt x="3459" y="1497"/>
                  </a:lnTo>
                  <a:lnTo>
                    <a:pt x="3465" y="1497"/>
                  </a:lnTo>
                  <a:lnTo>
                    <a:pt x="3471" y="1503"/>
                  </a:lnTo>
                  <a:lnTo>
                    <a:pt x="3477" y="1509"/>
                  </a:lnTo>
                  <a:lnTo>
                    <a:pt x="3483" y="1509"/>
                  </a:lnTo>
                  <a:lnTo>
                    <a:pt x="3489" y="1515"/>
                  </a:lnTo>
                  <a:lnTo>
                    <a:pt x="3495" y="1521"/>
                  </a:lnTo>
                  <a:lnTo>
                    <a:pt x="3501" y="1527"/>
                  </a:lnTo>
                  <a:lnTo>
                    <a:pt x="3507" y="1527"/>
                  </a:lnTo>
                  <a:lnTo>
                    <a:pt x="3513" y="1533"/>
                  </a:lnTo>
                  <a:lnTo>
                    <a:pt x="3519" y="1539"/>
                  </a:lnTo>
                  <a:lnTo>
                    <a:pt x="3525" y="1539"/>
                  </a:lnTo>
                  <a:lnTo>
                    <a:pt x="3531" y="1545"/>
                  </a:lnTo>
                  <a:lnTo>
                    <a:pt x="3537" y="1545"/>
                  </a:lnTo>
                  <a:lnTo>
                    <a:pt x="3543" y="1551"/>
                  </a:lnTo>
                  <a:lnTo>
                    <a:pt x="3549" y="1558"/>
                  </a:lnTo>
                  <a:lnTo>
                    <a:pt x="3555" y="1558"/>
                  </a:lnTo>
                  <a:lnTo>
                    <a:pt x="3561" y="1564"/>
                  </a:lnTo>
                  <a:lnTo>
                    <a:pt x="3567" y="1570"/>
                  </a:lnTo>
                  <a:lnTo>
                    <a:pt x="3573" y="1570"/>
                  </a:lnTo>
                  <a:lnTo>
                    <a:pt x="3579" y="1576"/>
                  </a:lnTo>
                  <a:lnTo>
                    <a:pt x="3585" y="1582"/>
                  </a:lnTo>
                  <a:lnTo>
                    <a:pt x="3591" y="1582"/>
                  </a:lnTo>
                  <a:lnTo>
                    <a:pt x="3597" y="1588"/>
                  </a:lnTo>
                  <a:lnTo>
                    <a:pt x="3603" y="1594"/>
                  </a:lnTo>
                  <a:lnTo>
                    <a:pt x="3609" y="1594"/>
                  </a:lnTo>
                  <a:lnTo>
                    <a:pt x="3615" y="1600"/>
                  </a:lnTo>
                  <a:lnTo>
                    <a:pt x="3621" y="1600"/>
                  </a:lnTo>
                  <a:lnTo>
                    <a:pt x="3627" y="1606"/>
                  </a:lnTo>
                  <a:lnTo>
                    <a:pt x="3633" y="1612"/>
                  </a:lnTo>
                  <a:lnTo>
                    <a:pt x="3639" y="1612"/>
                  </a:lnTo>
                  <a:lnTo>
                    <a:pt x="3645" y="1618"/>
                  </a:lnTo>
                  <a:lnTo>
                    <a:pt x="3651" y="1624"/>
                  </a:lnTo>
                  <a:lnTo>
                    <a:pt x="3657" y="1624"/>
                  </a:lnTo>
                  <a:lnTo>
                    <a:pt x="3663" y="1630"/>
                  </a:lnTo>
                  <a:lnTo>
                    <a:pt x="3669" y="1630"/>
                  </a:lnTo>
                  <a:lnTo>
                    <a:pt x="3675" y="1636"/>
                  </a:lnTo>
                  <a:lnTo>
                    <a:pt x="3681" y="1642"/>
                  </a:lnTo>
                  <a:lnTo>
                    <a:pt x="3687" y="1642"/>
                  </a:lnTo>
                  <a:lnTo>
                    <a:pt x="3693" y="1648"/>
                  </a:lnTo>
                  <a:lnTo>
                    <a:pt x="3699" y="1648"/>
                  </a:lnTo>
                  <a:lnTo>
                    <a:pt x="3705" y="1654"/>
                  </a:lnTo>
                  <a:lnTo>
                    <a:pt x="3711" y="1654"/>
                  </a:lnTo>
                  <a:lnTo>
                    <a:pt x="3717" y="1660"/>
                  </a:lnTo>
                  <a:lnTo>
                    <a:pt x="3723" y="1666"/>
                  </a:lnTo>
                  <a:lnTo>
                    <a:pt x="3729" y="1666"/>
                  </a:lnTo>
                  <a:lnTo>
                    <a:pt x="3735" y="1672"/>
                  </a:lnTo>
                  <a:lnTo>
                    <a:pt x="3741" y="1672"/>
                  </a:lnTo>
                  <a:lnTo>
                    <a:pt x="3747" y="1678"/>
                  </a:lnTo>
                  <a:lnTo>
                    <a:pt x="3753" y="1684"/>
                  </a:lnTo>
                  <a:lnTo>
                    <a:pt x="3759" y="1684"/>
                  </a:lnTo>
                  <a:lnTo>
                    <a:pt x="3765" y="1690"/>
                  </a:lnTo>
                  <a:lnTo>
                    <a:pt x="3771" y="1690"/>
                  </a:lnTo>
                  <a:lnTo>
                    <a:pt x="3777" y="1696"/>
                  </a:lnTo>
                  <a:lnTo>
                    <a:pt x="3783" y="1702"/>
                  </a:lnTo>
                  <a:lnTo>
                    <a:pt x="3789" y="1702"/>
                  </a:lnTo>
                  <a:lnTo>
                    <a:pt x="3795" y="1708"/>
                  </a:lnTo>
                  <a:lnTo>
                    <a:pt x="3801" y="1708"/>
                  </a:lnTo>
                  <a:lnTo>
                    <a:pt x="3807" y="1714"/>
                  </a:lnTo>
                  <a:lnTo>
                    <a:pt x="3813" y="1720"/>
                  </a:lnTo>
                  <a:lnTo>
                    <a:pt x="3819" y="1720"/>
                  </a:lnTo>
                  <a:lnTo>
                    <a:pt x="3825" y="1720"/>
                  </a:lnTo>
                  <a:lnTo>
                    <a:pt x="3831" y="1726"/>
                  </a:lnTo>
                  <a:lnTo>
                    <a:pt x="3837" y="1732"/>
                  </a:lnTo>
                  <a:lnTo>
                    <a:pt x="3843" y="1732"/>
                  </a:lnTo>
                  <a:lnTo>
                    <a:pt x="3849" y="1738"/>
                  </a:lnTo>
                  <a:lnTo>
                    <a:pt x="3855" y="1738"/>
                  </a:lnTo>
                  <a:lnTo>
                    <a:pt x="3861" y="1744"/>
                  </a:lnTo>
                  <a:lnTo>
                    <a:pt x="3867" y="1744"/>
                  </a:lnTo>
                  <a:lnTo>
                    <a:pt x="3873" y="1750"/>
                  </a:lnTo>
                  <a:lnTo>
                    <a:pt x="3879" y="1756"/>
                  </a:lnTo>
                  <a:lnTo>
                    <a:pt x="3885" y="1756"/>
                  </a:lnTo>
                  <a:lnTo>
                    <a:pt x="3891" y="1756"/>
                  </a:lnTo>
                  <a:lnTo>
                    <a:pt x="3897" y="1762"/>
                  </a:lnTo>
                  <a:lnTo>
                    <a:pt x="3903" y="1768"/>
                  </a:lnTo>
                  <a:lnTo>
                    <a:pt x="3909" y="1768"/>
                  </a:lnTo>
                  <a:lnTo>
                    <a:pt x="3915" y="1774"/>
                  </a:lnTo>
                  <a:lnTo>
                    <a:pt x="3921" y="1774"/>
                  </a:lnTo>
                  <a:lnTo>
                    <a:pt x="3927" y="1780"/>
                  </a:lnTo>
                  <a:lnTo>
                    <a:pt x="3933" y="1780"/>
                  </a:lnTo>
                  <a:lnTo>
                    <a:pt x="3939" y="1786"/>
                  </a:lnTo>
                  <a:lnTo>
                    <a:pt x="3945" y="1786"/>
                  </a:lnTo>
                  <a:lnTo>
                    <a:pt x="3951" y="1792"/>
                  </a:lnTo>
                  <a:lnTo>
                    <a:pt x="3957" y="1792"/>
                  </a:lnTo>
                  <a:lnTo>
                    <a:pt x="3963" y="1798"/>
                  </a:lnTo>
                  <a:lnTo>
                    <a:pt x="3969" y="1798"/>
                  </a:lnTo>
                  <a:lnTo>
                    <a:pt x="3975" y="1804"/>
                  </a:lnTo>
                  <a:lnTo>
                    <a:pt x="3981" y="1804"/>
                  </a:lnTo>
                  <a:lnTo>
                    <a:pt x="3987" y="1810"/>
                  </a:lnTo>
                  <a:lnTo>
                    <a:pt x="3994" y="1810"/>
                  </a:lnTo>
                  <a:lnTo>
                    <a:pt x="4000" y="1816"/>
                  </a:lnTo>
                  <a:lnTo>
                    <a:pt x="4006" y="1816"/>
                  </a:lnTo>
                  <a:lnTo>
                    <a:pt x="4012" y="1822"/>
                  </a:lnTo>
                  <a:lnTo>
                    <a:pt x="4018" y="1822"/>
                  </a:lnTo>
                  <a:lnTo>
                    <a:pt x="4024" y="1828"/>
                  </a:lnTo>
                  <a:lnTo>
                    <a:pt x="4030" y="1828"/>
                  </a:lnTo>
                  <a:lnTo>
                    <a:pt x="4036" y="1834"/>
                  </a:lnTo>
                  <a:lnTo>
                    <a:pt x="4042" y="1834"/>
                  </a:lnTo>
                  <a:lnTo>
                    <a:pt x="4048" y="1840"/>
                  </a:lnTo>
                  <a:lnTo>
                    <a:pt x="4054" y="1840"/>
                  </a:lnTo>
                  <a:lnTo>
                    <a:pt x="4060" y="1846"/>
                  </a:lnTo>
                  <a:lnTo>
                    <a:pt x="4066" y="1846"/>
                  </a:lnTo>
                  <a:lnTo>
                    <a:pt x="4072" y="1846"/>
                  </a:lnTo>
                  <a:lnTo>
                    <a:pt x="4078" y="1852"/>
                  </a:lnTo>
                  <a:lnTo>
                    <a:pt x="4084" y="1852"/>
                  </a:lnTo>
                  <a:lnTo>
                    <a:pt x="4090" y="1858"/>
                  </a:lnTo>
                  <a:lnTo>
                    <a:pt x="4096" y="1858"/>
                  </a:lnTo>
                  <a:lnTo>
                    <a:pt x="4102" y="1864"/>
                  </a:lnTo>
                  <a:lnTo>
                    <a:pt x="4108" y="1864"/>
                  </a:lnTo>
                  <a:lnTo>
                    <a:pt x="4114" y="1864"/>
                  </a:lnTo>
                  <a:lnTo>
                    <a:pt x="4120" y="1870"/>
                  </a:lnTo>
                  <a:lnTo>
                    <a:pt x="4126" y="1870"/>
                  </a:lnTo>
                  <a:lnTo>
                    <a:pt x="4132" y="1876"/>
                  </a:lnTo>
                  <a:lnTo>
                    <a:pt x="4138" y="1876"/>
                  </a:lnTo>
                  <a:lnTo>
                    <a:pt x="4144" y="1882"/>
                  </a:lnTo>
                  <a:lnTo>
                    <a:pt x="4150" y="1882"/>
                  </a:lnTo>
                  <a:lnTo>
                    <a:pt x="4156" y="1888"/>
                  </a:lnTo>
                  <a:lnTo>
                    <a:pt x="4162" y="1888"/>
                  </a:lnTo>
                  <a:lnTo>
                    <a:pt x="4168" y="1888"/>
                  </a:lnTo>
                  <a:lnTo>
                    <a:pt x="4174" y="1894"/>
                  </a:lnTo>
                  <a:lnTo>
                    <a:pt x="4180" y="1894"/>
                  </a:lnTo>
                  <a:lnTo>
                    <a:pt x="4186" y="1894"/>
                  </a:lnTo>
                  <a:lnTo>
                    <a:pt x="4192" y="1900"/>
                  </a:lnTo>
                  <a:lnTo>
                    <a:pt x="4198" y="1900"/>
                  </a:lnTo>
                  <a:lnTo>
                    <a:pt x="4204" y="1906"/>
                  </a:lnTo>
                  <a:lnTo>
                    <a:pt x="4210" y="1906"/>
                  </a:lnTo>
                  <a:lnTo>
                    <a:pt x="4216" y="1906"/>
                  </a:lnTo>
                  <a:lnTo>
                    <a:pt x="4222" y="1912"/>
                  </a:lnTo>
                  <a:lnTo>
                    <a:pt x="4228" y="1912"/>
                  </a:lnTo>
                  <a:lnTo>
                    <a:pt x="4234" y="1918"/>
                  </a:lnTo>
                  <a:lnTo>
                    <a:pt x="4240" y="1918"/>
                  </a:lnTo>
                  <a:lnTo>
                    <a:pt x="4246" y="1918"/>
                  </a:lnTo>
                  <a:lnTo>
                    <a:pt x="4252" y="1924"/>
                  </a:lnTo>
                  <a:lnTo>
                    <a:pt x="4258" y="1924"/>
                  </a:lnTo>
                  <a:lnTo>
                    <a:pt x="4264" y="1924"/>
                  </a:lnTo>
                  <a:lnTo>
                    <a:pt x="4270" y="1930"/>
                  </a:lnTo>
                  <a:lnTo>
                    <a:pt x="4276" y="1930"/>
                  </a:lnTo>
                  <a:lnTo>
                    <a:pt x="4282" y="1930"/>
                  </a:lnTo>
                  <a:lnTo>
                    <a:pt x="4288" y="1936"/>
                  </a:lnTo>
                  <a:lnTo>
                    <a:pt x="4294" y="1936"/>
                  </a:lnTo>
                  <a:lnTo>
                    <a:pt x="4300" y="1936"/>
                  </a:lnTo>
                  <a:lnTo>
                    <a:pt x="4306" y="1942"/>
                  </a:lnTo>
                  <a:lnTo>
                    <a:pt x="4312" y="1942"/>
                  </a:lnTo>
                  <a:lnTo>
                    <a:pt x="4318" y="1948"/>
                  </a:lnTo>
                  <a:lnTo>
                    <a:pt x="4324" y="1948"/>
                  </a:lnTo>
                  <a:lnTo>
                    <a:pt x="4330" y="1948"/>
                  </a:lnTo>
                  <a:lnTo>
                    <a:pt x="4336" y="1954"/>
                  </a:lnTo>
                  <a:lnTo>
                    <a:pt x="4342" y="1954"/>
                  </a:lnTo>
                  <a:lnTo>
                    <a:pt x="4348" y="1954"/>
                  </a:lnTo>
                  <a:lnTo>
                    <a:pt x="4354" y="1960"/>
                  </a:lnTo>
                  <a:lnTo>
                    <a:pt x="4360" y="1960"/>
                  </a:lnTo>
                  <a:lnTo>
                    <a:pt x="4366" y="1960"/>
                  </a:lnTo>
                  <a:lnTo>
                    <a:pt x="4372" y="1960"/>
                  </a:lnTo>
                  <a:lnTo>
                    <a:pt x="4378" y="1966"/>
                  </a:lnTo>
                  <a:lnTo>
                    <a:pt x="4384" y="1966"/>
                  </a:lnTo>
                  <a:lnTo>
                    <a:pt x="4390" y="1966"/>
                  </a:lnTo>
                  <a:lnTo>
                    <a:pt x="4396" y="1972"/>
                  </a:lnTo>
                  <a:lnTo>
                    <a:pt x="4402" y="1972"/>
                  </a:lnTo>
                  <a:lnTo>
                    <a:pt x="4408" y="1972"/>
                  </a:lnTo>
                  <a:lnTo>
                    <a:pt x="4414" y="1972"/>
                  </a:lnTo>
                  <a:lnTo>
                    <a:pt x="4420" y="1978"/>
                  </a:lnTo>
                  <a:lnTo>
                    <a:pt x="4426" y="1978"/>
                  </a:lnTo>
                  <a:lnTo>
                    <a:pt x="4432" y="1978"/>
                  </a:lnTo>
                  <a:lnTo>
                    <a:pt x="4438" y="1984"/>
                  </a:lnTo>
                  <a:lnTo>
                    <a:pt x="4444" y="1984"/>
                  </a:lnTo>
                  <a:lnTo>
                    <a:pt x="4450" y="1984"/>
                  </a:lnTo>
                  <a:lnTo>
                    <a:pt x="4456" y="1984"/>
                  </a:lnTo>
                  <a:lnTo>
                    <a:pt x="4462" y="1990"/>
                  </a:lnTo>
                  <a:lnTo>
                    <a:pt x="4468" y="1990"/>
                  </a:lnTo>
                  <a:lnTo>
                    <a:pt x="4474" y="1990"/>
                  </a:lnTo>
                  <a:lnTo>
                    <a:pt x="4480" y="1990"/>
                  </a:lnTo>
                  <a:lnTo>
                    <a:pt x="4486" y="1996"/>
                  </a:lnTo>
                  <a:lnTo>
                    <a:pt x="4492" y="1996"/>
                  </a:lnTo>
                  <a:lnTo>
                    <a:pt x="4498" y="1996"/>
                  </a:lnTo>
                  <a:lnTo>
                    <a:pt x="4504" y="1996"/>
                  </a:lnTo>
                  <a:lnTo>
                    <a:pt x="4510" y="2002"/>
                  </a:lnTo>
                  <a:lnTo>
                    <a:pt x="4516" y="2002"/>
                  </a:lnTo>
                  <a:lnTo>
                    <a:pt x="4522" y="2002"/>
                  </a:lnTo>
                  <a:lnTo>
                    <a:pt x="4528" y="2002"/>
                  </a:lnTo>
                  <a:lnTo>
                    <a:pt x="4534" y="2008"/>
                  </a:lnTo>
                  <a:lnTo>
                    <a:pt x="4540" y="2008"/>
                  </a:lnTo>
                  <a:lnTo>
                    <a:pt x="4546" y="2008"/>
                  </a:lnTo>
                  <a:lnTo>
                    <a:pt x="4552" y="2008"/>
                  </a:lnTo>
                  <a:lnTo>
                    <a:pt x="4558" y="2008"/>
                  </a:lnTo>
                  <a:lnTo>
                    <a:pt x="4564" y="2014"/>
                  </a:lnTo>
                  <a:lnTo>
                    <a:pt x="4570" y="2014"/>
                  </a:lnTo>
                  <a:lnTo>
                    <a:pt x="4576" y="2014"/>
                  </a:lnTo>
                  <a:lnTo>
                    <a:pt x="4582" y="2014"/>
                  </a:lnTo>
                  <a:lnTo>
                    <a:pt x="4588" y="2014"/>
                  </a:lnTo>
                  <a:lnTo>
                    <a:pt x="4594" y="2020"/>
                  </a:lnTo>
                  <a:lnTo>
                    <a:pt x="4600" y="2020"/>
                  </a:lnTo>
                  <a:lnTo>
                    <a:pt x="4606" y="2020"/>
                  </a:lnTo>
                  <a:lnTo>
                    <a:pt x="4612" y="2020"/>
                  </a:lnTo>
                  <a:lnTo>
                    <a:pt x="4618" y="2020"/>
                  </a:lnTo>
                  <a:lnTo>
                    <a:pt x="4624" y="2026"/>
                  </a:lnTo>
                  <a:lnTo>
                    <a:pt x="4630" y="2026"/>
                  </a:lnTo>
                  <a:lnTo>
                    <a:pt x="4636" y="2026"/>
                  </a:lnTo>
                  <a:lnTo>
                    <a:pt x="4642" y="2026"/>
                  </a:lnTo>
                  <a:lnTo>
                    <a:pt x="4648" y="2026"/>
                  </a:lnTo>
                  <a:lnTo>
                    <a:pt x="4654" y="2026"/>
                  </a:lnTo>
                  <a:lnTo>
                    <a:pt x="4660" y="2032"/>
                  </a:lnTo>
                  <a:lnTo>
                    <a:pt x="4666" y="2032"/>
                  </a:lnTo>
                  <a:lnTo>
                    <a:pt x="4672" y="2032"/>
                  </a:lnTo>
                  <a:lnTo>
                    <a:pt x="4678" y="2032"/>
                  </a:lnTo>
                  <a:lnTo>
                    <a:pt x="4684" y="2032"/>
                  </a:lnTo>
                  <a:lnTo>
                    <a:pt x="4690" y="2032"/>
                  </a:lnTo>
                  <a:lnTo>
                    <a:pt x="4696" y="2032"/>
                  </a:lnTo>
                  <a:lnTo>
                    <a:pt x="4702" y="2038"/>
                  </a:lnTo>
                  <a:lnTo>
                    <a:pt x="4708" y="2038"/>
                  </a:lnTo>
                  <a:lnTo>
                    <a:pt x="4714" y="2038"/>
                  </a:lnTo>
                  <a:lnTo>
                    <a:pt x="4720" y="2038"/>
                  </a:lnTo>
                  <a:lnTo>
                    <a:pt x="4726" y="2038"/>
                  </a:lnTo>
                  <a:lnTo>
                    <a:pt x="4732" y="2038"/>
                  </a:lnTo>
                  <a:lnTo>
                    <a:pt x="4738" y="2038"/>
                  </a:lnTo>
                  <a:lnTo>
                    <a:pt x="4744" y="2038"/>
                  </a:lnTo>
                  <a:lnTo>
                    <a:pt x="4750" y="2038"/>
                  </a:lnTo>
                  <a:lnTo>
                    <a:pt x="4756" y="2044"/>
                  </a:lnTo>
                  <a:lnTo>
                    <a:pt x="4762" y="2044"/>
                  </a:lnTo>
                  <a:lnTo>
                    <a:pt x="4768" y="2044"/>
                  </a:lnTo>
                  <a:lnTo>
                    <a:pt x="4774" y="2044"/>
                  </a:lnTo>
                  <a:lnTo>
                    <a:pt x="4780" y="2044"/>
                  </a:lnTo>
                  <a:lnTo>
                    <a:pt x="4786" y="2044"/>
                  </a:lnTo>
                  <a:lnTo>
                    <a:pt x="4792" y="2044"/>
                  </a:lnTo>
                  <a:lnTo>
                    <a:pt x="4798" y="2044"/>
                  </a:lnTo>
                  <a:lnTo>
                    <a:pt x="4804" y="2044"/>
                  </a:lnTo>
                  <a:lnTo>
                    <a:pt x="4810" y="2044"/>
                  </a:lnTo>
                  <a:lnTo>
                    <a:pt x="4816" y="2044"/>
                  </a:lnTo>
                  <a:lnTo>
                    <a:pt x="4822" y="2044"/>
                  </a:lnTo>
                  <a:lnTo>
                    <a:pt x="4828" y="2051"/>
                  </a:lnTo>
                  <a:lnTo>
                    <a:pt x="4834" y="2051"/>
                  </a:lnTo>
                  <a:lnTo>
                    <a:pt x="4840" y="2051"/>
                  </a:lnTo>
                  <a:lnTo>
                    <a:pt x="4846" y="2051"/>
                  </a:lnTo>
                  <a:lnTo>
                    <a:pt x="4852" y="2051"/>
                  </a:lnTo>
                  <a:lnTo>
                    <a:pt x="4858" y="2051"/>
                  </a:lnTo>
                  <a:lnTo>
                    <a:pt x="4864" y="2051"/>
                  </a:lnTo>
                  <a:lnTo>
                    <a:pt x="4870" y="2051"/>
                  </a:lnTo>
                  <a:lnTo>
                    <a:pt x="4876" y="2051"/>
                  </a:lnTo>
                  <a:lnTo>
                    <a:pt x="4882" y="2051"/>
                  </a:lnTo>
                  <a:lnTo>
                    <a:pt x="4888" y="2051"/>
                  </a:lnTo>
                  <a:lnTo>
                    <a:pt x="4894" y="2051"/>
                  </a:lnTo>
                  <a:lnTo>
                    <a:pt x="4900" y="2051"/>
                  </a:lnTo>
                  <a:lnTo>
                    <a:pt x="4906" y="2051"/>
                  </a:lnTo>
                  <a:lnTo>
                    <a:pt x="4912" y="2051"/>
                  </a:lnTo>
                  <a:lnTo>
                    <a:pt x="4918" y="2051"/>
                  </a:lnTo>
                  <a:lnTo>
                    <a:pt x="4924" y="2051"/>
                  </a:lnTo>
                  <a:lnTo>
                    <a:pt x="4930" y="2051"/>
                  </a:lnTo>
                  <a:lnTo>
                    <a:pt x="4936" y="2051"/>
                  </a:lnTo>
                  <a:lnTo>
                    <a:pt x="4942" y="2051"/>
                  </a:lnTo>
                  <a:lnTo>
                    <a:pt x="4948" y="2051"/>
                  </a:lnTo>
                  <a:lnTo>
                    <a:pt x="4954" y="2051"/>
                  </a:lnTo>
                  <a:lnTo>
                    <a:pt x="4960" y="2051"/>
                  </a:lnTo>
                  <a:lnTo>
                    <a:pt x="4966" y="2051"/>
                  </a:lnTo>
                  <a:lnTo>
                    <a:pt x="4972" y="2051"/>
                  </a:lnTo>
                  <a:lnTo>
                    <a:pt x="4978" y="2051"/>
                  </a:lnTo>
                  <a:lnTo>
                    <a:pt x="4984" y="2051"/>
                  </a:lnTo>
                  <a:lnTo>
                    <a:pt x="4990" y="2051"/>
                  </a:lnTo>
                  <a:lnTo>
                    <a:pt x="4996" y="2051"/>
                  </a:lnTo>
                  <a:lnTo>
                    <a:pt x="5002" y="2051"/>
                  </a:lnTo>
                  <a:lnTo>
                    <a:pt x="5008" y="2051"/>
                  </a:lnTo>
                  <a:lnTo>
                    <a:pt x="5014" y="2051"/>
                  </a:lnTo>
                  <a:lnTo>
                    <a:pt x="5020" y="2051"/>
                  </a:lnTo>
                  <a:lnTo>
                    <a:pt x="5026" y="2051"/>
                  </a:lnTo>
                  <a:lnTo>
                    <a:pt x="5032" y="2051"/>
                  </a:lnTo>
                  <a:lnTo>
                    <a:pt x="5038" y="2044"/>
                  </a:lnTo>
                  <a:lnTo>
                    <a:pt x="5044" y="2044"/>
                  </a:lnTo>
                  <a:lnTo>
                    <a:pt x="5050" y="2044"/>
                  </a:lnTo>
                  <a:lnTo>
                    <a:pt x="5056" y="2044"/>
                  </a:lnTo>
                  <a:lnTo>
                    <a:pt x="5062" y="2044"/>
                  </a:lnTo>
                  <a:lnTo>
                    <a:pt x="5069" y="2044"/>
                  </a:lnTo>
                  <a:lnTo>
                    <a:pt x="5075" y="2044"/>
                  </a:lnTo>
                </a:path>
              </a:pathLst>
            </a:custGeom>
            <a:noFill/>
            <a:ln w="19050" cap="flat" cmpd="sng">
              <a:solidFill>
                <a:srgbClr val="66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540" name="Freeform 73"/>
            <p:cNvSpPr>
              <a:spLocks/>
            </p:cNvSpPr>
            <p:nvPr/>
          </p:nvSpPr>
          <p:spPr bwMode="auto">
            <a:xfrm>
              <a:off x="401" y="852"/>
              <a:ext cx="5180" cy="2051"/>
            </a:xfrm>
            <a:custGeom>
              <a:avLst/>
              <a:gdLst>
                <a:gd name="T0" fmla="*/ 80 w 5075"/>
                <a:gd name="T1" fmla="*/ 1942 h 2051"/>
                <a:gd name="T2" fmla="*/ 165 w 5075"/>
                <a:gd name="T3" fmla="*/ 1966 h 2051"/>
                <a:gd name="T4" fmla="*/ 251 w 5075"/>
                <a:gd name="T5" fmla="*/ 1990 h 2051"/>
                <a:gd name="T6" fmla="*/ 337 w 5075"/>
                <a:gd name="T7" fmla="*/ 2014 h 2051"/>
                <a:gd name="T8" fmla="*/ 423 w 5075"/>
                <a:gd name="T9" fmla="*/ 2026 h 2051"/>
                <a:gd name="T10" fmla="*/ 508 w 5075"/>
                <a:gd name="T11" fmla="*/ 2038 h 2051"/>
                <a:gd name="T12" fmla="*/ 594 w 5075"/>
                <a:gd name="T13" fmla="*/ 2044 h 2051"/>
                <a:gd name="T14" fmla="*/ 680 w 5075"/>
                <a:gd name="T15" fmla="*/ 2051 h 2051"/>
                <a:gd name="T16" fmla="*/ 766 w 5075"/>
                <a:gd name="T17" fmla="*/ 2051 h 2051"/>
                <a:gd name="T18" fmla="*/ 852 w 5075"/>
                <a:gd name="T19" fmla="*/ 2044 h 2051"/>
                <a:gd name="T20" fmla="*/ 938 w 5075"/>
                <a:gd name="T21" fmla="*/ 2038 h 2051"/>
                <a:gd name="T22" fmla="*/ 1024 w 5075"/>
                <a:gd name="T23" fmla="*/ 2026 h 2051"/>
                <a:gd name="T24" fmla="*/ 1109 w 5075"/>
                <a:gd name="T25" fmla="*/ 2008 h 2051"/>
                <a:gd name="T26" fmla="*/ 1195 w 5075"/>
                <a:gd name="T27" fmla="*/ 1990 h 2051"/>
                <a:gd name="T28" fmla="*/ 1281 w 5075"/>
                <a:gd name="T29" fmla="*/ 1966 h 2051"/>
                <a:gd name="T30" fmla="*/ 1367 w 5075"/>
                <a:gd name="T31" fmla="*/ 1936 h 2051"/>
                <a:gd name="T32" fmla="*/ 1452 w 5075"/>
                <a:gd name="T33" fmla="*/ 1906 h 2051"/>
                <a:gd name="T34" fmla="*/ 1538 w 5075"/>
                <a:gd name="T35" fmla="*/ 1870 h 2051"/>
                <a:gd name="T36" fmla="*/ 1624 w 5075"/>
                <a:gd name="T37" fmla="*/ 1834 h 2051"/>
                <a:gd name="T38" fmla="*/ 1710 w 5075"/>
                <a:gd name="T39" fmla="*/ 1792 h 2051"/>
                <a:gd name="T40" fmla="*/ 1795 w 5075"/>
                <a:gd name="T41" fmla="*/ 1750 h 2051"/>
                <a:gd name="T42" fmla="*/ 1882 w 5075"/>
                <a:gd name="T43" fmla="*/ 1702 h 2051"/>
                <a:gd name="T44" fmla="*/ 1968 w 5075"/>
                <a:gd name="T45" fmla="*/ 1654 h 2051"/>
                <a:gd name="T46" fmla="*/ 2054 w 5075"/>
                <a:gd name="T47" fmla="*/ 1600 h 2051"/>
                <a:gd name="T48" fmla="*/ 2139 w 5075"/>
                <a:gd name="T49" fmla="*/ 1551 h 2051"/>
                <a:gd name="T50" fmla="*/ 2225 w 5075"/>
                <a:gd name="T51" fmla="*/ 1491 h 2051"/>
                <a:gd name="T52" fmla="*/ 2311 w 5075"/>
                <a:gd name="T53" fmla="*/ 1437 h 2051"/>
                <a:gd name="T54" fmla="*/ 2397 w 5075"/>
                <a:gd name="T55" fmla="*/ 1377 h 2051"/>
                <a:gd name="T56" fmla="*/ 2482 w 5075"/>
                <a:gd name="T57" fmla="*/ 1317 h 2051"/>
                <a:gd name="T58" fmla="*/ 2568 w 5075"/>
                <a:gd name="T59" fmla="*/ 1251 h 2051"/>
                <a:gd name="T60" fmla="*/ 2654 w 5075"/>
                <a:gd name="T61" fmla="*/ 1191 h 2051"/>
                <a:gd name="T62" fmla="*/ 2740 w 5075"/>
                <a:gd name="T63" fmla="*/ 1125 h 2051"/>
                <a:gd name="T64" fmla="*/ 2825 w 5075"/>
                <a:gd name="T65" fmla="*/ 1065 h 2051"/>
                <a:gd name="T66" fmla="*/ 2911 w 5075"/>
                <a:gd name="T67" fmla="*/ 998 h 2051"/>
                <a:gd name="T68" fmla="*/ 2998 w 5075"/>
                <a:gd name="T69" fmla="*/ 932 h 2051"/>
                <a:gd name="T70" fmla="*/ 3084 w 5075"/>
                <a:gd name="T71" fmla="*/ 872 h 2051"/>
                <a:gd name="T72" fmla="*/ 3169 w 5075"/>
                <a:gd name="T73" fmla="*/ 806 h 2051"/>
                <a:gd name="T74" fmla="*/ 3255 w 5075"/>
                <a:gd name="T75" fmla="*/ 746 h 2051"/>
                <a:gd name="T76" fmla="*/ 3341 w 5075"/>
                <a:gd name="T77" fmla="*/ 686 h 2051"/>
                <a:gd name="T78" fmla="*/ 3426 w 5075"/>
                <a:gd name="T79" fmla="*/ 626 h 2051"/>
                <a:gd name="T80" fmla="*/ 3512 w 5075"/>
                <a:gd name="T81" fmla="*/ 566 h 2051"/>
                <a:gd name="T82" fmla="*/ 3598 w 5075"/>
                <a:gd name="T83" fmla="*/ 511 h 2051"/>
                <a:gd name="T84" fmla="*/ 3684 w 5075"/>
                <a:gd name="T85" fmla="*/ 457 h 2051"/>
                <a:gd name="T86" fmla="*/ 3769 w 5075"/>
                <a:gd name="T87" fmla="*/ 403 h 2051"/>
                <a:gd name="T88" fmla="*/ 3855 w 5075"/>
                <a:gd name="T89" fmla="*/ 355 h 2051"/>
                <a:gd name="T90" fmla="*/ 3941 w 5075"/>
                <a:gd name="T91" fmla="*/ 307 h 2051"/>
                <a:gd name="T92" fmla="*/ 4027 w 5075"/>
                <a:gd name="T93" fmla="*/ 265 h 2051"/>
                <a:gd name="T94" fmla="*/ 4113 w 5075"/>
                <a:gd name="T95" fmla="*/ 223 h 2051"/>
                <a:gd name="T96" fmla="*/ 4199 w 5075"/>
                <a:gd name="T97" fmla="*/ 187 h 2051"/>
                <a:gd name="T98" fmla="*/ 4285 w 5075"/>
                <a:gd name="T99" fmla="*/ 151 h 2051"/>
                <a:gd name="T100" fmla="*/ 4371 w 5075"/>
                <a:gd name="T101" fmla="*/ 121 h 2051"/>
                <a:gd name="T102" fmla="*/ 4456 w 5075"/>
                <a:gd name="T103" fmla="*/ 91 h 2051"/>
                <a:gd name="T104" fmla="*/ 4542 w 5075"/>
                <a:gd name="T105" fmla="*/ 67 h 2051"/>
                <a:gd name="T106" fmla="*/ 4628 w 5075"/>
                <a:gd name="T107" fmla="*/ 42 h 2051"/>
                <a:gd name="T108" fmla="*/ 4714 w 5075"/>
                <a:gd name="T109" fmla="*/ 30 h 2051"/>
                <a:gd name="T110" fmla="*/ 4799 w 5075"/>
                <a:gd name="T111" fmla="*/ 12 h 2051"/>
                <a:gd name="T112" fmla="*/ 4885 w 5075"/>
                <a:gd name="T113" fmla="*/ 6 h 2051"/>
                <a:gd name="T114" fmla="*/ 4971 w 5075"/>
                <a:gd name="T115" fmla="*/ 0 h 2051"/>
                <a:gd name="T116" fmla="*/ 5056 w 5075"/>
                <a:gd name="T117" fmla="*/ 0 h 2051"/>
                <a:gd name="T118" fmla="*/ 5142 w 5075"/>
                <a:gd name="T119" fmla="*/ 6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1912"/>
                  </a:moveTo>
                  <a:lnTo>
                    <a:pt x="6" y="1918"/>
                  </a:lnTo>
                  <a:lnTo>
                    <a:pt x="12" y="1918"/>
                  </a:lnTo>
                  <a:lnTo>
                    <a:pt x="18" y="1918"/>
                  </a:lnTo>
                  <a:lnTo>
                    <a:pt x="24" y="1924"/>
                  </a:lnTo>
                  <a:lnTo>
                    <a:pt x="30" y="1924"/>
                  </a:lnTo>
                  <a:lnTo>
                    <a:pt x="36" y="1930"/>
                  </a:lnTo>
                  <a:lnTo>
                    <a:pt x="42" y="1930"/>
                  </a:lnTo>
                  <a:lnTo>
                    <a:pt x="48" y="1930"/>
                  </a:lnTo>
                  <a:lnTo>
                    <a:pt x="54" y="1936"/>
                  </a:lnTo>
                  <a:lnTo>
                    <a:pt x="60" y="1936"/>
                  </a:lnTo>
                  <a:lnTo>
                    <a:pt x="66" y="1936"/>
                  </a:lnTo>
                  <a:lnTo>
                    <a:pt x="72" y="1942"/>
                  </a:lnTo>
                  <a:lnTo>
                    <a:pt x="78" y="1942"/>
                  </a:lnTo>
                  <a:lnTo>
                    <a:pt x="84" y="1942"/>
                  </a:lnTo>
                  <a:lnTo>
                    <a:pt x="90" y="1948"/>
                  </a:lnTo>
                  <a:lnTo>
                    <a:pt x="96" y="1948"/>
                  </a:lnTo>
                  <a:lnTo>
                    <a:pt x="102" y="1948"/>
                  </a:lnTo>
                  <a:lnTo>
                    <a:pt x="108" y="1954"/>
                  </a:lnTo>
                  <a:lnTo>
                    <a:pt x="114" y="1954"/>
                  </a:lnTo>
                  <a:lnTo>
                    <a:pt x="120" y="1954"/>
                  </a:lnTo>
                  <a:lnTo>
                    <a:pt x="126" y="1960"/>
                  </a:lnTo>
                  <a:lnTo>
                    <a:pt x="132" y="1960"/>
                  </a:lnTo>
                  <a:lnTo>
                    <a:pt x="138" y="1960"/>
                  </a:lnTo>
                  <a:lnTo>
                    <a:pt x="144" y="1960"/>
                  </a:lnTo>
                  <a:lnTo>
                    <a:pt x="150" y="1966"/>
                  </a:lnTo>
                  <a:lnTo>
                    <a:pt x="156" y="1966"/>
                  </a:lnTo>
                  <a:lnTo>
                    <a:pt x="162" y="1966"/>
                  </a:lnTo>
                  <a:lnTo>
                    <a:pt x="168" y="1972"/>
                  </a:lnTo>
                  <a:lnTo>
                    <a:pt x="174" y="1972"/>
                  </a:lnTo>
                  <a:lnTo>
                    <a:pt x="180" y="1972"/>
                  </a:lnTo>
                  <a:lnTo>
                    <a:pt x="186" y="1978"/>
                  </a:lnTo>
                  <a:lnTo>
                    <a:pt x="192" y="1978"/>
                  </a:lnTo>
                  <a:lnTo>
                    <a:pt x="198" y="1978"/>
                  </a:lnTo>
                  <a:lnTo>
                    <a:pt x="204" y="1978"/>
                  </a:lnTo>
                  <a:lnTo>
                    <a:pt x="210" y="1984"/>
                  </a:lnTo>
                  <a:lnTo>
                    <a:pt x="216" y="1984"/>
                  </a:lnTo>
                  <a:lnTo>
                    <a:pt x="222" y="1984"/>
                  </a:lnTo>
                  <a:lnTo>
                    <a:pt x="228" y="1990"/>
                  </a:lnTo>
                  <a:lnTo>
                    <a:pt x="234" y="1990"/>
                  </a:lnTo>
                  <a:lnTo>
                    <a:pt x="240" y="1990"/>
                  </a:lnTo>
                  <a:lnTo>
                    <a:pt x="246" y="1990"/>
                  </a:lnTo>
                  <a:lnTo>
                    <a:pt x="252" y="1996"/>
                  </a:lnTo>
                  <a:lnTo>
                    <a:pt x="258" y="1996"/>
                  </a:lnTo>
                  <a:lnTo>
                    <a:pt x="264" y="1996"/>
                  </a:lnTo>
                  <a:lnTo>
                    <a:pt x="270" y="1996"/>
                  </a:lnTo>
                  <a:lnTo>
                    <a:pt x="276" y="2002"/>
                  </a:lnTo>
                  <a:lnTo>
                    <a:pt x="282" y="2002"/>
                  </a:lnTo>
                  <a:lnTo>
                    <a:pt x="288" y="2002"/>
                  </a:lnTo>
                  <a:lnTo>
                    <a:pt x="294" y="2002"/>
                  </a:lnTo>
                  <a:lnTo>
                    <a:pt x="300" y="2002"/>
                  </a:lnTo>
                  <a:lnTo>
                    <a:pt x="306" y="2008"/>
                  </a:lnTo>
                  <a:lnTo>
                    <a:pt x="312" y="2008"/>
                  </a:lnTo>
                  <a:lnTo>
                    <a:pt x="318" y="2008"/>
                  </a:lnTo>
                  <a:lnTo>
                    <a:pt x="324" y="2008"/>
                  </a:lnTo>
                  <a:lnTo>
                    <a:pt x="330" y="2014"/>
                  </a:lnTo>
                  <a:lnTo>
                    <a:pt x="336" y="2014"/>
                  </a:lnTo>
                  <a:lnTo>
                    <a:pt x="342" y="2014"/>
                  </a:lnTo>
                  <a:lnTo>
                    <a:pt x="348" y="2014"/>
                  </a:lnTo>
                  <a:lnTo>
                    <a:pt x="354" y="2014"/>
                  </a:lnTo>
                  <a:lnTo>
                    <a:pt x="360" y="2020"/>
                  </a:lnTo>
                  <a:lnTo>
                    <a:pt x="366" y="2020"/>
                  </a:lnTo>
                  <a:lnTo>
                    <a:pt x="372" y="2020"/>
                  </a:lnTo>
                  <a:lnTo>
                    <a:pt x="378" y="2020"/>
                  </a:lnTo>
                  <a:lnTo>
                    <a:pt x="384" y="2020"/>
                  </a:lnTo>
                  <a:lnTo>
                    <a:pt x="390" y="2020"/>
                  </a:lnTo>
                  <a:lnTo>
                    <a:pt x="396" y="2026"/>
                  </a:lnTo>
                  <a:lnTo>
                    <a:pt x="402" y="2026"/>
                  </a:lnTo>
                  <a:lnTo>
                    <a:pt x="408" y="2026"/>
                  </a:lnTo>
                  <a:lnTo>
                    <a:pt x="414" y="2026"/>
                  </a:lnTo>
                  <a:lnTo>
                    <a:pt x="420" y="2026"/>
                  </a:lnTo>
                  <a:lnTo>
                    <a:pt x="426" y="2026"/>
                  </a:lnTo>
                  <a:lnTo>
                    <a:pt x="432" y="2032"/>
                  </a:lnTo>
                  <a:lnTo>
                    <a:pt x="438" y="2032"/>
                  </a:lnTo>
                  <a:lnTo>
                    <a:pt x="444" y="2032"/>
                  </a:lnTo>
                  <a:lnTo>
                    <a:pt x="450" y="2032"/>
                  </a:lnTo>
                  <a:lnTo>
                    <a:pt x="456" y="2032"/>
                  </a:lnTo>
                  <a:lnTo>
                    <a:pt x="462" y="2032"/>
                  </a:lnTo>
                  <a:lnTo>
                    <a:pt x="468" y="2032"/>
                  </a:lnTo>
                  <a:lnTo>
                    <a:pt x="474" y="2038"/>
                  </a:lnTo>
                  <a:lnTo>
                    <a:pt x="480" y="2038"/>
                  </a:lnTo>
                  <a:lnTo>
                    <a:pt x="486" y="2038"/>
                  </a:lnTo>
                  <a:lnTo>
                    <a:pt x="492" y="2038"/>
                  </a:lnTo>
                  <a:lnTo>
                    <a:pt x="498" y="2038"/>
                  </a:lnTo>
                  <a:lnTo>
                    <a:pt x="504" y="2038"/>
                  </a:lnTo>
                  <a:lnTo>
                    <a:pt x="510" y="2038"/>
                  </a:lnTo>
                  <a:lnTo>
                    <a:pt x="516" y="2038"/>
                  </a:lnTo>
                  <a:lnTo>
                    <a:pt x="522" y="2038"/>
                  </a:lnTo>
                  <a:lnTo>
                    <a:pt x="528" y="2044"/>
                  </a:lnTo>
                  <a:lnTo>
                    <a:pt x="534" y="2044"/>
                  </a:lnTo>
                  <a:lnTo>
                    <a:pt x="540" y="2044"/>
                  </a:lnTo>
                  <a:lnTo>
                    <a:pt x="546" y="2044"/>
                  </a:lnTo>
                  <a:lnTo>
                    <a:pt x="552" y="2044"/>
                  </a:lnTo>
                  <a:lnTo>
                    <a:pt x="558" y="2044"/>
                  </a:lnTo>
                  <a:lnTo>
                    <a:pt x="564" y="2044"/>
                  </a:lnTo>
                  <a:lnTo>
                    <a:pt x="570" y="2044"/>
                  </a:lnTo>
                  <a:lnTo>
                    <a:pt x="576" y="2044"/>
                  </a:lnTo>
                  <a:lnTo>
                    <a:pt x="582" y="2044"/>
                  </a:lnTo>
                  <a:lnTo>
                    <a:pt x="588" y="2044"/>
                  </a:lnTo>
                  <a:lnTo>
                    <a:pt x="594" y="2044"/>
                  </a:lnTo>
                  <a:lnTo>
                    <a:pt x="600" y="2044"/>
                  </a:lnTo>
                  <a:lnTo>
                    <a:pt x="606" y="2051"/>
                  </a:lnTo>
                  <a:lnTo>
                    <a:pt x="612" y="2051"/>
                  </a:lnTo>
                  <a:lnTo>
                    <a:pt x="618" y="2051"/>
                  </a:lnTo>
                  <a:lnTo>
                    <a:pt x="624" y="2051"/>
                  </a:lnTo>
                  <a:lnTo>
                    <a:pt x="630" y="2051"/>
                  </a:lnTo>
                  <a:lnTo>
                    <a:pt x="636" y="2051"/>
                  </a:lnTo>
                  <a:lnTo>
                    <a:pt x="642" y="2051"/>
                  </a:lnTo>
                  <a:lnTo>
                    <a:pt x="648" y="2051"/>
                  </a:lnTo>
                  <a:lnTo>
                    <a:pt x="654" y="2051"/>
                  </a:lnTo>
                  <a:lnTo>
                    <a:pt x="660" y="2051"/>
                  </a:lnTo>
                  <a:lnTo>
                    <a:pt x="666" y="2051"/>
                  </a:lnTo>
                  <a:lnTo>
                    <a:pt x="672" y="2051"/>
                  </a:lnTo>
                  <a:lnTo>
                    <a:pt x="678" y="2051"/>
                  </a:lnTo>
                  <a:lnTo>
                    <a:pt x="684" y="2051"/>
                  </a:lnTo>
                  <a:lnTo>
                    <a:pt x="690" y="2051"/>
                  </a:lnTo>
                  <a:lnTo>
                    <a:pt x="696" y="2051"/>
                  </a:lnTo>
                  <a:lnTo>
                    <a:pt x="702" y="2051"/>
                  </a:lnTo>
                  <a:lnTo>
                    <a:pt x="708" y="2051"/>
                  </a:lnTo>
                  <a:lnTo>
                    <a:pt x="714" y="2051"/>
                  </a:lnTo>
                  <a:lnTo>
                    <a:pt x="720" y="2051"/>
                  </a:lnTo>
                  <a:lnTo>
                    <a:pt x="726" y="2051"/>
                  </a:lnTo>
                  <a:lnTo>
                    <a:pt x="732" y="2051"/>
                  </a:lnTo>
                  <a:lnTo>
                    <a:pt x="738" y="2051"/>
                  </a:lnTo>
                  <a:lnTo>
                    <a:pt x="744" y="2051"/>
                  </a:lnTo>
                  <a:lnTo>
                    <a:pt x="750" y="2051"/>
                  </a:lnTo>
                  <a:lnTo>
                    <a:pt x="756" y="2051"/>
                  </a:lnTo>
                  <a:lnTo>
                    <a:pt x="762" y="2051"/>
                  </a:lnTo>
                  <a:lnTo>
                    <a:pt x="769" y="2051"/>
                  </a:lnTo>
                  <a:lnTo>
                    <a:pt x="775" y="2051"/>
                  </a:lnTo>
                  <a:lnTo>
                    <a:pt x="781" y="2051"/>
                  </a:lnTo>
                  <a:lnTo>
                    <a:pt x="787" y="2051"/>
                  </a:lnTo>
                  <a:lnTo>
                    <a:pt x="793" y="2051"/>
                  </a:lnTo>
                  <a:lnTo>
                    <a:pt x="799" y="2051"/>
                  </a:lnTo>
                  <a:lnTo>
                    <a:pt x="805" y="2051"/>
                  </a:lnTo>
                  <a:lnTo>
                    <a:pt x="811" y="2044"/>
                  </a:lnTo>
                  <a:lnTo>
                    <a:pt x="817" y="2044"/>
                  </a:lnTo>
                  <a:lnTo>
                    <a:pt x="823" y="2044"/>
                  </a:lnTo>
                  <a:lnTo>
                    <a:pt x="829" y="2044"/>
                  </a:lnTo>
                  <a:lnTo>
                    <a:pt x="835" y="2044"/>
                  </a:lnTo>
                  <a:lnTo>
                    <a:pt x="841" y="2044"/>
                  </a:lnTo>
                  <a:lnTo>
                    <a:pt x="847" y="2044"/>
                  </a:lnTo>
                  <a:lnTo>
                    <a:pt x="853" y="2044"/>
                  </a:lnTo>
                  <a:lnTo>
                    <a:pt x="859" y="2044"/>
                  </a:lnTo>
                  <a:lnTo>
                    <a:pt x="865" y="2044"/>
                  </a:lnTo>
                  <a:lnTo>
                    <a:pt x="871" y="2044"/>
                  </a:lnTo>
                  <a:lnTo>
                    <a:pt x="877" y="2044"/>
                  </a:lnTo>
                  <a:lnTo>
                    <a:pt x="883" y="2038"/>
                  </a:lnTo>
                  <a:lnTo>
                    <a:pt x="889" y="2038"/>
                  </a:lnTo>
                  <a:lnTo>
                    <a:pt x="895" y="2038"/>
                  </a:lnTo>
                  <a:lnTo>
                    <a:pt x="901" y="2038"/>
                  </a:lnTo>
                  <a:lnTo>
                    <a:pt x="907" y="2038"/>
                  </a:lnTo>
                  <a:lnTo>
                    <a:pt x="913" y="2038"/>
                  </a:lnTo>
                  <a:lnTo>
                    <a:pt x="919" y="2038"/>
                  </a:lnTo>
                  <a:lnTo>
                    <a:pt x="925" y="2038"/>
                  </a:lnTo>
                  <a:lnTo>
                    <a:pt x="931" y="2038"/>
                  </a:lnTo>
                  <a:lnTo>
                    <a:pt x="937" y="2032"/>
                  </a:lnTo>
                  <a:lnTo>
                    <a:pt x="943" y="2032"/>
                  </a:lnTo>
                  <a:lnTo>
                    <a:pt x="949" y="2032"/>
                  </a:lnTo>
                  <a:lnTo>
                    <a:pt x="955" y="2032"/>
                  </a:lnTo>
                  <a:lnTo>
                    <a:pt x="961" y="2032"/>
                  </a:lnTo>
                  <a:lnTo>
                    <a:pt x="967" y="2032"/>
                  </a:lnTo>
                  <a:lnTo>
                    <a:pt x="973" y="2032"/>
                  </a:lnTo>
                  <a:lnTo>
                    <a:pt x="979" y="2026"/>
                  </a:lnTo>
                  <a:lnTo>
                    <a:pt x="985" y="2026"/>
                  </a:lnTo>
                  <a:lnTo>
                    <a:pt x="991" y="2026"/>
                  </a:lnTo>
                  <a:lnTo>
                    <a:pt x="997" y="2026"/>
                  </a:lnTo>
                  <a:lnTo>
                    <a:pt x="1003" y="2026"/>
                  </a:lnTo>
                  <a:lnTo>
                    <a:pt x="1009" y="2026"/>
                  </a:lnTo>
                  <a:lnTo>
                    <a:pt x="1015" y="2020"/>
                  </a:lnTo>
                  <a:lnTo>
                    <a:pt x="1021" y="2020"/>
                  </a:lnTo>
                  <a:lnTo>
                    <a:pt x="1027" y="2020"/>
                  </a:lnTo>
                  <a:lnTo>
                    <a:pt x="1033" y="2020"/>
                  </a:lnTo>
                  <a:lnTo>
                    <a:pt x="1039" y="2020"/>
                  </a:lnTo>
                  <a:lnTo>
                    <a:pt x="1045" y="2014"/>
                  </a:lnTo>
                  <a:lnTo>
                    <a:pt x="1051" y="2014"/>
                  </a:lnTo>
                  <a:lnTo>
                    <a:pt x="1057" y="2014"/>
                  </a:lnTo>
                  <a:lnTo>
                    <a:pt x="1063" y="2014"/>
                  </a:lnTo>
                  <a:lnTo>
                    <a:pt x="1069" y="2014"/>
                  </a:lnTo>
                  <a:lnTo>
                    <a:pt x="1075" y="2014"/>
                  </a:lnTo>
                  <a:lnTo>
                    <a:pt x="1081" y="2008"/>
                  </a:lnTo>
                  <a:lnTo>
                    <a:pt x="1087" y="2008"/>
                  </a:lnTo>
                  <a:lnTo>
                    <a:pt x="1093" y="2008"/>
                  </a:lnTo>
                  <a:lnTo>
                    <a:pt x="1099" y="2008"/>
                  </a:lnTo>
                  <a:lnTo>
                    <a:pt x="1105" y="2002"/>
                  </a:lnTo>
                  <a:lnTo>
                    <a:pt x="1111" y="2002"/>
                  </a:lnTo>
                  <a:lnTo>
                    <a:pt x="1117" y="2002"/>
                  </a:lnTo>
                  <a:lnTo>
                    <a:pt x="1123" y="2002"/>
                  </a:lnTo>
                  <a:lnTo>
                    <a:pt x="1129" y="1996"/>
                  </a:lnTo>
                  <a:lnTo>
                    <a:pt x="1135" y="1996"/>
                  </a:lnTo>
                  <a:lnTo>
                    <a:pt x="1141" y="1996"/>
                  </a:lnTo>
                  <a:lnTo>
                    <a:pt x="1147" y="1996"/>
                  </a:lnTo>
                  <a:lnTo>
                    <a:pt x="1153" y="1996"/>
                  </a:lnTo>
                  <a:lnTo>
                    <a:pt x="1159" y="1990"/>
                  </a:lnTo>
                  <a:lnTo>
                    <a:pt x="1165" y="1990"/>
                  </a:lnTo>
                  <a:lnTo>
                    <a:pt x="1171" y="1990"/>
                  </a:lnTo>
                  <a:lnTo>
                    <a:pt x="1177" y="1984"/>
                  </a:lnTo>
                  <a:lnTo>
                    <a:pt x="1183" y="1984"/>
                  </a:lnTo>
                  <a:lnTo>
                    <a:pt x="1189" y="1984"/>
                  </a:lnTo>
                  <a:lnTo>
                    <a:pt x="1195" y="1984"/>
                  </a:lnTo>
                  <a:lnTo>
                    <a:pt x="1201" y="1978"/>
                  </a:lnTo>
                  <a:lnTo>
                    <a:pt x="1207" y="1978"/>
                  </a:lnTo>
                  <a:lnTo>
                    <a:pt x="1213" y="1978"/>
                  </a:lnTo>
                  <a:lnTo>
                    <a:pt x="1219" y="1978"/>
                  </a:lnTo>
                  <a:lnTo>
                    <a:pt x="1225" y="1972"/>
                  </a:lnTo>
                  <a:lnTo>
                    <a:pt x="1231" y="1972"/>
                  </a:lnTo>
                  <a:lnTo>
                    <a:pt x="1237" y="1972"/>
                  </a:lnTo>
                  <a:lnTo>
                    <a:pt x="1243" y="1966"/>
                  </a:lnTo>
                  <a:lnTo>
                    <a:pt x="1249" y="1966"/>
                  </a:lnTo>
                  <a:lnTo>
                    <a:pt x="1255" y="1966"/>
                  </a:lnTo>
                  <a:lnTo>
                    <a:pt x="1261" y="1966"/>
                  </a:lnTo>
                  <a:lnTo>
                    <a:pt x="1267" y="1960"/>
                  </a:lnTo>
                  <a:lnTo>
                    <a:pt x="1273" y="1960"/>
                  </a:lnTo>
                  <a:lnTo>
                    <a:pt x="1279" y="1960"/>
                  </a:lnTo>
                  <a:lnTo>
                    <a:pt x="1285" y="1954"/>
                  </a:lnTo>
                  <a:lnTo>
                    <a:pt x="1291" y="1954"/>
                  </a:lnTo>
                  <a:lnTo>
                    <a:pt x="1297" y="1954"/>
                  </a:lnTo>
                  <a:lnTo>
                    <a:pt x="1303" y="1948"/>
                  </a:lnTo>
                  <a:lnTo>
                    <a:pt x="1309" y="1948"/>
                  </a:lnTo>
                  <a:lnTo>
                    <a:pt x="1315" y="1948"/>
                  </a:lnTo>
                  <a:lnTo>
                    <a:pt x="1321" y="1942"/>
                  </a:lnTo>
                  <a:lnTo>
                    <a:pt x="1327" y="1942"/>
                  </a:lnTo>
                  <a:lnTo>
                    <a:pt x="1333" y="1942"/>
                  </a:lnTo>
                  <a:lnTo>
                    <a:pt x="1339" y="1936"/>
                  </a:lnTo>
                  <a:lnTo>
                    <a:pt x="1345" y="1936"/>
                  </a:lnTo>
                  <a:lnTo>
                    <a:pt x="1351" y="1936"/>
                  </a:lnTo>
                  <a:lnTo>
                    <a:pt x="1357" y="1930"/>
                  </a:lnTo>
                  <a:lnTo>
                    <a:pt x="1363" y="1930"/>
                  </a:lnTo>
                  <a:lnTo>
                    <a:pt x="1369" y="1930"/>
                  </a:lnTo>
                  <a:lnTo>
                    <a:pt x="1375" y="1924"/>
                  </a:lnTo>
                  <a:lnTo>
                    <a:pt x="1381" y="1924"/>
                  </a:lnTo>
                  <a:lnTo>
                    <a:pt x="1387" y="1924"/>
                  </a:lnTo>
                  <a:lnTo>
                    <a:pt x="1393" y="1918"/>
                  </a:lnTo>
                  <a:lnTo>
                    <a:pt x="1399" y="1918"/>
                  </a:lnTo>
                  <a:lnTo>
                    <a:pt x="1405" y="1912"/>
                  </a:lnTo>
                  <a:lnTo>
                    <a:pt x="1411" y="1912"/>
                  </a:lnTo>
                  <a:lnTo>
                    <a:pt x="1417" y="1912"/>
                  </a:lnTo>
                  <a:lnTo>
                    <a:pt x="1423" y="1906"/>
                  </a:lnTo>
                  <a:lnTo>
                    <a:pt x="1429" y="1906"/>
                  </a:lnTo>
                  <a:lnTo>
                    <a:pt x="1435" y="1900"/>
                  </a:lnTo>
                  <a:lnTo>
                    <a:pt x="1441" y="1900"/>
                  </a:lnTo>
                  <a:lnTo>
                    <a:pt x="1447" y="1900"/>
                  </a:lnTo>
                  <a:lnTo>
                    <a:pt x="1453" y="1894"/>
                  </a:lnTo>
                  <a:lnTo>
                    <a:pt x="1459" y="1894"/>
                  </a:lnTo>
                  <a:lnTo>
                    <a:pt x="1465" y="1888"/>
                  </a:lnTo>
                  <a:lnTo>
                    <a:pt x="1471" y="1888"/>
                  </a:lnTo>
                  <a:lnTo>
                    <a:pt x="1477" y="1888"/>
                  </a:lnTo>
                  <a:lnTo>
                    <a:pt x="1483" y="1882"/>
                  </a:lnTo>
                  <a:lnTo>
                    <a:pt x="1489" y="1882"/>
                  </a:lnTo>
                  <a:lnTo>
                    <a:pt x="1495" y="1876"/>
                  </a:lnTo>
                  <a:lnTo>
                    <a:pt x="1501" y="1876"/>
                  </a:lnTo>
                  <a:lnTo>
                    <a:pt x="1507" y="1870"/>
                  </a:lnTo>
                  <a:lnTo>
                    <a:pt x="1513" y="1870"/>
                  </a:lnTo>
                  <a:lnTo>
                    <a:pt x="1519" y="1870"/>
                  </a:lnTo>
                  <a:lnTo>
                    <a:pt x="1525" y="1864"/>
                  </a:lnTo>
                  <a:lnTo>
                    <a:pt x="1531" y="1864"/>
                  </a:lnTo>
                  <a:lnTo>
                    <a:pt x="1537" y="1858"/>
                  </a:lnTo>
                  <a:lnTo>
                    <a:pt x="1543" y="1858"/>
                  </a:lnTo>
                  <a:lnTo>
                    <a:pt x="1549" y="1852"/>
                  </a:lnTo>
                  <a:lnTo>
                    <a:pt x="1555" y="1852"/>
                  </a:lnTo>
                  <a:lnTo>
                    <a:pt x="1561" y="1852"/>
                  </a:lnTo>
                  <a:lnTo>
                    <a:pt x="1567" y="1846"/>
                  </a:lnTo>
                  <a:lnTo>
                    <a:pt x="1573" y="1846"/>
                  </a:lnTo>
                  <a:lnTo>
                    <a:pt x="1579" y="1840"/>
                  </a:lnTo>
                  <a:lnTo>
                    <a:pt x="1585" y="1840"/>
                  </a:lnTo>
                  <a:lnTo>
                    <a:pt x="1591" y="1834"/>
                  </a:lnTo>
                  <a:lnTo>
                    <a:pt x="1597" y="1834"/>
                  </a:lnTo>
                  <a:lnTo>
                    <a:pt x="1603" y="1828"/>
                  </a:lnTo>
                  <a:lnTo>
                    <a:pt x="1609" y="1828"/>
                  </a:lnTo>
                  <a:lnTo>
                    <a:pt x="1615" y="1822"/>
                  </a:lnTo>
                  <a:lnTo>
                    <a:pt x="1621" y="1822"/>
                  </a:lnTo>
                  <a:lnTo>
                    <a:pt x="1627" y="1816"/>
                  </a:lnTo>
                  <a:lnTo>
                    <a:pt x="1633" y="1816"/>
                  </a:lnTo>
                  <a:lnTo>
                    <a:pt x="1639" y="1810"/>
                  </a:lnTo>
                  <a:lnTo>
                    <a:pt x="1645" y="1810"/>
                  </a:lnTo>
                  <a:lnTo>
                    <a:pt x="1651" y="1804"/>
                  </a:lnTo>
                  <a:lnTo>
                    <a:pt x="1657" y="1804"/>
                  </a:lnTo>
                  <a:lnTo>
                    <a:pt x="1663" y="1798"/>
                  </a:lnTo>
                  <a:lnTo>
                    <a:pt x="1669" y="1798"/>
                  </a:lnTo>
                  <a:lnTo>
                    <a:pt x="1675" y="1792"/>
                  </a:lnTo>
                  <a:lnTo>
                    <a:pt x="1681" y="1792"/>
                  </a:lnTo>
                  <a:lnTo>
                    <a:pt x="1687" y="1786"/>
                  </a:lnTo>
                  <a:lnTo>
                    <a:pt x="1693" y="1786"/>
                  </a:lnTo>
                  <a:lnTo>
                    <a:pt x="1699" y="1780"/>
                  </a:lnTo>
                  <a:lnTo>
                    <a:pt x="1705" y="1780"/>
                  </a:lnTo>
                  <a:lnTo>
                    <a:pt x="1711" y="1774"/>
                  </a:lnTo>
                  <a:lnTo>
                    <a:pt x="1717" y="1774"/>
                  </a:lnTo>
                  <a:lnTo>
                    <a:pt x="1723" y="1768"/>
                  </a:lnTo>
                  <a:lnTo>
                    <a:pt x="1729" y="1768"/>
                  </a:lnTo>
                  <a:lnTo>
                    <a:pt x="1735" y="1762"/>
                  </a:lnTo>
                  <a:lnTo>
                    <a:pt x="1741" y="1762"/>
                  </a:lnTo>
                  <a:lnTo>
                    <a:pt x="1747" y="1756"/>
                  </a:lnTo>
                  <a:lnTo>
                    <a:pt x="1753" y="1756"/>
                  </a:lnTo>
                  <a:lnTo>
                    <a:pt x="1759" y="1750"/>
                  </a:lnTo>
                  <a:lnTo>
                    <a:pt x="1765" y="1744"/>
                  </a:lnTo>
                  <a:lnTo>
                    <a:pt x="1771" y="1744"/>
                  </a:lnTo>
                  <a:lnTo>
                    <a:pt x="1777" y="1744"/>
                  </a:lnTo>
                  <a:lnTo>
                    <a:pt x="1783" y="1738"/>
                  </a:lnTo>
                  <a:lnTo>
                    <a:pt x="1789" y="1732"/>
                  </a:lnTo>
                  <a:lnTo>
                    <a:pt x="1795" y="1732"/>
                  </a:lnTo>
                  <a:lnTo>
                    <a:pt x="1801" y="1726"/>
                  </a:lnTo>
                  <a:lnTo>
                    <a:pt x="1807" y="1726"/>
                  </a:lnTo>
                  <a:lnTo>
                    <a:pt x="1813" y="1720"/>
                  </a:lnTo>
                  <a:lnTo>
                    <a:pt x="1819" y="1720"/>
                  </a:lnTo>
                  <a:lnTo>
                    <a:pt x="1825" y="1714"/>
                  </a:lnTo>
                  <a:lnTo>
                    <a:pt x="1831" y="1708"/>
                  </a:lnTo>
                  <a:lnTo>
                    <a:pt x="1837" y="1708"/>
                  </a:lnTo>
                  <a:lnTo>
                    <a:pt x="1844" y="1702"/>
                  </a:lnTo>
                  <a:lnTo>
                    <a:pt x="1850" y="1702"/>
                  </a:lnTo>
                  <a:lnTo>
                    <a:pt x="1856" y="1696"/>
                  </a:lnTo>
                  <a:lnTo>
                    <a:pt x="1862" y="1696"/>
                  </a:lnTo>
                  <a:lnTo>
                    <a:pt x="1868" y="1690"/>
                  </a:lnTo>
                  <a:lnTo>
                    <a:pt x="1874" y="1690"/>
                  </a:lnTo>
                  <a:lnTo>
                    <a:pt x="1880" y="1684"/>
                  </a:lnTo>
                  <a:lnTo>
                    <a:pt x="1886" y="1678"/>
                  </a:lnTo>
                  <a:lnTo>
                    <a:pt x="1892" y="1678"/>
                  </a:lnTo>
                  <a:lnTo>
                    <a:pt x="1898" y="1672"/>
                  </a:lnTo>
                  <a:lnTo>
                    <a:pt x="1904" y="1672"/>
                  </a:lnTo>
                  <a:lnTo>
                    <a:pt x="1910" y="1666"/>
                  </a:lnTo>
                  <a:lnTo>
                    <a:pt x="1916" y="1660"/>
                  </a:lnTo>
                  <a:lnTo>
                    <a:pt x="1922" y="1660"/>
                  </a:lnTo>
                  <a:lnTo>
                    <a:pt x="1928" y="1654"/>
                  </a:lnTo>
                  <a:lnTo>
                    <a:pt x="1934" y="1654"/>
                  </a:lnTo>
                  <a:lnTo>
                    <a:pt x="1940" y="1648"/>
                  </a:lnTo>
                  <a:lnTo>
                    <a:pt x="1946" y="1642"/>
                  </a:lnTo>
                  <a:lnTo>
                    <a:pt x="1952" y="1642"/>
                  </a:lnTo>
                  <a:lnTo>
                    <a:pt x="1958" y="1636"/>
                  </a:lnTo>
                  <a:lnTo>
                    <a:pt x="1964" y="1630"/>
                  </a:lnTo>
                  <a:lnTo>
                    <a:pt x="1970" y="1630"/>
                  </a:lnTo>
                  <a:lnTo>
                    <a:pt x="1976" y="1624"/>
                  </a:lnTo>
                  <a:lnTo>
                    <a:pt x="1982" y="1624"/>
                  </a:lnTo>
                  <a:lnTo>
                    <a:pt x="1988" y="1618"/>
                  </a:lnTo>
                  <a:lnTo>
                    <a:pt x="1994" y="1618"/>
                  </a:lnTo>
                  <a:lnTo>
                    <a:pt x="2000" y="1612"/>
                  </a:lnTo>
                  <a:lnTo>
                    <a:pt x="2006" y="1606"/>
                  </a:lnTo>
                  <a:lnTo>
                    <a:pt x="2012" y="1600"/>
                  </a:lnTo>
                  <a:lnTo>
                    <a:pt x="2018" y="1600"/>
                  </a:lnTo>
                  <a:lnTo>
                    <a:pt x="2024" y="1594"/>
                  </a:lnTo>
                  <a:lnTo>
                    <a:pt x="2030" y="1594"/>
                  </a:lnTo>
                  <a:lnTo>
                    <a:pt x="2036" y="1588"/>
                  </a:lnTo>
                  <a:lnTo>
                    <a:pt x="2042" y="1588"/>
                  </a:lnTo>
                  <a:lnTo>
                    <a:pt x="2048" y="1582"/>
                  </a:lnTo>
                  <a:lnTo>
                    <a:pt x="2054" y="1576"/>
                  </a:lnTo>
                  <a:lnTo>
                    <a:pt x="2060" y="1570"/>
                  </a:lnTo>
                  <a:lnTo>
                    <a:pt x="2066" y="1570"/>
                  </a:lnTo>
                  <a:lnTo>
                    <a:pt x="2072" y="1564"/>
                  </a:lnTo>
                  <a:lnTo>
                    <a:pt x="2078" y="1558"/>
                  </a:lnTo>
                  <a:lnTo>
                    <a:pt x="2084" y="1558"/>
                  </a:lnTo>
                  <a:lnTo>
                    <a:pt x="2090" y="1551"/>
                  </a:lnTo>
                  <a:lnTo>
                    <a:pt x="2096" y="1551"/>
                  </a:lnTo>
                  <a:lnTo>
                    <a:pt x="2102" y="1545"/>
                  </a:lnTo>
                  <a:lnTo>
                    <a:pt x="2108" y="1539"/>
                  </a:lnTo>
                  <a:lnTo>
                    <a:pt x="2114" y="1539"/>
                  </a:lnTo>
                  <a:lnTo>
                    <a:pt x="2120" y="1533"/>
                  </a:lnTo>
                  <a:lnTo>
                    <a:pt x="2126" y="1527"/>
                  </a:lnTo>
                  <a:lnTo>
                    <a:pt x="2132" y="1527"/>
                  </a:lnTo>
                  <a:lnTo>
                    <a:pt x="2138" y="1521"/>
                  </a:lnTo>
                  <a:lnTo>
                    <a:pt x="2144" y="1515"/>
                  </a:lnTo>
                  <a:lnTo>
                    <a:pt x="2150" y="1515"/>
                  </a:lnTo>
                  <a:lnTo>
                    <a:pt x="2156" y="1509"/>
                  </a:lnTo>
                  <a:lnTo>
                    <a:pt x="2162" y="1503"/>
                  </a:lnTo>
                  <a:lnTo>
                    <a:pt x="2168" y="1503"/>
                  </a:lnTo>
                  <a:lnTo>
                    <a:pt x="2174" y="1497"/>
                  </a:lnTo>
                  <a:lnTo>
                    <a:pt x="2180" y="1491"/>
                  </a:lnTo>
                  <a:lnTo>
                    <a:pt x="2186" y="1491"/>
                  </a:lnTo>
                  <a:lnTo>
                    <a:pt x="2192" y="1485"/>
                  </a:lnTo>
                  <a:lnTo>
                    <a:pt x="2198" y="1479"/>
                  </a:lnTo>
                  <a:lnTo>
                    <a:pt x="2204" y="1479"/>
                  </a:lnTo>
                  <a:lnTo>
                    <a:pt x="2210" y="1473"/>
                  </a:lnTo>
                  <a:lnTo>
                    <a:pt x="2216" y="1467"/>
                  </a:lnTo>
                  <a:lnTo>
                    <a:pt x="2222" y="1467"/>
                  </a:lnTo>
                  <a:lnTo>
                    <a:pt x="2228" y="1461"/>
                  </a:lnTo>
                  <a:lnTo>
                    <a:pt x="2234" y="1455"/>
                  </a:lnTo>
                  <a:lnTo>
                    <a:pt x="2240" y="1449"/>
                  </a:lnTo>
                  <a:lnTo>
                    <a:pt x="2246" y="1449"/>
                  </a:lnTo>
                  <a:lnTo>
                    <a:pt x="2252" y="1443"/>
                  </a:lnTo>
                  <a:lnTo>
                    <a:pt x="2258" y="1437"/>
                  </a:lnTo>
                  <a:lnTo>
                    <a:pt x="2264" y="1437"/>
                  </a:lnTo>
                  <a:lnTo>
                    <a:pt x="2270" y="1431"/>
                  </a:lnTo>
                  <a:lnTo>
                    <a:pt x="2276" y="1425"/>
                  </a:lnTo>
                  <a:lnTo>
                    <a:pt x="2282" y="1425"/>
                  </a:lnTo>
                  <a:lnTo>
                    <a:pt x="2288" y="1419"/>
                  </a:lnTo>
                  <a:lnTo>
                    <a:pt x="2294" y="1413"/>
                  </a:lnTo>
                  <a:lnTo>
                    <a:pt x="2300" y="1407"/>
                  </a:lnTo>
                  <a:lnTo>
                    <a:pt x="2306" y="1407"/>
                  </a:lnTo>
                  <a:lnTo>
                    <a:pt x="2312" y="1401"/>
                  </a:lnTo>
                  <a:lnTo>
                    <a:pt x="2318" y="1395"/>
                  </a:lnTo>
                  <a:lnTo>
                    <a:pt x="2324" y="1395"/>
                  </a:lnTo>
                  <a:lnTo>
                    <a:pt x="2330" y="1389"/>
                  </a:lnTo>
                  <a:lnTo>
                    <a:pt x="2336" y="1383"/>
                  </a:lnTo>
                  <a:lnTo>
                    <a:pt x="2342" y="1377"/>
                  </a:lnTo>
                  <a:lnTo>
                    <a:pt x="2348" y="1377"/>
                  </a:lnTo>
                  <a:lnTo>
                    <a:pt x="2354" y="1371"/>
                  </a:lnTo>
                  <a:lnTo>
                    <a:pt x="2360" y="1365"/>
                  </a:lnTo>
                  <a:lnTo>
                    <a:pt x="2366" y="1365"/>
                  </a:lnTo>
                  <a:lnTo>
                    <a:pt x="2372" y="1359"/>
                  </a:lnTo>
                  <a:lnTo>
                    <a:pt x="2378" y="1353"/>
                  </a:lnTo>
                  <a:lnTo>
                    <a:pt x="2384" y="1353"/>
                  </a:lnTo>
                  <a:lnTo>
                    <a:pt x="2390" y="1347"/>
                  </a:lnTo>
                  <a:lnTo>
                    <a:pt x="2396" y="1341"/>
                  </a:lnTo>
                  <a:lnTo>
                    <a:pt x="2402" y="1335"/>
                  </a:lnTo>
                  <a:lnTo>
                    <a:pt x="2408" y="1329"/>
                  </a:lnTo>
                  <a:lnTo>
                    <a:pt x="2414" y="1329"/>
                  </a:lnTo>
                  <a:lnTo>
                    <a:pt x="2420" y="1323"/>
                  </a:lnTo>
                  <a:lnTo>
                    <a:pt x="2426" y="1317"/>
                  </a:lnTo>
                  <a:lnTo>
                    <a:pt x="2432" y="1317"/>
                  </a:lnTo>
                  <a:lnTo>
                    <a:pt x="2438" y="1311"/>
                  </a:lnTo>
                  <a:lnTo>
                    <a:pt x="2444" y="1305"/>
                  </a:lnTo>
                  <a:lnTo>
                    <a:pt x="2450" y="1305"/>
                  </a:lnTo>
                  <a:lnTo>
                    <a:pt x="2456" y="1299"/>
                  </a:lnTo>
                  <a:lnTo>
                    <a:pt x="2462" y="1293"/>
                  </a:lnTo>
                  <a:lnTo>
                    <a:pt x="2468" y="1287"/>
                  </a:lnTo>
                  <a:lnTo>
                    <a:pt x="2474" y="1281"/>
                  </a:lnTo>
                  <a:lnTo>
                    <a:pt x="2480" y="1281"/>
                  </a:lnTo>
                  <a:lnTo>
                    <a:pt x="2486" y="1275"/>
                  </a:lnTo>
                  <a:lnTo>
                    <a:pt x="2492" y="1269"/>
                  </a:lnTo>
                  <a:lnTo>
                    <a:pt x="2498" y="1269"/>
                  </a:lnTo>
                  <a:lnTo>
                    <a:pt x="2504" y="1263"/>
                  </a:lnTo>
                  <a:lnTo>
                    <a:pt x="2510" y="1257"/>
                  </a:lnTo>
                  <a:lnTo>
                    <a:pt x="2516" y="1251"/>
                  </a:lnTo>
                  <a:lnTo>
                    <a:pt x="2522" y="1251"/>
                  </a:lnTo>
                  <a:lnTo>
                    <a:pt x="2528" y="1245"/>
                  </a:lnTo>
                  <a:lnTo>
                    <a:pt x="2534" y="1239"/>
                  </a:lnTo>
                  <a:lnTo>
                    <a:pt x="2540" y="1233"/>
                  </a:lnTo>
                  <a:lnTo>
                    <a:pt x="2546" y="1233"/>
                  </a:lnTo>
                  <a:lnTo>
                    <a:pt x="2552" y="1227"/>
                  </a:lnTo>
                  <a:lnTo>
                    <a:pt x="2558" y="1221"/>
                  </a:lnTo>
                  <a:lnTo>
                    <a:pt x="2564" y="1215"/>
                  </a:lnTo>
                  <a:lnTo>
                    <a:pt x="2570" y="1215"/>
                  </a:lnTo>
                  <a:lnTo>
                    <a:pt x="2576" y="1209"/>
                  </a:lnTo>
                  <a:lnTo>
                    <a:pt x="2582" y="1203"/>
                  </a:lnTo>
                  <a:lnTo>
                    <a:pt x="2588" y="1197"/>
                  </a:lnTo>
                  <a:lnTo>
                    <a:pt x="2594" y="1197"/>
                  </a:lnTo>
                  <a:lnTo>
                    <a:pt x="2600" y="1191"/>
                  </a:lnTo>
                  <a:lnTo>
                    <a:pt x="2606" y="1185"/>
                  </a:lnTo>
                  <a:lnTo>
                    <a:pt x="2612" y="1179"/>
                  </a:lnTo>
                  <a:lnTo>
                    <a:pt x="2618" y="1179"/>
                  </a:lnTo>
                  <a:lnTo>
                    <a:pt x="2624" y="1173"/>
                  </a:lnTo>
                  <a:lnTo>
                    <a:pt x="2630" y="1167"/>
                  </a:lnTo>
                  <a:lnTo>
                    <a:pt x="2636" y="1161"/>
                  </a:lnTo>
                  <a:lnTo>
                    <a:pt x="2642" y="1161"/>
                  </a:lnTo>
                  <a:lnTo>
                    <a:pt x="2648" y="1155"/>
                  </a:lnTo>
                  <a:lnTo>
                    <a:pt x="2654" y="1149"/>
                  </a:lnTo>
                  <a:lnTo>
                    <a:pt x="2660" y="1143"/>
                  </a:lnTo>
                  <a:lnTo>
                    <a:pt x="2666" y="1137"/>
                  </a:lnTo>
                  <a:lnTo>
                    <a:pt x="2672" y="1137"/>
                  </a:lnTo>
                  <a:lnTo>
                    <a:pt x="2678" y="1131"/>
                  </a:lnTo>
                  <a:lnTo>
                    <a:pt x="2684" y="1125"/>
                  </a:lnTo>
                  <a:lnTo>
                    <a:pt x="2690" y="1125"/>
                  </a:lnTo>
                  <a:lnTo>
                    <a:pt x="2696" y="1119"/>
                  </a:lnTo>
                  <a:lnTo>
                    <a:pt x="2702" y="1113"/>
                  </a:lnTo>
                  <a:lnTo>
                    <a:pt x="2708" y="1107"/>
                  </a:lnTo>
                  <a:lnTo>
                    <a:pt x="2714" y="1101"/>
                  </a:lnTo>
                  <a:lnTo>
                    <a:pt x="2720" y="1101"/>
                  </a:lnTo>
                  <a:lnTo>
                    <a:pt x="2726" y="1095"/>
                  </a:lnTo>
                  <a:lnTo>
                    <a:pt x="2732" y="1089"/>
                  </a:lnTo>
                  <a:lnTo>
                    <a:pt x="2738" y="1083"/>
                  </a:lnTo>
                  <a:lnTo>
                    <a:pt x="2744" y="1083"/>
                  </a:lnTo>
                  <a:lnTo>
                    <a:pt x="2750" y="1077"/>
                  </a:lnTo>
                  <a:lnTo>
                    <a:pt x="2756" y="1071"/>
                  </a:lnTo>
                  <a:lnTo>
                    <a:pt x="2762" y="1071"/>
                  </a:lnTo>
                  <a:lnTo>
                    <a:pt x="2768" y="1065"/>
                  </a:lnTo>
                  <a:lnTo>
                    <a:pt x="2774" y="1059"/>
                  </a:lnTo>
                  <a:lnTo>
                    <a:pt x="2780" y="1052"/>
                  </a:lnTo>
                  <a:lnTo>
                    <a:pt x="2786" y="1046"/>
                  </a:lnTo>
                  <a:lnTo>
                    <a:pt x="2792" y="1046"/>
                  </a:lnTo>
                  <a:lnTo>
                    <a:pt x="2798" y="1040"/>
                  </a:lnTo>
                  <a:lnTo>
                    <a:pt x="2804" y="1034"/>
                  </a:lnTo>
                  <a:lnTo>
                    <a:pt x="2810" y="1028"/>
                  </a:lnTo>
                  <a:lnTo>
                    <a:pt x="2816" y="1028"/>
                  </a:lnTo>
                  <a:lnTo>
                    <a:pt x="2822" y="1022"/>
                  </a:lnTo>
                  <a:lnTo>
                    <a:pt x="2828" y="1016"/>
                  </a:lnTo>
                  <a:lnTo>
                    <a:pt x="2834" y="1010"/>
                  </a:lnTo>
                  <a:lnTo>
                    <a:pt x="2840" y="1010"/>
                  </a:lnTo>
                  <a:lnTo>
                    <a:pt x="2846" y="1004"/>
                  </a:lnTo>
                  <a:lnTo>
                    <a:pt x="2852" y="998"/>
                  </a:lnTo>
                  <a:lnTo>
                    <a:pt x="2858" y="992"/>
                  </a:lnTo>
                  <a:lnTo>
                    <a:pt x="2864" y="986"/>
                  </a:lnTo>
                  <a:lnTo>
                    <a:pt x="2870" y="986"/>
                  </a:lnTo>
                  <a:lnTo>
                    <a:pt x="2876" y="980"/>
                  </a:lnTo>
                  <a:lnTo>
                    <a:pt x="2882" y="974"/>
                  </a:lnTo>
                  <a:lnTo>
                    <a:pt x="2888" y="974"/>
                  </a:lnTo>
                  <a:lnTo>
                    <a:pt x="2894" y="968"/>
                  </a:lnTo>
                  <a:lnTo>
                    <a:pt x="2900" y="962"/>
                  </a:lnTo>
                  <a:lnTo>
                    <a:pt x="2906" y="956"/>
                  </a:lnTo>
                  <a:lnTo>
                    <a:pt x="2912" y="950"/>
                  </a:lnTo>
                  <a:lnTo>
                    <a:pt x="2919" y="950"/>
                  </a:lnTo>
                  <a:lnTo>
                    <a:pt x="2925" y="944"/>
                  </a:lnTo>
                  <a:lnTo>
                    <a:pt x="2931" y="938"/>
                  </a:lnTo>
                  <a:lnTo>
                    <a:pt x="2937" y="932"/>
                  </a:lnTo>
                  <a:lnTo>
                    <a:pt x="2943" y="932"/>
                  </a:lnTo>
                  <a:lnTo>
                    <a:pt x="2949" y="926"/>
                  </a:lnTo>
                  <a:lnTo>
                    <a:pt x="2955" y="920"/>
                  </a:lnTo>
                  <a:lnTo>
                    <a:pt x="2961" y="914"/>
                  </a:lnTo>
                  <a:lnTo>
                    <a:pt x="2967" y="914"/>
                  </a:lnTo>
                  <a:lnTo>
                    <a:pt x="2973" y="908"/>
                  </a:lnTo>
                  <a:lnTo>
                    <a:pt x="2979" y="902"/>
                  </a:lnTo>
                  <a:lnTo>
                    <a:pt x="2985" y="896"/>
                  </a:lnTo>
                  <a:lnTo>
                    <a:pt x="2991" y="896"/>
                  </a:lnTo>
                  <a:lnTo>
                    <a:pt x="2997" y="890"/>
                  </a:lnTo>
                  <a:lnTo>
                    <a:pt x="3003" y="884"/>
                  </a:lnTo>
                  <a:lnTo>
                    <a:pt x="3009" y="884"/>
                  </a:lnTo>
                  <a:lnTo>
                    <a:pt x="3015" y="878"/>
                  </a:lnTo>
                  <a:lnTo>
                    <a:pt x="3021" y="872"/>
                  </a:lnTo>
                  <a:lnTo>
                    <a:pt x="3027" y="866"/>
                  </a:lnTo>
                  <a:lnTo>
                    <a:pt x="3033" y="860"/>
                  </a:lnTo>
                  <a:lnTo>
                    <a:pt x="3039" y="860"/>
                  </a:lnTo>
                  <a:lnTo>
                    <a:pt x="3045" y="854"/>
                  </a:lnTo>
                  <a:lnTo>
                    <a:pt x="3051" y="848"/>
                  </a:lnTo>
                  <a:lnTo>
                    <a:pt x="3057" y="842"/>
                  </a:lnTo>
                  <a:lnTo>
                    <a:pt x="3063" y="842"/>
                  </a:lnTo>
                  <a:lnTo>
                    <a:pt x="3069" y="836"/>
                  </a:lnTo>
                  <a:lnTo>
                    <a:pt x="3075" y="830"/>
                  </a:lnTo>
                  <a:lnTo>
                    <a:pt x="3081" y="824"/>
                  </a:lnTo>
                  <a:lnTo>
                    <a:pt x="3087" y="824"/>
                  </a:lnTo>
                  <a:lnTo>
                    <a:pt x="3093" y="818"/>
                  </a:lnTo>
                  <a:lnTo>
                    <a:pt x="3099" y="812"/>
                  </a:lnTo>
                  <a:lnTo>
                    <a:pt x="3105" y="806"/>
                  </a:lnTo>
                  <a:lnTo>
                    <a:pt x="3111" y="806"/>
                  </a:lnTo>
                  <a:lnTo>
                    <a:pt x="3117" y="800"/>
                  </a:lnTo>
                  <a:lnTo>
                    <a:pt x="3123" y="794"/>
                  </a:lnTo>
                  <a:lnTo>
                    <a:pt x="3129" y="788"/>
                  </a:lnTo>
                  <a:lnTo>
                    <a:pt x="3135" y="788"/>
                  </a:lnTo>
                  <a:lnTo>
                    <a:pt x="3141" y="782"/>
                  </a:lnTo>
                  <a:lnTo>
                    <a:pt x="3147" y="776"/>
                  </a:lnTo>
                  <a:lnTo>
                    <a:pt x="3153" y="776"/>
                  </a:lnTo>
                  <a:lnTo>
                    <a:pt x="3159" y="770"/>
                  </a:lnTo>
                  <a:lnTo>
                    <a:pt x="3165" y="764"/>
                  </a:lnTo>
                  <a:lnTo>
                    <a:pt x="3171" y="758"/>
                  </a:lnTo>
                  <a:lnTo>
                    <a:pt x="3177" y="752"/>
                  </a:lnTo>
                  <a:lnTo>
                    <a:pt x="3183" y="752"/>
                  </a:lnTo>
                  <a:lnTo>
                    <a:pt x="3189" y="746"/>
                  </a:lnTo>
                  <a:lnTo>
                    <a:pt x="3195" y="740"/>
                  </a:lnTo>
                  <a:lnTo>
                    <a:pt x="3201" y="740"/>
                  </a:lnTo>
                  <a:lnTo>
                    <a:pt x="3207" y="734"/>
                  </a:lnTo>
                  <a:lnTo>
                    <a:pt x="3213" y="728"/>
                  </a:lnTo>
                  <a:lnTo>
                    <a:pt x="3219" y="728"/>
                  </a:lnTo>
                  <a:lnTo>
                    <a:pt x="3225" y="722"/>
                  </a:lnTo>
                  <a:lnTo>
                    <a:pt x="3231" y="716"/>
                  </a:lnTo>
                  <a:lnTo>
                    <a:pt x="3237" y="710"/>
                  </a:lnTo>
                  <a:lnTo>
                    <a:pt x="3243" y="704"/>
                  </a:lnTo>
                  <a:lnTo>
                    <a:pt x="3249" y="704"/>
                  </a:lnTo>
                  <a:lnTo>
                    <a:pt x="3255" y="698"/>
                  </a:lnTo>
                  <a:lnTo>
                    <a:pt x="3261" y="692"/>
                  </a:lnTo>
                  <a:lnTo>
                    <a:pt x="3267" y="692"/>
                  </a:lnTo>
                  <a:lnTo>
                    <a:pt x="3273" y="686"/>
                  </a:lnTo>
                  <a:lnTo>
                    <a:pt x="3279" y="680"/>
                  </a:lnTo>
                  <a:lnTo>
                    <a:pt x="3285" y="680"/>
                  </a:lnTo>
                  <a:lnTo>
                    <a:pt x="3291" y="674"/>
                  </a:lnTo>
                  <a:lnTo>
                    <a:pt x="3297" y="668"/>
                  </a:lnTo>
                  <a:lnTo>
                    <a:pt x="3303" y="662"/>
                  </a:lnTo>
                  <a:lnTo>
                    <a:pt x="3309" y="662"/>
                  </a:lnTo>
                  <a:lnTo>
                    <a:pt x="3315" y="656"/>
                  </a:lnTo>
                  <a:lnTo>
                    <a:pt x="3321" y="650"/>
                  </a:lnTo>
                  <a:lnTo>
                    <a:pt x="3327" y="644"/>
                  </a:lnTo>
                  <a:lnTo>
                    <a:pt x="3333" y="644"/>
                  </a:lnTo>
                  <a:lnTo>
                    <a:pt x="3339" y="638"/>
                  </a:lnTo>
                  <a:lnTo>
                    <a:pt x="3345" y="632"/>
                  </a:lnTo>
                  <a:lnTo>
                    <a:pt x="3351" y="632"/>
                  </a:lnTo>
                  <a:lnTo>
                    <a:pt x="3357" y="626"/>
                  </a:lnTo>
                  <a:lnTo>
                    <a:pt x="3363" y="620"/>
                  </a:lnTo>
                  <a:lnTo>
                    <a:pt x="3369" y="620"/>
                  </a:lnTo>
                  <a:lnTo>
                    <a:pt x="3375" y="614"/>
                  </a:lnTo>
                  <a:lnTo>
                    <a:pt x="3381" y="608"/>
                  </a:lnTo>
                  <a:lnTo>
                    <a:pt x="3387" y="602"/>
                  </a:lnTo>
                  <a:lnTo>
                    <a:pt x="3393" y="602"/>
                  </a:lnTo>
                  <a:lnTo>
                    <a:pt x="3399" y="596"/>
                  </a:lnTo>
                  <a:lnTo>
                    <a:pt x="3405" y="590"/>
                  </a:lnTo>
                  <a:lnTo>
                    <a:pt x="3411" y="590"/>
                  </a:lnTo>
                  <a:lnTo>
                    <a:pt x="3417" y="584"/>
                  </a:lnTo>
                  <a:lnTo>
                    <a:pt x="3423" y="578"/>
                  </a:lnTo>
                  <a:lnTo>
                    <a:pt x="3429" y="578"/>
                  </a:lnTo>
                  <a:lnTo>
                    <a:pt x="3435" y="572"/>
                  </a:lnTo>
                  <a:lnTo>
                    <a:pt x="3441" y="566"/>
                  </a:lnTo>
                  <a:lnTo>
                    <a:pt x="3447" y="566"/>
                  </a:lnTo>
                  <a:lnTo>
                    <a:pt x="3453" y="560"/>
                  </a:lnTo>
                  <a:lnTo>
                    <a:pt x="3459" y="553"/>
                  </a:lnTo>
                  <a:lnTo>
                    <a:pt x="3465" y="553"/>
                  </a:lnTo>
                  <a:lnTo>
                    <a:pt x="3471" y="547"/>
                  </a:lnTo>
                  <a:lnTo>
                    <a:pt x="3477" y="541"/>
                  </a:lnTo>
                  <a:lnTo>
                    <a:pt x="3483" y="541"/>
                  </a:lnTo>
                  <a:lnTo>
                    <a:pt x="3489" y="535"/>
                  </a:lnTo>
                  <a:lnTo>
                    <a:pt x="3495" y="529"/>
                  </a:lnTo>
                  <a:lnTo>
                    <a:pt x="3501" y="523"/>
                  </a:lnTo>
                  <a:lnTo>
                    <a:pt x="3507" y="523"/>
                  </a:lnTo>
                  <a:lnTo>
                    <a:pt x="3513" y="517"/>
                  </a:lnTo>
                  <a:lnTo>
                    <a:pt x="3519" y="511"/>
                  </a:lnTo>
                  <a:lnTo>
                    <a:pt x="3525" y="511"/>
                  </a:lnTo>
                  <a:lnTo>
                    <a:pt x="3531" y="505"/>
                  </a:lnTo>
                  <a:lnTo>
                    <a:pt x="3537" y="505"/>
                  </a:lnTo>
                  <a:lnTo>
                    <a:pt x="3543" y="499"/>
                  </a:lnTo>
                  <a:lnTo>
                    <a:pt x="3549" y="493"/>
                  </a:lnTo>
                  <a:lnTo>
                    <a:pt x="3555" y="493"/>
                  </a:lnTo>
                  <a:lnTo>
                    <a:pt x="3561" y="487"/>
                  </a:lnTo>
                  <a:lnTo>
                    <a:pt x="3567" y="481"/>
                  </a:lnTo>
                  <a:lnTo>
                    <a:pt x="3573" y="481"/>
                  </a:lnTo>
                  <a:lnTo>
                    <a:pt x="3579" y="475"/>
                  </a:lnTo>
                  <a:lnTo>
                    <a:pt x="3585" y="469"/>
                  </a:lnTo>
                  <a:lnTo>
                    <a:pt x="3591" y="469"/>
                  </a:lnTo>
                  <a:lnTo>
                    <a:pt x="3597" y="463"/>
                  </a:lnTo>
                  <a:lnTo>
                    <a:pt x="3603" y="457"/>
                  </a:lnTo>
                  <a:lnTo>
                    <a:pt x="3609" y="457"/>
                  </a:lnTo>
                  <a:lnTo>
                    <a:pt x="3615" y="451"/>
                  </a:lnTo>
                  <a:lnTo>
                    <a:pt x="3621" y="451"/>
                  </a:lnTo>
                  <a:lnTo>
                    <a:pt x="3627" y="445"/>
                  </a:lnTo>
                  <a:lnTo>
                    <a:pt x="3633" y="439"/>
                  </a:lnTo>
                  <a:lnTo>
                    <a:pt x="3639" y="439"/>
                  </a:lnTo>
                  <a:lnTo>
                    <a:pt x="3645" y="433"/>
                  </a:lnTo>
                  <a:lnTo>
                    <a:pt x="3651" y="427"/>
                  </a:lnTo>
                  <a:lnTo>
                    <a:pt x="3657" y="427"/>
                  </a:lnTo>
                  <a:lnTo>
                    <a:pt x="3663" y="421"/>
                  </a:lnTo>
                  <a:lnTo>
                    <a:pt x="3669" y="421"/>
                  </a:lnTo>
                  <a:lnTo>
                    <a:pt x="3675" y="415"/>
                  </a:lnTo>
                  <a:lnTo>
                    <a:pt x="3681" y="409"/>
                  </a:lnTo>
                  <a:lnTo>
                    <a:pt x="3687" y="409"/>
                  </a:lnTo>
                  <a:lnTo>
                    <a:pt x="3693" y="403"/>
                  </a:lnTo>
                  <a:lnTo>
                    <a:pt x="3699" y="403"/>
                  </a:lnTo>
                  <a:lnTo>
                    <a:pt x="3705" y="397"/>
                  </a:lnTo>
                  <a:lnTo>
                    <a:pt x="3711" y="397"/>
                  </a:lnTo>
                  <a:lnTo>
                    <a:pt x="3717" y="391"/>
                  </a:lnTo>
                  <a:lnTo>
                    <a:pt x="3723" y="385"/>
                  </a:lnTo>
                  <a:lnTo>
                    <a:pt x="3729" y="385"/>
                  </a:lnTo>
                  <a:lnTo>
                    <a:pt x="3735" y="379"/>
                  </a:lnTo>
                  <a:lnTo>
                    <a:pt x="3741" y="379"/>
                  </a:lnTo>
                  <a:lnTo>
                    <a:pt x="3747" y="373"/>
                  </a:lnTo>
                  <a:lnTo>
                    <a:pt x="3753" y="367"/>
                  </a:lnTo>
                  <a:lnTo>
                    <a:pt x="3759" y="367"/>
                  </a:lnTo>
                  <a:lnTo>
                    <a:pt x="3765" y="361"/>
                  </a:lnTo>
                  <a:lnTo>
                    <a:pt x="3771" y="361"/>
                  </a:lnTo>
                  <a:lnTo>
                    <a:pt x="3777" y="355"/>
                  </a:lnTo>
                  <a:lnTo>
                    <a:pt x="3783" y="349"/>
                  </a:lnTo>
                  <a:lnTo>
                    <a:pt x="3789" y="349"/>
                  </a:lnTo>
                  <a:lnTo>
                    <a:pt x="3795" y="343"/>
                  </a:lnTo>
                  <a:lnTo>
                    <a:pt x="3801" y="343"/>
                  </a:lnTo>
                  <a:lnTo>
                    <a:pt x="3807" y="337"/>
                  </a:lnTo>
                  <a:lnTo>
                    <a:pt x="3813" y="331"/>
                  </a:lnTo>
                  <a:lnTo>
                    <a:pt x="3819" y="331"/>
                  </a:lnTo>
                  <a:lnTo>
                    <a:pt x="3825" y="331"/>
                  </a:lnTo>
                  <a:lnTo>
                    <a:pt x="3831" y="325"/>
                  </a:lnTo>
                  <a:lnTo>
                    <a:pt x="3837" y="319"/>
                  </a:lnTo>
                  <a:lnTo>
                    <a:pt x="3843" y="319"/>
                  </a:lnTo>
                  <a:lnTo>
                    <a:pt x="3849" y="313"/>
                  </a:lnTo>
                  <a:lnTo>
                    <a:pt x="3855" y="313"/>
                  </a:lnTo>
                  <a:lnTo>
                    <a:pt x="3861" y="307"/>
                  </a:lnTo>
                  <a:lnTo>
                    <a:pt x="3867" y="307"/>
                  </a:lnTo>
                  <a:lnTo>
                    <a:pt x="3873" y="301"/>
                  </a:lnTo>
                  <a:lnTo>
                    <a:pt x="3879" y="295"/>
                  </a:lnTo>
                  <a:lnTo>
                    <a:pt x="3885" y="295"/>
                  </a:lnTo>
                  <a:lnTo>
                    <a:pt x="3891" y="295"/>
                  </a:lnTo>
                  <a:lnTo>
                    <a:pt x="3897" y="289"/>
                  </a:lnTo>
                  <a:lnTo>
                    <a:pt x="3903" y="283"/>
                  </a:lnTo>
                  <a:lnTo>
                    <a:pt x="3909" y="283"/>
                  </a:lnTo>
                  <a:lnTo>
                    <a:pt x="3915" y="277"/>
                  </a:lnTo>
                  <a:lnTo>
                    <a:pt x="3921" y="277"/>
                  </a:lnTo>
                  <a:lnTo>
                    <a:pt x="3927" y="271"/>
                  </a:lnTo>
                  <a:lnTo>
                    <a:pt x="3933" y="271"/>
                  </a:lnTo>
                  <a:lnTo>
                    <a:pt x="3939" y="265"/>
                  </a:lnTo>
                  <a:lnTo>
                    <a:pt x="3945" y="265"/>
                  </a:lnTo>
                  <a:lnTo>
                    <a:pt x="3951" y="259"/>
                  </a:lnTo>
                  <a:lnTo>
                    <a:pt x="3957" y="259"/>
                  </a:lnTo>
                  <a:lnTo>
                    <a:pt x="3963" y="253"/>
                  </a:lnTo>
                  <a:lnTo>
                    <a:pt x="3969" y="253"/>
                  </a:lnTo>
                  <a:lnTo>
                    <a:pt x="3975" y="247"/>
                  </a:lnTo>
                  <a:lnTo>
                    <a:pt x="3981" y="247"/>
                  </a:lnTo>
                  <a:lnTo>
                    <a:pt x="3987" y="241"/>
                  </a:lnTo>
                  <a:lnTo>
                    <a:pt x="3994" y="241"/>
                  </a:lnTo>
                  <a:lnTo>
                    <a:pt x="4000" y="235"/>
                  </a:lnTo>
                  <a:lnTo>
                    <a:pt x="4006" y="235"/>
                  </a:lnTo>
                  <a:lnTo>
                    <a:pt x="4012" y="229"/>
                  </a:lnTo>
                  <a:lnTo>
                    <a:pt x="4018" y="229"/>
                  </a:lnTo>
                  <a:lnTo>
                    <a:pt x="4024" y="223"/>
                  </a:lnTo>
                  <a:lnTo>
                    <a:pt x="4030" y="223"/>
                  </a:lnTo>
                  <a:lnTo>
                    <a:pt x="4036" y="217"/>
                  </a:lnTo>
                  <a:lnTo>
                    <a:pt x="4042" y="217"/>
                  </a:lnTo>
                  <a:lnTo>
                    <a:pt x="4048" y="211"/>
                  </a:lnTo>
                  <a:lnTo>
                    <a:pt x="4054" y="211"/>
                  </a:lnTo>
                  <a:lnTo>
                    <a:pt x="4060" y="205"/>
                  </a:lnTo>
                  <a:lnTo>
                    <a:pt x="4066" y="205"/>
                  </a:lnTo>
                  <a:lnTo>
                    <a:pt x="4072" y="205"/>
                  </a:lnTo>
                  <a:lnTo>
                    <a:pt x="4078" y="199"/>
                  </a:lnTo>
                  <a:lnTo>
                    <a:pt x="4084" y="199"/>
                  </a:lnTo>
                  <a:lnTo>
                    <a:pt x="4090" y="193"/>
                  </a:lnTo>
                  <a:lnTo>
                    <a:pt x="4096" y="193"/>
                  </a:lnTo>
                  <a:lnTo>
                    <a:pt x="4102" y="187"/>
                  </a:lnTo>
                  <a:lnTo>
                    <a:pt x="4108" y="187"/>
                  </a:lnTo>
                  <a:lnTo>
                    <a:pt x="4114" y="187"/>
                  </a:lnTo>
                  <a:lnTo>
                    <a:pt x="4120" y="181"/>
                  </a:lnTo>
                  <a:lnTo>
                    <a:pt x="4126" y="181"/>
                  </a:lnTo>
                  <a:lnTo>
                    <a:pt x="4132" y="175"/>
                  </a:lnTo>
                  <a:lnTo>
                    <a:pt x="4138" y="175"/>
                  </a:lnTo>
                  <a:lnTo>
                    <a:pt x="4144" y="169"/>
                  </a:lnTo>
                  <a:lnTo>
                    <a:pt x="4150" y="169"/>
                  </a:lnTo>
                  <a:lnTo>
                    <a:pt x="4156" y="163"/>
                  </a:lnTo>
                  <a:lnTo>
                    <a:pt x="4162" y="163"/>
                  </a:lnTo>
                  <a:lnTo>
                    <a:pt x="4168" y="163"/>
                  </a:lnTo>
                  <a:lnTo>
                    <a:pt x="4174" y="157"/>
                  </a:lnTo>
                  <a:lnTo>
                    <a:pt x="4180" y="157"/>
                  </a:lnTo>
                  <a:lnTo>
                    <a:pt x="4186" y="157"/>
                  </a:lnTo>
                  <a:lnTo>
                    <a:pt x="4192" y="151"/>
                  </a:lnTo>
                  <a:lnTo>
                    <a:pt x="4198" y="151"/>
                  </a:lnTo>
                  <a:lnTo>
                    <a:pt x="4204" y="145"/>
                  </a:lnTo>
                  <a:lnTo>
                    <a:pt x="4210" y="145"/>
                  </a:lnTo>
                  <a:lnTo>
                    <a:pt x="4216" y="145"/>
                  </a:lnTo>
                  <a:lnTo>
                    <a:pt x="4222" y="139"/>
                  </a:lnTo>
                  <a:lnTo>
                    <a:pt x="4228" y="139"/>
                  </a:lnTo>
                  <a:lnTo>
                    <a:pt x="4234" y="133"/>
                  </a:lnTo>
                  <a:lnTo>
                    <a:pt x="4240" y="133"/>
                  </a:lnTo>
                  <a:lnTo>
                    <a:pt x="4246" y="133"/>
                  </a:lnTo>
                  <a:lnTo>
                    <a:pt x="4252" y="127"/>
                  </a:lnTo>
                  <a:lnTo>
                    <a:pt x="4258" y="127"/>
                  </a:lnTo>
                  <a:lnTo>
                    <a:pt x="4264" y="127"/>
                  </a:lnTo>
                  <a:lnTo>
                    <a:pt x="4270" y="121"/>
                  </a:lnTo>
                  <a:lnTo>
                    <a:pt x="4276" y="121"/>
                  </a:lnTo>
                  <a:lnTo>
                    <a:pt x="4282" y="121"/>
                  </a:lnTo>
                  <a:lnTo>
                    <a:pt x="4288" y="115"/>
                  </a:lnTo>
                  <a:lnTo>
                    <a:pt x="4294" y="115"/>
                  </a:lnTo>
                  <a:lnTo>
                    <a:pt x="4300" y="115"/>
                  </a:lnTo>
                  <a:lnTo>
                    <a:pt x="4306" y="109"/>
                  </a:lnTo>
                  <a:lnTo>
                    <a:pt x="4312" y="109"/>
                  </a:lnTo>
                  <a:lnTo>
                    <a:pt x="4318" y="103"/>
                  </a:lnTo>
                  <a:lnTo>
                    <a:pt x="4324" y="103"/>
                  </a:lnTo>
                  <a:lnTo>
                    <a:pt x="4330" y="103"/>
                  </a:lnTo>
                  <a:lnTo>
                    <a:pt x="4336" y="97"/>
                  </a:lnTo>
                  <a:lnTo>
                    <a:pt x="4342" y="97"/>
                  </a:lnTo>
                  <a:lnTo>
                    <a:pt x="4348" y="97"/>
                  </a:lnTo>
                  <a:lnTo>
                    <a:pt x="4354" y="91"/>
                  </a:lnTo>
                  <a:lnTo>
                    <a:pt x="4360" y="91"/>
                  </a:lnTo>
                  <a:lnTo>
                    <a:pt x="4366" y="91"/>
                  </a:lnTo>
                  <a:lnTo>
                    <a:pt x="4372" y="91"/>
                  </a:lnTo>
                  <a:lnTo>
                    <a:pt x="4378" y="85"/>
                  </a:lnTo>
                  <a:lnTo>
                    <a:pt x="4384" y="85"/>
                  </a:lnTo>
                  <a:lnTo>
                    <a:pt x="4390" y="85"/>
                  </a:lnTo>
                  <a:lnTo>
                    <a:pt x="4396" y="79"/>
                  </a:lnTo>
                  <a:lnTo>
                    <a:pt x="4402" y="79"/>
                  </a:lnTo>
                  <a:lnTo>
                    <a:pt x="4408" y="79"/>
                  </a:lnTo>
                  <a:lnTo>
                    <a:pt x="4414" y="79"/>
                  </a:lnTo>
                  <a:lnTo>
                    <a:pt x="4420" y="73"/>
                  </a:lnTo>
                  <a:lnTo>
                    <a:pt x="4426" y="73"/>
                  </a:lnTo>
                  <a:lnTo>
                    <a:pt x="4432" y="73"/>
                  </a:lnTo>
                  <a:lnTo>
                    <a:pt x="4438" y="67"/>
                  </a:lnTo>
                  <a:lnTo>
                    <a:pt x="4444" y="67"/>
                  </a:lnTo>
                  <a:lnTo>
                    <a:pt x="4450" y="67"/>
                  </a:lnTo>
                  <a:lnTo>
                    <a:pt x="4456" y="67"/>
                  </a:lnTo>
                  <a:lnTo>
                    <a:pt x="4462" y="60"/>
                  </a:lnTo>
                  <a:lnTo>
                    <a:pt x="4468" y="60"/>
                  </a:lnTo>
                  <a:lnTo>
                    <a:pt x="4474" y="60"/>
                  </a:lnTo>
                  <a:lnTo>
                    <a:pt x="4480" y="60"/>
                  </a:lnTo>
                  <a:lnTo>
                    <a:pt x="4486" y="54"/>
                  </a:lnTo>
                  <a:lnTo>
                    <a:pt x="4492" y="54"/>
                  </a:lnTo>
                  <a:lnTo>
                    <a:pt x="4498" y="54"/>
                  </a:lnTo>
                  <a:lnTo>
                    <a:pt x="4504" y="54"/>
                  </a:lnTo>
                  <a:lnTo>
                    <a:pt x="4510" y="48"/>
                  </a:lnTo>
                  <a:lnTo>
                    <a:pt x="4516" y="48"/>
                  </a:lnTo>
                  <a:lnTo>
                    <a:pt x="4522" y="48"/>
                  </a:lnTo>
                  <a:lnTo>
                    <a:pt x="4528" y="48"/>
                  </a:lnTo>
                  <a:lnTo>
                    <a:pt x="4534" y="42"/>
                  </a:lnTo>
                  <a:lnTo>
                    <a:pt x="4540" y="42"/>
                  </a:lnTo>
                  <a:lnTo>
                    <a:pt x="4546" y="42"/>
                  </a:lnTo>
                  <a:lnTo>
                    <a:pt x="4552" y="42"/>
                  </a:lnTo>
                  <a:lnTo>
                    <a:pt x="4558" y="42"/>
                  </a:lnTo>
                  <a:lnTo>
                    <a:pt x="4564" y="36"/>
                  </a:lnTo>
                  <a:lnTo>
                    <a:pt x="4570" y="36"/>
                  </a:lnTo>
                  <a:lnTo>
                    <a:pt x="4576" y="36"/>
                  </a:lnTo>
                  <a:lnTo>
                    <a:pt x="4582" y="36"/>
                  </a:lnTo>
                  <a:lnTo>
                    <a:pt x="4588" y="36"/>
                  </a:lnTo>
                  <a:lnTo>
                    <a:pt x="4594" y="30"/>
                  </a:lnTo>
                  <a:lnTo>
                    <a:pt x="4600" y="30"/>
                  </a:lnTo>
                  <a:lnTo>
                    <a:pt x="4606" y="30"/>
                  </a:lnTo>
                  <a:lnTo>
                    <a:pt x="4612" y="30"/>
                  </a:lnTo>
                  <a:lnTo>
                    <a:pt x="4618" y="30"/>
                  </a:lnTo>
                  <a:lnTo>
                    <a:pt x="4624" y="24"/>
                  </a:lnTo>
                  <a:lnTo>
                    <a:pt x="4630" y="24"/>
                  </a:lnTo>
                  <a:lnTo>
                    <a:pt x="4636" y="24"/>
                  </a:lnTo>
                  <a:lnTo>
                    <a:pt x="4642" y="24"/>
                  </a:lnTo>
                  <a:lnTo>
                    <a:pt x="4648" y="24"/>
                  </a:lnTo>
                  <a:lnTo>
                    <a:pt x="4654" y="24"/>
                  </a:lnTo>
                  <a:lnTo>
                    <a:pt x="4660" y="18"/>
                  </a:lnTo>
                  <a:lnTo>
                    <a:pt x="4666" y="18"/>
                  </a:lnTo>
                  <a:lnTo>
                    <a:pt x="4672" y="18"/>
                  </a:lnTo>
                  <a:lnTo>
                    <a:pt x="4678" y="18"/>
                  </a:lnTo>
                  <a:lnTo>
                    <a:pt x="4684" y="18"/>
                  </a:lnTo>
                  <a:lnTo>
                    <a:pt x="4690" y="18"/>
                  </a:lnTo>
                  <a:lnTo>
                    <a:pt x="4696" y="18"/>
                  </a:lnTo>
                  <a:lnTo>
                    <a:pt x="4702" y="12"/>
                  </a:lnTo>
                  <a:lnTo>
                    <a:pt x="4708" y="12"/>
                  </a:lnTo>
                  <a:lnTo>
                    <a:pt x="4714" y="12"/>
                  </a:lnTo>
                  <a:lnTo>
                    <a:pt x="4720" y="12"/>
                  </a:lnTo>
                  <a:lnTo>
                    <a:pt x="4726" y="12"/>
                  </a:lnTo>
                  <a:lnTo>
                    <a:pt x="4732" y="12"/>
                  </a:lnTo>
                  <a:lnTo>
                    <a:pt x="4738" y="12"/>
                  </a:lnTo>
                  <a:lnTo>
                    <a:pt x="4744" y="12"/>
                  </a:lnTo>
                  <a:lnTo>
                    <a:pt x="4750" y="12"/>
                  </a:lnTo>
                  <a:lnTo>
                    <a:pt x="4756" y="6"/>
                  </a:lnTo>
                  <a:lnTo>
                    <a:pt x="4762" y="6"/>
                  </a:lnTo>
                  <a:lnTo>
                    <a:pt x="4768" y="6"/>
                  </a:lnTo>
                  <a:lnTo>
                    <a:pt x="4774" y="6"/>
                  </a:lnTo>
                  <a:lnTo>
                    <a:pt x="4780" y="6"/>
                  </a:lnTo>
                  <a:lnTo>
                    <a:pt x="4786" y="6"/>
                  </a:lnTo>
                  <a:lnTo>
                    <a:pt x="4792" y="6"/>
                  </a:lnTo>
                  <a:lnTo>
                    <a:pt x="4798" y="6"/>
                  </a:lnTo>
                  <a:lnTo>
                    <a:pt x="4804" y="6"/>
                  </a:lnTo>
                  <a:lnTo>
                    <a:pt x="4810" y="6"/>
                  </a:lnTo>
                  <a:lnTo>
                    <a:pt x="4816" y="6"/>
                  </a:lnTo>
                  <a:lnTo>
                    <a:pt x="4822" y="6"/>
                  </a:lnTo>
                  <a:lnTo>
                    <a:pt x="4828" y="0"/>
                  </a:lnTo>
                  <a:lnTo>
                    <a:pt x="4834" y="0"/>
                  </a:lnTo>
                  <a:lnTo>
                    <a:pt x="4840" y="0"/>
                  </a:lnTo>
                  <a:lnTo>
                    <a:pt x="4846" y="0"/>
                  </a:lnTo>
                  <a:lnTo>
                    <a:pt x="4852" y="0"/>
                  </a:lnTo>
                  <a:lnTo>
                    <a:pt x="4858" y="0"/>
                  </a:lnTo>
                  <a:lnTo>
                    <a:pt x="4864" y="0"/>
                  </a:lnTo>
                  <a:lnTo>
                    <a:pt x="4870" y="0"/>
                  </a:lnTo>
                  <a:lnTo>
                    <a:pt x="4876" y="0"/>
                  </a:lnTo>
                  <a:lnTo>
                    <a:pt x="4882" y="0"/>
                  </a:lnTo>
                  <a:lnTo>
                    <a:pt x="4888" y="0"/>
                  </a:lnTo>
                  <a:lnTo>
                    <a:pt x="4894" y="0"/>
                  </a:lnTo>
                  <a:lnTo>
                    <a:pt x="4900" y="0"/>
                  </a:lnTo>
                  <a:lnTo>
                    <a:pt x="4906" y="0"/>
                  </a:lnTo>
                  <a:lnTo>
                    <a:pt x="4912" y="0"/>
                  </a:lnTo>
                  <a:lnTo>
                    <a:pt x="4918" y="0"/>
                  </a:lnTo>
                  <a:lnTo>
                    <a:pt x="4924" y="0"/>
                  </a:lnTo>
                  <a:lnTo>
                    <a:pt x="4930" y="0"/>
                  </a:lnTo>
                  <a:lnTo>
                    <a:pt x="4936" y="0"/>
                  </a:lnTo>
                  <a:lnTo>
                    <a:pt x="4942" y="0"/>
                  </a:lnTo>
                  <a:lnTo>
                    <a:pt x="4948" y="0"/>
                  </a:lnTo>
                  <a:lnTo>
                    <a:pt x="4954" y="0"/>
                  </a:lnTo>
                  <a:lnTo>
                    <a:pt x="4960" y="0"/>
                  </a:lnTo>
                  <a:lnTo>
                    <a:pt x="4966" y="0"/>
                  </a:lnTo>
                  <a:lnTo>
                    <a:pt x="4972" y="0"/>
                  </a:lnTo>
                  <a:lnTo>
                    <a:pt x="4978" y="0"/>
                  </a:lnTo>
                  <a:lnTo>
                    <a:pt x="4984" y="0"/>
                  </a:lnTo>
                  <a:lnTo>
                    <a:pt x="4990" y="0"/>
                  </a:lnTo>
                  <a:lnTo>
                    <a:pt x="4996" y="0"/>
                  </a:lnTo>
                  <a:lnTo>
                    <a:pt x="5002" y="0"/>
                  </a:lnTo>
                  <a:lnTo>
                    <a:pt x="5008" y="0"/>
                  </a:lnTo>
                  <a:lnTo>
                    <a:pt x="5014" y="0"/>
                  </a:lnTo>
                  <a:lnTo>
                    <a:pt x="5020" y="0"/>
                  </a:lnTo>
                  <a:lnTo>
                    <a:pt x="5026" y="0"/>
                  </a:lnTo>
                  <a:lnTo>
                    <a:pt x="5032" y="0"/>
                  </a:lnTo>
                  <a:lnTo>
                    <a:pt x="5038" y="6"/>
                  </a:lnTo>
                  <a:lnTo>
                    <a:pt x="5044" y="6"/>
                  </a:lnTo>
                  <a:lnTo>
                    <a:pt x="5050" y="6"/>
                  </a:lnTo>
                  <a:lnTo>
                    <a:pt x="5056" y="6"/>
                  </a:lnTo>
                  <a:lnTo>
                    <a:pt x="5062" y="6"/>
                  </a:lnTo>
                  <a:lnTo>
                    <a:pt x="5069" y="6"/>
                  </a:lnTo>
                  <a:lnTo>
                    <a:pt x="5075" y="6"/>
                  </a:lnTo>
                </a:path>
              </a:pathLst>
            </a:custGeom>
            <a:noFill/>
            <a:ln w="19050" cap="flat" cmpd="sng">
              <a:solidFill>
                <a:srgbClr val="66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4520" name="Rectangle 74"/>
          <p:cNvSpPr>
            <a:spLocks noChangeArrowheads="1"/>
          </p:cNvSpPr>
          <p:nvPr/>
        </p:nvSpPr>
        <p:spPr bwMode="auto">
          <a:xfrm>
            <a:off x="692150" y="1352550"/>
            <a:ext cx="8915400" cy="3257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104521" name="Line 75"/>
          <p:cNvSpPr>
            <a:spLocks noChangeShapeType="1"/>
          </p:cNvSpPr>
          <p:nvPr/>
        </p:nvSpPr>
        <p:spPr bwMode="auto">
          <a:xfrm>
            <a:off x="1262063" y="1238250"/>
            <a:ext cx="236537" cy="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 type="triangle" w="sm" len="sm"/>
            <a:tailEnd type="triangl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22" name="Rectangle 76"/>
          <p:cNvSpPr>
            <a:spLocks noChangeArrowheads="1"/>
          </p:cNvSpPr>
          <p:nvPr/>
        </p:nvSpPr>
        <p:spPr bwMode="auto">
          <a:xfrm>
            <a:off x="612775" y="798513"/>
            <a:ext cx="1408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3333FF"/>
                </a:solidFill>
              </a:rPr>
              <a:t>Retard de phase</a:t>
            </a:r>
          </a:p>
        </p:txBody>
      </p:sp>
      <p:sp>
        <p:nvSpPr>
          <p:cNvPr id="104523" name="Line 77"/>
          <p:cNvSpPr>
            <a:spLocks noChangeShapeType="1"/>
          </p:cNvSpPr>
          <p:nvPr/>
        </p:nvSpPr>
        <p:spPr bwMode="auto">
          <a:xfrm>
            <a:off x="8110538" y="1238250"/>
            <a:ext cx="13874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24" name="Rectangle 78"/>
          <p:cNvSpPr>
            <a:spLocks noChangeArrowheads="1"/>
          </p:cNvSpPr>
          <p:nvPr/>
        </p:nvSpPr>
        <p:spPr bwMode="auto">
          <a:xfrm>
            <a:off x="6207125" y="798513"/>
            <a:ext cx="2901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CC0000"/>
                </a:solidFill>
              </a:rPr>
              <a:t>Temps de propagation de groupe</a:t>
            </a:r>
          </a:p>
        </p:txBody>
      </p:sp>
      <p:sp>
        <p:nvSpPr>
          <p:cNvPr id="104525" name="Line 79"/>
          <p:cNvSpPr>
            <a:spLocks noChangeShapeType="1"/>
          </p:cNvSpPr>
          <p:nvPr/>
        </p:nvSpPr>
        <p:spPr bwMode="auto">
          <a:xfrm>
            <a:off x="1274763" y="1144588"/>
            <a:ext cx="0" cy="658812"/>
          </a:xfrm>
          <a:prstGeom prst="line">
            <a:avLst/>
          </a:prstGeom>
          <a:noFill/>
          <a:ln w="19050">
            <a:solidFill>
              <a:srgbClr val="3333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26" name="Line 80"/>
          <p:cNvSpPr>
            <a:spLocks noChangeShapeType="1"/>
          </p:cNvSpPr>
          <p:nvPr/>
        </p:nvSpPr>
        <p:spPr bwMode="auto">
          <a:xfrm>
            <a:off x="1479550" y="1144588"/>
            <a:ext cx="0" cy="658812"/>
          </a:xfrm>
          <a:prstGeom prst="line">
            <a:avLst/>
          </a:prstGeom>
          <a:noFill/>
          <a:ln w="19050">
            <a:solidFill>
              <a:srgbClr val="3333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27" name="Line 81"/>
          <p:cNvSpPr>
            <a:spLocks noChangeShapeType="1"/>
          </p:cNvSpPr>
          <p:nvPr/>
        </p:nvSpPr>
        <p:spPr bwMode="auto">
          <a:xfrm>
            <a:off x="8121650" y="1144588"/>
            <a:ext cx="0" cy="658812"/>
          </a:xfrm>
          <a:prstGeom prst="line">
            <a:avLst/>
          </a:prstGeom>
          <a:noFill/>
          <a:ln w="19050">
            <a:solidFill>
              <a:srgbClr val="CC99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528" name="Line 82"/>
          <p:cNvSpPr>
            <a:spLocks noChangeShapeType="1"/>
          </p:cNvSpPr>
          <p:nvPr/>
        </p:nvSpPr>
        <p:spPr bwMode="auto">
          <a:xfrm>
            <a:off x="9496425" y="1168400"/>
            <a:ext cx="0" cy="658813"/>
          </a:xfrm>
          <a:prstGeom prst="line">
            <a:avLst/>
          </a:prstGeom>
          <a:noFill/>
          <a:ln w="19050">
            <a:solidFill>
              <a:srgbClr val="CC99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4529" name="Object 83"/>
          <p:cNvGraphicFramePr>
            <a:graphicFrameLocks noChangeAspect="1"/>
          </p:cNvGraphicFramePr>
          <p:nvPr/>
        </p:nvGraphicFramePr>
        <p:xfrm>
          <a:off x="1976438" y="5799138"/>
          <a:ext cx="5843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3" name="Equation" r:id="rId3" imgW="2997200" imgH="508000" progId="">
                  <p:embed/>
                </p:oleObj>
              </mc:Choice>
              <mc:Fallback>
                <p:oleObj name="Equation" r:id="rId3" imgW="2997200" imgH="508000" progId="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799138"/>
                        <a:ext cx="5843587" cy="914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66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30" name="Freeform 84"/>
          <p:cNvSpPr>
            <a:spLocks/>
          </p:cNvSpPr>
          <p:nvPr/>
        </p:nvSpPr>
        <p:spPr bwMode="auto">
          <a:xfrm>
            <a:off x="688975" y="1365250"/>
            <a:ext cx="8909050" cy="3244850"/>
          </a:xfrm>
          <a:custGeom>
            <a:avLst/>
            <a:gdLst>
              <a:gd name="T0" fmla="*/ 126394 w 5075"/>
              <a:gd name="T1" fmla="*/ 1298575 h 2044"/>
              <a:gd name="T2" fmla="*/ 263322 w 5075"/>
              <a:gd name="T3" fmla="*/ 3111500 h 2044"/>
              <a:gd name="T4" fmla="*/ 400249 w 5075"/>
              <a:gd name="T5" fmla="*/ 2424113 h 2044"/>
              <a:gd name="T6" fmla="*/ 526643 w 5075"/>
              <a:gd name="T7" fmla="*/ 439738 h 2044"/>
              <a:gd name="T8" fmla="*/ 663571 w 5075"/>
              <a:gd name="T9" fmla="*/ 468313 h 2044"/>
              <a:gd name="T10" fmla="*/ 789965 w 5075"/>
              <a:gd name="T11" fmla="*/ 2405063 h 2044"/>
              <a:gd name="T12" fmla="*/ 937425 w 5075"/>
              <a:gd name="T13" fmla="*/ 2968625 h 2044"/>
              <a:gd name="T14" fmla="*/ 1063820 w 5075"/>
              <a:gd name="T15" fmla="*/ 1241425 h 2044"/>
              <a:gd name="T16" fmla="*/ 1200747 w 5075"/>
              <a:gd name="T17" fmla="*/ 239713 h 2044"/>
              <a:gd name="T18" fmla="*/ 1337674 w 5075"/>
              <a:gd name="T19" fmla="*/ 1622425 h 2044"/>
              <a:gd name="T20" fmla="*/ 1465824 w 5075"/>
              <a:gd name="T21" fmla="*/ 2921000 h 2044"/>
              <a:gd name="T22" fmla="*/ 1613284 w 5075"/>
              <a:gd name="T23" fmla="*/ 1957388 h 2044"/>
              <a:gd name="T24" fmla="*/ 1739679 w 5075"/>
              <a:gd name="T25" fmla="*/ 554038 h 2044"/>
              <a:gd name="T26" fmla="*/ 1876606 w 5075"/>
              <a:gd name="T27" fmla="*/ 1050925 h 2044"/>
              <a:gd name="T28" fmla="*/ 2013533 w 5075"/>
              <a:gd name="T29" fmla="*/ 2424113 h 2044"/>
              <a:gd name="T30" fmla="*/ 2160993 w 5075"/>
              <a:gd name="T31" fmla="*/ 2271713 h 2044"/>
              <a:gd name="T32" fmla="*/ 2287388 w 5075"/>
              <a:gd name="T33" fmla="*/ 1060450 h 2044"/>
              <a:gd name="T34" fmla="*/ 2445381 w 5075"/>
              <a:gd name="T35" fmla="*/ 984250 h 2044"/>
              <a:gd name="T36" fmla="*/ 2571775 w 5075"/>
              <a:gd name="T37" fmla="*/ 1985963 h 2044"/>
              <a:gd name="T38" fmla="*/ 2729768 w 5075"/>
              <a:gd name="T39" fmla="*/ 2185988 h 2044"/>
              <a:gd name="T40" fmla="*/ 2856162 w 5075"/>
              <a:gd name="T41" fmla="*/ 1422400 h 2044"/>
              <a:gd name="T42" fmla="*/ 3014155 w 5075"/>
              <a:gd name="T43" fmla="*/ 1212850 h 2044"/>
              <a:gd name="T44" fmla="*/ 3140550 w 5075"/>
              <a:gd name="T45" fmla="*/ 1738313 h 2044"/>
              <a:gd name="T46" fmla="*/ 3331897 w 5075"/>
              <a:gd name="T47" fmla="*/ 1843088 h 2044"/>
              <a:gd name="T48" fmla="*/ 3468824 w 5075"/>
              <a:gd name="T49" fmla="*/ 1536700 h 2044"/>
              <a:gd name="T50" fmla="*/ 3774277 w 5075"/>
              <a:gd name="T51" fmla="*/ 1593850 h 2044"/>
              <a:gd name="T52" fmla="*/ 4027066 w 5075"/>
              <a:gd name="T53" fmla="*/ 1660525 h 2044"/>
              <a:gd name="T54" fmla="*/ 4185059 w 5075"/>
              <a:gd name="T55" fmla="*/ 1938338 h 2044"/>
              <a:gd name="T56" fmla="*/ 4332519 w 5075"/>
              <a:gd name="T57" fmla="*/ 1498600 h 2044"/>
              <a:gd name="T58" fmla="*/ 4490512 w 5075"/>
              <a:gd name="T59" fmla="*/ 1146175 h 2044"/>
              <a:gd name="T60" fmla="*/ 4627440 w 5075"/>
              <a:gd name="T61" fmla="*/ 1757363 h 2044"/>
              <a:gd name="T62" fmla="*/ 4774900 w 5075"/>
              <a:gd name="T63" fmla="*/ 2309813 h 2044"/>
              <a:gd name="T64" fmla="*/ 4911827 w 5075"/>
              <a:gd name="T65" fmla="*/ 1555750 h 2044"/>
              <a:gd name="T66" fmla="*/ 5038221 w 5075"/>
              <a:gd name="T67" fmla="*/ 763588 h 2044"/>
              <a:gd name="T68" fmla="*/ 5187437 w 5075"/>
              <a:gd name="T69" fmla="*/ 1555750 h 2044"/>
              <a:gd name="T70" fmla="*/ 5313831 w 5075"/>
              <a:gd name="T71" fmla="*/ 2606675 h 2044"/>
              <a:gd name="T72" fmla="*/ 5461292 w 5075"/>
              <a:gd name="T73" fmla="*/ 1995488 h 2044"/>
              <a:gd name="T74" fmla="*/ 5587686 w 5075"/>
              <a:gd name="T75" fmla="*/ 639763 h 2044"/>
              <a:gd name="T76" fmla="*/ 5724613 w 5075"/>
              <a:gd name="T77" fmla="*/ 877888 h 2044"/>
              <a:gd name="T78" fmla="*/ 5861540 w 5075"/>
              <a:gd name="T79" fmla="*/ 2462213 h 2044"/>
              <a:gd name="T80" fmla="*/ 5998468 w 5075"/>
              <a:gd name="T81" fmla="*/ 2701925 h 2044"/>
              <a:gd name="T82" fmla="*/ 6124862 w 5075"/>
              <a:gd name="T83" fmla="*/ 1041400 h 2044"/>
              <a:gd name="T84" fmla="*/ 6272322 w 5075"/>
              <a:gd name="T85" fmla="*/ 287338 h 2044"/>
              <a:gd name="T86" fmla="*/ 6398717 w 5075"/>
              <a:gd name="T87" fmla="*/ 1881188 h 2044"/>
              <a:gd name="T88" fmla="*/ 6535644 w 5075"/>
              <a:gd name="T89" fmla="*/ 3140075 h 2044"/>
              <a:gd name="T90" fmla="*/ 6662038 w 5075"/>
              <a:gd name="T91" fmla="*/ 1843088 h 2044"/>
              <a:gd name="T92" fmla="*/ 6798966 w 5075"/>
              <a:gd name="T93" fmla="*/ 153988 h 2044"/>
              <a:gd name="T94" fmla="*/ 6935893 w 5075"/>
              <a:gd name="T95" fmla="*/ 927100 h 2044"/>
              <a:gd name="T96" fmla="*/ 7064043 w 5075"/>
              <a:gd name="T97" fmla="*/ 2901950 h 2044"/>
              <a:gd name="T98" fmla="*/ 7200970 w 5075"/>
              <a:gd name="T99" fmla="*/ 2759075 h 2044"/>
              <a:gd name="T100" fmla="*/ 7327364 w 5075"/>
              <a:gd name="T101" fmla="*/ 715963 h 2044"/>
              <a:gd name="T102" fmla="*/ 7474825 w 5075"/>
              <a:gd name="T103" fmla="*/ 230188 h 2044"/>
              <a:gd name="T104" fmla="*/ 7601219 w 5075"/>
              <a:gd name="T105" fmla="*/ 2157413 h 2044"/>
              <a:gd name="T106" fmla="*/ 7738146 w 5075"/>
              <a:gd name="T107" fmla="*/ 3197225 h 2044"/>
              <a:gd name="T108" fmla="*/ 7875074 w 5075"/>
              <a:gd name="T109" fmla="*/ 1603375 h 2044"/>
              <a:gd name="T110" fmla="*/ 8001468 w 5075"/>
              <a:gd name="T111" fmla="*/ 76200 h 2044"/>
              <a:gd name="T112" fmla="*/ 8138395 w 5075"/>
              <a:gd name="T113" fmla="*/ 1174750 h 2044"/>
              <a:gd name="T114" fmla="*/ 8264790 w 5075"/>
              <a:gd name="T115" fmla="*/ 2959100 h 2044"/>
              <a:gd name="T116" fmla="*/ 8412250 w 5075"/>
              <a:gd name="T117" fmla="*/ 2424113 h 2044"/>
              <a:gd name="T118" fmla="*/ 8538644 w 5075"/>
              <a:gd name="T119" fmla="*/ 582613 h 2044"/>
              <a:gd name="T120" fmla="*/ 8675571 w 5075"/>
              <a:gd name="T121" fmla="*/ 544513 h 2044"/>
              <a:gd name="T122" fmla="*/ 8801966 w 5075"/>
              <a:gd name="T123" fmla="*/ 2262188 h 20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75" h="2044">
                <a:moveTo>
                  <a:pt x="0" y="0"/>
                </a:moveTo>
                <a:lnTo>
                  <a:pt x="6" y="6"/>
                </a:lnTo>
                <a:lnTo>
                  <a:pt x="6" y="12"/>
                </a:lnTo>
                <a:lnTo>
                  <a:pt x="12" y="18"/>
                </a:lnTo>
                <a:lnTo>
                  <a:pt x="12" y="30"/>
                </a:lnTo>
                <a:lnTo>
                  <a:pt x="18" y="42"/>
                </a:lnTo>
                <a:lnTo>
                  <a:pt x="18" y="54"/>
                </a:lnTo>
                <a:lnTo>
                  <a:pt x="18" y="73"/>
                </a:lnTo>
                <a:lnTo>
                  <a:pt x="24" y="91"/>
                </a:lnTo>
                <a:lnTo>
                  <a:pt x="24" y="115"/>
                </a:lnTo>
                <a:lnTo>
                  <a:pt x="30" y="133"/>
                </a:lnTo>
                <a:lnTo>
                  <a:pt x="30" y="163"/>
                </a:lnTo>
                <a:lnTo>
                  <a:pt x="30" y="187"/>
                </a:lnTo>
                <a:lnTo>
                  <a:pt x="36" y="217"/>
                </a:lnTo>
                <a:lnTo>
                  <a:pt x="36" y="247"/>
                </a:lnTo>
                <a:lnTo>
                  <a:pt x="42" y="277"/>
                </a:lnTo>
                <a:lnTo>
                  <a:pt x="42" y="313"/>
                </a:lnTo>
                <a:lnTo>
                  <a:pt x="48" y="349"/>
                </a:lnTo>
                <a:lnTo>
                  <a:pt x="48" y="385"/>
                </a:lnTo>
                <a:lnTo>
                  <a:pt x="48" y="421"/>
                </a:lnTo>
                <a:lnTo>
                  <a:pt x="54" y="463"/>
                </a:lnTo>
                <a:lnTo>
                  <a:pt x="54" y="505"/>
                </a:lnTo>
                <a:lnTo>
                  <a:pt x="60" y="547"/>
                </a:lnTo>
                <a:lnTo>
                  <a:pt x="60" y="590"/>
                </a:lnTo>
                <a:lnTo>
                  <a:pt x="66" y="632"/>
                </a:lnTo>
                <a:lnTo>
                  <a:pt x="66" y="680"/>
                </a:lnTo>
                <a:lnTo>
                  <a:pt x="66" y="722"/>
                </a:lnTo>
                <a:lnTo>
                  <a:pt x="72" y="770"/>
                </a:lnTo>
                <a:lnTo>
                  <a:pt x="72" y="818"/>
                </a:lnTo>
                <a:lnTo>
                  <a:pt x="78" y="866"/>
                </a:lnTo>
                <a:lnTo>
                  <a:pt x="78" y="914"/>
                </a:lnTo>
                <a:lnTo>
                  <a:pt x="84" y="962"/>
                </a:lnTo>
                <a:lnTo>
                  <a:pt x="84" y="1010"/>
                </a:lnTo>
                <a:lnTo>
                  <a:pt x="84" y="1059"/>
                </a:lnTo>
                <a:lnTo>
                  <a:pt x="90" y="1107"/>
                </a:lnTo>
                <a:lnTo>
                  <a:pt x="90" y="1155"/>
                </a:lnTo>
                <a:lnTo>
                  <a:pt x="96" y="1203"/>
                </a:lnTo>
                <a:lnTo>
                  <a:pt x="96" y="1251"/>
                </a:lnTo>
                <a:lnTo>
                  <a:pt x="96" y="1293"/>
                </a:lnTo>
                <a:lnTo>
                  <a:pt x="102" y="1341"/>
                </a:lnTo>
                <a:lnTo>
                  <a:pt x="102" y="1389"/>
                </a:lnTo>
                <a:lnTo>
                  <a:pt x="108" y="1431"/>
                </a:lnTo>
                <a:lnTo>
                  <a:pt x="108" y="1473"/>
                </a:lnTo>
                <a:lnTo>
                  <a:pt x="114" y="1515"/>
                </a:lnTo>
                <a:lnTo>
                  <a:pt x="114" y="1558"/>
                </a:lnTo>
                <a:lnTo>
                  <a:pt x="114" y="1600"/>
                </a:lnTo>
                <a:lnTo>
                  <a:pt x="120" y="1636"/>
                </a:lnTo>
                <a:lnTo>
                  <a:pt x="120" y="1678"/>
                </a:lnTo>
                <a:lnTo>
                  <a:pt x="126" y="1714"/>
                </a:lnTo>
                <a:lnTo>
                  <a:pt x="126" y="1750"/>
                </a:lnTo>
                <a:lnTo>
                  <a:pt x="132" y="1780"/>
                </a:lnTo>
                <a:lnTo>
                  <a:pt x="132" y="1810"/>
                </a:lnTo>
                <a:lnTo>
                  <a:pt x="132" y="1840"/>
                </a:lnTo>
                <a:lnTo>
                  <a:pt x="138" y="1870"/>
                </a:lnTo>
                <a:lnTo>
                  <a:pt x="138" y="1894"/>
                </a:lnTo>
                <a:lnTo>
                  <a:pt x="144" y="1918"/>
                </a:lnTo>
                <a:lnTo>
                  <a:pt x="144" y="1942"/>
                </a:lnTo>
                <a:lnTo>
                  <a:pt x="150" y="1960"/>
                </a:lnTo>
                <a:lnTo>
                  <a:pt x="150" y="1978"/>
                </a:lnTo>
                <a:lnTo>
                  <a:pt x="150" y="1996"/>
                </a:lnTo>
                <a:lnTo>
                  <a:pt x="156" y="2008"/>
                </a:lnTo>
                <a:lnTo>
                  <a:pt x="156" y="2020"/>
                </a:lnTo>
                <a:lnTo>
                  <a:pt x="162" y="2026"/>
                </a:lnTo>
                <a:lnTo>
                  <a:pt x="162" y="2032"/>
                </a:lnTo>
                <a:lnTo>
                  <a:pt x="162" y="2038"/>
                </a:lnTo>
                <a:lnTo>
                  <a:pt x="168" y="2044"/>
                </a:lnTo>
                <a:lnTo>
                  <a:pt x="174" y="2038"/>
                </a:lnTo>
                <a:lnTo>
                  <a:pt x="180" y="2026"/>
                </a:lnTo>
                <a:lnTo>
                  <a:pt x="180" y="2020"/>
                </a:lnTo>
                <a:lnTo>
                  <a:pt x="180" y="2008"/>
                </a:lnTo>
                <a:lnTo>
                  <a:pt x="186" y="1996"/>
                </a:lnTo>
                <a:lnTo>
                  <a:pt x="186" y="1978"/>
                </a:lnTo>
                <a:lnTo>
                  <a:pt x="192" y="1960"/>
                </a:lnTo>
                <a:lnTo>
                  <a:pt x="192" y="1942"/>
                </a:lnTo>
                <a:lnTo>
                  <a:pt x="198" y="1924"/>
                </a:lnTo>
                <a:lnTo>
                  <a:pt x="198" y="1900"/>
                </a:lnTo>
                <a:lnTo>
                  <a:pt x="198" y="1870"/>
                </a:lnTo>
                <a:lnTo>
                  <a:pt x="204" y="1846"/>
                </a:lnTo>
                <a:lnTo>
                  <a:pt x="204" y="1816"/>
                </a:lnTo>
                <a:lnTo>
                  <a:pt x="210" y="1786"/>
                </a:lnTo>
                <a:lnTo>
                  <a:pt x="210" y="1750"/>
                </a:lnTo>
                <a:lnTo>
                  <a:pt x="210" y="1720"/>
                </a:lnTo>
                <a:lnTo>
                  <a:pt x="216" y="1684"/>
                </a:lnTo>
                <a:lnTo>
                  <a:pt x="216" y="1648"/>
                </a:lnTo>
                <a:lnTo>
                  <a:pt x="222" y="1606"/>
                </a:lnTo>
                <a:lnTo>
                  <a:pt x="222" y="1570"/>
                </a:lnTo>
                <a:lnTo>
                  <a:pt x="228" y="1527"/>
                </a:lnTo>
                <a:lnTo>
                  <a:pt x="228" y="1485"/>
                </a:lnTo>
                <a:lnTo>
                  <a:pt x="228" y="1443"/>
                </a:lnTo>
                <a:lnTo>
                  <a:pt x="234" y="1395"/>
                </a:lnTo>
                <a:lnTo>
                  <a:pt x="234" y="1353"/>
                </a:lnTo>
                <a:lnTo>
                  <a:pt x="240" y="1305"/>
                </a:lnTo>
                <a:lnTo>
                  <a:pt x="240" y="1263"/>
                </a:lnTo>
                <a:lnTo>
                  <a:pt x="246" y="1215"/>
                </a:lnTo>
                <a:lnTo>
                  <a:pt x="246" y="1167"/>
                </a:lnTo>
                <a:lnTo>
                  <a:pt x="246" y="1119"/>
                </a:lnTo>
                <a:lnTo>
                  <a:pt x="252" y="1071"/>
                </a:lnTo>
                <a:lnTo>
                  <a:pt x="252" y="1028"/>
                </a:lnTo>
                <a:lnTo>
                  <a:pt x="258" y="980"/>
                </a:lnTo>
                <a:lnTo>
                  <a:pt x="258" y="932"/>
                </a:lnTo>
                <a:lnTo>
                  <a:pt x="264" y="884"/>
                </a:lnTo>
                <a:lnTo>
                  <a:pt x="264" y="836"/>
                </a:lnTo>
                <a:lnTo>
                  <a:pt x="264" y="788"/>
                </a:lnTo>
                <a:lnTo>
                  <a:pt x="270" y="746"/>
                </a:lnTo>
                <a:lnTo>
                  <a:pt x="270" y="698"/>
                </a:lnTo>
                <a:lnTo>
                  <a:pt x="276" y="656"/>
                </a:lnTo>
                <a:lnTo>
                  <a:pt x="276" y="614"/>
                </a:lnTo>
                <a:lnTo>
                  <a:pt x="276" y="572"/>
                </a:lnTo>
                <a:lnTo>
                  <a:pt x="282" y="529"/>
                </a:lnTo>
                <a:lnTo>
                  <a:pt x="282" y="487"/>
                </a:lnTo>
                <a:lnTo>
                  <a:pt x="288" y="451"/>
                </a:lnTo>
                <a:lnTo>
                  <a:pt x="288" y="409"/>
                </a:lnTo>
                <a:lnTo>
                  <a:pt x="294" y="373"/>
                </a:lnTo>
                <a:lnTo>
                  <a:pt x="294" y="343"/>
                </a:lnTo>
                <a:lnTo>
                  <a:pt x="294" y="307"/>
                </a:lnTo>
                <a:lnTo>
                  <a:pt x="300" y="277"/>
                </a:lnTo>
                <a:lnTo>
                  <a:pt x="300" y="247"/>
                </a:lnTo>
                <a:lnTo>
                  <a:pt x="306" y="217"/>
                </a:lnTo>
                <a:lnTo>
                  <a:pt x="306" y="193"/>
                </a:lnTo>
                <a:lnTo>
                  <a:pt x="312" y="169"/>
                </a:lnTo>
                <a:lnTo>
                  <a:pt x="312" y="145"/>
                </a:lnTo>
                <a:lnTo>
                  <a:pt x="312" y="121"/>
                </a:lnTo>
                <a:lnTo>
                  <a:pt x="318" y="103"/>
                </a:lnTo>
                <a:lnTo>
                  <a:pt x="318" y="91"/>
                </a:lnTo>
                <a:lnTo>
                  <a:pt x="324" y="73"/>
                </a:lnTo>
                <a:lnTo>
                  <a:pt x="324" y="60"/>
                </a:lnTo>
                <a:lnTo>
                  <a:pt x="330" y="48"/>
                </a:lnTo>
                <a:lnTo>
                  <a:pt x="330" y="42"/>
                </a:lnTo>
                <a:lnTo>
                  <a:pt x="336" y="36"/>
                </a:lnTo>
                <a:lnTo>
                  <a:pt x="342" y="30"/>
                </a:lnTo>
                <a:lnTo>
                  <a:pt x="342" y="36"/>
                </a:lnTo>
                <a:lnTo>
                  <a:pt x="342" y="42"/>
                </a:lnTo>
                <a:lnTo>
                  <a:pt x="348" y="48"/>
                </a:lnTo>
                <a:lnTo>
                  <a:pt x="348" y="60"/>
                </a:lnTo>
                <a:lnTo>
                  <a:pt x="354" y="73"/>
                </a:lnTo>
                <a:lnTo>
                  <a:pt x="354" y="85"/>
                </a:lnTo>
                <a:lnTo>
                  <a:pt x="360" y="103"/>
                </a:lnTo>
                <a:lnTo>
                  <a:pt x="360" y="121"/>
                </a:lnTo>
                <a:lnTo>
                  <a:pt x="360" y="139"/>
                </a:lnTo>
                <a:lnTo>
                  <a:pt x="366" y="163"/>
                </a:lnTo>
                <a:lnTo>
                  <a:pt x="366" y="187"/>
                </a:lnTo>
                <a:lnTo>
                  <a:pt x="372" y="211"/>
                </a:lnTo>
                <a:lnTo>
                  <a:pt x="372" y="235"/>
                </a:lnTo>
                <a:lnTo>
                  <a:pt x="378" y="265"/>
                </a:lnTo>
                <a:lnTo>
                  <a:pt x="378" y="295"/>
                </a:lnTo>
                <a:lnTo>
                  <a:pt x="378" y="331"/>
                </a:lnTo>
                <a:lnTo>
                  <a:pt x="384" y="361"/>
                </a:lnTo>
                <a:lnTo>
                  <a:pt x="384" y="397"/>
                </a:lnTo>
                <a:lnTo>
                  <a:pt x="390" y="433"/>
                </a:lnTo>
                <a:lnTo>
                  <a:pt x="390" y="475"/>
                </a:lnTo>
                <a:lnTo>
                  <a:pt x="390" y="511"/>
                </a:lnTo>
                <a:lnTo>
                  <a:pt x="396" y="553"/>
                </a:lnTo>
                <a:lnTo>
                  <a:pt x="396" y="596"/>
                </a:lnTo>
                <a:lnTo>
                  <a:pt x="402" y="638"/>
                </a:lnTo>
                <a:lnTo>
                  <a:pt x="402" y="680"/>
                </a:lnTo>
                <a:lnTo>
                  <a:pt x="408" y="722"/>
                </a:lnTo>
                <a:lnTo>
                  <a:pt x="408" y="770"/>
                </a:lnTo>
                <a:lnTo>
                  <a:pt x="408" y="812"/>
                </a:lnTo>
                <a:lnTo>
                  <a:pt x="414" y="860"/>
                </a:lnTo>
                <a:lnTo>
                  <a:pt x="414" y="902"/>
                </a:lnTo>
                <a:lnTo>
                  <a:pt x="420" y="950"/>
                </a:lnTo>
                <a:lnTo>
                  <a:pt x="420" y="992"/>
                </a:lnTo>
                <a:lnTo>
                  <a:pt x="426" y="1040"/>
                </a:lnTo>
                <a:lnTo>
                  <a:pt x="426" y="1089"/>
                </a:lnTo>
                <a:lnTo>
                  <a:pt x="426" y="1131"/>
                </a:lnTo>
                <a:lnTo>
                  <a:pt x="432" y="1179"/>
                </a:lnTo>
                <a:lnTo>
                  <a:pt x="432" y="1221"/>
                </a:lnTo>
                <a:lnTo>
                  <a:pt x="438" y="1269"/>
                </a:lnTo>
                <a:lnTo>
                  <a:pt x="438" y="1311"/>
                </a:lnTo>
                <a:lnTo>
                  <a:pt x="444" y="1353"/>
                </a:lnTo>
                <a:lnTo>
                  <a:pt x="444" y="1395"/>
                </a:lnTo>
                <a:lnTo>
                  <a:pt x="444" y="1437"/>
                </a:lnTo>
                <a:lnTo>
                  <a:pt x="450" y="1479"/>
                </a:lnTo>
                <a:lnTo>
                  <a:pt x="450" y="1515"/>
                </a:lnTo>
                <a:lnTo>
                  <a:pt x="456" y="1558"/>
                </a:lnTo>
                <a:lnTo>
                  <a:pt x="456" y="1594"/>
                </a:lnTo>
                <a:lnTo>
                  <a:pt x="456" y="1630"/>
                </a:lnTo>
                <a:lnTo>
                  <a:pt x="462" y="1666"/>
                </a:lnTo>
                <a:lnTo>
                  <a:pt x="462" y="1696"/>
                </a:lnTo>
                <a:lnTo>
                  <a:pt x="468" y="1726"/>
                </a:lnTo>
                <a:lnTo>
                  <a:pt x="468" y="1756"/>
                </a:lnTo>
                <a:lnTo>
                  <a:pt x="474" y="1786"/>
                </a:lnTo>
                <a:lnTo>
                  <a:pt x="474" y="1810"/>
                </a:lnTo>
                <a:lnTo>
                  <a:pt x="474" y="1840"/>
                </a:lnTo>
                <a:lnTo>
                  <a:pt x="480" y="1858"/>
                </a:lnTo>
                <a:lnTo>
                  <a:pt x="480" y="1882"/>
                </a:lnTo>
                <a:lnTo>
                  <a:pt x="486" y="1900"/>
                </a:lnTo>
                <a:lnTo>
                  <a:pt x="486" y="1918"/>
                </a:lnTo>
                <a:lnTo>
                  <a:pt x="492" y="1930"/>
                </a:lnTo>
                <a:lnTo>
                  <a:pt x="492" y="1942"/>
                </a:lnTo>
                <a:lnTo>
                  <a:pt x="492" y="1954"/>
                </a:lnTo>
                <a:lnTo>
                  <a:pt x="498" y="1966"/>
                </a:lnTo>
                <a:lnTo>
                  <a:pt x="498" y="1972"/>
                </a:lnTo>
                <a:lnTo>
                  <a:pt x="504" y="1978"/>
                </a:lnTo>
                <a:lnTo>
                  <a:pt x="510" y="1972"/>
                </a:lnTo>
                <a:lnTo>
                  <a:pt x="516" y="1966"/>
                </a:lnTo>
                <a:lnTo>
                  <a:pt x="516" y="1960"/>
                </a:lnTo>
                <a:lnTo>
                  <a:pt x="522" y="1948"/>
                </a:lnTo>
                <a:lnTo>
                  <a:pt x="522" y="1936"/>
                </a:lnTo>
                <a:lnTo>
                  <a:pt x="522" y="1924"/>
                </a:lnTo>
                <a:lnTo>
                  <a:pt x="528" y="1906"/>
                </a:lnTo>
                <a:lnTo>
                  <a:pt x="528" y="1888"/>
                </a:lnTo>
                <a:lnTo>
                  <a:pt x="534" y="1870"/>
                </a:lnTo>
                <a:lnTo>
                  <a:pt x="534" y="1846"/>
                </a:lnTo>
                <a:lnTo>
                  <a:pt x="540" y="1822"/>
                </a:lnTo>
                <a:lnTo>
                  <a:pt x="540" y="1798"/>
                </a:lnTo>
                <a:lnTo>
                  <a:pt x="540" y="1768"/>
                </a:lnTo>
                <a:lnTo>
                  <a:pt x="546" y="1744"/>
                </a:lnTo>
                <a:lnTo>
                  <a:pt x="546" y="1714"/>
                </a:lnTo>
                <a:lnTo>
                  <a:pt x="552" y="1678"/>
                </a:lnTo>
                <a:lnTo>
                  <a:pt x="552" y="1648"/>
                </a:lnTo>
                <a:lnTo>
                  <a:pt x="558" y="1612"/>
                </a:lnTo>
                <a:lnTo>
                  <a:pt x="558" y="1576"/>
                </a:lnTo>
                <a:lnTo>
                  <a:pt x="558" y="1539"/>
                </a:lnTo>
                <a:lnTo>
                  <a:pt x="564" y="1503"/>
                </a:lnTo>
                <a:lnTo>
                  <a:pt x="564" y="1461"/>
                </a:lnTo>
                <a:lnTo>
                  <a:pt x="570" y="1425"/>
                </a:lnTo>
                <a:lnTo>
                  <a:pt x="570" y="1383"/>
                </a:lnTo>
                <a:lnTo>
                  <a:pt x="570" y="1341"/>
                </a:lnTo>
                <a:lnTo>
                  <a:pt x="576" y="1299"/>
                </a:lnTo>
                <a:lnTo>
                  <a:pt x="576" y="1257"/>
                </a:lnTo>
                <a:lnTo>
                  <a:pt x="582" y="1215"/>
                </a:lnTo>
                <a:lnTo>
                  <a:pt x="582" y="1173"/>
                </a:lnTo>
                <a:lnTo>
                  <a:pt x="588" y="1125"/>
                </a:lnTo>
                <a:lnTo>
                  <a:pt x="588" y="1083"/>
                </a:lnTo>
                <a:lnTo>
                  <a:pt x="588" y="1040"/>
                </a:lnTo>
                <a:lnTo>
                  <a:pt x="594" y="998"/>
                </a:lnTo>
                <a:lnTo>
                  <a:pt x="594" y="950"/>
                </a:lnTo>
                <a:lnTo>
                  <a:pt x="600" y="908"/>
                </a:lnTo>
                <a:lnTo>
                  <a:pt x="600" y="866"/>
                </a:lnTo>
                <a:lnTo>
                  <a:pt x="606" y="824"/>
                </a:lnTo>
                <a:lnTo>
                  <a:pt x="606" y="782"/>
                </a:lnTo>
                <a:lnTo>
                  <a:pt x="606" y="740"/>
                </a:lnTo>
                <a:lnTo>
                  <a:pt x="612" y="698"/>
                </a:lnTo>
                <a:lnTo>
                  <a:pt x="612" y="662"/>
                </a:lnTo>
                <a:lnTo>
                  <a:pt x="618" y="620"/>
                </a:lnTo>
                <a:lnTo>
                  <a:pt x="618" y="584"/>
                </a:lnTo>
                <a:lnTo>
                  <a:pt x="624" y="547"/>
                </a:lnTo>
                <a:lnTo>
                  <a:pt x="624" y="511"/>
                </a:lnTo>
                <a:lnTo>
                  <a:pt x="624" y="475"/>
                </a:lnTo>
                <a:lnTo>
                  <a:pt x="630" y="439"/>
                </a:lnTo>
                <a:lnTo>
                  <a:pt x="630" y="409"/>
                </a:lnTo>
                <a:lnTo>
                  <a:pt x="636" y="379"/>
                </a:lnTo>
                <a:lnTo>
                  <a:pt x="636" y="349"/>
                </a:lnTo>
                <a:lnTo>
                  <a:pt x="636" y="325"/>
                </a:lnTo>
                <a:lnTo>
                  <a:pt x="642" y="295"/>
                </a:lnTo>
                <a:lnTo>
                  <a:pt x="642" y="271"/>
                </a:lnTo>
                <a:lnTo>
                  <a:pt x="648" y="253"/>
                </a:lnTo>
                <a:lnTo>
                  <a:pt x="648" y="229"/>
                </a:lnTo>
                <a:lnTo>
                  <a:pt x="654" y="211"/>
                </a:lnTo>
                <a:lnTo>
                  <a:pt x="654" y="193"/>
                </a:lnTo>
                <a:lnTo>
                  <a:pt x="654" y="181"/>
                </a:lnTo>
                <a:lnTo>
                  <a:pt x="660" y="163"/>
                </a:lnTo>
                <a:lnTo>
                  <a:pt x="660" y="157"/>
                </a:lnTo>
                <a:lnTo>
                  <a:pt x="666" y="145"/>
                </a:lnTo>
                <a:lnTo>
                  <a:pt x="666" y="139"/>
                </a:lnTo>
                <a:lnTo>
                  <a:pt x="672" y="133"/>
                </a:lnTo>
                <a:lnTo>
                  <a:pt x="678" y="127"/>
                </a:lnTo>
                <a:lnTo>
                  <a:pt x="684" y="133"/>
                </a:lnTo>
                <a:lnTo>
                  <a:pt x="684" y="139"/>
                </a:lnTo>
                <a:lnTo>
                  <a:pt x="684" y="151"/>
                </a:lnTo>
                <a:lnTo>
                  <a:pt x="690" y="163"/>
                </a:lnTo>
                <a:lnTo>
                  <a:pt x="690" y="175"/>
                </a:lnTo>
                <a:lnTo>
                  <a:pt x="696" y="187"/>
                </a:lnTo>
                <a:lnTo>
                  <a:pt x="696" y="205"/>
                </a:lnTo>
                <a:lnTo>
                  <a:pt x="702" y="223"/>
                </a:lnTo>
                <a:lnTo>
                  <a:pt x="702" y="241"/>
                </a:lnTo>
                <a:lnTo>
                  <a:pt x="702" y="259"/>
                </a:lnTo>
                <a:lnTo>
                  <a:pt x="708" y="283"/>
                </a:lnTo>
                <a:lnTo>
                  <a:pt x="708" y="307"/>
                </a:lnTo>
                <a:lnTo>
                  <a:pt x="714" y="337"/>
                </a:lnTo>
                <a:lnTo>
                  <a:pt x="714" y="361"/>
                </a:lnTo>
                <a:lnTo>
                  <a:pt x="720" y="391"/>
                </a:lnTo>
                <a:lnTo>
                  <a:pt x="720" y="421"/>
                </a:lnTo>
                <a:lnTo>
                  <a:pt x="720" y="451"/>
                </a:lnTo>
                <a:lnTo>
                  <a:pt x="726" y="487"/>
                </a:lnTo>
                <a:lnTo>
                  <a:pt x="726" y="517"/>
                </a:lnTo>
                <a:lnTo>
                  <a:pt x="732" y="553"/>
                </a:lnTo>
                <a:lnTo>
                  <a:pt x="732" y="590"/>
                </a:lnTo>
                <a:lnTo>
                  <a:pt x="738" y="626"/>
                </a:lnTo>
                <a:lnTo>
                  <a:pt x="738" y="668"/>
                </a:lnTo>
                <a:lnTo>
                  <a:pt x="738" y="704"/>
                </a:lnTo>
                <a:lnTo>
                  <a:pt x="744" y="740"/>
                </a:lnTo>
                <a:lnTo>
                  <a:pt x="744" y="782"/>
                </a:lnTo>
                <a:lnTo>
                  <a:pt x="750" y="824"/>
                </a:lnTo>
                <a:lnTo>
                  <a:pt x="750" y="860"/>
                </a:lnTo>
                <a:lnTo>
                  <a:pt x="750" y="902"/>
                </a:lnTo>
                <a:lnTo>
                  <a:pt x="756" y="944"/>
                </a:lnTo>
                <a:lnTo>
                  <a:pt x="756" y="986"/>
                </a:lnTo>
                <a:lnTo>
                  <a:pt x="762" y="1022"/>
                </a:lnTo>
                <a:lnTo>
                  <a:pt x="762" y="1065"/>
                </a:lnTo>
                <a:lnTo>
                  <a:pt x="769" y="1107"/>
                </a:lnTo>
                <a:lnTo>
                  <a:pt x="769" y="1149"/>
                </a:lnTo>
                <a:lnTo>
                  <a:pt x="769" y="1185"/>
                </a:lnTo>
                <a:lnTo>
                  <a:pt x="775" y="1227"/>
                </a:lnTo>
                <a:lnTo>
                  <a:pt x="775" y="1263"/>
                </a:lnTo>
                <a:lnTo>
                  <a:pt x="781" y="1305"/>
                </a:lnTo>
                <a:lnTo>
                  <a:pt x="781" y="1341"/>
                </a:lnTo>
                <a:lnTo>
                  <a:pt x="787" y="1377"/>
                </a:lnTo>
                <a:lnTo>
                  <a:pt x="787" y="1413"/>
                </a:lnTo>
                <a:lnTo>
                  <a:pt x="787" y="1449"/>
                </a:lnTo>
                <a:lnTo>
                  <a:pt x="793" y="1485"/>
                </a:lnTo>
                <a:lnTo>
                  <a:pt x="793" y="1515"/>
                </a:lnTo>
                <a:lnTo>
                  <a:pt x="799" y="1545"/>
                </a:lnTo>
                <a:lnTo>
                  <a:pt x="799" y="1576"/>
                </a:lnTo>
                <a:lnTo>
                  <a:pt x="805" y="1606"/>
                </a:lnTo>
                <a:lnTo>
                  <a:pt x="805" y="1636"/>
                </a:lnTo>
                <a:lnTo>
                  <a:pt x="805" y="1660"/>
                </a:lnTo>
                <a:lnTo>
                  <a:pt x="811" y="1684"/>
                </a:lnTo>
                <a:lnTo>
                  <a:pt x="811" y="1708"/>
                </a:lnTo>
                <a:lnTo>
                  <a:pt x="817" y="1732"/>
                </a:lnTo>
                <a:lnTo>
                  <a:pt x="817" y="1750"/>
                </a:lnTo>
                <a:lnTo>
                  <a:pt x="817" y="1768"/>
                </a:lnTo>
                <a:lnTo>
                  <a:pt x="823" y="1786"/>
                </a:lnTo>
                <a:lnTo>
                  <a:pt x="823" y="1798"/>
                </a:lnTo>
                <a:lnTo>
                  <a:pt x="829" y="1816"/>
                </a:lnTo>
                <a:lnTo>
                  <a:pt x="829" y="1822"/>
                </a:lnTo>
                <a:lnTo>
                  <a:pt x="835" y="1834"/>
                </a:lnTo>
                <a:lnTo>
                  <a:pt x="835" y="1840"/>
                </a:lnTo>
                <a:lnTo>
                  <a:pt x="835" y="1846"/>
                </a:lnTo>
                <a:lnTo>
                  <a:pt x="841" y="1852"/>
                </a:lnTo>
                <a:lnTo>
                  <a:pt x="847" y="1852"/>
                </a:lnTo>
                <a:lnTo>
                  <a:pt x="853" y="1846"/>
                </a:lnTo>
                <a:lnTo>
                  <a:pt x="853" y="1840"/>
                </a:lnTo>
                <a:lnTo>
                  <a:pt x="859" y="1828"/>
                </a:lnTo>
                <a:lnTo>
                  <a:pt x="859" y="1822"/>
                </a:lnTo>
                <a:lnTo>
                  <a:pt x="865" y="1804"/>
                </a:lnTo>
                <a:lnTo>
                  <a:pt x="865" y="1792"/>
                </a:lnTo>
                <a:lnTo>
                  <a:pt x="865" y="1780"/>
                </a:lnTo>
                <a:lnTo>
                  <a:pt x="871" y="1762"/>
                </a:lnTo>
                <a:lnTo>
                  <a:pt x="871" y="1744"/>
                </a:lnTo>
                <a:lnTo>
                  <a:pt x="877" y="1720"/>
                </a:lnTo>
                <a:lnTo>
                  <a:pt x="877" y="1702"/>
                </a:lnTo>
                <a:lnTo>
                  <a:pt x="883" y="1678"/>
                </a:lnTo>
                <a:lnTo>
                  <a:pt x="883" y="1654"/>
                </a:lnTo>
                <a:lnTo>
                  <a:pt x="883" y="1624"/>
                </a:lnTo>
                <a:lnTo>
                  <a:pt x="889" y="1600"/>
                </a:lnTo>
                <a:lnTo>
                  <a:pt x="889" y="1570"/>
                </a:lnTo>
                <a:lnTo>
                  <a:pt x="895" y="1539"/>
                </a:lnTo>
                <a:lnTo>
                  <a:pt x="895" y="1509"/>
                </a:lnTo>
                <a:lnTo>
                  <a:pt x="901" y="1479"/>
                </a:lnTo>
                <a:lnTo>
                  <a:pt x="901" y="1443"/>
                </a:lnTo>
                <a:lnTo>
                  <a:pt x="901" y="1413"/>
                </a:lnTo>
                <a:lnTo>
                  <a:pt x="907" y="1377"/>
                </a:lnTo>
                <a:lnTo>
                  <a:pt x="907" y="1341"/>
                </a:lnTo>
                <a:lnTo>
                  <a:pt x="913" y="1305"/>
                </a:lnTo>
                <a:lnTo>
                  <a:pt x="913" y="1275"/>
                </a:lnTo>
                <a:lnTo>
                  <a:pt x="919" y="1233"/>
                </a:lnTo>
                <a:lnTo>
                  <a:pt x="919" y="1197"/>
                </a:lnTo>
                <a:lnTo>
                  <a:pt x="919" y="1161"/>
                </a:lnTo>
                <a:lnTo>
                  <a:pt x="925" y="1125"/>
                </a:lnTo>
                <a:lnTo>
                  <a:pt x="925" y="1089"/>
                </a:lnTo>
                <a:lnTo>
                  <a:pt x="931" y="1052"/>
                </a:lnTo>
                <a:lnTo>
                  <a:pt x="931" y="1010"/>
                </a:lnTo>
                <a:lnTo>
                  <a:pt x="931" y="974"/>
                </a:lnTo>
                <a:lnTo>
                  <a:pt x="937" y="938"/>
                </a:lnTo>
                <a:lnTo>
                  <a:pt x="937" y="902"/>
                </a:lnTo>
                <a:lnTo>
                  <a:pt x="943" y="866"/>
                </a:lnTo>
                <a:lnTo>
                  <a:pt x="943" y="830"/>
                </a:lnTo>
                <a:lnTo>
                  <a:pt x="949" y="794"/>
                </a:lnTo>
                <a:lnTo>
                  <a:pt x="949" y="764"/>
                </a:lnTo>
                <a:lnTo>
                  <a:pt x="949" y="728"/>
                </a:lnTo>
                <a:lnTo>
                  <a:pt x="955" y="692"/>
                </a:lnTo>
                <a:lnTo>
                  <a:pt x="955" y="662"/>
                </a:lnTo>
                <a:lnTo>
                  <a:pt x="961" y="632"/>
                </a:lnTo>
                <a:lnTo>
                  <a:pt x="961" y="602"/>
                </a:lnTo>
                <a:lnTo>
                  <a:pt x="967" y="572"/>
                </a:lnTo>
                <a:lnTo>
                  <a:pt x="967" y="541"/>
                </a:lnTo>
                <a:lnTo>
                  <a:pt x="967" y="517"/>
                </a:lnTo>
                <a:lnTo>
                  <a:pt x="973" y="487"/>
                </a:lnTo>
                <a:lnTo>
                  <a:pt x="973" y="463"/>
                </a:lnTo>
                <a:lnTo>
                  <a:pt x="979" y="445"/>
                </a:lnTo>
                <a:lnTo>
                  <a:pt x="979" y="421"/>
                </a:lnTo>
                <a:lnTo>
                  <a:pt x="985" y="403"/>
                </a:lnTo>
                <a:lnTo>
                  <a:pt x="985" y="379"/>
                </a:lnTo>
                <a:lnTo>
                  <a:pt x="985" y="361"/>
                </a:lnTo>
                <a:lnTo>
                  <a:pt x="991" y="349"/>
                </a:lnTo>
                <a:lnTo>
                  <a:pt x="991" y="331"/>
                </a:lnTo>
                <a:lnTo>
                  <a:pt x="997" y="319"/>
                </a:lnTo>
                <a:lnTo>
                  <a:pt x="997" y="307"/>
                </a:lnTo>
                <a:lnTo>
                  <a:pt x="997" y="301"/>
                </a:lnTo>
                <a:lnTo>
                  <a:pt x="1003" y="295"/>
                </a:lnTo>
                <a:lnTo>
                  <a:pt x="1003" y="289"/>
                </a:lnTo>
                <a:lnTo>
                  <a:pt x="1009" y="283"/>
                </a:lnTo>
                <a:lnTo>
                  <a:pt x="1015" y="277"/>
                </a:lnTo>
                <a:lnTo>
                  <a:pt x="1021" y="283"/>
                </a:lnTo>
                <a:lnTo>
                  <a:pt x="1021" y="289"/>
                </a:lnTo>
                <a:lnTo>
                  <a:pt x="1027" y="295"/>
                </a:lnTo>
                <a:lnTo>
                  <a:pt x="1027" y="307"/>
                </a:lnTo>
                <a:lnTo>
                  <a:pt x="1033" y="313"/>
                </a:lnTo>
                <a:lnTo>
                  <a:pt x="1033" y="325"/>
                </a:lnTo>
                <a:lnTo>
                  <a:pt x="1033" y="343"/>
                </a:lnTo>
                <a:lnTo>
                  <a:pt x="1039" y="355"/>
                </a:lnTo>
                <a:lnTo>
                  <a:pt x="1039" y="373"/>
                </a:lnTo>
                <a:lnTo>
                  <a:pt x="1045" y="391"/>
                </a:lnTo>
                <a:lnTo>
                  <a:pt x="1045" y="409"/>
                </a:lnTo>
                <a:lnTo>
                  <a:pt x="1045" y="427"/>
                </a:lnTo>
                <a:lnTo>
                  <a:pt x="1051" y="451"/>
                </a:lnTo>
                <a:lnTo>
                  <a:pt x="1051" y="475"/>
                </a:lnTo>
                <a:lnTo>
                  <a:pt x="1057" y="499"/>
                </a:lnTo>
                <a:lnTo>
                  <a:pt x="1057" y="523"/>
                </a:lnTo>
                <a:lnTo>
                  <a:pt x="1063" y="547"/>
                </a:lnTo>
                <a:lnTo>
                  <a:pt x="1063" y="572"/>
                </a:lnTo>
                <a:lnTo>
                  <a:pt x="1063" y="602"/>
                </a:lnTo>
                <a:lnTo>
                  <a:pt x="1069" y="632"/>
                </a:lnTo>
                <a:lnTo>
                  <a:pt x="1069" y="662"/>
                </a:lnTo>
                <a:lnTo>
                  <a:pt x="1075" y="692"/>
                </a:lnTo>
                <a:lnTo>
                  <a:pt x="1075" y="722"/>
                </a:lnTo>
                <a:lnTo>
                  <a:pt x="1081" y="752"/>
                </a:lnTo>
                <a:lnTo>
                  <a:pt x="1081" y="782"/>
                </a:lnTo>
                <a:lnTo>
                  <a:pt x="1081" y="818"/>
                </a:lnTo>
                <a:lnTo>
                  <a:pt x="1087" y="848"/>
                </a:lnTo>
                <a:lnTo>
                  <a:pt x="1087" y="884"/>
                </a:lnTo>
                <a:lnTo>
                  <a:pt x="1093" y="914"/>
                </a:lnTo>
                <a:lnTo>
                  <a:pt x="1093" y="950"/>
                </a:lnTo>
                <a:lnTo>
                  <a:pt x="1099" y="980"/>
                </a:lnTo>
                <a:lnTo>
                  <a:pt x="1099" y="1016"/>
                </a:lnTo>
                <a:lnTo>
                  <a:pt x="1099" y="1046"/>
                </a:lnTo>
                <a:lnTo>
                  <a:pt x="1105" y="1083"/>
                </a:lnTo>
                <a:lnTo>
                  <a:pt x="1105" y="1113"/>
                </a:lnTo>
                <a:lnTo>
                  <a:pt x="1111" y="1143"/>
                </a:lnTo>
                <a:lnTo>
                  <a:pt x="1111" y="1179"/>
                </a:lnTo>
                <a:lnTo>
                  <a:pt x="1111" y="1209"/>
                </a:lnTo>
                <a:lnTo>
                  <a:pt x="1117" y="1239"/>
                </a:lnTo>
                <a:lnTo>
                  <a:pt x="1117" y="1269"/>
                </a:lnTo>
                <a:lnTo>
                  <a:pt x="1123" y="1299"/>
                </a:lnTo>
                <a:lnTo>
                  <a:pt x="1123" y="1329"/>
                </a:lnTo>
                <a:lnTo>
                  <a:pt x="1129" y="1359"/>
                </a:lnTo>
                <a:lnTo>
                  <a:pt x="1129" y="1383"/>
                </a:lnTo>
                <a:lnTo>
                  <a:pt x="1129" y="1407"/>
                </a:lnTo>
                <a:lnTo>
                  <a:pt x="1135" y="1437"/>
                </a:lnTo>
                <a:lnTo>
                  <a:pt x="1135" y="1461"/>
                </a:lnTo>
                <a:lnTo>
                  <a:pt x="1141" y="1485"/>
                </a:lnTo>
                <a:lnTo>
                  <a:pt x="1141" y="1503"/>
                </a:lnTo>
                <a:lnTo>
                  <a:pt x="1147" y="1527"/>
                </a:lnTo>
                <a:lnTo>
                  <a:pt x="1147" y="1545"/>
                </a:lnTo>
                <a:lnTo>
                  <a:pt x="1147" y="1564"/>
                </a:lnTo>
                <a:lnTo>
                  <a:pt x="1153" y="1582"/>
                </a:lnTo>
                <a:lnTo>
                  <a:pt x="1153" y="1600"/>
                </a:lnTo>
                <a:lnTo>
                  <a:pt x="1159" y="1612"/>
                </a:lnTo>
                <a:lnTo>
                  <a:pt x="1159" y="1624"/>
                </a:lnTo>
                <a:lnTo>
                  <a:pt x="1165" y="1636"/>
                </a:lnTo>
                <a:lnTo>
                  <a:pt x="1165" y="1648"/>
                </a:lnTo>
                <a:lnTo>
                  <a:pt x="1165" y="1654"/>
                </a:lnTo>
                <a:lnTo>
                  <a:pt x="1171" y="1666"/>
                </a:lnTo>
                <a:lnTo>
                  <a:pt x="1177" y="1672"/>
                </a:lnTo>
                <a:lnTo>
                  <a:pt x="1183" y="1678"/>
                </a:lnTo>
                <a:lnTo>
                  <a:pt x="1189" y="1672"/>
                </a:lnTo>
                <a:lnTo>
                  <a:pt x="1195" y="1666"/>
                </a:lnTo>
                <a:lnTo>
                  <a:pt x="1195" y="1660"/>
                </a:lnTo>
                <a:lnTo>
                  <a:pt x="1195" y="1648"/>
                </a:lnTo>
                <a:lnTo>
                  <a:pt x="1201" y="1642"/>
                </a:lnTo>
                <a:lnTo>
                  <a:pt x="1201" y="1630"/>
                </a:lnTo>
                <a:lnTo>
                  <a:pt x="1207" y="1618"/>
                </a:lnTo>
                <a:lnTo>
                  <a:pt x="1207" y="1606"/>
                </a:lnTo>
                <a:lnTo>
                  <a:pt x="1213" y="1588"/>
                </a:lnTo>
                <a:lnTo>
                  <a:pt x="1213" y="1576"/>
                </a:lnTo>
                <a:lnTo>
                  <a:pt x="1213" y="1558"/>
                </a:lnTo>
                <a:lnTo>
                  <a:pt x="1219" y="1539"/>
                </a:lnTo>
                <a:lnTo>
                  <a:pt x="1219" y="1521"/>
                </a:lnTo>
                <a:lnTo>
                  <a:pt x="1225" y="1497"/>
                </a:lnTo>
                <a:lnTo>
                  <a:pt x="1225" y="1479"/>
                </a:lnTo>
                <a:lnTo>
                  <a:pt x="1225" y="1455"/>
                </a:lnTo>
                <a:lnTo>
                  <a:pt x="1231" y="1431"/>
                </a:lnTo>
                <a:lnTo>
                  <a:pt x="1231" y="1407"/>
                </a:lnTo>
                <a:lnTo>
                  <a:pt x="1237" y="1383"/>
                </a:lnTo>
                <a:lnTo>
                  <a:pt x="1237" y="1359"/>
                </a:lnTo>
                <a:lnTo>
                  <a:pt x="1243" y="1335"/>
                </a:lnTo>
                <a:lnTo>
                  <a:pt x="1243" y="1305"/>
                </a:lnTo>
                <a:lnTo>
                  <a:pt x="1243" y="1281"/>
                </a:lnTo>
                <a:lnTo>
                  <a:pt x="1249" y="1251"/>
                </a:lnTo>
                <a:lnTo>
                  <a:pt x="1249" y="1227"/>
                </a:lnTo>
                <a:lnTo>
                  <a:pt x="1255" y="1197"/>
                </a:lnTo>
                <a:lnTo>
                  <a:pt x="1255" y="1167"/>
                </a:lnTo>
                <a:lnTo>
                  <a:pt x="1261" y="1137"/>
                </a:lnTo>
                <a:lnTo>
                  <a:pt x="1261" y="1113"/>
                </a:lnTo>
                <a:lnTo>
                  <a:pt x="1261" y="1083"/>
                </a:lnTo>
                <a:lnTo>
                  <a:pt x="1267" y="1052"/>
                </a:lnTo>
                <a:lnTo>
                  <a:pt x="1267" y="1028"/>
                </a:lnTo>
                <a:lnTo>
                  <a:pt x="1273" y="998"/>
                </a:lnTo>
                <a:lnTo>
                  <a:pt x="1273" y="968"/>
                </a:lnTo>
                <a:lnTo>
                  <a:pt x="1279" y="938"/>
                </a:lnTo>
                <a:lnTo>
                  <a:pt x="1279" y="914"/>
                </a:lnTo>
                <a:lnTo>
                  <a:pt x="1279" y="884"/>
                </a:lnTo>
                <a:lnTo>
                  <a:pt x="1285" y="860"/>
                </a:lnTo>
                <a:lnTo>
                  <a:pt x="1285" y="836"/>
                </a:lnTo>
                <a:lnTo>
                  <a:pt x="1291" y="806"/>
                </a:lnTo>
                <a:lnTo>
                  <a:pt x="1291" y="782"/>
                </a:lnTo>
                <a:lnTo>
                  <a:pt x="1291" y="758"/>
                </a:lnTo>
                <a:lnTo>
                  <a:pt x="1297" y="734"/>
                </a:lnTo>
                <a:lnTo>
                  <a:pt x="1297" y="710"/>
                </a:lnTo>
                <a:lnTo>
                  <a:pt x="1303" y="692"/>
                </a:lnTo>
                <a:lnTo>
                  <a:pt x="1303" y="668"/>
                </a:lnTo>
                <a:lnTo>
                  <a:pt x="1309" y="650"/>
                </a:lnTo>
                <a:lnTo>
                  <a:pt x="1309" y="632"/>
                </a:lnTo>
                <a:lnTo>
                  <a:pt x="1309" y="614"/>
                </a:lnTo>
                <a:lnTo>
                  <a:pt x="1315" y="596"/>
                </a:lnTo>
                <a:lnTo>
                  <a:pt x="1315" y="578"/>
                </a:lnTo>
                <a:lnTo>
                  <a:pt x="1321" y="566"/>
                </a:lnTo>
                <a:lnTo>
                  <a:pt x="1321" y="547"/>
                </a:lnTo>
                <a:lnTo>
                  <a:pt x="1327" y="535"/>
                </a:lnTo>
                <a:lnTo>
                  <a:pt x="1327" y="523"/>
                </a:lnTo>
                <a:lnTo>
                  <a:pt x="1327" y="517"/>
                </a:lnTo>
                <a:lnTo>
                  <a:pt x="1333" y="505"/>
                </a:lnTo>
                <a:lnTo>
                  <a:pt x="1333" y="499"/>
                </a:lnTo>
                <a:lnTo>
                  <a:pt x="1339" y="493"/>
                </a:lnTo>
                <a:lnTo>
                  <a:pt x="1339" y="487"/>
                </a:lnTo>
                <a:lnTo>
                  <a:pt x="1345" y="481"/>
                </a:lnTo>
                <a:lnTo>
                  <a:pt x="1351" y="475"/>
                </a:lnTo>
                <a:lnTo>
                  <a:pt x="1357" y="481"/>
                </a:lnTo>
                <a:lnTo>
                  <a:pt x="1363" y="487"/>
                </a:lnTo>
                <a:lnTo>
                  <a:pt x="1363" y="499"/>
                </a:lnTo>
                <a:lnTo>
                  <a:pt x="1369" y="505"/>
                </a:lnTo>
                <a:lnTo>
                  <a:pt x="1369" y="511"/>
                </a:lnTo>
                <a:lnTo>
                  <a:pt x="1375" y="523"/>
                </a:lnTo>
                <a:lnTo>
                  <a:pt x="1375" y="535"/>
                </a:lnTo>
                <a:lnTo>
                  <a:pt x="1375" y="547"/>
                </a:lnTo>
                <a:lnTo>
                  <a:pt x="1381" y="560"/>
                </a:lnTo>
                <a:lnTo>
                  <a:pt x="1381" y="572"/>
                </a:lnTo>
                <a:lnTo>
                  <a:pt x="1387" y="590"/>
                </a:lnTo>
                <a:lnTo>
                  <a:pt x="1387" y="602"/>
                </a:lnTo>
                <a:lnTo>
                  <a:pt x="1393" y="620"/>
                </a:lnTo>
                <a:lnTo>
                  <a:pt x="1393" y="638"/>
                </a:lnTo>
                <a:lnTo>
                  <a:pt x="1393" y="656"/>
                </a:lnTo>
                <a:lnTo>
                  <a:pt x="1399" y="674"/>
                </a:lnTo>
                <a:lnTo>
                  <a:pt x="1399" y="698"/>
                </a:lnTo>
                <a:lnTo>
                  <a:pt x="1405" y="716"/>
                </a:lnTo>
                <a:lnTo>
                  <a:pt x="1405" y="734"/>
                </a:lnTo>
                <a:lnTo>
                  <a:pt x="1405" y="758"/>
                </a:lnTo>
                <a:lnTo>
                  <a:pt x="1411" y="776"/>
                </a:lnTo>
                <a:lnTo>
                  <a:pt x="1411" y="800"/>
                </a:lnTo>
                <a:lnTo>
                  <a:pt x="1417" y="824"/>
                </a:lnTo>
                <a:lnTo>
                  <a:pt x="1417" y="848"/>
                </a:lnTo>
                <a:lnTo>
                  <a:pt x="1423" y="872"/>
                </a:lnTo>
                <a:lnTo>
                  <a:pt x="1423" y="890"/>
                </a:lnTo>
                <a:lnTo>
                  <a:pt x="1423" y="914"/>
                </a:lnTo>
                <a:lnTo>
                  <a:pt x="1429" y="938"/>
                </a:lnTo>
                <a:lnTo>
                  <a:pt x="1429" y="962"/>
                </a:lnTo>
                <a:lnTo>
                  <a:pt x="1435" y="986"/>
                </a:lnTo>
                <a:lnTo>
                  <a:pt x="1435" y="1010"/>
                </a:lnTo>
                <a:lnTo>
                  <a:pt x="1441" y="1034"/>
                </a:lnTo>
                <a:lnTo>
                  <a:pt x="1441" y="1059"/>
                </a:lnTo>
                <a:lnTo>
                  <a:pt x="1441" y="1077"/>
                </a:lnTo>
                <a:lnTo>
                  <a:pt x="1447" y="1101"/>
                </a:lnTo>
                <a:lnTo>
                  <a:pt x="1447" y="1125"/>
                </a:lnTo>
                <a:lnTo>
                  <a:pt x="1453" y="1149"/>
                </a:lnTo>
                <a:lnTo>
                  <a:pt x="1453" y="1167"/>
                </a:lnTo>
                <a:lnTo>
                  <a:pt x="1459" y="1191"/>
                </a:lnTo>
                <a:lnTo>
                  <a:pt x="1459" y="1209"/>
                </a:lnTo>
                <a:lnTo>
                  <a:pt x="1459" y="1227"/>
                </a:lnTo>
                <a:lnTo>
                  <a:pt x="1465" y="1251"/>
                </a:lnTo>
                <a:lnTo>
                  <a:pt x="1465" y="1269"/>
                </a:lnTo>
                <a:lnTo>
                  <a:pt x="1471" y="1287"/>
                </a:lnTo>
                <a:lnTo>
                  <a:pt x="1471" y="1305"/>
                </a:lnTo>
                <a:lnTo>
                  <a:pt x="1471" y="1317"/>
                </a:lnTo>
                <a:lnTo>
                  <a:pt x="1477" y="1335"/>
                </a:lnTo>
                <a:lnTo>
                  <a:pt x="1477" y="1347"/>
                </a:lnTo>
                <a:lnTo>
                  <a:pt x="1483" y="1365"/>
                </a:lnTo>
                <a:lnTo>
                  <a:pt x="1483" y="1377"/>
                </a:lnTo>
                <a:lnTo>
                  <a:pt x="1489" y="1389"/>
                </a:lnTo>
                <a:lnTo>
                  <a:pt x="1489" y="1401"/>
                </a:lnTo>
                <a:lnTo>
                  <a:pt x="1489" y="1413"/>
                </a:lnTo>
                <a:lnTo>
                  <a:pt x="1495" y="1419"/>
                </a:lnTo>
                <a:lnTo>
                  <a:pt x="1495" y="1431"/>
                </a:lnTo>
                <a:lnTo>
                  <a:pt x="1501" y="1437"/>
                </a:lnTo>
                <a:lnTo>
                  <a:pt x="1501" y="1443"/>
                </a:lnTo>
                <a:lnTo>
                  <a:pt x="1507" y="1449"/>
                </a:lnTo>
                <a:lnTo>
                  <a:pt x="1507" y="1455"/>
                </a:lnTo>
                <a:lnTo>
                  <a:pt x="1513" y="1461"/>
                </a:lnTo>
                <a:lnTo>
                  <a:pt x="1519" y="1461"/>
                </a:lnTo>
                <a:lnTo>
                  <a:pt x="1525" y="1455"/>
                </a:lnTo>
                <a:lnTo>
                  <a:pt x="1531" y="1449"/>
                </a:lnTo>
                <a:lnTo>
                  <a:pt x="1537" y="1443"/>
                </a:lnTo>
                <a:lnTo>
                  <a:pt x="1537" y="1437"/>
                </a:lnTo>
                <a:lnTo>
                  <a:pt x="1537" y="1425"/>
                </a:lnTo>
                <a:lnTo>
                  <a:pt x="1543" y="1419"/>
                </a:lnTo>
                <a:lnTo>
                  <a:pt x="1543" y="1407"/>
                </a:lnTo>
                <a:lnTo>
                  <a:pt x="1549" y="1401"/>
                </a:lnTo>
                <a:lnTo>
                  <a:pt x="1549" y="1389"/>
                </a:lnTo>
                <a:lnTo>
                  <a:pt x="1555" y="1377"/>
                </a:lnTo>
                <a:lnTo>
                  <a:pt x="1555" y="1365"/>
                </a:lnTo>
                <a:lnTo>
                  <a:pt x="1555" y="1353"/>
                </a:lnTo>
                <a:lnTo>
                  <a:pt x="1561" y="1335"/>
                </a:lnTo>
                <a:lnTo>
                  <a:pt x="1561" y="1323"/>
                </a:lnTo>
                <a:lnTo>
                  <a:pt x="1567" y="1311"/>
                </a:lnTo>
                <a:lnTo>
                  <a:pt x="1567" y="1293"/>
                </a:lnTo>
                <a:lnTo>
                  <a:pt x="1573" y="1275"/>
                </a:lnTo>
                <a:lnTo>
                  <a:pt x="1573" y="1263"/>
                </a:lnTo>
                <a:lnTo>
                  <a:pt x="1573" y="1245"/>
                </a:lnTo>
                <a:lnTo>
                  <a:pt x="1579" y="1227"/>
                </a:lnTo>
                <a:lnTo>
                  <a:pt x="1579" y="1209"/>
                </a:lnTo>
                <a:lnTo>
                  <a:pt x="1585" y="1191"/>
                </a:lnTo>
                <a:lnTo>
                  <a:pt x="1585" y="1173"/>
                </a:lnTo>
                <a:lnTo>
                  <a:pt x="1585" y="1161"/>
                </a:lnTo>
                <a:lnTo>
                  <a:pt x="1591" y="1143"/>
                </a:lnTo>
                <a:lnTo>
                  <a:pt x="1591" y="1125"/>
                </a:lnTo>
                <a:lnTo>
                  <a:pt x="1597" y="1101"/>
                </a:lnTo>
                <a:lnTo>
                  <a:pt x="1597" y="1083"/>
                </a:lnTo>
                <a:lnTo>
                  <a:pt x="1603" y="1065"/>
                </a:lnTo>
                <a:lnTo>
                  <a:pt x="1603" y="1046"/>
                </a:lnTo>
                <a:lnTo>
                  <a:pt x="1603" y="1028"/>
                </a:lnTo>
                <a:lnTo>
                  <a:pt x="1609" y="1016"/>
                </a:lnTo>
                <a:lnTo>
                  <a:pt x="1609" y="998"/>
                </a:lnTo>
                <a:lnTo>
                  <a:pt x="1615" y="980"/>
                </a:lnTo>
                <a:lnTo>
                  <a:pt x="1615" y="962"/>
                </a:lnTo>
                <a:lnTo>
                  <a:pt x="1621" y="944"/>
                </a:lnTo>
                <a:lnTo>
                  <a:pt x="1621" y="926"/>
                </a:lnTo>
                <a:lnTo>
                  <a:pt x="1621" y="914"/>
                </a:lnTo>
                <a:lnTo>
                  <a:pt x="1627" y="896"/>
                </a:lnTo>
                <a:lnTo>
                  <a:pt x="1627" y="884"/>
                </a:lnTo>
                <a:lnTo>
                  <a:pt x="1633" y="866"/>
                </a:lnTo>
                <a:lnTo>
                  <a:pt x="1633" y="854"/>
                </a:lnTo>
                <a:lnTo>
                  <a:pt x="1639" y="842"/>
                </a:lnTo>
                <a:lnTo>
                  <a:pt x="1639" y="824"/>
                </a:lnTo>
                <a:lnTo>
                  <a:pt x="1639" y="812"/>
                </a:lnTo>
                <a:lnTo>
                  <a:pt x="1645" y="800"/>
                </a:lnTo>
                <a:lnTo>
                  <a:pt x="1645" y="788"/>
                </a:lnTo>
                <a:lnTo>
                  <a:pt x="1651" y="782"/>
                </a:lnTo>
                <a:lnTo>
                  <a:pt x="1651" y="770"/>
                </a:lnTo>
                <a:lnTo>
                  <a:pt x="1651" y="758"/>
                </a:lnTo>
                <a:lnTo>
                  <a:pt x="1657" y="752"/>
                </a:lnTo>
                <a:lnTo>
                  <a:pt x="1657" y="746"/>
                </a:lnTo>
                <a:lnTo>
                  <a:pt x="1663" y="740"/>
                </a:lnTo>
                <a:lnTo>
                  <a:pt x="1663" y="728"/>
                </a:lnTo>
                <a:lnTo>
                  <a:pt x="1669" y="722"/>
                </a:lnTo>
                <a:lnTo>
                  <a:pt x="1669" y="716"/>
                </a:lnTo>
                <a:lnTo>
                  <a:pt x="1675" y="710"/>
                </a:lnTo>
                <a:lnTo>
                  <a:pt x="1681" y="704"/>
                </a:lnTo>
                <a:lnTo>
                  <a:pt x="1687" y="710"/>
                </a:lnTo>
                <a:lnTo>
                  <a:pt x="1693" y="710"/>
                </a:lnTo>
                <a:lnTo>
                  <a:pt x="1699" y="716"/>
                </a:lnTo>
                <a:lnTo>
                  <a:pt x="1699" y="722"/>
                </a:lnTo>
                <a:lnTo>
                  <a:pt x="1705" y="728"/>
                </a:lnTo>
                <a:lnTo>
                  <a:pt x="1705" y="734"/>
                </a:lnTo>
                <a:lnTo>
                  <a:pt x="1711" y="740"/>
                </a:lnTo>
                <a:lnTo>
                  <a:pt x="1711" y="746"/>
                </a:lnTo>
                <a:lnTo>
                  <a:pt x="1717" y="752"/>
                </a:lnTo>
                <a:lnTo>
                  <a:pt x="1717" y="764"/>
                </a:lnTo>
                <a:lnTo>
                  <a:pt x="1717" y="770"/>
                </a:lnTo>
                <a:lnTo>
                  <a:pt x="1723" y="782"/>
                </a:lnTo>
                <a:lnTo>
                  <a:pt x="1723" y="788"/>
                </a:lnTo>
                <a:lnTo>
                  <a:pt x="1729" y="800"/>
                </a:lnTo>
                <a:lnTo>
                  <a:pt x="1729" y="812"/>
                </a:lnTo>
                <a:lnTo>
                  <a:pt x="1735" y="818"/>
                </a:lnTo>
                <a:lnTo>
                  <a:pt x="1735" y="830"/>
                </a:lnTo>
                <a:lnTo>
                  <a:pt x="1735" y="842"/>
                </a:lnTo>
                <a:lnTo>
                  <a:pt x="1741" y="854"/>
                </a:lnTo>
                <a:lnTo>
                  <a:pt x="1741" y="866"/>
                </a:lnTo>
                <a:lnTo>
                  <a:pt x="1747" y="878"/>
                </a:lnTo>
                <a:lnTo>
                  <a:pt x="1747" y="890"/>
                </a:lnTo>
                <a:lnTo>
                  <a:pt x="1753" y="902"/>
                </a:lnTo>
                <a:lnTo>
                  <a:pt x="1753" y="914"/>
                </a:lnTo>
                <a:lnTo>
                  <a:pt x="1753" y="926"/>
                </a:lnTo>
                <a:lnTo>
                  <a:pt x="1759" y="938"/>
                </a:lnTo>
                <a:lnTo>
                  <a:pt x="1759" y="950"/>
                </a:lnTo>
                <a:lnTo>
                  <a:pt x="1765" y="962"/>
                </a:lnTo>
                <a:lnTo>
                  <a:pt x="1765" y="974"/>
                </a:lnTo>
                <a:lnTo>
                  <a:pt x="1765" y="986"/>
                </a:lnTo>
                <a:lnTo>
                  <a:pt x="1771" y="998"/>
                </a:lnTo>
                <a:lnTo>
                  <a:pt x="1771" y="1010"/>
                </a:lnTo>
                <a:lnTo>
                  <a:pt x="1777" y="1022"/>
                </a:lnTo>
                <a:lnTo>
                  <a:pt x="1777" y="1034"/>
                </a:lnTo>
                <a:lnTo>
                  <a:pt x="1783" y="1046"/>
                </a:lnTo>
                <a:lnTo>
                  <a:pt x="1783" y="1059"/>
                </a:lnTo>
                <a:lnTo>
                  <a:pt x="1783" y="1071"/>
                </a:lnTo>
                <a:lnTo>
                  <a:pt x="1789" y="1083"/>
                </a:lnTo>
                <a:lnTo>
                  <a:pt x="1789" y="1095"/>
                </a:lnTo>
                <a:lnTo>
                  <a:pt x="1795" y="1107"/>
                </a:lnTo>
                <a:lnTo>
                  <a:pt x="1795" y="1113"/>
                </a:lnTo>
                <a:lnTo>
                  <a:pt x="1801" y="1125"/>
                </a:lnTo>
                <a:lnTo>
                  <a:pt x="1801" y="1131"/>
                </a:lnTo>
                <a:lnTo>
                  <a:pt x="1801" y="1143"/>
                </a:lnTo>
                <a:lnTo>
                  <a:pt x="1807" y="1149"/>
                </a:lnTo>
                <a:lnTo>
                  <a:pt x="1807" y="1161"/>
                </a:lnTo>
                <a:lnTo>
                  <a:pt x="1813" y="1167"/>
                </a:lnTo>
                <a:lnTo>
                  <a:pt x="1813" y="1173"/>
                </a:lnTo>
                <a:lnTo>
                  <a:pt x="1819" y="1179"/>
                </a:lnTo>
                <a:lnTo>
                  <a:pt x="1819" y="1185"/>
                </a:lnTo>
                <a:lnTo>
                  <a:pt x="1819" y="1191"/>
                </a:lnTo>
                <a:lnTo>
                  <a:pt x="1825" y="1197"/>
                </a:lnTo>
                <a:lnTo>
                  <a:pt x="1831" y="1203"/>
                </a:lnTo>
                <a:lnTo>
                  <a:pt x="1831" y="1209"/>
                </a:lnTo>
                <a:lnTo>
                  <a:pt x="1837" y="1215"/>
                </a:lnTo>
                <a:lnTo>
                  <a:pt x="1844" y="1221"/>
                </a:lnTo>
                <a:lnTo>
                  <a:pt x="1850" y="1221"/>
                </a:lnTo>
                <a:lnTo>
                  <a:pt x="1856" y="1221"/>
                </a:lnTo>
                <a:lnTo>
                  <a:pt x="1862" y="1215"/>
                </a:lnTo>
                <a:lnTo>
                  <a:pt x="1868" y="1209"/>
                </a:lnTo>
                <a:lnTo>
                  <a:pt x="1874" y="1203"/>
                </a:lnTo>
                <a:lnTo>
                  <a:pt x="1880" y="1197"/>
                </a:lnTo>
                <a:lnTo>
                  <a:pt x="1880" y="1191"/>
                </a:lnTo>
                <a:lnTo>
                  <a:pt x="1880" y="1185"/>
                </a:lnTo>
                <a:lnTo>
                  <a:pt x="1886" y="1179"/>
                </a:lnTo>
                <a:lnTo>
                  <a:pt x="1892" y="1173"/>
                </a:lnTo>
                <a:lnTo>
                  <a:pt x="1892" y="1167"/>
                </a:lnTo>
                <a:lnTo>
                  <a:pt x="1898" y="1161"/>
                </a:lnTo>
                <a:lnTo>
                  <a:pt x="1898" y="1155"/>
                </a:lnTo>
                <a:lnTo>
                  <a:pt x="1898" y="1143"/>
                </a:lnTo>
                <a:lnTo>
                  <a:pt x="1904" y="1137"/>
                </a:lnTo>
                <a:lnTo>
                  <a:pt x="1904" y="1131"/>
                </a:lnTo>
                <a:lnTo>
                  <a:pt x="1910" y="1125"/>
                </a:lnTo>
                <a:lnTo>
                  <a:pt x="1910" y="1119"/>
                </a:lnTo>
                <a:lnTo>
                  <a:pt x="1916" y="1113"/>
                </a:lnTo>
                <a:lnTo>
                  <a:pt x="1916" y="1107"/>
                </a:lnTo>
                <a:lnTo>
                  <a:pt x="1916" y="1095"/>
                </a:lnTo>
                <a:lnTo>
                  <a:pt x="1922" y="1089"/>
                </a:lnTo>
                <a:lnTo>
                  <a:pt x="1922" y="1083"/>
                </a:lnTo>
                <a:lnTo>
                  <a:pt x="1928" y="1077"/>
                </a:lnTo>
                <a:lnTo>
                  <a:pt x="1928" y="1071"/>
                </a:lnTo>
                <a:lnTo>
                  <a:pt x="1934" y="1065"/>
                </a:lnTo>
                <a:lnTo>
                  <a:pt x="1934" y="1052"/>
                </a:lnTo>
                <a:lnTo>
                  <a:pt x="1934" y="1046"/>
                </a:lnTo>
                <a:lnTo>
                  <a:pt x="1940" y="1040"/>
                </a:lnTo>
                <a:lnTo>
                  <a:pt x="1940" y="1034"/>
                </a:lnTo>
                <a:lnTo>
                  <a:pt x="1946" y="1028"/>
                </a:lnTo>
                <a:lnTo>
                  <a:pt x="1946" y="1022"/>
                </a:lnTo>
                <a:lnTo>
                  <a:pt x="1946" y="1016"/>
                </a:lnTo>
                <a:lnTo>
                  <a:pt x="1952" y="1010"/>
                </a:lnTo>
                <a:lnTo>
                  <a:pt x="1952" y="1004"/>
                </a:lnTo>
                <a:lnTo>
                  <a:pt x="1958" y="998"/>
                </a:lnTo>
                <a:lnTo>
                  <a:pt x="1964" y="992"/>
                </a:lnTo>
                <a:lnTo>
                  <a:pt x="1964" y="986"/>
                </a:lnTo>
                <a:lnTo>
                  <a:pt x="1970" y="980"/>
                </a:lnTo>
                <a:lnTo>
                  <a:pt x="1970" y="974"/>
                </a:lnTo>
                <a:lnTo>
                  <a:pt x="1976" y="968"/>
                </a:lnTo>
                <a:lnTo>
                  <a:pt x="1982" y="962"/>
                </a:lnTo>
                <a:lnTo>
                  <a:pt x="1988" y="956"/>
                </a:lnTo>
                <a:lnTo>
                  <a:pt x="1994" y="950"/>
                </a:lnTo>
                <a:lnTo>
                  <a:pt x="2000" y="950"/>
                </a:lnTo>
                <a:lnTo>
                  <a:pt x="2006" y="950"/>
                </a:lnTo>
                <a:lnTo>
                  <a:pt x="2012" y="950"/>
                </a:lnTo>
                <a:lnTo>
                  <a:pt x="2018" y="956"/>
                </a:lnTo>
                <a:lnTo>
                  <a:pt x="2024" y="956"/>
                </a:lnTo>
                <a:lnTo>
                  <a:pt x="2030" y="962"/>
                </a:lnTo>
                <a:lnTo>
                  <a:pt x="2036" y="968"/>
                </a:lnTo>
                <a:lnTo>
                  <a:pt x="2042" y="974"/>
                </a:lnTo>
                <a:lnTo>
                  <a:pt x="2048" y="980"/>
                </a:lnTo>
                <a:lnTo>
                  <a:pt x="2054" y="986"/>
                </a:lnTo>
                <a:lnTo>
                  <a:pt x="2060" y="992"/>
                </a:lnTo>
                <a:lnTo>
                  <a:pt x="2066" y="998"/>
                </a:lnTo>
                <a:lnTo>
                  <a:pt x="2072" y="1004"/>
                </a:lnTo>
                <a:lnTo>
                  <a:pt x="2078" y="1010"/>
                </a:lnTo>
                <a:lnTo>
                  <a:pt x="2084" y="1016"/>
                </a:lnTo>
                <a:lnTo>
                  <a:pt x="2090" y="1016"/>
                </a:lnTo>
                <a:lnTo>
                  <a:pt x="2096" y="1022"/>
                </a:lnTo>
                <a:lnTo>
                  <a:pt x="2102" y="1022"/>
                </a:lnTo>
                <a:lnTo>
                  <a:pt x="2108" y="1022"/>
                </a:lnTo>
                <a:lnTo>
                  <a:pt x="2114" y="1022"/>
                </a:lnTo>
                <a:lnTo>
                  <a:pt x="2120" y="1022"/>
                </a:lnTo>
                <a:lnTo>
                  <a:pt x="2126" y="1022"/>
                </a:lnTo>
                <a:lnTo>
                  <a:pt x="2132" y="1022"/>
                </a:lnTo>
                <a:lnTo>
                  <a:pt x="2138" y="1016"/>
                </a:lnTo>
                <a:lnTo>
                  <a:pt x="2144" y="1010"/>
                </a:lnTo>
                <a:lnTo>
                  <a:pt x="2150" y="1004"/>
                </a:lnTo>
                <a:lnTo>
                  <a:pt x="2156" y="1004"/>
                </a:lnTo>
                <a:lnTo>
                  <a:pt x="2162" y="998"/>
                </a:lnTo>
                <a:lnTo>
                  <a:pt x="2168" y="992"/>
                </a:lnTo>
                <a:lnTo>
                  <a:pt x="2174" y="986"/>
                </a:lnTo>
                <a:lnTo>
                  <a:pt x="2180" y="980"/>
                </a:lnTo>
                <a:lnTo>
                  <a:pt x="2186" y="974"/>
                </a:lnTo>
                <a:lnTo>
                  <a:pt x="2192" y="968"/>
                </a:lnTo>
                <a:lnTo>
                  <a:pt x="2198" y="962"/>
                </a:lnTo>
                <a:lnTo>
                  <a:pt x="2204" y="956"/>
                </a:lnTo>
                <a:lnTo>
                  <a:pt x="2210" y="950"/>
                </a:lnTo>
                <a:lnTo>
                  <a:pt x="2216" y="950"/>
                </a:lnTo>
                <a:lnTo>
                  <a:pt x="2222" y="950"/>
                </a:lnTo>
                <a:lnTo>
                  <a:pt x="2228" y="950"/>
                </a:lnTo>
                <a:lnTo>
                  <a:pt x="2234" y="956"/>
                </a:lnTo>
                <a:lnTo>
                  <a:pt x="2240" y="956"/>
                </a:lnTo>
                <a:lnTo>
                  <a:pt x="2246" y="962"/>
                </a:lnTo>
                <a:lnTo>
                  <a:pt x="2252" y="968"/>
                </a:lnTo>
                <a:lnTo>
                  <a:pt x="2258" y="974"/>
                </a:lnTo>
                <a:lnTo>
                  <a:pt x="2258" y="980"/>
                </a:lnTo>
                <a:lnTo>
                  <a:pt x="2264" y="986"/>
                </a:lnTo>
                <a:lnTo>
                  <a:pt x="2270" y="992"/>
                </a:lnTo>
                <a:lnTo>
                  <a:pt x="2270" y="998"/>
                </a:lnTo>
                <a:lnTo>
                  <a:pt x="2276" y="1004"/>
                </a:lnTo>
                <a:lnTo>
                  <a:pt x="2276" y="1010"/>
                </a:lnTo>
                <a:lnTo>
                  <a:pt x="2276" y="1016"/>
                </a:lnTo>
                <a:lnTo>
                  <a:pt x="2282" y="1022"/>
                </a:lnTo>
                <a:lnTo>
                  <a:pt x="2288" y="1034"/>
                </a:lnTo>
                <a:lnTo>
                  <a:pt x="2288" y="1040"/>
                </a:lnTo>
                <a:lnTo>
                  <a:pt x="2294" y="1046"/>
                </a:lnTo>
                <a:lnTo>
                  <a:pt x="2294" y="1052"/>
                </a:lnTo>
                <a:lnTo>
                  <a:pt x="2294" y="1059"/>
                </a:lnTo>
                <a:lnTo>
                  <a:pt x="2300" y="1065"/>
                </a:lnTo>
                <a:lnTo>
                  <a:pt x="2300" y="1071"/>
                </a:lnTo>
                <a:lnTo>
                  <a:pt x="2306" y="1077"/>
                </a:lnTo>
                <a:lnTo>
                  <a:pt x="2306" y="1083"/>
                </a:lnTo>
                <a:lnTo>
                  <a:pt x="2306" y="1095"/>
                </a:lnTo>
                <a:lnTo>
                  <a:pt x="2312" y="1101"/>
                </a:lnTo>
                <a:lnTo>
                  <a:pt x="2312" y="1107"/>
                </a:lnTo>
                <a:lnTo>
                  <a:pt x="2318" y="1113"/>
                </a:lnTo>
                <a:lnTo>
                  <a:pt x="2318" y="1119"/>
                </a:lnTo>
                <a:lnTo>
                  <a:pt x="2324" y="1125"/>
                </a:lnTo>
                <a:lnTo>
                  <a:pt x="2324" y="1137"/>
                </a:lnTo>
                <a:lnTo>
                  <a:pt x="2324" y="1143"/>
                </a:lnTo>
                <a:lnTo>
                  <a:pt x="2330" y="1149"/>
                </a:lnTo>
                <a:lnTo>
                  <a:pt x="2330" y="1155"/>
                </a:lnTo>
                <a:lnTo>
                  <a:pt x="2336" y="1161"/>
                </a:lnTo>
                <a:lnTo>
                  <a:pt x="2336" y="1167"/>
                </a:lnTo>
                <a:lnTo>
                  <a:pt x="2342" y="1173"/>
                </a:lnTo>
                <a:lnTo>
                  <a:pt x="2342" y="1179"/>
                </a:lnTo>
                <a:lnTo>
                  <a:pt x="2342" y="1185"/>
                </a:lnTo>
                <a:lnTo>
                  <a:pt x="2348" y="1191"/>
                </a:lnTo>
                <a:lnTo>
                  <a:pt x="2354" y="1197"/>
                </a:lnTo>
                <a:lnTo>
                  <a:pt x="2360" y="1203"/>
                </a:lnTo>
                <a:lnTo>
                  <a:pt x="2360" y="1209"/>
                </a:lnTo>
                <a:lnTo>
                  <a:pt x="2366" y="1215"/>
                </a:lnTo>
                <a:lnTo>
                  <a:pt x="2372" y="1221"/>
                </a:lnTo>
                <a:lnTo>
                  <a:pt x="2378" y="1221"/>
                </a:lnTo>
                <a:lnTo>
                  <a:pt x="2384" y="1221"/>
                </a:lnTo>
                <a:lnTo>
                  <a:pt x="2390" y="1215"/>
                </a:lnTo>
                <a:lnTo>
                  <a:pt x="2396" y="1209"/>
                </a:lnTo>
                <a:lnTo>
                  <a:pt x="2402" y="1203"/>
                </a:lnTo>
                <a:lnTo>
                  <a:pt x="2408" y="1197"/>
                </a:lnTo>
                <a:lnTo>
                  <a:pt x="2408" y="1191"/>
                </a:lnTo>
                <a:lnTo>
                  <a:pt x="2408" y="1185"/>
                </a:lnTo>
                <a:lnTo>
                  <a:pt x="2414" y="1179"/>
                </a:lnTo>
                <a:lnTo>
                  <a:pt x="2414" y="1173"/>
                </a:lnTo>
                <a:lnTo>
                  <a:pt x="2420" y="1161"/>
                </a:lnTo>
                <a:lnTo>
                  <a:pt x="2420" y="1155"/>
                </a:lnTo>
                <a:lnTo>
                  <a:pt x="2420" y="1149"/>
                </a:lnTo>
                <a:lnTo>
                  <a:pt x="2426" y="1137"/>
                </a:lnTo>
                <a:lnTo>
                  <a:pt x="2426" y="1131"/>
                </a:lnTo>
                <a:lnTo>
                  <a:pt x="2432" y="1119"/>
                </a:lnTo>
                <a:lnTo>
                  <a:pt x="2432" y="1113"/>
                </a:lnTo>
                <a:lnTo>
                  <a:pt x="2438" y="1101"/>
                </a:lnTo>
                <a:lnTo>
                  <a:pt x="2438" y="1089"/>
                </a:lnTo>
                <a:lnTo>
                  <a:pt x="2438" y="1077"/>
                </a:lnTo>
                <a:lnTo>
                  <a:pt x="2444" y="1071"/>
                </a:lnTo>
                <a:lnTo>
                  <a:pt x="2444" y="1059"/>
                </a:lnTo>
                <a:lnTo>
                  <a:pt x="2450" y="1046"/>
                </a:lnTo>
                <a:lnTo>
                  <a:pt x="2450" y="1034"/>
                </a:lnTo>
                <a:lnTo>
                  <a:pt x="2456" y="1022"/>
                </a:lnTo>
                <a:lnTo>
                  <a:pt x="2456" y="1010"/>
                </a:lnTo>
                <a:lnTo>
                  <a:pt x="2456" y="998"/>
                </a:lnTo>
                <a:lnTo>
                  <a:pt x="2462" y="986"/>
                </a:lnTo>
                <a:lnTo>
                  <a:pt x="2462" y="974"/>
                </a:lnTo>
                <a:lnTo>
                  <a:pt x="2468" y="962"/>
                </a:lnTo>
                <a:lnTo>
                  <a:pt x="2468" y="944"/>
                </a:lnTo>
                <a:lnTo>
                  <a:pt x="2474" y="932"/>
                </a:lnTo>
                <a:lnTo>
                  <a:pt x="2474" y="920"/>
                </a:lnTo>
                <a:lnTo>
                  <a:pt x="2474" y="908"/>
                </a:lnTo>
                <a:lnTo>
                  <a:pt x="2480" y="896"/>
                </a:lnTo>
                <a:lnTo>
                  <a:pt x="2480" y="884"/>
                </a:lnTo>
                <a:lnTo>
                  <a:pt x="2486" y="872"/>
                </a:lnTo>
                <a:lnTo>
                  <a:pt x="2486" y="860"/>
                </a:lnTo>
                <a:lnTo>
                  <a:pt x="2486" y="848"/>
                </a:lnTo>
                <a:lnTo>
                  <a:pt x="2492" y="836"/>
                </a:lnTo>
                <a:lnTo>
                  <a:pt x="2492" y="824"/>
                </a:lnTo>
                <a:lnTo>
                  <a:pt x="2498" y="818"/>
                </a:lnTo>
                <a:lnTo>
                  <a:pt x="2498" y="806"/>
                </a:lnTo>
                <a:lnTo>
                  <a:pt x="2504" y="794"/>
                </a:lnTo>
                <a:lnTo>
                  <a:pt x="2504" y="788"/>
                </a:lnTo>
                <a:lnTo>
                  <a:pt x="2504" y="776"/>
                </a:lnTo>
                <a:lnTo>
                  <a:pt x="2510" y="770"/>
                </a:lnTo>
                <a:lnTo>
                  <a:pt x="2510" y="758"/>
                </a:lnTo>
                <a:lnTo>
                  <a:pt x="2516" y="752"/>
                </a:lnTo>
                <a:lnTo>
                  <a:pt x="2516" y="746"/>
                </a:lnTo>
                <a:lnTo>
                  <a:pt x="2522" y="740"/>
                </a:lnTo>
                <a:lnTo>
                  <a:pt x="2522" y="734"/>
                </a:lnTo>
                <a:lnTo>
                  <a:pt x="2522" y="728"/>
                </a:lnTo>
                <a:lnTo>
                  <a:pt x="2528" y="722"/>
                </a:lnTo>
                <a:lnTo>
                  <a:pt x="2534" y="716"/>
                </a:lnTo>
                <a:lnTo>
                  <a:pt x="2540" y="710"/>
                </a:lnTo>
                <a:lnTo>
                  <a:pt x="2546" y="704"/>
                </a:lnTo>
                <a:lnTo>
                  <a:pt x="2552" y="710"/>
                </a:lnTo>
                <a:lnTo>
                  <a:pt x="2558" y="716"/>
                </a:lnTo>
                <a:lnTo>
                  <a:pt x="2558" y="722"/>
                </a:lnTo>
                <a:lnTo>
                  <a:pt x="2564" y="728"/>
                </a:lnTo>
                <a:lnTo>
                  <a:pt x="2564" y="734"/>
                </a:lnTo>
                <a:lnTo>
                  <a:pt x="2570" y="740"/>
                </a:lnTo>
                <a:lnTo>
                  <a:pt x="2570" y="746"/>
                </a:lnTo>
                <a:lnTo>
                  <a:pt x="2570" y="758"/>
                </a:lnTo>
                <a:lnTo>
                  <a:pt x="2576" y="764"/>
                </a:lnTo>
                <a:lnTo>
                  <a:pt x="2576" y="776"/>
                </a:lnTo>
                <a:lnTo>
                  <a:pt x="2582" y="782"/>
                </a:lnTo>
                <a:lnTo>
                  <a:pt x="2582" y="794"/>
                </a:lnTo>
                <a:lnTo>
                  <a:pt x="2588" y="806"/>
                </a:lnTo>
                <a:lnTo>
                  <a:pt x="2588" y="818"/>
                </a:lnTo>
                <a:lnTo>
                  <a:pt x="2588" y="830"/>
                </a:lnTo>
                <a:lnTo>
                  <a:pt x="2594" y="842"/>
                </a:lnTo>
                <a:lnTo>
                  <a:pt x="2594" y="860"/>
                </a:lnTo>
                <a:lnTo>
                  <a:pt x="2600" y="872"/>
                </a:lnTo>
                <a:lnTo>
                  <a:pt x="2600" y="884"/>
                </a:lnTo>
                <a:lnTo>
                  <a:pt x="2600" y="902"/>
                </a:lnTo>
                <a:lnTo>
                  <a:pt x="2606" y="920"/>
                </a:lnTo>
                <a:lnTo>
                  <a:pt x="2606" y="932"/>
                </a:lnTo>
                <a:lnTo>
                  <a:pt x="2612" y="950"/>
                </a:lnTo>
                <a:lnTo>
                  <a:pt x="2612" y="968"/>
                </a:lnTo>
                <a:lnTo>
                  <a:pt x="2618" y="986"/>
                </a:lnTo>
                <a:lnTo>
                  <a:pt x="2618" y="1004"/>
                </a:lnTo>
                <a:lnTo>
                  <a:pt x="2618" y="1022"/>
                </a:lnTo>
                <a:lnTo>
                  <a:pt x="2624" y="1034"/>
                </a:lnTo>
                <a:lnTo>
                  <a:pt x="2624" y="1052"/>
                </a:lnTo>
                <a:lnTo>
                  <a:pt x="2630" y="1071"/>
                </a:lnTo>
                <a:lnTo>
                  <a:pt x="2630" y="1089"/>
                </a:lnTo>
                <a:lnTo>
                  <a:pt x="2636" y="1107"/>
                </a:lnTo>
                <a:lnTo>
                  <a:pt x="2636" y="1131"/>
                </a:lnTo>
                <a:lnTo>
                  <a:pt x="2636" y="1149"/>
                </a:lnTo>
                <a:lnTo>
                  <a:pt x="2642" y="1161"/>
                </a:lnTo>
                <a:lnTo>
                  <a:pt x="2642" y="1179"/>
                </a:lnTo>
                <a:lnTo>
                  <a:pt x="2648" y="1197"/>
                </a:lnTo>
                <a:lnTo>
                  <a:pt x="2648" y="1215"/>
                </a:lnTo>
                <a:lnTo>
                  <a:pt x="2654" y="1233"/>
                </a:lnTo>
                <a:lnTo>
                  <a:pt x="2654" y="1251"/>
                </a:lnTo>
                <a:lnTo>
                  <a:pt x="2654" y="1269"/>
                </a:lnTo>
                <a:lnTo>
                  <a:pt x="2660" y="1281"/>
                </a:lnTo>
                <a:lnTo>
                  <a:pt x="2660" y="1299"/>
                </a:lnTo>
                <a:lnTo>
                  <a:pt x="2666" y="1311"/>
                </a:lnTo>
                <a:lnTo>
                  <a:pt x="2666" y="1329"/>
                </a:lnTo>
                <a:lnTo>
                  <a:pt x="2666" y="1341"/>
                </a:lnTo>
                <a:lnTo>
                  <a:pt x="2672" y="1353"/>
                </a:lnTo>
                <a:lnTo>
                  <a:pt x="2672" y="1365"/>
                </a:lnTo>
                <a:lnTo>
                  <a:pt x="2678" y="1377"/>
                </a:lnTo>
                <a:lnTo>
                  <a:pt x="2678" y="1389"/>
                </a:lnTo>
                <a:lnTo>
                  <a:pt x="2684" y="1401"/>
                </a:lnTo>
                <a:lnTo>
                  <a:pt x="2684" y="1413"/>
                </a:lnTo>
                <a:lnTo>
                  <a:pt x="2684" y="1419"/>
                </a:lnTo>
                <a:lnTo>
                  <a:pt x="2690" y="1431"/>
                </a:lnTo>
                <a:lnTo>
                  <a:pt x="2690" y="1437"/>
                </a:lnTo>
                <a:lnTo>
                  <a:pt x="2696" y="1443"/>
                </a:lnTo>
                <a:lnTo>
                  <a:pt x="2696" y="1449"/>
                </a:lnTo>
                <a:lnTo>
                  <a:pt x="2702" y="1455"/>
                </a:lnTo>
                <a:lnTo>
                  <a:pt x="2708" y="1461"/>
                </a:lnTo>
                <a:lnTo>
                  <a:pt x="2714" y="1461"/>
                </a:lnTo>
                <a:lnTo>
                  <a:pt x="2720" y="1455"/>
                </a:lnTo>
                <a:lnTo>
                  <a:pt x="2726" y="1449"/>
                </a:lnTo>
                <a:lnTo>
                  <a:pt x="2726" y="1443"/>
                </a:lnTo>
                <a:lnTo>
                  <a:pt x="2732" y="1437"/>
                </a:lnTo>
                <a:lnTo>
                  <a:pt x="2732" y="1425"/>
                </a:lnTo>
                <a:lnTo>
                  <a:pt x="2732" y="1419"/>
                </a:lnTo>
                <a:lnTo>
                  <a:pt x="2738" y="1407"/>
                </a:lnTo>
                <a:lnTo>
                  <a:pt x="2738" y="1395"/>
                </a:lnTo>
                <a:lnTo>
                  <a:pt x="2744" y="1383"/>
                </a:lnTo>
                <a:lnTo>
                  <a:pt x="2744" y="1371"/>
                </a:lnTo>
                <a:lnTo>
                  <a:pt x="2750" y="1359"/>
                </a:lnTo>
                <a:lnTo>
                  <a:pt x="2750" y="1347"/>
                </a:lnTo>
                <a:lnTo>
                  <a:pt x="2750" y="1329"/>
                </a:lnTo>
                <a:lnTo>
                  <a:pt x="2756" y="1311"/>
                </a:lnTo>
                <a:lnTo>
                  <a:pt x="2756" y="1299"/>
                </a:lnTo>
                <a:lnTo>
                  <a:pt x="2762" y="1281"/>
                </a:lnTo>
                <a:lnTo>
                  <a:pt x="2762" y="1263"/>
                </a:lnTo>
                <a:lnTo>
                  <a:pt x="2768" y="1245"/>
                </a:lnTo>
                <a:lnTo>
                  <a:pt x="2768" y="1221"/>
                </a:lnTo>
                <a:lnTo>
                  <a:pt x="2768" y="1203"/>
                </a:lnTo>
                <a:lnTo>
                  <a:pt x="2774" y="1179"/>
                </a:lnTo>
                <a:lnTo>
                  <a:pt x="2774" y="1161"/>
                </a:lnTo>
                <a:lnTo>
                  <a:pt x="2780" y="1137"/>
                </a:lnTo>
                <a:lnTo>
                  <a:pt x="2780" y="1119"/>
                </a:lnTo>
                <a:lnTo>
                  <a:pt x="2780" y="1095"/>
                </a:lnTo>
                <a:lnTo>
                  <a:pt x="2786" y="1071"/>
                </a:lnTo>
                <a:lnTo>
                  <a:pt x="2786" y="1046"/>
                </a:lnTo>
                <a:lnTo>
                  <a:pt x="2792" y="1028"/>
                </a:lnTo>
                <a:lnTo>
                  <a:pt x="2792" y="1004"/>
                </a:lnTo>
                <a:lnTo>
                  <a:pt x="2798" y="980"/>
                </a:lnTo>
                <a:lnTo>
                  <a:pt x="2798" y="956"/>
                </a:lnTo>
                <a:lnTo>
                  <a:pt x="2798" y="932"/>
                </a:lnTo>
                <a:lnTo>
                  <a:pt x="2804" y="908"/>
                </a:lnTo>
                <a:lnTo>
                  <a:pt x="2804" y="884"/>
                </a:lnTo>
                <a:lnTo>
                  <a:pt x="2810" y="860"/>
                </a:lnTo>
                <a:lnTo>
                  <a:pt x="2810" y="836"/>
                </a:lnTo>
                <a:lnTo>
                  <a:pt x="2816" y="818"/>
                </a:lnTo>
                <a:lnTo>
                  <a:pt x="2816" y="794"/>
                </a:lnTo>
                <a:lnTo>
                  <a:pt x="2816" y="770"/>
                </a:lnTo>
                <a:lnTo>
                  <a:pt x="2822" y="752"/>
                </a:lnTo>
                <a:lnTo>
                  <a:pt x="2822" y="728"/>
                </a:lnTo>
                <a:lnTo>
                  <a:pt x="2828" y="710"/>
                </a:lnTo>
                <a:lnTo>
                  <a:pt x="2828" y="686"/>
                </a:lnTo>
                <a:lnTo>
                  <a:pt x="2834" y="668"/>
                </a:lnTo>
                <a:lnTo>
                  <a:pt x="2834" y="650"/>
                </a:lnTo>
                <a:lnTo>
                  <a:pt x="2834" y="632"/>
                </a:lnTo>
                <a:lnTo>
                  <a:pt x="2840" y="614"/>
                </a:lnTo>
                <a:lnTo>
                  <a:pt x="2840" y="602"/>
                </a:lnTo>
                <a:lnTo>
                  <a:pt x="2846" y="584"/>
                </a:lnTo>
                <a:lnTo>
                  <a:pt x="2846" y="572"/>
                </a:lnTo>
                <a:lnTo>
                  <a:pt x="2846" y="553"/>
                </a:lnTo>
                <a:lnTo>
                  <a:pt x="2852" y="541"/>
                </a:lnTo>
                <a:lnTo>
                  <a:pt x="2852" y="529"/>
                </a:lnTo>
                <a:lnTo>
                  <a:pt x="2858" y="517"/>
                </a:lnTo>
                <a:lnTo>
                  <a:pt x="2858" y="511"/>
                </a:lnTo>
                <a:lnTo>
                  <a:pt x="2864" y="499"/>
                </a:lnTo>
                <a:lnTo>
                  <a:pt x="2864" y="493"/>
                </a:lnTo>
                <a:lnTo>
                  <a:pt x="2864" y="487"/>
                </a:lnTo>
                <a:lnTo>
                  <a:pt x="2870" y="481"/>
                </a:lnTo>
                <a:lnTo>
                  <a:pt x="2876" y="475"/>
                </a:lnTo>
                <a:lnTo>
                  <a:pt x="2882" y="481"/>
                </a:lnTo>
                <a:lnTo>
                  <a:pt x="2888" y="487"/>
                </a:lnTo>
                <a:lnTo>
                  <a:pt x="2894" y="493"/>
                </a:lnTo>
                <a:lnTo>
                  <a:pt x="2894" y="499"/>
                </a:lnTo>
                <a:lnTo>
                  <a:pt x="2894" y="511"/>
                </a:lnTo>
                <a:lnTo>
                  <a:pt x="2900" y="517"/>
                </a:lnTo>
                <a:lnTo>
                  <a:pt x="2900" y="529"/>
                </a:lnTo>
                <a:lnTo>
                  <a:pt x="2906" y="541"/>
                </a:lnTo>
                <a:lnTo>
                  <a:pt x="2906" y="553"/>
                </a:lnTo>
                <a:lnTo>
                  <a:pt x="2912" y="572"/>
                </a:lnTo>
                <a:lnTo>
                  <a:pt x="2912" y="584"/>
                </a:lnTo>
                <a:lnTo>
                  <a:pt x="2912" y="602"/>
                </a:lnTo>
                <a:lnTo>
                  <a:pt x="2919" y="620"/>
                </a:lnTo>
                <a:lnTo>
                  <a:pt x="2919" y="638"/>
                </a:lnTo>
                <a:lnTo>
                  <a:pt x="2925" y="656"/>
                </a:lnTo>
                <a:lnTo>
                  <a:pt x="2925" y="674"/>
                </a:lnTo>
                <a:lnTo>
                  <a:pt x="2931" y="698"/>
                </a:lnTo>
                <a:lnTo>
                  <a:pt x="2931" y="722"/>
                </a:lnTo>
                <a:lnTo>
                  <a:pt x="2931" y="746"/>
                </a:lnTo>
                <a:lnTo>
                  <a:pt x="2937" y="770"/>
                </a:lnTo>
                <a:lnTo>
                  <a:pt x="2937" y="794"/>
                </a:lnTo>
                <a:lnTo>
                  <a:pt x="2943" y="818"/>
                </a:lnTo>
                <a:lnTo>
                  <a:pt x="2943" y="842"/>
                </a:lnTo>
                <a:lnTo>
                  <a:pt x="2949" y="866"/>
                </a:lnTo>
                <a:lnTo>
                  <a:pt x="2949" y="896"/>
                </a:lnTo>
                <a:lnTo>
                  <a:pt x="2949" y="920"/>
                </a:lnTo>
                <a:lnTo>
                  <a:pt x="2955" y="950"/>
                </a:lnTo>
                <a:lnTo>
                  <a:pt x="2955" y="980"/>
                </a:lnTo>
                <a:lnTo>
                  <a:pt x="2961" y="1004"/>
                </a:lnTo>
                <a:lnTo>
                  <a:pt x="2961" y="1034"/>
                </a:lnTo>
                <a:lnTo>
                  <a:pt x="2961" y="1065"/>
                </a:lnTo>
                <a:lnTo>
                  <a:pt x="2967" y="1095"/>
                </a:lnTo>
                <a:lnTo>
                  <a:pt x="2967" y="1119"/>
                </a:lnTo>
                <a:lnTo>
                  <a:pt x="2973" y="1149"/>
                </a:lnTo>
                <a:lnTo>
                  <a:pt x="2973" y="1179"/>
                </a:lnTo>
                <a:lnTo>
                  <a:pt x="2979" y="1203"/>
                </a:lnTo>
                <a:lnTo>
                  <a:pt x="2979" y="1233"/>
                </a:lnTo>
                <a:lnTo>
                  <a:pt x="2979" y="1263"/>
                </a:lnTo>
                <a:lnTo>
                  <a:pt x="2985" y="1287"/>
                </a:lnTo>
                <a:lnTo>
                  <a:pt x="2985" y="1317"/>
                </a:lnTo>
                <a:lnTo>
                  <a:pt x="2991" y="1341"/>
                </a:lnTo>
                <a:lnTo>
                  <a:pt x="2991" y="1365"/>
                </a:lnTo>
                <a:lnTo>
                  <a:pt x="2997" y="1389"/>
                </a:lnTo>
                <a:lnTo>
                  <a:pt x="2997" y="1413"/>
                </a:lnTo>
                <a:lnTo>
                  <a:pt x="2997" y="1437"/>
                </a:lnTo>
                <a:lnTo>
                  <a:pt x="3003" y="1461"/>
                </a:lnTo>
                <a:lnTo>
                  <a:pt x="3003" y="1485"/>
                </a:lnTo>
                <a:lnTo>
                  <a:pt x="3009" y="1503"/>
                </a:lnTo>
                <a:lnTo>
                  <a:pt x="3009" y="1527"/>
                </a:lnTo>
                <a:lnTo>
                  <a:pt x="3015" y="1545"/>
                </a:lnTo>
                <a:lnTo>
                  <a:pt x="3015" y="1564"/>
                </a:lnTo>
                <a:lnTo>
                  <a:pt x="3015" y="1582"/>
                </a:lnTo>
                <a:lnTo>
                  <a:pt x="3021" y="1594"/>
                </a:lnTo>
                <a:lnTo>
                  <a:pt x="3021" y="1612"/>
                </a:lnTo>
                <a:lnTo>
                  <a:pt x="3027" y="1624"/>
                </a:lnTo>
                <a:lnTo>
                  <a:pt x="3027" y="1636"/>
                </a:lnTo>
                <a:lnTo>
                  <a:pt x="3027" y="1642"/>
                </a:lnTo>
                <a:lnTo>
                  <a:pt x="3033" y="1654"/>
                </a:lnTo>
                <a:lnTo>
                  <a:pt x="3033" y="1660"/>
                </a:lnTo>
                <a:lnTo>
                  <a:pt x="3039" y="1666"/>
                </a:lnTo>
                <a:lnTo>
                  <a:pt x="3039" y="1672"/>
                </a:lnTo>
                <a:lnTo>
                  <a:pt x="3045" y="1678"/>
                </a:lnTo>
                <a:lnTo>
                  <a:pt x="3051" y="1678"/>
                </a:lnTo>
                <a:lnTo>
                  <a:pt x="3057" y="1672"/>
                </a:lnTo>
                <a:lnTo>
                  <a:pt x="3057" y="1666"/>
                </a:lnTo>
                <a:lnTo>
                  <a:pt x="3063" y="1660"/>
                </a:lnTo>
                <a:lnTo>
                  <a:pt x="3063" y="1654"/>
                </a:lnTo>
                <a:lnTo>
                  <a:pt x="3063" y="1642"/>
                </a:lnTo>
                <a:lnTo>
                  <a:pt x="3069" y="1636"/>
                </a:lnTo>
                <a:lnTo>
                  <a:pt x="3069" y="1624"/>
                </a:lnTo>
                <a:lnTo>
                  <a:pt x="3075" y="1606"/>
                </a:lnTo>
                <a:lnTo>
                  <a:pt x="3075" y="1594"/>
                </a:lnTo>
                <a:lnTo>
                  <a:pt x="3075" y="1576"/>
                </a:lnTo>
                <a:lnTo>
                  <a:pt x="3081" y="1558"/>
                </a:lnTo>
                <a:lnTo>
                  <a:pt x="3081" y="1539"/>
                </a:lnTo>
                <a:lnTo>
                  <a:pt x="3087" y="1521"/>
                </a:lnTo>
                <a:lnTo>
                  <a:pt x="3087" y="1497"/>
                </a:lnTo>
                <a:lnTo>
                  <a:pt x="3093" y="1473"/>
                </a:lnTo>
                <a:lnTo>
                  <a:pt x="3093" y="1449"/>
                </a:lnTo>
                <a:lnTo>
                  <a:pt x="3093" y="1425"/>
                </a:lnTo>
                <a:lnTo>
                  <a:pt x="3099" y="1401"/>
                </a:lnTo>
                <a:lnTo>
                  <a:pt x="3099" y="1377"/>
                </a:lnTo>
                <a:lnTo>
                  <a:pt x="3105" y="1347"/>
                </a:lnTo>
                <a:lnTo>
                  <a:pt x="3105" y="1317"/>
                </a:lnTo>
                <a:lnTo>
                  <a:pt x="3111" y="1287"/>
                </a:lnTo>
                <a:lnTo>
                  <a:pt x="3111" y="1257"/>
                </a:lnTo>
                <a:lnTo>
                  <a:pt x="3111" y="1227"/>
                </a:lnTo>
                <a:lnTo>
                  <a:pt x="3117" y="1197"/>
                </a:lnTo>
                <a:lnTo>
                  <a:pt x="3117" y="1167"/>
                </a:lnTo>
                <a:lnTo>
                  <a:pt x="3123" y="1137"/>
                </a:lnTo>
                <a:lnTo>
                  <a:pt x="3123" y="1101"/>
                </a:lnTo>
                <a:lnTo>
                  <a:pt x="3129" y="1071"/>
                </a:lnTo>
                <a:lnTo>
                  <a:pt x="3129" y="1034"/>
                </a:lnTo>
                <a:lnTo>
                  <a:pt x="3129" y="1004"/>
                </a:lnTo>
                <a:lnTo>
                  <a:pt x="3135" y="968"/>
                </a:lnTo>
                <a:lnTo>
                  <a:pt x="3135" y="938"/>
                </a:lnTo>
                <a:lnTo>
                  <a:pt x="3141" y="902"/>
                </a:lnTo>
                <a:lnTo>
                  <a:pt x="3141" y="872"/>
                </a:lnTo>
                <a:lnTo>
                  <a:pt x="3141" y="836"/>
                </a:lnTo>
                <a:lnTo>
                  <a:pt x="3147" y="806"/>
                </a:lnTo>
                <a:lnTo>
                  <a:pt x="3147" y="776"/>
                </a:lnTo>
                <a:lnTo>
                  <a:pt x="3153" y="740"/>
                </a:lnTo>
                <a:lnTo>
                  <a:pt x="3153" y="710"/>
                </a:lnTo>
                <a:lnTo>
                  <a:pt x="3159" y="680"/>
                </a:lnTo>
                <a:lnTo>
                  <a:pt x="3159" y="650"/>
                </a:lnTo>
                <a:lnTo>
                  <a:pt x="3159" y="620"/>
                </a:lnTo>
                <a:lnTo>
                  <a:pt x="3165" y="596"/>
                </a:lnTo>
                <a:lnTo>
                  <a:pt x="3165" y="566"/>
                </a:lnTo>
                <a:lnTo>
                  <a:pt x="3171" y="541"/>
                </a:lnTo>
                <a:lnTo>
                  <a:pt x="3171" y="511"/>
                </a:lnTo>
                <a:lnTo>
                  <a:pt x="3177" y="487"/>
                </a:lnTo>
                <a:lnTo>
                  <a:pt x="3177" y="463"/>
                </a:lnTo>
                <a:lnTo>
                  <a:pt x="3177" y="445"/>
                </a:lnTo>
                <a:lnTo>
                  <a:pt x="3183" y="421"/>
                </a:lnTo>
                <a:lnTo>
                  <a:pt x="3183" y="403"/>
                </a:lnTo>
                <a:lnTo>
                  <a:pt x="3189" y="385"/>
                </a:lnTo>
                <a:lnTo>
                  <a:pt x="3189" y="367"/>
                </a:lnTo>
                <a:lnTo>
                  <a:pt x="3195" y="349"/>
                </a:lnTo>
                <a:lnTo>
                  <a:pt x="3195" y="337"/>
                </a:lnTo>
                <a:lnTo>
                  <a:pt x="3195" y="325"/>
                </a:lnTo>
                <a:lnTo>
                  <a:pt x="3201" y="313"/>
                </a:lnTo>
                <a:lnTo>
                  <a:pt x="3201" y="301"/>
                </a:lnTo>
                <a:lnTo>
                  <a:pt x="3207" y="295"/>
                </a:lnTo>
                <a:lnTo>
                  <a:pt x="3207" y="289"/>
                </a:lnTo>
                <a:lnTo>
                  <a:pt x="3207" y="283"/>
                </a:lnTo>
                <a:lnTo>
                  <a:pt x="3213" y="277"/>
                </a:lnTo>
                <a:lnTo>
                  <a:pt x="3219" y="277"/>
                </a:lnTo>
                <a:lnTo>
                  <a:pt x="3225" y="283"/>
                </a:lnTo>
                <a:lnTo>
                  <a:pt x="3225" y="289"/>
                </a:lnTo>
                <a:lnTo>
                  <a:pt x="3225" y="295"/>
                </a:lnTo>
                <a:lnTo>
                  <a:pt x="3231" y="301"/>
                </a:lnTo>
                <a:lnTo>
                  <a:pt x="3231" y="313"/>
                </a:lnTo>
                <a:lnTo>
                  <a:pt x="3237" y="325"/>
                </a:lnTo>
                <a:lnTo>
                  <a:pt x="3237" y="337"/>
                </a:lnTo>
                <a:lnTo>
                  <a:pt x="3243" y="355"/>
                </a:lnTo>
                <a:lnTo>
                  <a:pt x="3243" y="367"/>
                </a:lnTo>
                <a:lnTo>
                  <a:pt x="3243" y="385"/>
                </a:lnTo>
                <a:lnTo>
                  <a:pt x="3249" y="409"/>
                </a:lnTo>
                <a:lnTo>
                  <a:pt x="3249" y="427"/>
                </a:lnTo>
                <a:lnTo>
                  <a:pt x="3255" y="451"/>
                </a:lnTo>
                <a:lnTo>
                  <a:pt x="3255" y="475"/>
                </a:lnTo>
                <a:lnTo>
                  <a:pt x="3255" y="499"/>
                </a:lnTo>
                <a:lnTo>
                  <a:pt x="3261" y="523"/>
                </a:lnTo>
                <a:lnTo>
                  <a:pt x="3261" y="553"/>
                </a:lnTo>
                <a:lnTo>
                  <a:pt x="3267" y="584"/>
                </a:lnTo>
                <a:lnTo>
                  <a:pt x="3267" y="608"/>
                </a:lnTo>
                <a:lnTo>
                  <a:pt x="3273" y="644"/>
                </a:lnTo>
                <a:lnTo>
                  <a:pt x="3273" y="674"/>
                </a:lnTo>
                <a:lnTo>
                  <a:pt x="3273" y="704"/>
                </a:lnTo>
                <a:lnTo>
                  <a:pt x="3279" y="740"/>
                </a:lnTo>
                <a:lnTo>
                  <a:pt x="3279" y="770"/>
                </a:lnTo>
                <a:lnTo>
                  <a:pt x="3285" y="806"/>
                </a:lnTo>
                <a:lnTo>
                  <a:pt x="3285" y="842"/>
                </a:lnTo>
                <a:lnTo>
                  <a:pt x="3291" y="878"/>
                </a:lnTo>
                <a:lnTo>
                  <a:pt x="3291" y="914"/>
                </a:lnTo>
                <a:lnTo>
                  <a:pt x="3291" y="950"/>
                </a:lnTo>
                <a:lnTo>
                  <a:pt x="3297" y="986"/>
                </a:lnTo>
                <a:lnTo>
                  <a:pt x="3297" y="1022"/>
                </a:lnTo>
                <a:lnTo>
                  <a:pt x="3303" y="1065"/>
                </a:lnTo>
                <a:lnTo>
                  <a:pt x="3303" y="1101"/>
                </a:lnTo>
                <a:lnTo>
                  <a:pt x="3309" y="1137"/>
                </a:lnTo>
                <a:lnTo>
                  <a:pt x="3309" y="1173"/>
                </a:lnTo>
                <a:lnTo>
                  <a:pt x="3309" y="1209"/>
                </a:lnTo>
                <a:lnTo>
                  <a:pt x="3315" y="1245"/>
                </a:lnTo>
                <a:lnTo>
                  <a:pt x="3315" y="1287"/>
                </a:lnTo>
                <a:lnTo>
                  <a:pt x="3321" y="1317"/>
                </a:lnTo>
                <a:lnTo>
                  <a:pt x="3321" y="1353"/>
                </a:lnTo>
                <a:lnTo>
                  <a:pt x="3321" y="1389"/>
                </a:lnTo>
                <a:lnTo>
                  <a:pt x="3327" y="1425"/>
                </a:lnTo>
                <a:lnTo>
                  <a:pt x="3327" y="1455"/>
                </a:lnTo>
                <a:lnTo>
                  <a:pt x="3333" y="1491"/>
                </a:lnTo>
                <a:lnTo>
                  <a:pt x="3333" y="1521"/>
                </a:lnTo>
                <a:lnTo>
                  <a:pt x="3339" y="1551"/>
                </a:lnTo>
                <a:lnTo>
                  <a:pt x="3339" y="1582"/>
                </a:lnTo>
                <a:lnTo>
                  <a:pt x="3339" y="1606"/>
                </a:lnTo>
                <a:lnTo>
                  <a:pt x="3345" y="1636"/>
                </a:lnTo>
                <a:lnTo>
                  <a:pt x="3345" y="1660"/>
                </a:lnTo>
                <a:lnTo>
                  <a:pt x="3351" y="1684"/>
                </a:lnTo>
                <a:lnTo>
                  <a:pt x="3351" y="1708"/>
                </a:lnTo>
                <a:lnTo>
                  <a:pt x="3357" y="1726"/>
                </a:lnTo>
                <a:lnTo>
                  <a:pt x="3357" y="1750"/>
                </a:lnTo>
                <a:lnTo>
                  <a:pt x="3357" y="1768"/>
                </a:lnTo>
                <a:lnTo>
                  <a:pt x="3363" y="1780"/>
                </a:lnTo>
                <a:lnTo>
                  <a:pt x="3363" y="1798"/>
                </a:lnTo>
                <a:lnTo>
                  <a:pt x="3369" y="1810"/>
                </a:lnTo>
                <a:lnTo>
                  <a:pt x="3369" y="1822"/>
                </a:lnTo>
                <a:lnTo>
                  <a:pt x="3375" y="1834"/>
                </a:lnTo>
                <a:lnTo>
                  <a:pt x="3375" y="1840"/>
                </a:lnTo>
                <a:lnTo>
                  <a:pt x="3375" y="1846"/>
                </a:lnTo>
                <a:lnTo>
                  <a:pt x="3381" y="1852"/>
                </a:lnTo>
                <a:lnTo>
                  <a:pt x="3387" y="1852"/>
                </a:lnTo>
                <a:lnTo>
                  <a:pt x="3393" y="1846"/>
                </a:lnTo>
                <a:lnTo>
                  <a:pt x="3393" y="1840"/>
                </a:lnTo>
                <a:lnTo>
                  <a:pt x="3399" y="1834"/>
                </a:lnTo>
                <a:lnTo>
                  <a:pt x="3399" y="1822"/>
                </a:lnTo>
                <a:lnTo>
                  <a:pt x="3405" y="1810"/>
                </a:lnTo>
                <a:lnTo>
                  <a:pt x="3405" y="1798"/>
                </a:lnTo>
                <a:lnTo>
                  <a:pt x="3405" y="1780"/>
                </a:lnTo>
                <a:lnTo>
                  <a:pt x="3411" y="1762"/>
                </a:lnTo>
                <a:lnTo>
                  <a:pt x="3411" y="1744"/>
                </a:lnTo>
                <a:lnTo>
                  <a:pt x="3417" y="1726"/>
                </a:lnTo>
                <a:lnTo>
                  <a:pt x="3417" y="1702"/>
                </a:lnTo>
                <a:lnTo>
                  <a:pt x="3423" y="1678"/>
                </a:lnTo>
                <a:lnTo>
                  <a:pt x="3423" y="1654"/>
                </a:lnTo>
                <a:lnTo>
                  <a:pt x="3423" y="1624"/>
                </a:lnTo>
                <a:lnTo>
                  <a:pt x="3429" y="1600"/>
                </a:lnTo>
                <a:lnTo>
                  <a:pt x="3429" y="1570"/>
                </a:lnTo>
                <a:lnTo>
                  <a:pt x="3435" y="1533"/>
                </a:lnTo>
                <a:lnTo>
                  <a:pt x="3435" y="1503"/>
                </a:lnTo>
                <a:lnTo>
                  <a:pt x="3435" y="1473"/>
                </a:lnTo>
                <a:lnTo>
                  <a:pt x="3441" y="1437"/>
                </a:lnTo>
                <a:lnTo>
                  <a:pt x="3441" y="1401"/>
                </a:lnTo>
                <a:lnTo>
                  <a:pt x="3447" y="1365"/>
                </a:lnTo>
                <a:lnTo>
                  <a:pt x="3447" y="1329"/>
                </a:lnTo>
                <a:lnTo>
                  <a:pt x="3453" y="1293"/>
                </a:lnTo>
                <a:lnTo>
                  <a:pt x="3453" y="1251"/>
                </a:lnTo>
                <a:lnTo>
                  <a:pt x="3453" y="1215"/>
                </a:lnTo>
                <a:lnTo>
                  <a:pt x="3459" y="1173"/>
                </a:lnTo>
                <a:lnTo>
                  <a:pt x="3459" y="1131"/>
                </a:lnTo>
                <a:lnTo>
                  <a:pt x="3465" y="1095"/>
                </a:lnTo>
                <a:lnTo>
                  <a:pt x="3465" y="1052"/>
                </a:lnTo>
                <a:lnTo>
                  <a:pt x="3471" y="1010"/>
                </a:lnTo>
                <a:lnTo>
                  <a:pt x="3471" y="968"/>
                </a:lnTo>
                <a:lnTo>
                  <a:pt x="3471" y="932"/>
                </a:lnTo>
                <a:lnTo>
                  <a:pt x="3477" y="890"/>
                </a:lnTo>
                <a:lnTo>
                  <a:pt x="3477" y="848"/>
                </a:lnTo>
                <a:lnTo>
                  <a:pt x="3483" y="806"/>
                </a:lnTo>
                <a:lnTo>
                  <a:pt x="3483" y="770"/>
                </a:lnTo>
                <a:lnTo>
                  <a:pt x="3489" y="728"/>
                </a:lnTo>
                <a:lnTo>
                  <a:pt x="3489" y="692"/>
                </a:lnTo>
                <a:lnTo>
                  <a:pt x="3489" y="656"/>
                </a:lnTo>
                <a:lnTo>
                  <a:pt x="3495" y="614"/>
                </a:lnTo>
                <a:lnTo>
                  <a:pt x="3495" y="578"/>
                </a:lnTo>
                <a:lnTo>
                  <a:pt x="3501" y="541"/>
                </a:lnTo>
                <a:lnTo>
                  <a:pt x="3501" y="511"/>
                </a:lnTo>
                <a:lnTo>
                  <a:pt x="3501" y="475"/>
                </a:lnTo>
                <a:lnTo>
                  <a:pt x="3507" y="445"/>
                </a:lnTo>
                <a:lnTo>
                  <a:pt x="3507" y="409"/>
                </a:lnTo>
                <a:lnTo>
                  <a:pt x="3513" y="379"/>
                </a:lnTo>
                <a:lnTo>
                  <a:pt x="3513" y="355"/>
                </a:lnTo>
                <a:lnTo>
                  <a:pt x="3519" y="325"/>
                </a:lnTo>
                <a:lnTo>
                  <a:pt x="3519" y="301"/>
                </a:lnTo>
                <a:lnTo>
                  <a:pt x="3519" y="277"/>
                </a:lnTo>
                <a:lnTo>
                  <a:pt x="3525" y="253"/>
                </a:lnTo>
                <a:lnTo>
                  <a:pt x="3525" y="235"/>
                </a:lnTo>
                <a:lnTo>
                  <a:pt x="3531" y="217"/>
                </a:lnTo>
                <a:lnTo>
                  <a:pt x="3531" y="199"/>
                </a:lnTo>
                <a:lnTo>
                  <a:pt x="3537" y="181"/>
                </a:lnTo>
                <a:lnTo>
                  <a:pt x="3537" y="169"/>
                </a:lnTo>
                <a:lnTo>
                  <a:pt x="3537" y="157"/>
                </a:lnTo>
                <a:lnTo>
                  <a:pt x="3543" y="145"/>
                </a:lnTo>
                <a:lnTo>
                  <a:pt x="3543" y="139"/>
                </a:lnTo>
                <a:lnTo>
                  <a:pt x="3549" y="133"/>
                </a:lnTo>
                <a:lnTo>
                  <a:pt x="3555" y="127"/>
                </a:lnTo>
                <a:lnTo>
                  <a:pt x="3561" y="133"/>
                </a:lnTo>
                <a:lnTo>
                  <a:pt x="3561" y="139"/>
                </a:lnTo>
                <a:lnTo>
                  <a:pt x="3567" y="145"/>
                </a:lnTo>
                <a:lnTo>
                  <a:pt x="3567" y="157"/>
                </a:lnTo>
                <a:lnTo>
                  <a:pt x="3567" y="169"/>
                </a:lnTo>
                <a:lnTo>
                  <a:pt x="3573" y="181"/>
                </a:lnTo>
                <a:lnTo>
                  <a:pt x="3573" y="199"/>
                </a:lnTo>
                <a:lnTo>
                  <a:pt x="3579" y="217"/>
                </a:lnTo>
                <a:lnTo>
                  <a:pt x="3579" y="235"/>
                </a:lnTo>
                <a:lnTo>
                  <a:pt x="3585" y="259"/>
                </a:lnTo>
                <a:lnTo>
                  <a:pt x="3585" y="283"/>
                </a:lnTo>
                <a:lnTo>
                  <a:pt x="3585" y="307"/>
                </a:lnTo>
                <a:lnTo>
                  <a:pt x="3591" y="331"/>
                </a:lnTo>
                <a:lnTo>
                  <a:pt x="3591" y="361"/>
                </a:lnTo>
                <a:lnTo>
                  <a:pt x="3597" y="391"/>
                </a:lnTo>
                <a:lnTo>
                  <a:pt x="3597" y="421"/>
                </a:lnTo>
                <a:lnTo>
                  <a:pt x="3603" y="451"/>
                </a:lnTo>
                <a:lnTo>
                  <a:pt x="3603" y="487"/>
                </a:lnTo>
                <a:lnTo>
                  <a:pt x="3603" y="523"/>
                </a:lnTo>
                <a:lnTo>
                  <a:pt x="3609" y="560"/>
                </a:lnTo>
                <a:lnTo>
                  <a:pt x="3609" y="596"/>
                </a:lnTo>
                <a:lnTo>
                  <a:pt x="3615" y="632"/>
                </a:lnTo>
                <a:lnTo>
                  <a:pt x="3615" y="674"/>
                </a:lnTo>
                <a:lnTo>
                  <a:pt x="3615" y="716"/>
                </a:lnTo>
                <a:lnTo>
                  <a:pt x="3621" y="752"/>
                </a:lnTo>
                <a:lnTo>
                  <a:pt x="3621" y="794"/>
                </a:lnTo>
                <a:lnTo>
                  <a:pt x="3627" y="836"/>
                </a:lnTo>
                <a:lnTo>
                  <a:pt x="3627" y="878"/>
                </a:lnTo>
                <a:lnTo>
                  <a:pt x="3633" y="926"/>
                </a:lnTo>
                <a:lnTo>
                  <a:pt x="3633" y="968"/>
                </a:lnTo>
                <a:lnTo>
                  <a:pt x="3633" y="1010"/>
                </a:lnTo>
                <a:lnTo>
                  <a:pt x="3639" y="1052"/>
                </a:lnTo>
                <a:lnTo>
                  <a:pt x="3639" y="1101"/>
                </a:lnTo>
                <a:lnTo>
                  <a:pt x="3645" y="1143"/>
                </a:lnTo>
                <a:lnTo>
                  <a:pt x="3645" y="1185"/>
                </a:lnTo>
                <a:lnTo>
                  <a:pt x="3651" y="1227"/>
                </a:lnTo>
                <a:lnTo>
                  <a:pt x="3651" y="1269"/>
                </a:lnTo>
                <a:lnTo>
                  <a:pt x="3651" y="1311"/>
                </a:lnTo>
                <a:lnTo>
                  <a:pt x="3657" y="1353"/>
                </a:lnTo>
                <a:lnTo>
                  <a:pt x="3657" y="1395"/>
                </a:lnTo>
                <a:lnTo>
                  <a:pt x="3663" y="1437"/>
                </a:lnTo>
                <a:lnTo>
                  <a:pt x="3663" y="1479"/>
                </a:lnTo>
                <a:lnTo>
                  <a:pt x="3669" y="1515"/>
                </a:lnTo>
                <a:lnTo>
                  <a:pt x="3669" y="1551"/>
                </a:lnTo>
                <a:lnTo>
                  <a:pt x="3669" y="1588"/>
                </a:lnTo>
                <a:lnTo>
                  <a:pt x="3675" y="1624"/>
                </a:lnTo>
                <a:lnTo>
                  <a:pt x="3675" y="1660"/>
                </a:lnTo>
                <a:lnTo>
                  <a:pt x="3681" y="1690"/>
                </a:lnTo>
                <a:lnTo>
                  <a:pt x="3681" y="1720"/>
                </a:lnTo>
                <a:lnTo>
                  <a:pt x="3681" y="1750"/>
                </a:lnTo>
                <a:lnTo>
                  <a:pt x="3687" y="1780"/>
                </a:lnTo>
                <a:lnTo>
                  <a:pt x="3687" y="1804"/>
                </a:lnTo>
                <a:lnTo>
                  <a:pt x="3693" y="1828"/>
                </a:lnTo>
                <a:lnTo>
                  <a:pt x="3693" y="1852"/>
                </a:lnTo>
                <a:lnTo>
                  <a:pt x="3699" y="1876"/>
                </a:lnTo>
                <a:lnTo>
                  <a:pt x="3699" y="1894"/>
                </a:lnTo>
                <a:lnTo>
                  <a:pt x="3699" y="1912"/>
                </a:lnTo>
                <a:lnTo>
                  <a:pt x="3705" y="1930"/>
                </a:lnTo>
                <a:lnTo>
                  <a:pt x="3705" y="1942"/>
                </a:lnTo>
                <a:lnTo>
                  <a:pt x="3711" y="1954"/>
                </a:lnTo>
                <a:lnTo>
                  <a:pt x="3711" y="1960"/>
                </a:lnTo>
                <a:lnTo>
                  <a:pt x="3717" y="1966"/>
                </a:lnTo>
                <a:lnTo>
                  <a:pt x="3717" y="1972"/>
                </a:lnTo>
                <a:lnTo>
                  <a:pt x="3723" y="1978"/>
                </a:lnTo>
                <a:lnTo>
                  <a:pt x="3729" y="1972"/>
                </a:lnTo>
                <a:lnTo>
                  <a:pt x="3729" y="1966"/>
                </a:lnTo>
                <a:lnTo>
                  <a:pt x="3729" y="1960"/>
                </a:lnTo>
                <a:lnTo>
                  <a:pt x="3735" y="1954"/>
                </a:lnTo>
                <a:lnTo>
                  <a:pt x="3735" y="1942"/>
                </a:lnTo>
                <a:lnTo>
                  <a:pt x="3741" y="1924"/>
                </a:lnTo>
                <a:lnTo>
                  <a:pt x="3741" y="1912"/>
                </a:lnTo>
                <a:lnTo>
                  <a:pt x="3747" y="1894"/>
                </a:lnTo>
                <a:lnTo>
                  <a:pt x="3747" y="1876"/>
                </a:lnTo>
                <a:lnTo>
                  <a:pt x="3747" y="1852"/>
                </a:lnTo>
                <a:lnTo>
                  <a:pt x="3753" y="1828"/>
                </a:lnTo>
                <a:lnTo>
                  <a:pt x="3753" y="1804"/>
                </a:lnTo>
                <a:lnTo>
                  <a:pt x="3759" y="1774"/>
                </a:lnTo>
                <a:lnTo>
                  <a:pt x="3759" y="1750"/>
                </a:lnTo>
                <a:lnTo>
                  <a:pt x="3765" y="1720"/>
                </a:lnTo>
                <a:lnTo>
                  <a:pt x="3765" y="1684"/>
                </a:lnTo>
                <a:lnTo>
                  <a:pt x="3765" y="1654"/>
                </a:lnTo>
                <a:lnTo>
                  <a:pt x="3771" y="1618"/>
                </a:lnTo>
                <a:lnTo>
                  <a:pt x="3771" y="1582"/>
                </a:lnTo>
                <a:lnTo>
                  <a:pt x="3777" y="1545"/>
                </a:lnTo>
                <a:lnTo>
                  <a:pt x="3777" y="1503"/>
                </a:lnTo>
                <a:lnTo>
                  <a:pt x="3783" y="1467"/>
                </a:lnTo>
                <a:lnTo>
                  <a:pt x="3783" y="1425"/>
                </a:lnTo>
                <a:lnTo>
                  <a:pt x="3783" y="1383"/>
                </a:lnTo>
                <a:lnTo>
                  <a:pt x="3789" y="1341"/>
                </a:lnTo>
                <a:lnTo>
                  <a:pt x="3789" y="1299"/>
                </a:lnTo>
                <a:lnTo>
                  <a:pt x="3795" y="1251"/>
                </a:lnTo>
                <a:lnTo>
                  <a:pt x="3795" y="1209"/>
                </a:lnTo>
                <a:lnTo>
                  <a:pt x="3795" y="1161"/>
                </a:lnTo>
                <a:lnTo>
                  <a:pt x="3801" y="1119"/>
                </a:lnTo>
                <a:lnTo>
                  <a:pt x="3801" y="1071"/>
                </a:lnTo>
                <a:lnTo>
                  <a:pt x="3807" y="1028"/>
                </a:lnTo>
                <a:lnTo>
                  <a:pt x="3807" y="980"/>
                </a:lnTo>
                <a:lnTo>
                  <a:pt x="3813" y="932"/>
                </a:lnTo>
                <a:lnTo>
                  <a:pt x="3813" y="890"/>
                </a:lnTo>
                <a:lnTo>
                  <a:pt x="3813" y="842"/>
                </a:lnTo>
                <a:lnTo>
                  <a:pt x="3819" y="800"/>
                </a:lnTo>
                <a:lnTo>
                  <a:pt x="3819" y="752"/>
                </a:lnTo>
                <a:lnTo>
                  <a:pt x="3825" y="710"/>
                </a:lnTo>
                <a:lnTo>
                  <a:pt x="3825" y="668"/>
                </a:lnTo>
                <a:lnTo>
                  <a:pt x="3831" y="620"/>
                </a:lnTo>
                <a:lnTo>
                  <a:pt x="3831" y="578"/>
                </a:lnTo>
                <a:lnTo>
                  <a:pt x="3831" y="541"/>
                </a:lnTo>
                <a:lnTo>
                  <a:pt x="3837" y="499"/>
                </a:lnTo>
                <a:lnTo>
                  <a:pt x="3837" y="463"/>
                </a:lnTo>
                <a:lnTo>
                  <a:pt x="3843" y="421"/>
                </a:lnTo>
                <a:lnTo>
                  <a:pt x="3843" y="385"/>
                </a:lnTo>
                <a:lnTo>
                  <a:pt x="3849" y="349"/>
                </a:lnTo>
                <a:lnTo>
                  <a:pt x="3849" y="319"/>
                </a:lnTo>
                <a:lnTo>
                  <a:pt x="3849" y="289"/>
                </a:lnTo>
                <a:lnTo>
                  <a:pt x="3855" y="259"/>
                </a:lnTo>
                <a:lnTo>
                  <a:pt x="3855" y="229"/>
                </a:lnTo>
                <a:lnTo>
                  <a:pt x="3861" y="199"/>
                </a:lnTo>
                <a:lnTo>
                  <a:pt x="3861" y="175"/>
                </a:lnTo>
                <a:lnTo>
                  <a:pt x="3861" y="151"/>
                </a:lnTo>
                <a:lnTo>
                  <a:pt x="3867" y="133"/>
                </a:lnTo>
                <a:lnTo>
                  <a:pt x="3867" y="115"/>
                </a:lnTo>
                <a:lnTo>
                  <a:pt x="3873" y="97"/>
                </a:lnTo>
                <a:lnTo>
                  <a:pt x="3873" y="79"/>
                </a:lnTo>
                <a:lnTo>
                  <a:pt x="3879" y="67"/>
                </a:lnTo>
                <a:lnTo>
                  <a:pt x="3879" y="54"/>
                </a:lnTo>
                <a:lnTo>
                  <a:pt x="3879" y="48"/>
                </a:lnTo>
                <a:lnTo>
                  <a:pt x="3885" y="42"/>
                </a:lnTo>
                <a:lnTo>
                  <a:pt x="3885" y="36"/>
                </a:lnTo>
                <a:lnTo>
                  <a:pt x="3891" y="30"/>
                </a:lnTo>
                <a:lnTo>
                  <a:pt x="3897" y="36"/>
                </a:lnTo>
                <a:lnTo>
                  <a:pt x="3897" y="48"/>
                </a:lnTo>
                <a:lnTo>
                  <a:pt x="3903" y="54"/>
                </a:lnTo>
                <a:lnTo>
                  <a:pt x="3903" y="67"/>
                </a:lnTo>
                <a:lnTo>
                  <a:pt x="3909" y="79"/>
                </a:lnTo>
                <a:lnTo>
                  <a:pt x="3909" y="91"/>
                </a:lnTo>
                <a:lnTo>
                  <a:pt x="3909" y="109"/>
                </a:lnTo>
                <a:lnTo>
                  <a:pt x="3915" y="133"/>
                </a:lnTo>
                <a:lnTo>
                  <a:pt x="3915" y="151"/>
                </a:lnTo>
                <a:lnTo>
                  <a:pt x="3921" y="175"/>
                </a:lnTo>
                <a:lnTo>
                  <a:pt x="3921" y="199"/>
                </a:lnTo>
                <a:lnTo>
                  <a:pt x="3927" y="229"/>
                </a:lnTo>
                <a:lnTo>
                  <a:pt x="3927" y="253"/>
                </a:lnTo>
                <a:lnTo>
                  <a:pt x="3927" y="283"/>
                </a:lnTo>
                <a:lnTo>
                  <a:pt x="3933" y="319"/>
                </a:lnTo>
                <a:lnTo>
                  <a:pt x="3933" y="349"/>
                </a:lnTo>
                <a:lnTo>
                  <a:pt x="3939" y="385"/>
                </a:lnTo>
                <a:lnTo>
                  <a:pt x="3939" y="421"/>
                </a:lnTo>
                <a:lnTo>
                  <a:pt x="3945" y="463"/>
                </a:lnTo>
                <a:lnTo>
                  <a:pt x="3945" y="499"/>
                </a:lnTo>
                <a:lnTo>
                  <a:pt x="3945" y="541"/>
                </a:lnTo>
                <a:lnTo>
                  <a:pt x="3951" y="584"/>
                </a:lnTo>
                <a:lnTo>
                  <a:pt x="3951" y="626"/>
                </a:lnTo>
                <a:lnTo>
                  <a:pt x="3957" y="668"/>
                </a:lnTo>
                <a:lnTo>
                  <a:pt x="3957" y="716"/>
                </a:lnTo>
                <a:lnTo>
                  <a:pt x="3963" y="758"/>
                </a:lnTo>
                <a:lnTo>
                  <a:pt x="3963" y="806"/>
                </a:lnTo>
                <a:lnTo>
                  <a:pt x="3963" y="854"/>
                </a:lnTo>
                <a:lnTo>
                  <a:pt x="3969" y="902"/>
                </a:lnTo>
                <a:lnTo>
                  <a:pt x="3969" y="944"/>
                </a:lnTo>
                <a:lnTo>
                  <a:pt x="3975" y="992"/>
                </a:lnTo>
                <a:lnTo>
                  <a:pt x="3975" y="1040"/>
                </a:lnTo>
                <a:lnTo>
                  <a:pt x="3975" y="1089"/>
                </a:lnTo>
                <a:lnTo>
                  <a:pt x="3981" y="1137"/>
                </a:lnTo>
                <a:lnTo>
                  <a:pt x="3981" y="1185"/>
                </a:lnTo>
                <a:lnTo>
                  <a:pt x="3987" y="1233"/>
                </a:lnTo>
                <a:lnTo>
                  <a:pt x="3987" y="1275"/>
                </a:lnTo>
                <a:lnTo>
                  <a:pt x="3994" y="1323"/>
                </a:lnTo>
                <a:lnTo>
                  <a:pt x="3994" y="1365"/>
                </a:lnTo>
                <a:lnTo>
                  <a:pt x="3994" y="1413"/>
                </a:lnTo>
                <a:lnTo>
                  <a:pt x="4000" y="1455"/>
                </a:lnTo>
                <a:lnTo>
                  <a:pt x="4000" y="1497"/>
                </a:lnTo>
                <a:lnTo>
                  <a:pt x="4006" y="1539"/>
                </a:lnTo>
                <a:lnTo>
                  <a:pt x="4006" y="1582"/>
                </a:lnTo>
                <a:lnTo>
                  <a:pt x="4012" y="1618"/>
                </a:lnTo>
                <a:lnTo>
                  <a:pt x="4012" y="1660"/>
                </a:lnTo>
                <a:lnTo>
                  <a:pt x="4012" y="1696"/>
                </a:lnTo>
                <a:lnTo>
                  <a:pt x="4018" y="1732"/>
                </a:lnTo>
                <a:lnTo>
                  <a:pt x="4018" y="1762"/>
                </a:lnTo>
                <a:lnTo>
                  <a:pt x="4024" y="1798"/>
                </a:lnTo>
                <a:lnTo>
                  <a:pt x="4024" y="1828"/>
                </a:lnTo>
                <a:lnTo>
                  <a:pt x="4030" y="1852"/>
                </a:lnTo>
                <a:lnTo>
                  <a:pt x="4030" y="1882"/>
                </a:lnTo>
                <a:lnTo>
                  <a:pt x="4030" y="1906"/>
                </a:lnTo>
                <a:lnTo>
                  <a:pt x="4036" y="1930"/>
                </a:lnTo>
                <a:lnTo>
                  <a:pt x="4036" y="1948"/>
                </a:lnTo>
                <a:lnTo>
                  <a:pt x="4042" y="1966"/>
                </a:lnTo>
                <a:lnTo>
                  <a:pt x="4042" y="1984"/>
                </a:lnTo>
                <a:lnTo>
                  <a:pt x="4042" y="2002"/>
                </a:lnTo>
                <a:lnTo>
                  <a:pt x="4048" y="2014"/>
                </a:lnTo>
                <a:lnTo>
                  <a:pt x="4048" y="2020"/>
                </a:lnTo>
                <a:lnTo>
                  <a:pt x="4054" y="2032"/>
                </a:lnTo>
                <a:lnTo>
                  <a:pt x="4060" y="2038"/>
                </a:lnTo>
                <a:lnTo>
                  <a:pt x="4060" y="2044"/>
                </a:lnTo>
                <a:lnTo>
                  <a:pt x="4066" y="2038"/>
                </a:lnTo>
                <a:lnTo>
                  <a:pt x="4066" y="2032"/>
                </a:lnTo>
                <a:lnTo>
                  <a:pt x="4072" y="2026"/>
                </a:lnTo>
                <a:lnTo>
                  <a:pt x="4072" y="2014"/>
                </a:lnTo>
                <a:lnTo>
                  <a:pt x="4078" y="2002"/>
                </a:lnTo>
                <a:lnTo>
                  <a:pt x="4078" y="1990"/>
                </a:lnTo>
                <a:lnTo>
                  <a:pt x="4078" y="1972"/>
                </a:lnTo>
                <a:lnTo>
                  <a:pt x="4084" y="1954"/>
                </a:lnTo>
                <a:lnTo>
                  <a:pt x="4084" y="1936"/>
                </a:lnTo>
                <a:lnTo>
                  <a:pt x="4090" y="1912"/>
                </a:lnTo>
                <a:lnTo>
                  <a:pt x="4090" y="1888"/>
                </a:lnTo>
                <a:lnTo>
                  <a:pt x="4090" y="1858"/>
                </a:lnTo>
                <a:lnTo>
                  <a:pt x="4096" y="1834"/>
                </a:lnTo>
                <a:lnTo>
                  <a:pt x="4096" y="1804"/>
                </a:lnTo>
                <a:lnTo>
                  <a:pt x="4102" y="1768"/>
                </a:lnTo>
                <a:lnTo>
                  <a:pt x="4102" y="1738"/>
                </a:lnTo>
                <a:lnTo>
                  <a:pt x="4108" y="1702"/>
                </a:lnTo>
                <a:lnTo>
                  <a:pt x="4108" y="1666"/>
                </a:lnTo>
                <a:lnTo>
                  <a:pt x="4108" y="1624"/>
                </a:lnTo>
                <a:lnTo>
                  <a:pt x="4114" y="1588"/>
                </a:lnTo>
                <a:lnTo>
                  <a:pt x="4114" y="1545"/>
                </a:lnTo>
                <a:lnTo>
                  <a:pt x="4120" y="1503"/>
                </a:lnTo>
                <a:lnTo>
                  <a:pt x="4120" y="1461"/>
                </a:lnTo>
                <a:lnTo>
                  <a:pt x="4126" y="1419"/>
                </a:lnTo>
                <a:lnTo>
                  <a:pt x="4126" y="1371"/>
                </a:lnTo>
                <a:lnTo>
                  <a:pt x="4126" y="1323"/>
                </a:lnTo>
                <a:lnTo>
                  <a:pt x="4132" y="1281"/>
                </a:lnTo>
                <a:lnTo>
                  <a:pt x="4132" y="1233"/>
                </a:lnTo>
                <a:lnTo>
                  <a:pt x="4138" y="1185"/>
                </a:lnTo>
                <a:lnTo>
                  <a:pt x="4138" y="1137"/>
                </a:lnTo>
                <a:lnTo>
                  <a:pt x="4144" y="1089"/>
                </a:lnTo>
                <a:lnTo>
                  <a:pt x="4144" y="1040"/>
                </a:lnTo>
                <a:lnTo>
                  <a:pt x="4144" y="992"/>
                </a:lnTo>
                <a:lnTo>
                  <a:pt x="4150" y="944"/>
                </a:lnTo>
                <a:lnTo>
                  <a:pt x="4150" y="896"/>
                </a:lnTo>
                <a:lnTo>
                  <a:pt x="4156" y="848"/>
                </a:lnTo>
                <a:lnTo>
                  <a:pt x="4156" y="800"/>
                </a:lnTo>
                <a:lnTo>
                  <a:pt x="4156" y="758"/>
                </a:lnTo>
                <a:lnTo>
                  <a:pt x="4162" y="710"/>
                </a:lnTo>
                <a:lnTo>
                  <a:pt x="4162" y="662"/>
                </a:lnTo>
                <a:lnTo>
                  <a:pt x="4168" y="620"/>
                </a:lnTo>
                <a:lnTo>
                  <a:pt x="4168" y="578"/>
                </a:lnTo>
                <a:lnTo>
                  <a:pt x="4174" y="529"/>
                </a:lnTo>
                <a:lnTo>
                  <a:pt x="4174" y="487"/>
                </a:lnTo>
                <a:lnTo>
                  <a:pt x="4174" y="451"/>
                </a:lnTo>
                <a:lnTo>
                  <a:pt x="4180" y="409"/>
                </a:lnTo>
                <a:lnTo>
                  <a:pt x="4180" y="373"/>
                </a:lnTo>
                <a:lnTo>
                  <a:pt x="4186" y="337"/>
                </a:lnTo>
                <a:lnTo>
                  <a:pt x="4186" y="301"/>
                </a:lnTo>
                <a:lnTo>
                  <a:pt x="4192" y="265"/>
                </a:lnTo>
                <a:lnTo>
                  <a:pt x="4192" y="235"/>
                </a:lnTo>
                <a:lnTo>
                  <a:pt x="4192" y="205"/>
                </a:lnTo>
                <a:lnTo>
                  <a:pt x="4198" y="181"/>
                </a:lnTo>
                <a:lnTo>
                  <a:pt x="4198" y="151"/>
                </a:lnTo>
                <a:lnTo>
                  <a:pt x="4204" y="127"/>
                </a:lnTo>
                <a:lnTo>
                  <a:pt x="4204" y="103"/>
                </a:lnTo>
                <a:lnTo>
                  <a:pt x="4210" y="85"/>
                </a:lnTo>
                <a:lnTo>
                  <a:pt x="4210" y="67"/>
                </a:lnTo>
                <a:lnTo>
                  <a:pt x="4210" y="48"/>
                </a:lnTo>
                <a:lnTo>
                  <a:pt x="4216" y="36"/>
                </a:lnTo>
                <a:lnTo>
                  <a:pt x="4216" y="24"/>
                </a:lnTo>
                <a:lnTo>
                  <a:pt x="4222" y="18"/>
                </a:lnTo>
                <a:lnTo>
                  <a:pt x="4222" y="6"/>
                </a:lnTo>
                <a:lnTo>
                  <a:pt x="4228" y="0"/>
                </a:lnTo>
                <a:lnTo>
                  <a:pt x="4234" y="6"/>
                </a:lnTo>
                <a:lnTo>
                  <a:pt x="4240" y="12"/>
                </a:lnTo>
                <a:lnTo>
                  <a:pt x="4240" y="24"/>
                </a:lnTo>
                <a:lnTo>
                  <a:pt x="4240" y="30"/>
                </a:lnTo>
                <a:lnTo>
                  <a:pt x="4246" y="48"/>
                </a:lnTo>
                <a:lnTo>
                  <a:pt x="4246" y="60"/>
                </a:lnTo>
                <a:lnTo>
                  <a:pt x="4252" y="79"/>
                </a:lnTo>
                <a:lnTo>
                  <a:pt x="4252" y="97"/>
                </a:lnTo>
                <a:lnTo>
                  <a:pt x="4258" y="121"/>
                </a:lnTo>
                <a:lnTo>
                  <a:pt x="4258" y="145"/>
                </a:lnTo>
                <a:lnTo>
                  <a:pt x="4258" y="169"/>
                </a:lnTo>
                <a:lnTo>
                  <a:pt x="4264" y="199"/>
                </a:lnTo>
                <a:lnTo>
                  <a:pt x="4264" y="223"/>
                </a:lnTo>
                <a:lnTo>
                  <a:pt x="4270" y="259"/>
                </a:lnTo>
                <a:lnTo>
                  <a:pt x="4270" y="289"/>
                </a:lnTo>
                <a:lnTo>
                  <a:pt x="4270" y="325"/>
                </a:lnTo>
                <a:lnTo>
                  <a:pt x="4276" y="361"/>
                </a:lnTo>
                <a:lnTo>
                  <a:pt x="4276" y="397"/>
                </a:lnTo>
                <a:lnTo>
                  <a:pt x="4282" y="439"/>
                </a:lnTo>
                <a:lnTo>
                  <a:pt x="4282" y="475"/>
                </a:lnTo>
                <a:lnTo>
                  <a:pt x="4288" y="517"/>
                </a:lnTo>
                <a:lnTo>
                  <a:pt x="4288" y="560"/>
                </a:lnTo>
                <a:lnTo>
                  <a:pt x="4288" y="602"/>
                </a:lnTo>
                <a:lnTo>
                  <a:pt x="4294" y="650"/>
                </a:lnTo>
                <a:lnTo>
                  <a:pt x="4294" y="692"/>
                </a:lnTo>
                <a:lnTo>
                  <a:pt x="4300" y="740"/>
                </a:lnTo>
                <a:lnTo>
                  <a:pt x="4300" y="788"/>
                </a:lnTo>
                <a:lnTo>
                  <a:pt x="4306" y="836"/>
                </a:lnTo>
                <a:lnTo>
                  <a:pt x="4306" y="884"/>
                </a:lnTo>
                <a:lnTo>
                  <a:pt x="4306" y="926"/>
                </a:lnTo>
                <a:lnTo>
                  <a:pt x="4312" y="974"/>
                </a:lnTo>
                <a:lnTo>
                  <a:pt x="4312" y="1022"/>
                </a:lnTo>
                <a:lnTo>
                  <a:pt x="4318" y="1077"/>
                </a:lnTo>
                <a:lnTo>
                  <a:pt x="4318" y="1125"/>
                </a:lnTo>
                <a:lnTo>
                  <a:pt x="4324" y="1167"/>
                </a:lnTo>
                <a:lnTo>
                  <a:pt x="4324" y="1215"/>
                </a:lnTo>
                <a:lnTo>
                  <a:pt x="4324" y="1263"/>
                </a:lnTo>
                <a:lnTo>
                  <a:pt x="4330" y="1311"/>
                </a:lnTo>
                <a:lnTo>
                  <a:pt x="4330" y="1359"/>
                </a:lnTo>
                <a:lnTo>
                  <a:pt x="4336" y="1401"/>
                </a:lnTo>
                <a:lnTo>
                  <a:pt x="4336" y="1443"/>
                </a:lnTo>
                <a:lnTo>
                  <a:pt x="4336" y="1491"/>
                </a:lnTo>
                <a:lnTo>
                  <a:pt x="4342" y="1533"/>
                </a:lnTo>
                <a:lnTo>
                  <a:pt x="4342" y="1576"/>
                </a:lnTo>
                <a:lnTo>
                  <a:pt x="4348" y="1612"/>
                </a:lnTo>
                <a:lnTo>
                  <a:pt x="4348" y="1654"/>
                </a:lnTo>
                <a:lnTo>
                  <a:pt x="4354" y="1690"/>
                </a:lnTo>
                <a:lnTo>
                  <a:pt x="4354" y="1726"/>
                </a:lnTo>
                <a:lnTo>
                  <a:pt x="4354" y="1756"/>
                </a:lnTo>
                <a:lnTo>
                  <a:pt x="4360" y="1792"/>
                </a:lnTo>
                <a:lnTo>
                  <a:pt x="4360" y="1822"/>
                </a:lnTo>
                <a:lnTo>
                  <a:pt x="4366" y="1852"/>
                </a:lnTo>
                <a:lnTo>
                  <a:pt x="4366" y="1876"/>
                </a:lnTo>
                <a:lnTo>
                  <a:pt x="4372" y="1900"/>
                </a:lnTo>
                <a:lnTo>
                  <a:pt x="4372" y="1924"/>
                </a:lnTo>
                <a:lnTo>
                  <a:pt x="4372" y="1948"/>
                </a:lnTo>
                <a:lnTo>
                  <a:pt x="4378" y="1966"/>
                </a:lnTo>
                <a:lnTo>
                  <a:pt x="4378" y="1984"/>
                </a:lnTo>
                <a:lnTo>
                  <a:pt x="4384" y="1996"/>
                </a:lnTo>
                <a:lnTo>
                  <a:pt x="4384" y="2014"/>
                </a:lnTo>
                <a:lnTo>
                  <a:pt x="4390" y="2020"/>
                </a:lnTo>
                <a:lnTo>
                  <a:pt x="4390" y="2032"/>
                </a:lnTo>
                <a:lnTo>
                  <a:pt x="4396" y="2038"/>
                </a:lnTo>
                <a:lnTo>
                  <a:pt x="4402" y="2044"/>
                </a:lnTo>
                <a:lnTo>
                  <a:pt x="4402" y="2038"/>
                </a:lnTo>
                <a:lnTo>
                  <a:pt x="4402" y="2032"/>
                </a:lnTo>
                <a:lnTo>
                  <a:pt x="4408" y="2026"/>
                </a:lnTo>
                <a:lnTo>
                  <a:pt x="4408" y="2014"/>
                </a:lnTo>
                <a:lnTo>
                  <a:pt x="4414" y="2002"/>
                </a:lnTo>
                <a:lnTo>
                  <a:pt x="4414" y="1990"/>
                </a:lnTo>
                <a:lnTo>
                  <a:pt x="4420" y="1972"/>
                </a:lnTo>
                <a:lnTo>
                  <a:pt x="4420" y="1954"/>
                </a:lnTo>
                <a:lnTo>
                  <a:pt x="4420" y="1936"/>
                </a:lnTo>
                <a:lnTo>
                  <a:pt x="4426" y="1912"/>
                </a:lnTo>
                <a:lnTo>
                  <a:pt x="4426" y="1888"/>
                </a:lnTo>
                <a:lnTo>
                  <a:pt x="4432" y="1864"/>
                </a:lnTo>
                <a:lnTo>
                  <a:pt x="4432" y="1834"/>
                </a:lnTo>
                <a:lnTo>
                  <a:pt x="4438" y="1804"/>
                </a:lnTo>
                <a:lnTo>
                  <a:pt x="4438" y="1774"/>
                </a:lnTo>
                <a:lnTo>
                  <a:pt x="4438" y="1744"/>
                </a:lnTo>
                <a:lnTo>
                  <a:pt x="4444" y="1708"/>
                </a:lnTo>
                <a:lnTo>
                  <a:pt x="4444" y="1672"/>
                </a:lnTo>
                <a:lnTo>
                  <a:pt x="4450" y="1636"/>
                </a:lnTo>
                <a:lnTo>
                  <a:pt x="4450" y="1594"/>
                </a:lnTo>
                <a:lnTo>
                  <a:pt x="4450" y="1551"/>
                </a:lnTo>
                <a:lnTo>
                  <a:pt x="4456" y="1509"/>
                </a:lnTo>
                <a:lnTo>
                  <a:pt x="4456" y="1467"/>
                </a:lnTo>
                <a:lnTo>
                  <a:pt x="4462" y="1425"/>
                </a:lnTo>
                <a:lnTo>
                  <a:pt x="4462" y="1383"/>
                </a:lnTo>
                <a:lnTo>
                  <a:pt x="4468" y="1335"/>
                </a:lnTo>
                <a:lnTo>
                  <a:pt x="4468" y="1293"/>
                </a:lnTo>
                <a:lnTo>
                  <a:pt x="4468" y="1245"/>
                </a:lnTo>
                <a:lnTo>
                  <a:pt x="4474" y="1197"/>
                </a:lnTo>
                <a:lnTo>
                  <a:pt x="4474" y="1155"/>
                </a:lnTo>
                <a:lnTo>
                  <a:pt x="4480" y="1107"/>
                </a:lnTo>
                <a:lnTo>
                  <a:pt x="4480" y="1059"/>
                </a:lnTo>
                <a:lnTo>
                  <a:pt x="4486" y="1010"/>
                </a:lnTo>
                <a:lnTo>
                  <a:pt x="4486" y="962"/>
                </a:lnTo>
                <a:lnTo>
                  <a:pt x="4486" y="914"/>
                </a:lnTo>
                <a:lnTo>
                  <a:pt x="4492" y="866"/>
                </a:lnTo>
                <a:lnTo>
                  <a:pt x="4492" y="824"/>
                </a:lnTo>
                <a:lnTo>
                  <a:pt x="4498" y="776"/>
                </a:lnTo>
                <a:lnTo>
                  <a:pt x="4498" y="728"/>
                </a:lnTo>
                <a:lnTo>
                  <a:pt x="4504" y="686"/>
                </a:lnTo>
                <a:lnTo>
                  <a:pt x="4504" y="644"/>
                </a:lnTo>
                <a:lnTo>
                  <a:pt x="4504" y="596"/>
                </a:lnTo>
                <a:lnTo>
                  <a:pt x="4510" y="553"/>
                </a:lnTo>
                <a:lnTo>
                  <a:pt x="4510" y="517"/>
                </a:lnTo>
                <a:lnTo>
                  <a:pt x="4516" y="475"/>
                </a:lnTo>
                <a:lnTo>
                  <a:pt x="4516" y="439"/>
                </a:lnTo>
                <a:lnTo>
                  <a:pt x="4516" y="397"/>
                </a:lnTo>
                <a:lnTo>
                  <a:pt x="4522" y="361"/>
                </a:lnTo>
                <a:lnTo>
                  <a:pt x="4522" y="331"/>
                </a:lnTo>
                <a:lnTo>
                  <a:pt x="4528" y="295"/>
                </a:lnTo>
                <a:lnTo>
                  <a:pt x="4528" y="265"/>
                </a:lnTo>
                <a:lnTo>
                  <a:pt x="4534" y="235"/>
                </a:lnTo>
                <a:lnTo>
                  <a:pt x="4534" y="211"/>
                </a:lnTo>
                <a:lnTo>
                  <a:pt x="4534" y="181"/>
                </a:lnTo>
                <a:lnTo>
                  <a:pt x="4540" y="157"/>
                </a:lnTo>
                <a:lnTo>
                  <a:pt x="4540" y="139"/>
                </a:lnTo>
                <a:lnTo>
                  <a:pt x="4546" y="115"/>
                </a:lnTo>
                <a:lnTo>
                  <a:pt x="4546" y="97"/>
                </a:lnTo>
                <a:lnTo>
                  <a:pt x="4552" y="85"/>
                </a:lnTo>
                <a:lnTo>
                  <a:pt x="4552" y="67"/>
                </a:lnTo>
                <a:lnTo>
                  <a:pt x="4552" y="60"/>
                </a:lnTo>
                <a:lnTo>
                  <a:pt x="4558" y="48"/>
                </a:lnTo>
                <a:lnTo>
                  <a:pt x="4558" y="42"/>
                </a:lnTo>
                <a:lnTo>
                  <a:pt x="4564" y="36"/>
                </a:lnTo>
                <a:lnTo>
                  <a:pt x="4570" y="30"/>
                </a:lnTo>
                <a:lnTo>
                  <a:pt x="4570" y="36"/>
                </a:lnTo>
                <a:lnTo>
                  <a:pt x="4576" y="42"/>
                </a:lnTo>
                <a:lnTo>
                  <a:pt x="4576" y="54"/>
                </a:lnTo>
                <a:lnTo>
                  <a:pt x="4582" y="60"/>
                </a:lnTo>
                <a:lnTo>
                  <a:pt x="4582" y="73"/>
                </a:lnTo>
                <a:lnTo>
                  <a:pt x="4582" y="91"/>
                </a:lnTo>
                <a:lnTo>
                  <a:pt x="4588" y="109"/>
                </a:lnTo>
                <a:lnTo>
                  <a:pt x="4588" y="127"/>
                </a:lnTo>
                <a:lnTo>
                  <a:pt x="4594" y="145"/>
                </a:lnTo>
                <a:lnTo>
                  <a:pt x="4594" y="169"/>
                </a:lnTo>
                <a:lnTo>
                  <a:pt x="4600" y="193"/>
                </a:lnTo>
                <a:lnTo>
                  <a:pt x="4600" y="217"/>
                </a:lnTo>
                <a:lnTo>
                  <a:pt x="4600" y="247"/>
                </a:lnTo>
                <a:lnTo>
                  <a:pt x="4606" y="277"/>
                </a:lnTo>
                <a:lnTo>
                  <a:pt x="4606" y="307"/>
                </a:lnTo>
                <a:lnTo>
                  <a:pt x="4612" y="343"/>
                </a:lnTo>
                <a:lnTo>
                  <a:pt x="4612" y="373"/>
                </a:lnTo>
                <a:lnTo>
                  <a:pt x="4618" y="409"/>
                </a:lnTo>
                <a:lnTo>
                  <a:pt x="4618" y="445"/>
                </a:lnTo>
                <a:lnTo>
                  <a:pt x="4618" y="487"/>
                </a:lnTo>
                <a:lnTo>
                  <a:pt x="4624" y="523"/>
                </a:lnTo>
                <a:lnTo>
                  <a:pt x="4624" y="566"/>
                </a:lnTo>
                <a:lnTo>
                  <a:pt x="4630" y="608"/>
                </a:lnTo>
                <a:lnTo>
                  <a:pt x="4630" y="650"/>
                </a:lnTo>
                <a:lnTo>
                  <a:pt x="4630" y="692"/>
                </a:lnTo>
                <a:lnTo>
                  <a:pt x="4636" y="740"/>
                </a:lnTo>
                <a:lnTo>
                  <a:pt x="4636" y="782"/>
                </a:lnTo>
                <a:lnTo>
                  <a:pt x="4642" y="830"/>
                </a:lnTo>
                <a:lnTo>
                  <a:pt x="4642" y="872"/>
                </a:lnTo>
                <a:lnTo>
                  <a:pt x="4648" y="920"/>
                </a:lnTo>
                <a:lnTo>
                  <a:pt x="4648" y="962"/>
                </a:lnTo>
                <a:lnTo>
                  <a:pt x="4648" y="1010"/>
                </a:lnTo>
                <a:lnTo>
                  <a:pt x="4654" y="1059"/>
                </a:lnTo>
                <a:lnTo>
                  <a:pt x="4654" y="1101"/>
                </a:lnTo>
                <a:lnTo>
                  <a:pt x="4660" y="1149"/>
                </a:lnTo>
                <a:lnTo>
                  <a:pt x="4660" y="1191"/>
                </a:lnTo>
                <a:lnTo>
                  <a:pt x="4666" y="1239"/>
                </a:lnTo>
                <a:lnTo>
                  <a:pt x="4666" y="1281"/>
                </a:lnTo>
                <a:lnTo>
                  <a:pt x="4666" y="1323"/>
                </a:lnTo>
                <a:lnTo>
                  <a:pt x="4672" y="1371"/>
                </a:lnTo>
                <a:lnTo>
                  <a:pt x="4672" y="1413"/>
                </a:lnTo>
                <a:lnTo>
                  <a:pt x="4678" y="1449"/>
                </a:lnTo>
                <a:lnTo>
                  <a:pt x="4678" y="1491"/>
                </a:lnTo>
                <a:lnTo>
                  <a:pt x="4684" y="1533"/>
                </a:lnTo>
                <a:lnTo>
                  <a:pt x="4684" y="1570"/>
                </a:lnTo>
                <a:lnTo>
                  <a:pt x="4684" y="1606"/>
                </a:lnTo>
                <a:lnTo>
                  <a:pt x="4690" y="1642"/>
                </a:lnTo>
                <a:lnTo>
                  <a:pt x="4690" y="1678"/>
                </a:lnTo>
                <a:lnTo>
                  <a:pt x="4696" y="1708"/>
                </a:lnTo>
                <a:lnTo>
                  <a:pt x="4696" y="1738"/>
                </a:lnTo>
                <a:lnTo>
                  <a:pt x="4696" y="1768"/>
                </a:lnTo>
                <a:lnTo>
                  <a:pt x="4702" y="1798"/>
                </a:lnTo>
                <a:lnTo>
                  <a:pt x="4702" y="1822"/>
                </a:lnTo>
                <a:lnTo>
                  <a:pt x="4708" y="1846"/>
                </a:lnTo>
                <a:lnTo>
                  <a:pt x="4708" y="1864"/>
                </a:lnTo>
                <a:lnTo>
                  <a:pt x="4714" y="1888"/>
                </a:lnTo>
                <a:lnTo>
                  <a:pt x="4714" y="1906"/>
                </a:lnTo>
                <a:lnTo>
                  <a:pt x="4714" y="1924"/>
                </a:lnTo>
                <a:lnTo>
                  <a:pt x="4720" y="1936"/>
                </a:lnTo>
                <a:lnTo>
                  <a:pt x="4720" y="1948"/>
                </a:lnTo>
                <a:lnTo>
                  <a:pt x="4726" y="1960"/>
                </a:lnTo>
                <a:lnTo>
                  <a:pt x="4726" y="1966"/>
                </a:lnTo>
                <a:lnTo>
                  <a:pt x="4732" y="1972"/>
                </a:lnTo>
                <a:lnTo>
                  <a:pt x="4738" y="1978"/>
                </a:lnTo>
                <a:lnTo>
                  <a:pt x="4744" y="1972"/>
                </a:lnTo>
                <a:lnTo>
                  <a:pt x="4744" y="1966"/>
                </a:lnTo>
                <a:lnTo>
                  <a:pt x="4744" y="1954"/>
                </a:lnTo>
                <a:lnTo>
                  <a:pt x="4750" y="1942"/>
                </a:lnTo>
                <a:lnTo>
                  <a:pt x="4750" y="1930"/>
                </a:lnTo>
                <a:lnTo>
                  <a:pt x="4756" y="1918"/>
                </a:lnTo>
                <a:lnTo>
                  <a:pt x="4756" y="1900"/>
                </a:lnTo>
                <a:lnTo>
                  <a:pt x="4762" y="1882"/>
                </a:lnTo>
                <a:lnTo>
                  <a:pt x="4762" y="1858"/>
                </a:lnTo>
                <a:lnTo>
                  <a:pt x="4762" y="1840"/>
                </a:lnTo>
                <a:lnTo>
                  <a:pt x="4768" y="1816"/>
                </a:lnTo>
                <a:lnTo>
                  <a:pt x="4768" y="1786"/>
                </a:lnTo>
                <a:lnTo>
                  <a:pt x="4774" y="1762"/>
                </a:lnTo>
                <a:lnTo>
                  <a:pt x="4774" y="1732"/>
                </a:lnTo>
                <a:lnTo>
                  <a:pt x="4780" y="1702"/>
                </a:lnTo>
                <a:lnTo>
                  <a:pt x="4780" y="1672"/>
                </a:lnTo>
                <a:lnTo>
                  <a:pt x="4780" y="1636"/>
                </a:lnTo>
                <a:lnTo>
                  <a:pt x="4786" y="1600"/>
                </a:lnTo>
                <a:lnTo>
                  <a:pt x="4786" y="1564"/>
                </a:lnTo>
                <a:lnTo>
                  <a:pt x="4792" y="1527"/>
                </a:lnTo>
                <a:lnTo>
                  <a:pt x="4792" y="1491"/>
                </a:lnTo>
                <a:lnTo>
                  <a:pt x="4798" y="1449"/>
                </a:lnTo>
                <a:lnTo>
                  <a:pt x="4798" y="1407"/>
                </a:lnTo>
                <a:lnTo>
                  <a:pt x="4798" y="1371"/>
                </a:lnTo>
                <a:lnTo>
                  <a:pt x="4804" y="1329"/>
                </a:lnTo>
                <a:lnTo>
                  <a:pt x="4804" y="1287"/>
                </a:lnTo>
                <a:lnTo>
                  <a:pt x="4810" y="1245"/>
                </a:lnTo>
                <a:lnTo>
                  <a:pt x="4810" y="1203"/>
                </a:lnTo>
                <a:lnTo>
                  <a:pt x="4810" y="1155"/>
                </a:lnTo>
                <a:lnTo>
                  <a:pt x="4816" y="1113"/>
                </a:lnTo>
                <a:lnTo>
                  <a:pt x="4816" y="1071"/>
                </a:lnTo>
                <a:lnTo>
                  <a:pt x="4822" y="1028"/>
                </a:lnTo>
                <a:lnTo>
                  <a:pt x="4822" y="980"/>
                </a:lnTo>
                <a:lnTo>
                  <a:pt x="4828" y="938"/>
                </a:lnTo>
                <a:lnTo>
                  <a:pt x="4828" y="896"/>
                </a:lnTo>
                <a:lnTo>
                  <a:pt x="4828" y="854"/>
                </a:lnTo>
                <a:lnTo>
                  <a:pt x="4834" y="812"/>
                </a:lnTo>
                <a:lnTo>
                  <a:pt x="4834" y="770"/>
                </a:lnTo>
                <a:lnTo>
                  <a:pt x="4840" y="728"/>
                </a:lnTo>
                <a:lnTo>
                  <a:pt x="4840" y="686"/>
                </a:lnTo>
                <a:lnTo>
                  <a:pt x="4846" y="650"/>
                </a:lnTo>
                <a:lnTo>
                  <a:pt x="4846" y="608"/>
                </a:lnTo>
                <a:lnTo>
                  <a:pt x="4846" y="572"/>
                </a:lnTo>
                <a:lnTo>
                  <a:pt x="4852" y="535"/>
                </a:lnTo>
                <a:lnTo>
                  <a:pt x="4852" y="499"/>
                </a:lnTo>
                <a:lnTo>
                  <a:pt x="4858" y="463"/>
                </a:lnTo>
                <a:lnTo>
                  <a:pt x="4858" y="433"/>
                </a:lnTo>
                <a:lnTo>
                  <a:pt x="4864" y="397"/>
                </a:lnTo>
                <a:lnTo>
                  <a:pt x="4864" y="367"/>
                </a:lnTo>
                <a:lnTo>
                  <a:pt x="4864" y="343"/>
                </a:lnTo>
                <a:lnTo>
                  <a:pt x="4870" y="313"/>
                </a:lnTo>
                <a:lnTo>
                  <a:pt x="4870" y="289"/>
                </a:lnTo>
                <a:lnTo>
                  <a:pt x="4876" y="265"/>
                </a:lnTo>
                <a:lnTo>
                  <a:pt x="4876" y="241"/>
                </a:lnTo>
                <a:lnTo>
                  <a:pt x="4876" y="223"/>
                </a:lnTo>
                <a:lnTo>
                  <a:pt x="4882" y="205"/>
                </a:lnTo>
                <a:lnTo>
                  <a:pt x="4882" y="187"/>
                </a:lnTo>
                <a:lnTo>
                  <a:pt x="4888" y="175"/>
                </a:lnTo>
                <a:lnTo>
                  <a:pt x="4888" y="163"/>
                </a:lnTo>
                <a:lnTo>
                  <a:pt x="4894" y="151"/>
                </a:lnTo>
                <a:lnTo>
                  <a:pt x="4894" y="145"/>
                </a:lnTo>
                <a:lnTo>
                  <a:pt x="4894" y="133"/>
                </a:lnTo>
                <a:lnTo>
                  <a:pt x="4900" y="127"/>
                </a:lnTo>
                <a:lnTo>
                  <a:pt x="4906" y="127"/>
                </a:lnTo>
                <a:lnTo>
                  <a:pt x="4912" y="133"/>
                </a:lnTo>
                <a:lnTo>
                  <a:pt x="4912" y="139"/>
                </a:lnTo>
                <a:lnTo>
                  <a:pt x="4912" y="145"/>
                </a:lnTo>
                <a:lnTo>
                  <a:pt x="4918" y="151"/>
                </a:lnTo>
                <a:lnTo>
                  <a:pt x="4918" y="163"/>
                </a:lnTo>
                <a:lnTo>
                  <a:pt x="4924" y="175"/>
                </a:lnTo>
                <a:lnTo>
                  <a:pt x="4924" y="193"/>
                </a:lnTo>
                <a:lnTo>
                  <a:pt x="4924" y="211"/>
                </a:lnTo>
                <a:lnTo>
                  <a:pt x="4930" y="229"/>
                </a:lnTo>
                <a:lnTo>
                  <a:pt x="4930" y="247"/>
                </a:lnTo>
                <a:lnTo>
                  <a:pt x="4936" y="271"/>
                </a:lnTo>
                <a:lnTo>
                  <a:pt x="4936" y="295"/>
                </a:lnTo>
                <a:lnTo>
                  <a:pt x="4942" y="319"/>
                </a:lnTo>
                <a:lnTo>
                  <a:pt x="4942" y="343"/>
                </a:lnTo>
                <a:lnTo>
                  <a:pt x="4942" y="373"/>
                </a:lnTo>
                <a:lnTo>
                  <a:pt x="4948" y="403"/>
                </a:lnTo>
                <a:lnTo>
                  <a:pt x="4948" y="433"/>
                </a:lnTo>
                <a:lnTo>
                  <a:pt x="4954" y="463"/>
                </a:lnTo>
                <a:lnTo>
                  <a:pt x="4954" y="499"/>
                </a:lnTo>
                <a:lnTo>
                  <a:pt x="4960" y="529"/>
                </a:lnTo>
                <a:lnTo>
                  <a:pt x="4960" y="566"/>
                </a:lnTo>
                <a:lnTo>
                  <a:pt x="4960" y="602"/>
                </a:lnTo>
                <a:lnTo>
                  <a:pt x="4966" y="638"/>
                </a:lnTo>
                <a:lnTo>
                  <a:pt x="4966" y="680"/>
                </a:lnTo>
                <a:lnTo>
                  <a:pt x="4972" y="716"/>
                </a:lnTo>
                <a:lnTo>
                  <a:pt x="4972" y="758"/>
                </a:lnTo>
                <a:lnTo>
                  <a:pt x="4978" y="794"/>
                </a:lnTo>
                <a:lnTo>
                  <a:pt x="4978" y="836"/>
                </a:lnTo>
                <a:lnTo>
                  <a:pt x="4978" y="878"/>
                </a:lnTo>
                <a:lnTo>
                  <a:pt x="4984" y="914"/>
                </a:lnTo>
                <a:lnTo>
                  <a:pt x="4984" y="956"/>
                </a:lnTo>
                <a:lnTo>
                  <a:pt x="4990" y="998"/>
                </a:lnTo>
                <a:lnTo>
                  <a:pt x="4990" y="1040"/>
                </a:lnTo>
                <a:lnTo>
                  <a:pt x="4990" y="1083"/>
                </a:lnTo>
                <a:lnTo>
                  <a:pt x="4996" y="1119"/>
                </a:lnTo>
                <a:lnTo>
                  <a:pt x="4996" y="1161"/>
                </a:lnTo>
                <a:lnTo>
                  <a:pt x="5002" y="1203"/>
                </a:lnTo>
                <a:lnTo>
                  <a:pt x="5002" y="1239"/>
                </a:lnTo>
                <a:lnTo>
                  <a:pt x="5008" y="1281"/>
                </a:lnTo>
                <a:lnTo>
                  <a:pt x="5008" y="1317"/>
                </a:lnTo>
                <a:lnTo>
                  <a:pt x="5008" y="1353"/>
                </a:lnTo>
                <a:lnTo>
                  <a:pt x="5014" y="1389"/>
                </a:lnTo>
                <a:lnTo>
                  <a:pt x="5014" y="1425"/>
                </a:lnTo>
                <a:lnTo>
                  <a:pt x="5020" y="1461"/>
                </a:lnTo>
                <a:lnTo>
                  <a:pt x="5020" y="1491"/>
                </a:lnTo>
                <a:lnTo>
                  <a:pt x="5026" y="1527"/>
                </a:lnTo>
                <a:lnTo>
                  <a:pt x="5026" y="1558"/>
                </a:lnTo>
                <a:lnTo>
                  <a:pt x="5026" y="1588"/>
                </a:lnTo>
                <a:lnTo>
                  <a:pt x="5032" y="1618"/>
                </a:lnTo>
                <a:lnTo>
                  <a:pt x="5032" y="1642"/>
                </a:lnTo>
                <a:lnTo>
                  <a:pt x="5038" y="1672"/>
                </a:lnTo>
                <a:lnTo>
                  <a:pt x="5038" y="1696"/>
                </a:lnTo>
                <a:lnTo>
                  <a:pt x="5044" y="1714"/>
                </a:lnTo>
                <a:lnTo>
                  <a:pt x="5044" y="1738"/>
                </a:lnTo>
                <a:lnTo>
                  <a:pt x="5044" y="1756"/>
                </a:lnTo>
                <a:lnTo>
                  <a:pt x="5050" y="1774"/>
                </a:lnTo>
                <a:lnTo>
                  <a:pt x="5050" y="1792"/>
                </a:lnTo>
                <a:lnTo>
                  <a:pt x="5056" y="1804"/>
                </a:lnTo>
                <a:lnTo>
                  <a:pt x="5056" y="1816"/>
                </a:lnTo>
                <a:lnTo>
                  <a:pt x="5056" y="1828"/>
                </a:lnTo>
                <a:lnTo>
                  <a:pt x="5062" y="1840"/>
                </a:lnTo>
                <a:lnTo>
                  <a:pt x="5062" y="1846"/>
                </a:lnTo>
                <a:lnTo>
                  <a:pt x="5069" y="1852"/>
                </a:lnTo>
                <a:lnTo>
                  <a:pt x="5075" y="1852"/>
                </a:lnTo>
              </a:path>
            </a:pathLst>
          </a:custGeom>
          <a:noFill/>
          <a:ln w="19050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4531" name="Group 85"/>
          <p:cNvGrpSpPr>
            <a:grpSpLocks/>
          </p:cNvGrpSpPr>
          <p:nvPr/>
        </p:nvGrpSpPr>
        <p:grpSpPr bwMode="auto">
          <a:xfrm>
            <a:off x="688975" y="1365250"/>
            <a:ext cx="8909050" cy="3255963"/>
            <a:chOff x="401" y="860"/>
            <a:chExt cx="5180" cy="2051"/>
          </a:xfrm>
        </p:grpSpPr>
        <p:sp>
          <p:nvSpPr>
            <p:cNvPr id="104537" name="Freeform 86"/>
            <p:cNvSpPr>
              <a:spLocks/>
            </p:cNvSpPr>
            <p:nvPr/>
          </p:nvSpPr>
          <p:spPr bwMode="auto">
            <a:xfrm>
              <a:off x="401" y="860"/>
              <a:ext cx="5180" cy="2051"/>
            </a:xfrm>
            <a:custGeom>
              <a:avLst/>
              <a:gdLst>
                <a:gd name="T0" fmla="*/ 80 w 5075"/>
                <a:gd name="T1" fmla="*/ 0 h 2051"/>
                <a:gd name="T2" fmla="*/ 165 w 5075"/>
                <a:gd name="T3" fmla="*/ 6 h 2051"/>
                <a:gd name="T4" fmla="*/ 251 w 5075"/>
                <a:gd name="T5" fmla="*/ 18 h 2051"/>
                <a:gd name="T6" fmla="*/ 337 w 5075"/>
                <a:gd name="T7" fmla="*/ 30 h 2051"/>
                <a:gd name="T8" fmla="*/ 423 w 5075"/>
                <a:gd name="T9" fmla="*/ 48 h 2051"/>
                <a:gd name="T10" fmla="*/ 508 w 5075"/>
                <a:gd name="T11" fmla="*/ 73 h 2051"/>
                <a:gd name="T12" fmla="*/ 594 w 5075"/>
                <a:gd name="T13" fmla="*/ 97 h 2051"/>
                <a:gd name="T14" fmla="*/ 680 w 5075"/>
                <a:gd name="T15" fmla="*/ 127 h 2051"/>
                <a:gd name="T16" fmla="*/ 766 w 5075"/>
                <a:gd name="T17" fmla="*/ 157 h 2051"/>
                <a:gd name="T18" fmla="*/ 852 w 5075"/>
                <a:gd name="T19" fmla="*/ 193 h 2051"/>
                <a:gd name="T20" fmla="*/ 938 w 5075"/>
                <a:gd name="T21" fmla="*/ 229 h 2051"/>
                <a:gd name="T22" fmla="*/ 1024 w 5075"/>
                <a:gd name="T23" fmla="*/ 271 h 2051"/>
                <a:gd name="T24" fmla="*/ 1109 w 5075"/>
                <a:gd name="T25" fmla="*/ 319 h 2051"/>
                <a:gd name="T26" fmla="*/ 1195 w 5075"/>
                <a:gd name="T27" fmla="*/ 367 h 2051"/>
                <a:gd name="T28" fmla="*/ 1281 w 5075"/>
                <a:gd name="T29" fmla="*/ 415 h 2051"/>
                <a:gd name="T30" fmla="*/ 1367 w 5075"/>
                <a:gd name="T31" fmla="*/ 469 h 2051"/>
                <a:gd name="T32" fmla="*/ 1452 w 5075"/>
                <a:gd name="T33" fmla="*/ 523 h 2051"/>
                <a:gd name="T34" fmla="*/ 1538 w 5075"/>
                <a:gd name="T35" fmla="*/ 578 h 2051"/>
                <a:gd name="T36" fmla="*/ 1624 w 5075"/>
                <a:gd name="T37" fmla="*/ 638 h 2051"/>
                <a:gd name="T38" fmla="*/ 1710 w 5075"/>
                <a:gd name="T39" fmla="*/ 698 h 2051"/>
                <a:gd name="T40" fmla="*/ 1795 w 5075"/>
                <a:gd name="T41" fmla="*/ 758 h 2051"/>
                <a:gd name="T42" fmla="*/ 1882 w 5075"/>
                <a:gd name="T43" fmla="*/ 824 h 2051"/>
                <a:gd name="T44" fmla="*/ 1968 w 5075"/>
                <a:gd name="T45" fmla="*/ 884 h 2051"/>
                <a:gd name="T46" fmla="*/ 2054 w 5075"/>
                <a:gd name="T47" fmla="*/ 950 h 2051"/>
                <a:gd name="T48" fmla="*/ 2139 w 5075"/>
                <a:gd name="T49" fmla="*/ 1010 h 2051"/>
                <a:gd name="T50" fmla="*/ 2225 w 5075"/>
                <a:gd name="T51" fmla="*/ 1077 h 2051"/>
                <a:gd name="T52" fmla="*/ 2311 w 5075"/>
                <a:gd name="T53" fmla="*/ 1143 h 2051"/>
                <a:gd name="T54" fmla="*/ 2397 w 5075"/>
                <a:gd name="T55" fmla="*/ 1203 h 2051"/>
                <a:gd name="T56" fmla="*/ 2482 w 5075"/>
                <a:gd name="T57" fmla="*/ 1269 h 2051"/>
                <a:gd name="T58" fmla="*/ 2568 w 5075"/>
                <a:gd name="T59" fmla="*/ 1329 h 2051"/>
                <a:gd name="T60" fmla="*/ 2654 w 5075"/>
                <a:gd name="T61" fmla="*/ 1389 h 2051"/>
                <a:gd name="T62" fmla="*/ 2740 w 5075"/>
                <a:gd name="T63" fmla="*/ 1449 h 2051"/>
                <a:gd name="T64" fmla="*/ 2825 w 5075"/>
                <a:gd name="T65" fmla="*/ 1503 h 2051"/>
                <a:gd name="T66" fmla="*/ 2911 w 5075"/>
                <a:gd name="T67" fmla="*/ 1564 h 2051"/>
                <a:gd name="T68" fmla="*/ 2998 w 5075"/>
                <a:gd name="T69" fmla="*/ 1612 h 2051"/>
                <a:gd name="T70" fmla="*/ 3084 w 5075"/>
                <a:gd name="T71" fmla="*/ 1666 h 2051"/>
                <a:gd name="T72" fmla="*/ 3169 w 5075"/>
                <a:gd name="T73" fmla="*/ 1714 h 2051"/>
                <a:gd name="T74" fmla="*/ 3255 w 5075"/>
                <a:gd name="T75" fmla="*/ 1762 h 2051"/>
                <a:gd name="T76" fmla="*/ 3341 w 5075"/>
                <a:gd name="T77" fmla="*/ 1804 h 2051"/>
                <a:gd name="T78" fmla="*/ 3426 w 5075"/>
                <a:gd name="T79" fmla="*/ 1846 h 2051"/>
                <a:gd name="T80" fmla="*/ 3512 w 5075"/>
                <a:gd name="T81" fmla="*/ 1882 h 2051"/>
                <a:gd name="T82" fmla="*/ 3598 w 5075"/>
                <a:gd name="T83" fmla="*/ 1912 h 2051"/>
                <a:gd name="T84" fmla="*/ 3684 w 5075"/>
                <a:gd name="T85" fmla="*/ 1942 h 2051"/>
                <a:gd name="T86" fmla="*/ 3769 w 5075"/>
                <a:gd name="T87" fmla="*/ 1972 h 2051"/>
                <a:gd name="T88" fmla="*/ 3855 w 5075"/>
                <a:gd name="T89" fmla="*/ 1996 h 2051"/>
                <a:gd name="T90" fmla="*/ 3941 w 5075"/>
                <a:gd name="T91" fmla="*/ 2014 h 2051"/>
                <a:gd name="T92" fmla="*/ 4027 w 5075"/>
                <a:gd name="T93" fmla="*/ 2026 h 2051"/>
                <a:gd name="T94" fmla="*/ 4113 w 5075"/>
                <a:gd name="T95" fmla="*/ 2038 h 2051"/>
                <a:gd name="T96" fmla="*/ 4199 w 5075"/>
                <a:gd name="T97" fmla="*/ 2044 h 2051"/>
                <a:gd name="T98" fmla="*/ 4285 w 5075"/>
                <a:gd name="T99" fmla="*/ 2051 h 2051"/>
                <a:gd name="T100" fmla="*/ 4371 w 5075"/>
                <a:gd name="T101" fmla="*/ 2051 h 2051"/>
                <a:gd name="T102" fmla="*/ 4456 w 5075"/>
                <a:gd name="T103" fmla="*/ 2044 h 2051"/>
                <a:gd name="T104" fmla="*/ 4542 w 5075"/>
                <a:gd name="T105" fmla="*/ 2038 h 2051"/>
                <a:gd name="T106" fmla="*/ 4628 w 5075"/>
                <a:gd name="T107" fmla="*/ 2026 h 2051"/>
                <a:gd name="T108" fmla="*/ 4714 w 5075"/>
                <a:gd name="T109" fmla="*/ 2008 h 2051"/>
                <a:gd name="T110" fmla="*/ 4799 w 5075"/>
                <a:gd name="T111" fmla="*/ 1984 h 2051"/>
                <a:gd name="T112" fmla="*/ 4885 w 5075"/>
                <a:gd name="T113" fmla="*/ 1966 h 2051"/>
                <a:gd name="T114" fmla="*/ 4971 w 5075"/>
                <a:gd name="T115" fmla="*/ 1936 h 2051"/>
                <a:gd name="T116" fmla="*/ 5056 w 5075"/>
                <a:gd name="T117" fmla="*/ 1906 h 2051"/>
                <a:gd name="T118" fmla="*/ 5142 w 5075"/>
                <a:gd name="T119" fmla="*/ 1870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54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84" y="42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54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60"/>
                  </a:lnTo>
                  <a:lnTo>
                    <a:pt x="456" y="60"/>
                  </a:lnTo>
                  <a:lnTo>
                    <a:pt x="462" y="60"/>
                  </a:lnTo>
                  <a:lnTo>
                    <a:pt x="468" y="60"/>
                  </a:lnTo>
                  <a:lnTo>
                    <a:pt x="474" y="67"/>
                  </a:lnTo>
                  <a:lnTo>
                    <a:pt x="480" y="67"/>
                  </a:lnTo>
                  <a:lnTo>
                    <a:pt x="486" y="67"/>
                  </a:lnTo>
                  <a:lnTo>
                    <a:pt x="492" y="67"/>
                  </a:lnTo>
                  <a:lnTo>
                    <a:pt x="498" y="73"/>
                  </a:lnTo>
                  <a:lnTo>
                    <a:pt x="504" y="73"/>
                  </a:lnTo>
                  <a:lnTo>
                    <a:pt x="510" y="73"/>
                  </a:lnTo>
                  <a:lnTo>
                    <a:pt x="516" y="73"/>
                  </a:lnTo>
                  <a:lnTo>
                    <a:pt x="522" y="79"/>
                  </a:lnTo>
                  <a:lnTo>
                    <a:pt x="528" y="79"/>
                  </a:lnTo>
                  <a:lnTo>
                    <a:pt x="534" y="79"/>
                  </a:lnTo>
                  <a:lnTo>
                    <a:pt x="540" y="85"/>
                  </a:lnTo>
                  <a:lnTo>
                    <a:pt x="546" y="85"/>
                  </a:lnTo>
                  <a:lnTo>
                    <a:pt x="552" y="85"/>
                  </a:lnTo>
                  <a:lnTo>
                    <a:pt x="558" y="91"/>
                  </a:lnTo>
                  <a:lnTo>
                    <a:pt x="564" y="91"/>
                  </a:lnTo>
                  <a:lnTo>
                    <a:pt x="570" y="91"/>
                  </a:lnTo>
                  <a:lnTo>
                    <a:pt x="576" y="97"/>
                  </a:lnTo>
                  <a:lnTo>
                    <a:pt x="582" y="97"/>
                  </a:lnTo>
                  <a:lnTo>
                    <a:pt x="588" y="97"/>
                  </a:lnTo>
                  <a:lnTo>
                    <a:pt x="594" y="97"/>
                  </a:lnTo>
                  <a:lnTo>
                    <a:pt x="600" y="103"/>
                  </a:lnTo>
                  <a:lnTo>
                    <a:pt x="606" y="103"/>
                  </a:lnTo>
                  <a:lnTo>
                    <a:pt x="612" y="103"/>
                  </a:lnTo>
                  <a:lnTo>
                    <a:pt x="618" y="109"/>
                  </a:lnTo>
                  <a:lnTo>
                    <a:pt x="624" y="109"/>
                  </a:lnTo>
                  <a:lnTo>
                    <a:pt x="630" y="109"/>
                  </a:lnTo>
                  <a:lnTo>
                    <a:pt x="636" y="115"/>
                  </a:lnTo>
                  <a:lnTo>
                    <a:pt x="642" y="115"/>
                  </a:lnTo>
                  <a:lnTo>
                    <a:pt x="648" y="115"/>
                  </a:lnTo>
                  <a:lnTo>
                    <a:pt x="654" y="121"/>
                  </a:lnTo>
                  <a:lnTo>
                    <a:pt x="660" y="121"/>
                  </a:lnTo>
                  <a:lnTo>
                    <a:pt x="666" y="127"/>
                  </a:lnTo>
                  <a:lnTo>
                    <a:pt x="672" y="127"/>
                  </a:lnTo>
                  <a:lnTo>
                    <a:pt x="678" y="127"/>
                  </a:lnTo>
                  <a:lnTo>
                    <a:pt x="684" y="133"/>
                  </a:lnTo>
                  <a:lnTo>
                    <a:pt x="690" y="133"/>
                  </a:lnTo>
                  <a:lnTo>
                    <a:pt x="696" y="133"/>
                  </a:lnTo>
                  <a:lnTo>
                    <a:pt x="702" y="139"/>
                  </a:lnTo>
                  <a:lnTo>
                    <a:pt x="708" y="139"/>
                  </a:lnTo>
                  <a:lnTo>
                    <a:pt x="714" y="145"/>
                  </a:lnTo>
                  <a:lnTo>
                    <a:pt x="720" y="145"/>
                  </a:lnTo>
                  <a:lnTo>
                    <a:pt x="726" y="145"/>
                  </a:lnTo>
                  <a:lnTo>
                    <a:pt x="732" y="151"/>
                  </a:lnTo>
                  <a:lnTo>
                    <a:pt x="738" y="151"/>
                  </a:lnTo>
                  <a:lnTo>
                    <a:pt x="744" y="157"/>
                  </a:lnTo>
                  <a:lnTo>
                    <a:pt x="750" y="157"/>
                  </a:lnTo>
                  <a:lnTo>
                    <a:pt x="756" y="157"/>
                  </a:lnTo>
                  <a:lnTo>
                    <a:pt x="762" y="163"/>
                  </a:lnTo>
                  <a:lnTo>
                    <a:pt x="769" y="163"/>
                  </a:lnTo>
                  <a:lnTo>
                    <a:pt x="775" y="169"/>
                  </a:lnTo>
                  <a:lnTo>
                    <a:pt x="781" y="169"/>
                  </a:lnTo>
                  <a:lnTo>
                    <a:pt x="787" y="169"/>
                  </a:lnTo>
                  <a:lnTo>
                    <a:pt x="793" y="175"/>
                  </a:lnTo>
                  <a:lnTo>
                    <a:pt x="799" y="175"/>
                  </a:lnTo>
                  <a:lnTo>
                    <a:pt x="805" y="181"/>
                  </a:lnTo>
                  <a:lnTo>
                    <a:pt x="811" y="181"/>
                  </a:lnTo>
                  <a:lnTo>
                    <a:pt x="817" y="187"/>
                  </a:lnTo>
                  <a:lnTo>
                    <a:pt x="823" y="187"/>
                  </a:lnTo>
                  <a:lnTo>
                    <a:pt x="829" y="187"/>
                  </a:lnTo>
                  <a:lnTo>
                    <a:pt x="835" y="193"/>
                  </a:lnTo>
                  <a:lnTo>
                    <a:pt x="841" y="193"/>
                  </a:lnTo>
                  <a:lnTo>
                    <a:pt x="847" y="199"/>
                  </a:lnTo>
                  <a:lnTo>
                    <a:pt x="853" y="199"/>
                  </a:lnTo>
                  <a:lnTo>
                    <a:pt x="859" y="205"/>
                  </a:lnTo>
                  <a:lnTo>
                    <a:pt x="865" y="205"/>
                  </a:lnTo>
                  <a:lnTo>
                    <a:pt x="871" y="211"/>
                  </a:lnTo>
                  <a:lnTo>
                    <a:pt x="877" y="211"/>
                  </a:lnTo>
                  <a:lnTo>
                    <a:pt x="883" y="217"/>
                  </a:lnTo>
                  <a:lnTo>
                    <a:pt x="889" y="217"/>
                  </a:lnTo>
                  <a:lnTo>
                    <a:pt x="895" y="217"/>
                  </a:lnTo>
                  <a:lnTo>
                    <a:pt x="901" y="223"/>
                  </a:lnTo>
                  <a:lnTo>
                    <a:pt x="907" y="223"/>
                  </a:lnTo>
                  <a:lnTo>
                    <a:pt x="913" y="229"/>
                  </a:lnTo>
                  <a:lnTo>
                    <a:pt x="919" y="229"/>
                  </a:lnTo>
                  <a:lnTo>
                    <a:pt x="925" y="235"/>
                  </a:lnTo>
                  <a:lnTo>
                    <a:pt x="931" y="235"/>
                  </a:lnTo>
                  <a:lnTo>
                    <a:pt x="937" y="241"/>
                  </a:lnTo>
                  <a:lnTo>
                    <a:pt x="943" y="241"/>
                  </a:lnTo>
                  <a:lnTo>
                    <a:pt x="949" y="247"/>
                  </a:lnTo>
                  <a:lnTo>
                    <a:pt x="955" y="247"/>
                  </a:lnTo>
                  <a:lnTo>
                    <a:pt x="961" y="253"/>
                  </a:lnTo>
                  <a:lnTo>
                    <a:pt x="967" y="253"/>
                  </a:lnTo>
                  <a:lnTo>
                    <a:pt x="973" y="259"/>
                  </a:lnTo>
                  <a:lnTo>
                    <a:pt x="979" y="259"/>
                  </a:lnTo>
                  <a:lnTo>
                    <a:pt x="985" y="265"/>
                  </a:lnTo>
                  <a:lnTo>
                    <a:pt x="991" y="265"/>
                  </a:lnTo>
                  <a:lnTo>
                    <a:pt x="997" y="271"/>
                  </a:lnTo>
                  <a:lnTo>
                    <a:pt x="1003" y="271"/>
                  </a:lnTo>
                  <a:lnTo>
                    <a:pt x="1009" y="277"/>
                  </a:lnTo>
                  <a:lnTo>
                    <a:pt x="1015" y="277"/>
                  </a:lnTo>
                  <a:lnTo>
                    <a:pt x="1021" y="283"/>
                  </a:lnTo>
                  <a:lnTo>
                    <a:pt x="1027" y="283"/>
                  </a:lnTo>
                  <a:lnTo>
                    <a:pt x="1033" y="289"/>
                  </a:lnTo>
                  <a:lnTo>
                    <a:pt x="1039" y="289"/>
                  </a:lnTo>
                  <a:lnTo>
                    <a:pt x="1045" y="295"/>
                  </a:lnTo>
                  <a:lnTo>
                    <a:pt x="1051" y="301"/>
                  </a:lnTo>
                  <a:lnTo>
                    <a:pt x="1057" y="301"/>
                  </a:lnTo>
                  <a:lnTo>
                    <a:pt x="1063" y="307"/>
                  </a:lnTo>
                  <a:lnTo>
                    <a:pt x="1069" y="307"/>
                  </a:lnTo>
                  <a:lnTo>
                    <a:pt x="1075" y="313"/>
                  </a:lnTo>
                  <a:lnTo>
                    <a:pt x="1081" y="313"/>
                  </a:lnTo>
                  <a:lnTo>
                    <a:pt x="1087" y="319"/>
                  </a:lnTo>
                  <a:lnTo>
                    <a:pt x="1093" y="319"/>
                  </a:lnTo>
                  <a:lnTo>
                    <a:pt x="1099" y="325"/>
                  </a:lnTo>
                  <a:lnTo>
                    <a:pt x="1105" y="325"/>
                  </a:lnTo>
                  <a:lnTo>
                    <a:pt x="1111" y="331"/>
                  </a:lnTo>
                  <a:lnTo>
                    <a:pt x="1117" y="337"/>
                  </a:lnTo>
                  <a:lnTo>
                    <a:pt x="1123" y="337"/>
                  </a:lnTo>
                  <a:lnTo>
                    <a:pt x="1129" y="343"/>
                  </a:lnTo>
                  <a:lnTo>
                    <a:pt x="1135" y="343"/>
                  </a:lnTo>
                  <a:lnTo>
                    <a:pt x="1141" y="349"/>
                  </a:lnTo>
                  <a:lnTo>
                    <a:pt x="1147" y="349"/>
                  </a:lnTo>
                  <a:lnTo>
                    <a:pt x="1153" y="355"/>
                  </a:lnTo>
                  <a:lnTo>
                    <a:pt x="1159" y="355"/>
                  </a:lnTo>
                  <a:lnTo>
                    <a:pt x="1165" y="361"/>
                  </a:lnTo>
                  <a:lnTo>
                    <a:pt x="1171" y="367"/>
                  </a:lnTo>
                  <a:lnTo>
                    <a:pt x="1177" y="367"/>
                  </a:lnTo>
                  <a:lnTo>
                    <a:pt x="1183" y="373"/>
                  </a:lnTo>
                  <a:lnTo>
                    <a:pt x="1189" y="373"/>
                  </a:lnTo>
                  <a:lnTo>
                    <a:pt x="1195" y="379"/>
                  </a:lnTo>
                  <a:lnTo>
                    <a:pt x="1201" y="385"/>
                  </a:lnTo>
                  <a:lnTo>
                    <a:pt x="1207" y="385"/>
                  </a:lnTo>
                  <a:lnTo>
                    <a:pt x="1213" y="391"/>
                  </a:lnTo>
                  <a:lnTo>
                    <a:pt x="1219" y="391"/>
                  </a:lnTo>
                  <a:lnTo>
                    <a:pt x="1225" y="397"/>
                  </a:lnTo>
                  <a:lnTo>
                    <a:pt x="1231" y="403"/>
                  </a:lnTo>
                  <a:lnTo>
                    <a:pt x="1237" y="403"/>
                  </a:lnTo>
                  <a:lnTo>
                    <a:pt x="1243" y="409"/>
                  </a:lnTo>
                  <a:lnTo>
                    <a:pt x="1249" y="409"/>
                  </a:lnTo>
                  <a:lnTo>
                    <a:pt x="1255" y="415"/>
                  </a:lnTo>
                  <a:lnTo>
                    <a:pt x="1261" y="421"/>
                  </a:lnTo>
                  <a:lnTo>
                    <a:pt x="1267" y="421"/>
                  </a:lnTo>
                  <a:lnTo>
                    <a:pt x="1273" y="427"/>
                  </a:lnTo>
                  <a:lnTo>
                    <a:pt x="1279" y="433"/>
                  </a:lnTo>
                  <a:lnTo>
                    <a:pt x="1285" y="433"/>
                  </a:lnTo>
                  <a:lnTo>
                    <a:pt x="1291" y="439"/>
                  </a:lnTo>
                  <a:lnTo>
                    <a:pt x="1297" y="439"/>
                  </a:lnTo>
                  <a:lnTo>
                    <a:pt x="1303" y="445"/>
                  </a:lnTo>
                  <a:lnTo>
                    <a:pt x="1309" y="451"/>
                  </a:lnTo>
                  <a:lnTo>
                    <a:pt x="1315" y="451"/>
                  </a:lnTo>
                  <a:lnTo>
                    <a:pt x="1321" y="457"/>
                  </a:lnTo>
                  <a:lnTo>
                    <a:pt x="1327" y="463"/>
                  </a:lnTo>
                  <a:lnTo>
                    <a:pt x="1333" y="463"/>
                  </a:lnTo>
                  <a:lnTo>
                    <a:pt x="1339" y="469"/>
                  </a:lnTo>
                  <a:lnTo>
                    <a:pt x="1345" y="475"/>
                  </a:lnTo>
                  <a:lnTo>
                    <a:pt x="1351" y="475"/>
                  </a:lnTo>
                  <a:lnTo>
                    <a:pt x="1357" y="481"/>
                  </a:lnTo>
                  <a:lnTo>
                    <a:pt x="1363" y="481"/>
                  </a:lnTo>
                  <a:lnTo>
                    <a:pt x="1369" y="487"/>
                  </a:lnTo>
                  <a:lnTo>
                    <a:pt x="1375" y="493"/>
                  </a:lnTo>
                  <a:lnTo>
                    <a:pt x="1381" y="493"/>
                  </a:lnTo>
                  <a:lnTo>
                    <a:pt x="1387" y="499"/>
                  </a:lnTo>
                  <a:lnTo>
                    <a:pt x="1393" y="505"/>
                  </a:lnTo>
                  <a:lnTo>
                    <a:pt x="1399" y="505"/>
                  </a:lnTo>
                  <a:lnTo>
                    <a:pt x="1405" y="511"/>
                  </a:lnTo>
                  <a:lnTo>
                    <a:pt x="1411" y="517"/>
                  </a:lnTo>
                  <a:lnTo>
                    <a:pt x="1417" y="517"/>
                  </a:lnTo>
                  <a:lnTo>
                    <a:pt x="1423" y="523"/>
                  </a:lnTo>
                  <a:lnTo>
                    <a:pt x="1429" y="529"/>
                  </a:lnTo>
                  <a:lnTo>
                    <a:pt x="1435" y="529"/>
                  </a:lnTo>
                  <a:lnTo>
                    <a:pt x="1441" y="535"/>
                  </a:lnTo>
                  <a:lnTo>
                    <a:pt x="1447" y="541"/>
                  </a:lnTo>
                  <a:lnTo>
                    <a:pt x="1453" y="541"/>
                  </a:lnTo>
                  <a:lnTo>
                    <a:pt x="1459" y="547"/>
                  </a:lnTo>
                  <a:lnTo>
                    <a:pt x="1465" y="553"/>
                  </a:lnTo>
                  <a:lnTo>
                    <a:pt x="1471" y="553"/>
                  </a:lnTo>
                  <a:lnTo>
                    <a:pt x="1477" y="560"/>
                  </a:lnTo>
                  <a:lnTo>
                    <a:pt x="1483" y="566"/>
                  </a:lnTo>
                  <a:lnTo>
                    <a:pt x="1489" y="566"/>
                  </a:lnTo>
                  <a:lnTo>
                    <a:pt x="1495" y="572"/>
                  </a:lnTo>
                  <a:lnTo>
                    <a:pt x="1501" y="578"/>
                  </a:lnTo>
                  <a:lnTo>
                    <a:pt x="1507" y="578"/>
                  </a:lnTo>
                  <a:lnTo>
                    <a:pt x="1513" y="584"/>
                  </a:lnTo>
                  <a:lnTo>
                    <a:pt x="1519" y="590"/>
                  </a:lnTo>
                  <a:lnTo>
                    <a:pt x="1525" y="590"/>
                  </a:lnTo>
                  <a:lnTo>
                    <a:pt x="1531" y="596"/>
                  </a:lnTo>
                  <a:lnTo>
                    <a:pt x="1537" y="602"/>
                  </a:lnTo>
                  <a:lnTo>
                    <a:pt x="1543" y="608"/>
                  </a:lnTo>
                  <a:lnTo>
                    <a:pt x="1549" y="608"/>
                  </a:lnTo>
                  <a:lnTo>
                    <a:pt x="1555" y="614"/>
                  </a:lnTo>
                  <a:lnTo>
                    <a:pt x="1561" y="620"/>
                  </a:lnTo>
                  <a:lnTo>
                    <a:pt x="1567" y="620"/>
                  </a:lnTo>
                  <a:lnTo>
                    <a:pt x="1573" y="626"/>
                  </a:lnTo>
                  <a:lnTo>
                    <a:pt x="1579" y="632"/>
                  </a:lnTo>
                  <a:lnTo>
                    <a:pt x="1585" y="638"/>
                  </a:lnTo>
                  <a:lnTo>
                    <a:pt x="1591" y="638"/>
                  </a:lnTo>
                  <a:lnTo>
                    <a:pt x="1597" y="644"/>
                  </a:lnTo>
                  <a:lnTo>
                    <a:pt x="1603" y="650"/>
                  </a:lnTo>
                  <a:lnTo>
                    <a:pt x="1609" y="650"/>
                  </a:lnTo>
                  <a:lnTo>
                    <a:pt x="1615" y="656"/>
                  </a:lnTo>
                  <a:lnTo>
                    <a:pt x="1621" y="662"/>
                  </a:lnTo>
                  <a:lnTo>
                    <a:pt x="1627" y="662"/>
                  </a:lnTo>
                  <a:lnTo>
                    <a:pt x="1633" y="668"/>
                  </a:lnTo>
                  <a:lnTo>
                    <a:pt x="1639" y="674"/>
                  </a:lnTo>
                  <a:lnTo>
                    <a:pt x="1645" y="674"/>
                  </a:lnTo>
                  <a:lnTo>
                    <a:pt x="1651" y="680"/>
                  </a:lnTo>
                  <a:lnTo>
                    <a:pt x="1657" y="686"/>
                  </a:lnTo>
                  <a:lnTo>
                    <a:pt x="1663" y="692"/>
                  </a:lnTo>
                  <a:lnTo>
                    <a:pt x="1669" y="692"/>
                  </a:lnTo>
                  <a:lnTo>
                    <a:pt x="1675" y="698"/>
                  </a:lnTo>
                  <a:lnTo>
                    <a:pt x="1681" y="704"/>
                  </a:lnTo>
                  <a:lnTo>
                    <a:pt x="1687" y="710"/>
                  </a:lnTo>
                  <a:lnTo>
                    <a:pt x="1693" y="710"/>
                  </a:lnTo>
                  <a:lnTo>
                    <a:pt x="1699" y="716"/>
                  </a:lnTo>
                  <a:lnTo>
                    <a:pt x="1705" y="722"/>
                  </a:lnTo>
                  <a:lnTo>
                    <a:pt x="1711" y="722"/>
                  </a:lnTo>
                  <a:lnTo>
                    <a:pt x="1717" y="728"/>
                  </a:lnTo>
                  <a:lnTo>
                    <a:pt x="1723" y="734"/>
                  </a:lnTo>
                  <a:lnTo>
                    <a:pt x="1729" y="740"/>
                  </a:lnTo>
                  <a:lnTo>
                    <a:pt x="1735" y="740"/>
                  </a:lnTo>
                  <a:lnTo>
                    <a:pt x="1741" y="746"/>
                  </a:lnTo>
                  <a:lnTo>
                    <a:pt x="1747" y="752"/>
                  </a:lnTo>
                  <a:lnTo>
                    <a:pt x="1753" y="758"/>
                  </a:lnTo>
                  <a:lnTo>
                    <a:pt x="1759" y="758"/>
                  </a:lnTo>
                  <a:lnTo>
                    <a:pt x="1765" y="764"/>
                  </a:lnTo>
                  <a:lnTo>
                    <a:pt x="1771" y="770"/>
                  </a:lnTo>
                  <a:lnTo>
                    <a:pt x="1777" y="770"/>
                  </a:lnTo>
                  <a:lnTo>
                    <a:pt x="1783" y="776"/>
                  </a:lnTo>
                  <a:lnTo>
                    <a:pt x="1789" y="782"/>
                  </a:lnTo>
                  <a:lnTo>
                    <a:pt x="1795" y="788"/>
                  </a:lnTo>
                  <a:lnTo>
                    <a:pt x="1801" y="794"/>
                  </a:lnTo>
                  <a:lnTo>
                    <a:pt x="1807" y="794"/>
                  </a:lnTo>
                  <a:lnTo>
                    <a:pt x="1813" y="800"/>
                  </a:lnTo>
                  <a:lnTo>
                    <a:pt x="1819" y="806"/>
                  </a:lnTo>
                  <a:lnTo>
                    <a:pt x="1825" y="806"/>
                  </a:lnTo>
                  <a:lnTo>
                    <a:pt x="1831" y="812"/>
                  </a:lnTo>
                  <a:lnTo>
                    <a:pt x="1837" y="818"/>
                  </a:lnTo>
                  <a:lnTo>
                    <a:pt x="1844" y="824"/>
                  </a:lnTo>
                  <a:lnTo>
                    <a:pt x="1850" y="824"/>
                  </a:lnTo>
                  <a:lnTo>
                    <a:pt x="1856" y="830"/>
                  </a:lnTo>
                  <a:lnTo>
                    <a:pt x="1862" y="836"/>
                  </a:lnTo>
                  <a:lnTo>
                    <a:pt x="1868" y="842"/>
                  </a:lnTo>
                  <a:lnTo>
                    <a:pt x="1874" y="842"/>
                  </a:lnTo>
                  <a:lnTo>
                    <a:pt x="1880" y="848"/>
                  </a:lnTo>
                  <a:lnTo>
                    <a:pt x="1886" y="854"/>
                  </a:lnTo>
                  <a:lnTo>
                    <a:pt x="1892" y="860"/>
                  </a:lnTo>
                  <a:lnTo>
                    <a:pt x="1898" y="866"/>
                  </a:lnTo>
                  <a:lnTo>
                    <a:pt x="1904" y="866"/>
                  </a:lnTo>
                  <a:lnTo>
                    <a:pt x="1910" y="872"/>
                  </a:lnTo>
                  <a:lnTo>
                    <a:pt x="1916" y="878"/>
                  </a:lnTo>
                  <a:lnTo>
                    <a:pt x="1922" y="878"/>
                  </a:lnTo>
                  <a:lnTo>
                    <a:pt x="1928" y="884"/>
                  </a:lnTo>
                  <a:lnTo>
                    <a:pt x="1934" y="890"/>
                  </a:lnTo>
                  <a:lnTo>
                    <a:pt x="1940" y="896"/>
                  </a:lnTo>
                  <a:lnTo>
                    <a:pt x="1946" y="902"/>
                  </a:lnTo>
                  <a:lnTo>
                    <a:pt x="1952" y="902"/>
                  </a:lnTo>
                  <a:lnTo>
                    <a:pt x="1958" y="908"/>
                  </a:lnTo>
                  <a:lnTo>
                    <a:pt x="1964" y="914"/>
                  </a:lnTo>
                  <a:lnTo>
                    <a:pt x="1970" y="914"/>
                  </a:lnTo>
                  <a:lnTo>
                    <a:pt x="1976" y="920"/>
                  </a:lnTo>
                  <a:lnTo>
                    <a:pt x="1982" y="926"/>
                  </a:lnTo>
                  <a:lnTo>
                    <a:pt x="1988" y="932"/>
                  </a:lnTo>
                  <a:lnTo>
                    <a:pt x="1994" y="932"/>
                  </a:lnTo>
                  <a:lnTo>
                    <a:pt x="2000" y="938"/>
                  </a:lnTo>
                  <a:lnTo>
                    <a:pt x="2006" y="944"/>
                  </a:lnTo>
                  <a:lnTo>
                    <a:pt x="2012" y="950"/>
                  </a:lnTo>
                  <a:lnTo>
                    <a:pt x="2018" y="956"/>
                  </a:lnTo>
                  <a:lnTo>
                    <a:pt x="2024" y="956"/>
                  </a:lnTo>
                  <a:lnTo>
                    <a:pt x="2030" y="962"/>
                  </a:lnTo>
                  <a:lnTo>
                    <a:pt x="2036" y="968"/>
                  </a:lnTo>
                  <a:lnTo>
                    <a:pt x="2042" y="968"/>
                  </a:lnTo>
                  <a:lnTo>
                    <a:pt x="2048" y="974"/>
                  </a:lnTo>
                  <a:lnTo>
                    <a:pt x="2054" y="980"/>
                  </a:lnTo>
                  <a:lnTo>
                    <a:pt x="2060" y="986"/>
                  </a:lnTo>
                  <a:lnTo>
                    <a:pt x="2066" y="992"/>
                  </a:lnTo>
                  <a:lnTo>
                    <a:pt x="2072" y="992"/>
                  </a:lnTo>
                  <a:lnTo>
                    <a:pt x="2078" y="998"/>
                  </a:lnTo>
                  <a:lnTo>
                    <a:pt x="2084" y="1004"/>
                  </a:lnTo>
                  <a:lnTo>
                    <a:pt x="2090" y="1010"/>
                  </a:lnTo>
                  <a:lnTo>
                    <a:pt x="2096" y="1010"/>
                  </a:lnTo>
                  <a:lnTo>
                    <a:pt x="2102" y="1016"/>
                  </a:lnTo>
                  <a:lnTo>
                    <a:pt x="2108" y="1022"/>
                  </a:lnTo>
                  <a:lnTo>
                    <a:pt x="2114" y="1028"/>
                  </a:lnTo>
                  <a:lnTo>
                    <a:pt x="2120" y="1028"/>
                  </a:lnTo>
                  <a:lnTo>
                    <a:pt x="2126" y="1034"/>
                  </a:lnTo>
                  <a:lnTo>
                    <a:pt x="2132" y="1040"/>
                  </a:lnTo>
                  <a:lnTo>
                    <a:pt x="2138" y="1046"/>
                  </a:lnTo>
                  <a:lnTo>
                    <a:pt x="2144" y="1052"/>
                  </a:lnTo>
                  <a:lnTo>
                    <a:pt x="2150" y="1052"/>
                  </a:lnTo>
                  <a:lnTo>
                    <a:pt x="2156" y="1059"/>
                  </a:lnTo>
                  <a:lnTo>
                    <a:pt x="2162" y="1065"/>
                  </a:lnTo>
                  <a:lnTo>
                    <a:pt x="2168" y="1065"/>
                  </a:lnTo>
                  <a:lnTo>
                    <a:pt x="2174" y="1071"/>
                  </a:lnTo>
                  <a:lnTo>
                    <a:pt x="2180" y="1077"/>
                  </a:lnTo>
                  <a:lnTo>
                    <a:pt x="2186" y="1083"/>
                  </a:lnTo>
                  <a:lnTo>
                    <a:pt x="2192" y="1089"/>
                  </a:lnTo>
                  <a:lnTo>
                    <a:pt x="2198" y="1089"/>
                  </a:lnTo>
                  <a:lnTo>
                    <a:pt x="2204" y="1095"/>
                  </a:lnTo>
                  <a:lnTo>
                    <a:pt x="2210" y="1101"/>
                  </a:lnTo>
                  <a:lnTo>
                    <a:pt x="2216" y="1107"/>
                  </a:lnTo>
                  <a:lnTo>
                    <a:pt x="2222" y="1107"/>
                  </a:lnTo>
                  <a:lnTo>
                    <a:pt x="2228" y="1113"/>
                  </a:lnTo>
                  <a:lnTo>
                    <a:pt x="2234" y="1119"/>
                  </a:lnTo>
                  <a:lnTo>
                    <a:pt x="2240" y="1125"/>
                  </a:lnTo>
                  <a:lnTo>
                    <a:pt x="2246" y="1125"/>
                  </a:lnTo>
                  <a:lnTo>
                    <a:pt x="2252" y="1131"/>
                  </a:lnTo>
                  <a:lnTo>
                    <a:pt x="2258" y="1137"/>
                  </a:lnTo>
                  <a:lnTo>
                    <a:pt x="2264" y="1143"/>
                  </a:lnTo>
                  <a:lnTo>
                    <a:pt x="2270" y="1143"/>
                  </a:lnTo>
                  <a:lnTo>
                    <a:pt x="2276" y="1149"/>
                  </a:lnTo>
                  <a:lnTo>
                    <a:pt x="2282" y="1155"/>
                  </a:lnTo>
                  <a:lnTo>
                    <a:pt x="2288" y="1161"/>
                  </a:lnTo>
                  <a:lnTo>
                    <a:pt x="2294" y="1161"/>
                  </a:lnTo>
                  <a:lnTo>
                    <a:pt x="2300" y="1167"/>
                  </a:lnTo>
                  <a:lnTo>
                    <a:pt x="2306" y="1173"/>
                  </a:lnTo>
                  <a:lnTo>
                    <a:pt x="2312" y="1179"/>
                  </a:lnTo>
                  <a:lnTo>
                    <a:pt x="2318" y="1179"/>
                  </a:lnTo>
                  <a:lnTo>
                    <a:pt x="2324" y="1185"/>
                  </a:lnTo>
                  <a:lnTo>
                    <a:pt x="2330" y="1191"/>
                  </a:lnTo>
                  <a:lnTo>
                    <a:pt x="2336" y="1197"/>
                  </a:lnTo>
                  <a:lnTo>
                    <a:pt x="2342" y="1197"/>
                  </a:lnTo>
                  <a:lnTo>
                    <a:pt x="2348" y="1203"/>
                  </a:lnTo>
                  <a:lnTo>
                    <a:pt x="2354" y="1209"/>
                  </a:lnTo>
                  <a:lnTo>
                    <a:pt x="2360" y="1215"/>
                  </a:lnTo>
                  <a:lnTo>
                    <a:pt x="2366" y="1215"/>
                  </a:lnTo>
                  <a:lnTo>
                    <a:pt x="2372" y="1221"/>
                  </a:lnTo>
                  <a:lnTo>
                    <a:pt x="2378" y="1227"/>
                  </a:lnTo>
                  <a:lnTo>
                    <a:pt x="2384" y="1233"/>
                  </a:lnTo>
                  <a:lnTo>
                    <a:pt x="2390" y="1233"/>
                  </a:lnTo>
                  <a:lnTo>
                    <a:pt x="2396" y="1239"/>
                  </a:lnTo>
                  <a:lnTo>
                    <a:pt x="2402" y="1245"/>
                  </a:lnTo>
                  <a:lnTo>
                    <a:pt x="2408" y="1251"/>
                  </a:lnTo>
                  <a:lnTo>
                    <a:pt x="2414" y="1251"/>
                  </a:lnTo>
                  <a:lnTo>
                    <a:pt x="2420" y="1257"/>
                  </a:lnTo>
                  <a:lnTo>
                    <a:pt x="2426" y="1263"/>
                  </a:lnTo>
                  <a:lnTo>
                    <a:pt x="2432" y="1269"/>
                  </a:lnTo>
                  <a:lnTo>
                    <a:pt x="2438" y="1269"/>
                  </a:lnTo>
                  <a:lnTo>
                    <a:pt x="2444" y="1275"/>
                  </a:lnTo>
                  <a:lnTo>
                    <a:pt x="2450" y="1281"/>
                  </a:lnTo>
                  <a:lnTo>
                    <a:pt x="2456" y="1287"/>
                  </a:lnTo>
                  <a:lnTo>
                    <a:pt x="2462" y="1287"/>
                  </a:lnTo>
                  <a:lnTo>
                    <a:pt x="2468" y="1293"/>
                  </a:lnTo>
                  <a:lnTo>
                    <a:pt x="2474" y="1299"/>
                  </a:lnTo>
                  <a:lnTo>
                    <a:pt x="2480" y="1299"/>
                  </a:lnTo>
                  <a:lnTo>
                    <a:pt x="2486" y="1305"/>
                  </a:lnTo>
                  <a:lnTo>
                    <a:pt x="2492" y="1311"/>
                  </a:lnTo>
                  <a:lnTo>
                    <a:pt x="2498" y="1317"/>
                  </a:lnTo>
                  <a:lnTo>
                    <a:pt x="2504" y="1323"/>
                  </a:lnTo>
                  <a:lnTo>
                    <a:pt x="2510" y="1323"/>
                  </a:lnTo>
                  <a:lnTo>
                    <a:pt x="2516" y="1329"/>
                  </a:lnTo>
                  <a:lnTo>
                    <a:pt x="2522" y="1335"/>
                  </a:lnTo>
                  <a:lnTo>
                    <a:pt x="2528" y="1335"/>
                  </a:lnTo>
                  <a:lnTo>
                    <a:pt x="2534" y="1341"/>
                  </a:lnTo>
                  <a:lnTo>
                    <a:pt x="2540" y="1347"/>
                  </a:lnTo>
                  <a:lnTo>
                    <a:pt x="2546" y="1347"/>
                  </a:lnTo>
                  <a:lnTo>
                    <a:pt x="2552" y="1353"/>
                  </a:lnTo>
                  <a:lnTo>
                    <a:pt x="2558" y="1359"/>
                  </a:lnTo>
                  <a:lnTo>
                    <a:pt x="2564" y="1365"/>
                  </a:lnTo>
                  <a:lnTo>
                    <a:pt x="2570" y="1365"/>
                  </a:lnTo>
                  <a:lnTo>
                    <a:pt x="2576" y="1371"/>
                  </a:lnTo>
                  <a:lnTo>
                    <a:pt x="2582" y="1377"/>
                  </a:lnTo>
                  <a:lnTo>
                    <a:pt x="2588" y="1383"/>
                  </a:lnTo>
                  <a:lnTo>
                    <a:pt x="2594" y="1383"/>
                  </a:lnTo>
                  <a:lnTo>
                    <a:pt x="2600" y="1389"/>
                  </a:lnTo>
                  <a:lnTo>
                    <a:pt x="2606" y="1395"/>
                  </a:lnTo>
                  <a:lnTo>
                    <a:pt x="2612" y="1395"/>
                  </a:lnTo>
                  <a:lnTo>
                    <a:pt x="2618" y="1401"/>
                  </a:lnTo>
                  <a:lnTo>
                    <a:pt x="2624" y="1407"/>
                  </a:lnTo>
                  <a:lnTo>
                    <a:pt x="2630" y="1407"/>
                  </a:lnTo>
                  <a:lnTo>
                    <a:pt x="2636" y="1413"/>
                  </a:lnTo>
                  <a:lnTo>
                    <a:pt x="2642" y="1419"/>
                  </a:lnTo>
                  <a:lnTo>
                    <a:pt x="2648" y="1419"/>
                  </a:lnTo>
                  <a:lnTo>
                    <a:pt x="2654" y="1425"/>
                  </a:lnTo>
                  <a:lnTo>
                    <a:pt x="2660" y="1431"/>
                  </a:lnTo>
                  <a:lnTo>
                    <a:pt x="2666" y="1437"/>
                  </a:lnTo>
                  <a:lnTo>
                    <a:pt x="2672" y="1437"/>
                  </a:lnTo>
                  <a:lnTo>
                    <a:pt x="2678" y="1443"/>
                  </a:lnTo>
                  <a:lnTo>
                    <a:pt x="2684" y="1449"/>
                  </a:lnTo>
                  <a:lnTo>
                    <a:pt x="2690" y="1449"/>
                  </a:lnTo>
                  <a:lnTo>
                    <a:pt x="2696" y="1455"/>
                  </a:lnTo>
                  <a:lnTo>
                    <a:pt x="2702" y="1461"/>
                  </a:lnTo>
                  <a:lnTo>
                    <a:pt x="2708" y="1461"/>
                  </a:lnTo>
                  <a:lnTo>
                    <a:pt x="2714" y="1467"/>
                  </a:lnTo>
                  <a:lnTo>
                    <a:pt x="2720" y="1473"/>
                  </a:lnTo>
                  <a:lnTo>
                    <a:pt x="2726" y="1479"/>
                  </a:lnTo>
                  <a:lnTo>
                    <a:pt x="2732" y="1479"/>
                  </a:lnTo>
                  <a:lnTo>
                    <a:pt x="2738" y="1485"/>
                  </a:lnTo>
                  <a:lnTo>
                    <a:pt x="2744" y="1491"/>
                  </a:lnTo>
                  <a:lnTo>
                    <a:pt x="2750" y="1491"/>
                  </a:lnTo>
                  <a:lnTo>
                    <a:pt x="2756" y="1497"/>
                  </a:lnTo>
                  <a:lnTo>
                    <a:pt x="2762" y="1503"/>
                  </a:lnTo>
                  <a:lnTo>
                    <a:pt x="2768" y="1503"/>
                  </a:lnTo>
                  <a:lnTo>
                    <a:pt x="2774" y="1509"/>
                  </a:lnTo>
                  <a:lnTo>
                    <a:pt x="2780" y="1515"/>
                  </a:lnTo>
                  <a:lnTo>
                    <a:pt x="2786" y="1515"/>
                  </a:lnTo>
                  <a:lnTo>
                    <a:pt x="2792" y="1521"/>
                  </a:lnTo>
                  <a:lnTo>
                    <a:pt x="2798" y="1527"/>
                  </a:lnTo>
                  <a:lnTo>
                    <a:pt x="2804" y="1527"/>
                  </a:lnTo>
                  <a:lnTo>
                    <a:pt x="2810" y="1533"/>
                  </a:lnTo>
                  <a:lnTo>
                    <a:pt x="2816" y="1539"/>
                  </a:lnTo>
                  <a:lnTo>
                    <a:pt x="2822" y="1539"/>
                  </a:lnTo>
                  <a:lnTo>
                    <a:pt x="2828" y="1545"/>
                  </a:lnTo>
                  <a:lnTo>
                    <a:pt x="2834" y="1551"/>
                  </a:lnTo>
                  <a:lnTo>
                    <a:pt x="2840" y="1551"/>
                  </a:lnTo>
                  <a:lnTo>
                    <a:pt x="2846" y="1558"/>
                  </a:lnTo>
                  <a:lnTo>
                    <a:pt x="2852" y="1564"/>
                  </a:lnTo>
                  <a:lnTo>
                    <a:pt x="2858" y="1564"/>
                  </a:lnTo>
                  <a:lnTo>
                    <a:pt x="2864" y="1570"/>
                  </a:lnTo>
                  <a:lnTo>
                    <a:pt x="2870" y="1570"/>
                  </a:lnTo>
                  <a:lnTo>
                    <a:pt x="2876" y="1576"/>
                  </a:lnTo>
                  <a:lnTo>
                    <a:pt x="2882" y="1582"/>
                  </a:lnTo>
                  <a:lnTo>
                    <a:pt x="2888" y="1582"/>
                  </a:lnTo>
                  <a:lnTo>
                    <a:pt x="2894" y="1588"/>
                  </a:lnTo>
                  <a:lnTo>
                    <a:pt x="2900" y="1594"/>
                  </a:lnTo>
                  <a:lnTo>
                    <a:pt x="2906" y="1594"/>
                  </a:lnTo>
                  <a:lnTo>
                    <a:pt x="2912" y="1600"/>
                  </a:lnTo>
                  <a:lnTo>
                    <a:pt x="2919" y="1606"/>
                  </a:lnTo>
                  <a:lnTo>
                    <a:pt x="2925" y="1606"/>
                  </a:lnTo>
                  <a:lnTo>
                    <a:pt x="2931" y="1612"/>
                  </a:lnTo>
                  <a:lnTo>
                    <a:pt x="2937" y="1612"/>
                  </a:lnTo>
                  <a:lnTo>
                    <a:pt x="2943" y="1618"/>
                  </a:lnTo>
                  <a:lnTo>
                    <a:pt x="2949" y="1624"/>
                  </a:lnTo>
                  <a:lnTo>
                    <a:pt x="2955" y="1624"/>
                  </a:lnTo>
                  <a:lnTo>
                    <a:pt x="2961" y="1630"/>
                  </a:lnTo>
                  <a:lnTo>
                    <a:pt x="2967" y="1636"/>
                  </a:lnTo>
                  <a:lnTo>
                    <a:pt x="2973" y="1636"/>
                  </a:lnTo>
                  <a:lnTo>
                    <a:pt x="2979" y="1642"/>
                  </a:lnTo>
                  <a:lnTo>
                    <a:pt x="2985" y="1642"/>
                  </a:lnTo>
                  <a:lnTo>
                    <a:pt x="2991" y="1648"/>
                  </a:lnTo>
                  <a:lnTo>
                    <a:pt x="2997" y="1654"/>
                  </a:lnTo>
                  <a:lnTo>
                    <a:pt x="3003" y="1654"/>
                  </a:lnTo>
                  <a:lnTo>
                    <a:pt x="3009" y="1660"/>
                  </a:lnTo>
                  <a:lnTo>
                    <a:pt x="3015" y="1660"/>
                  </a:lnTo>
                  <a:lnTo>
                    <a:pt x="3021" y="1666"/>
                  </a:lnTo>
                  <a:lnTo>
                    <a:pt x="3027" y="1672"/>
                  </a:lnTo>
                  <a:lnTo>
                    <a:pt x="3033" y="1672"/>
                  </a:lnTo>
                  <a:lnTo>
                    <a:pt x="3039" y="1678"/>
                  </a:lnTo>
                  <a:lnTo>
                    <a:pt x="3045" y="1678"/>
                  </a:lnTo>
                  <a:lnTo>
                    <a:pt x="3051" y="1684"/>
                  </a:lnTo>
                  <a:lnTo>
                    <a:pt x="3057" y="1684"/>
                  </a:lnTo>
                  <a:lnTo>
                    <a:pt x="3063" y="1690"/>
                  </a:lnTo>
                  <a:lnTo>
                    <a:pt x="3069" y="1696"/>
                  </a:lnTo>
                  <a:lnTo>
                    <a:pt x="3075" y="1696"/>
                  </a:lnTo>
                  <a:lnTo>
                    <a:pt x="3081" y="1702"/>
                  </a:lnTo>
                  <a:lnTo>
                    <a:pt x="3087" y="1702"/>
                  </a:lnTo>
                  <a:lnTo>
                    <a:pt x="3093" y="1708"/>
                  </a:lnTo>
                  <a:lnTo>
                    <a:pt x="3099" y="1714"/>
                  </a:lnTo>
                  <a:lnTo>
                    <a:pt x="3105" y="1714"/>
                  </a:lnTo>
                  <a:lnTo>
                    <a:pt x="3111" y="1720"/>
                  </a:lnTo>
                  <a:lnTo>
                    <a:pt x="3117" y="1720"/>
                  </a:lnTo>
                  <a:lnTo>
                    <a:pt x="3123" y="1726"/>
                  </a:lnTo>
                  <a:lnTo>
                    <a:pt x="3129" y="1726"/>
                  </a:lnTo>
                  <a:lnTo>
                    <a:pt x="3135" y="1732"/>
                  </a:lnTo>
                  <a:lnTo>
                    <a:pt x="3141" y="1738"/>
                  </a:lnTo>
                  <a:lnTo>
                    <a:pt x="3147" y="1738"/>
                  </a:lnTo>
                  <a:lnTo>
                    <a:pt x="3153" y="1738"/>
                  </a:lnTo>
                  <a:lnTo>
                    <a:pt x="3159" y="1744"/>
                  </a:lnTo>
                  <a:lnTo>
                    <a:pt x="3165" y="1750"/>
                  </a:lnTo>
                  <a:lnTo>
                    <a:pt x="3171" y="1750"/>
                  </a:lnTo>
                  <a:lnTo>
                    <a:pt x="3177" y="1756"/>
                  </a:lnTo>
                  <a:lnTo>
                    <a:pt x="3183" y="1756"/>
                  </a:lnTo>
                  <a:lnTo>
                    <a:pt x="3189" y="1762"/>
                  </a:lnTo>
                  <a:lnTo>
                    <a:pt x="3195" y="1762"/>
                  </a:lnTo>
                  <a:lnTo>
                    <a:pt x="3201" y="1768"/>
                  </a:lnTo>
                  <a:lnTo>
                    <a:pt x="3207" y="1768"/>
                  </a:lnTo>
                  <a:lnTo>
                    <a:pt x="3213" y="1774"/>
                  </a:lnTo>
                  <a:lnTo>
                    <a:pt x="3219" y="1774"/>
                  </a:lnTo>
                  <a:lnTo>
                    <a:pt x="3225" y="1780"/>
                  </a:lnTo>
                  <a:lnTo>
                    <a:pt x="3231" y="1780"/>
                  </a:lnTo>
                  <a:lnTo>
                    <a:pt x="3237" y="1786"/>
                  </a:lnTo>
                  <a:lnTo>
                    <a:pt x="3243" y="1786"/>
                  </a:lnTo>
                  <a:lnTo>
                    <a:pt x="3249" y="1792"/>
                  </a:lnTo>
                  <a:lnTo>
                    <a:pt x="3255" y="1798"/>
                  </a:lnTo>
                  <a:lnTo>
                    <a:pt x="3261" y="1798"/>
                  </a:lnTo>
                  <a:lnTo>
                    <a:pt x="3267" y="1798"/>
                  </a:lnTo>
                  <a:lnTo>
                    <a:pt x="3273" y="1804"/>
                  </a:lnTo>
                  <a:lnTo>
                    <a:pt x="3279" y="1804"/>
                  </a:lnTo>
                  <a:lnTo>
                    <a:pt x="3285" y="1810"/>
                  </a:lnTo>
                  <a:lnTo>
                    <a:pt x="3291" y="1810"/>
                  </a:lnTo>
                  <a:lnTo>
                    <a:pt x="3297" y="1816"/>
                  </a:lnTo>
                  <a:lnTo>
                    <a:pt x="3303" y="1816"/>
                  </a:lnTo>
                  <a:lnTo>
                    <a:pt x="3309" y="1822"/>
                  </a:lnTo>
                  <a:lnTo>
                    <a:pt x="3315" y="1822"/>
                  </a:lnTo>
                  <a:lnTo>
                    <a:pt x="3321" y="1828"/>
                  </a:lnTo>
                  <a:lnTo>
                    <a:pt x="3327" y="1828"/>
                  </a:lnTo>
                  <a:lnTo>
                    <a:pt x="3333" y="1834"/>
                  </a:lnTo>
                  <a:lnTo>
                    <a:pt x="3339" y="1834"/>
                  </a:lnTo>
                  <a:lnTo>
                    <a:pt x="3345" y="1840"/>
                  </a:lnTo>
                  <a:lnTo>
                    <a:pt x="3351" y="1840"/>
                  </a:lnTo>
                  <a:lnTo>
                    <a:pt x="3357" y="1846"/>
                  </a:lnTo>
                  <a:lnTo>
                    <a:pt x="3363" y="1846"/>
                  </a:lnTo>
                  <a:lnTo>
                    <a:pt x="3369" y="1846"/>
                  </a:lnTo>
                  <a:lnTo>
                    <a:pt x="3375" y="1852"/>
                  </a:lnTo>
                  <a:lnTo>
                    <a:pt x="3381" y="1852"/>
                  </a:lnTo>
                  <a:lnTo>
                    <a:pt x="3387" y="1858"/>
                  </a:lnTo>
                  <a:lnTo>
                    <a:pt x="3393" y="1858"/>
                  </a:lnTo>
                  <a:lnTo>
                    <a:pt x="3399" y="1864"/>
                  </a:lnTo>
                  <a:lnTo>
                    <a:pt x="3405" y="1864"/>
                  </a:lnTo>
                  <a:lnTo>
                    <a:pt x="3411" y="1870"/>
                  </a:lnTo>
                  <a:lnTo>
                    <a:pt x="3417" y="1870"/>
                  </a:lnTo>
                  <a:lnTo>
                    <a:pt x="3423" y="1876"/>
                  </a:lnTo>
                  <a:lnTo>
                    <a:pt x="3429" y="1876"/>
                  </a:lnTo>
                  <a:lnTo>
                    <a:pt x="3435" y="1876"/>
                  </a:lnTo>
                  <a:lnTo>
                    <a:pt x="3441" y="1882"/>
                  </a:lnTo>
                  <a:lnTo>
                    <a:pt x="3447" y="1882"/>
                  </a:lnTo>
                  <a:lnTo>
                    <a:pt x="3453" y="1888"/>
                  </a:lnTo>
                  <a:lnTo>
                    <a:pt x="3459" y="1888"/>
                  </a:lnTo>
                  <a:lnTo>
                    <a:pt x="3465" y="1888"/>
                  </a:lnTo>
                  <a:lnTo>
                    <a:pt x="3471" y="1894"/>
                  </a:lnTo>
                  <a:lnTo>
                    <a:pt x="3477" y="1894"/>
                  </a:lnTo>
                  <a:lnTo>
                    <a:pt x="3483" y="1900"/>
                  </a:lnTo>
                  <a:lnTo>
                    <a:pt x="3489" y="1900"/>
                  </a:lnTo>
                  <a:lnTo>
                    <a:pt x="3495" y="1900"/>
                  </a:lnTo>
                  <a:lnTo>
                    <a:pt x="3501" y="1906"/>
                  </a:lnTo>
                  <a:lnTo>
                    <a:pt x="3507" y="1906"/>
                  </a:lnTo>
                  <a:lnTo>
                    <a:pt x="3513" y="1912"/>
                  </a:lnTo>
                  <a:lnTo>
                    <a:pt x="3519" y="1912"/>
                  </a:lnTo>
                  <a:lnTo>
                    <a:pt x="3525" y="1912"/>
                  </a:lnTo>
                  <a:lnTo>
                    <a:pt x="3531" y="1918"/>
                  </a:lnTo>
                  <a:lnTo>
                    <a:pt x="3537" y="1918"/>
                  </a:lnTo>
                  <a:lnTo>
                    <a:pt x="3543" y="1918"/>
                  </a:lnTo>
                  <a:lnTo>
                    <a:pt x="3549" y="1924"/>
                  </a:lnTo>
                  <a:lnTo>
                    <a:pt x="3555" y="1924"/>
                  </a:lnTo>
                  <a:lnTo>
                    <a:pt x="3561" y="1930"/>
                  </a:lnTo>
                  <a:lnTo>
                    <a:pt x="3567" y="1930"/>
                  </a:lnTo>
                  <a:lnTo>
                    <a:pt x="3573" y="1930"/>
                  </a:lnTo>
                  <a:lnTo>
                    <a:pt x="3579" y="1936"/>
                  </a:lnTo>
                  <a:lnTo>
                    <a:pt x="3585" y="1936"/>
                  </a:lnTo>
                  <a:lnTo>
                    <a:pt x="3591" y="1936"/>
                  </a:lnTo>
                  <a:lnTo>
                    <a:pt x="3597" y="1942"/>
                  </a:lnTo>
                  <a:lnTo>
                    <a:pt x="3603" y="1942"/>
                  </a:lnTo>
                  <a:lnTo>
                    <a:pt x="3609" y="1942"/>
                  </a:lnTo>
                  <a:lnTo>
                    <a:pt x="3615" y="1948"/>
                  </a:lnTo>
                  <a:lnTo>
                    <a:pt x="3621" y="1948"/>
                  </a:lnTo>
                  <a:lnTo>
                    <a:pt x="3627" y="1948"/>
                  </a:lnTo>
                  <a:lnTo>
                    <a:pt x="3633" y="1954"/>
                  </a:lnTo>
                  <a:lnTo>
                    <a:pt x="3639" y="1954"/>
                  </a:lnTo>
                  <a:lnTo>
                    <a:pt x="3645" y="1954"/>
                  </a:lnTo>
                  <a:lnTo>
                    <a:pt x="3651" y="1960"/>
                  </a:lnTo>
                  <a:lnTo>
                    <a:pt x="3657" y="1960"/>
                  </a:lnTo>
                  <a:lnTo>
                    <a:pt x="3663" y="1960"/>
                  </a:lnTo>
                  <a:lnTo>
                    <a:pt x="3669" y="1966"/>
                  </a:lnTo>
                  <a:lnTo>
                    <a:pt x="3675" y="1966"/>
                  </a:lnTo>
                  <a:lnTo>
                    <a:pt x="3681" y="1966"/>
                  </a:lnTo>
                  <a:lnTo>
                    <a:pt x="3687" y="1966"/>
                  </a:lnTo>
                  <a:lnTo>
                    <a:pt x="3693" y="1972"/>
                  </a:lnTo>
                  <a:lnTo>
                    <a:pt x="3699" y="1972"/>
                  </a:lnTo>
                  <a:lnTo>
                    <a:pt x="3705" y="1972"/>
                  </a:lnTo>
                  <a:lnTo>
                    <a:pt x="3711" y="1978"/>
                  </a:lnTo>
                  <a:lnTo>
                    <a:pt x="3717" y="1978"/>
                  </a:lnTo>
                  <a:lnTo>
                    <a:pt x="3723" y="1978"/>
                  </a:lnTo>
                  <a:lnTo>
                    <a:pt x="3729" y="1984"/>
                  </a:lnTo>
                  <a:lnTo>
                    <a:pt x="3735" y="1984"/>
                  </a:lnTo>
                  <a:lnTo>
                    <a:pt x="3741" y="1984"/>
                  </a:lnTo>
                  <a:lnTo>
                    <a:pt x="3747" y="1984"/>
                  </a:lnTo>
                  <a:lnTo>
                    <a:pt x="3753" y="1990"/>
                  </a:lnTo>
                  <a:lnTo>
                    <a:pt x="3759" y="1990"/>
                  </a:lnTo>
                  <a:lnTo>
                    <a:pt x="3765" y="1990"/>
                  </a:lnTo>
                  <a:lnTo>
                    <a:pt x="3771" y="1990"/>
                  </a:lnTo>
                  <a:lnTo>
                    <a:pt x="3777" y="1996"/>
                  </a:lnTo>
                  <a:lnTo>
                    <a:pt x="3783" y="1996"/>
                  </a:lnTo>
                  <a:lnTo>
                    <a:pt x="3789" y="1996"/>
                  </a:lnTo>
                  <a:lnTo>
                    <a:pt x="3795" y="1996"/>
                  </a:lnTo>
                  <a:lnTo>
                    <a:pt x="3801" y="2002"/>
                  </a:lnTo>
                  <a:lnTo>
                    <a:pt x="3807" y="2002"/>
                  </a:lnTo>
                  <a:lnTo>
                    <a:pt x="3813" y="2002"/>
                  </a:lnTo>
                  <a:lnTo>
                    <a:pt x="3819" y="2002"/>
                  </a:lnTo>
                  <a:lnTo>
                    <a:pt x="3825" y="2002"/>
                  </a:lnTo>
                  <a:lnTo>
                    <a:pt x="3831" y="2008"/>
                  </a:lnTo>
                  <a:lnTo>
                    <a:pt x="3837" y="2008"/>
                  </a:lnTo>
                  <a:lnTo>
                    <a:pt x="3843" y="2008"/>
                  </a:lnTo>
                  <a:lnTo>
                    <a:pt x="3849" y="2008"/>
                  </a:lnTo>
                  <a:lnTo>
                    <a:pt x="3855" y="2014"/>
                  </a:lnTo>
                  <a:lnTo>
                    <a:pt x="3861" y="2014"/>
                  </a:lnTo>
                  <a:lnTo>
                    <a:pt x="3867" y="2014"/>
                  </a:lnTo>
                  <a:lnTo>
                    <a:pt x="3873" y="2014"/>
                  </a:lnTo>
                  <a:lnTo>
                    <a:pt x="3879" y="2014"/>
                  </a:lnTo>
                  <a:lnTo>
                    <a:pt x="3885" y="2020"/>
                  </a:lnTo>
                  <a:lnTo>
                    <a:pt x="3891" y="2020"/>
                  </a:lnTo>
                  <a:lnTo>
                    <a:pt x="3897" y="2020"/>
                  </a:lnTo>
                  <a:lnTo>
                    <a:pt x="3903" y="2020"/>
                  </a:lnTo>
                  <a:lnTo>
                    <a:pt x="3909" y="2020"/>
                  </a:lnTo>
                  <a:lnTo>
                    <a:pt x="3915" y="2020"/>
                  </a:lnTo>
                  <a:lnTo>
                    <a:pt x="3921" y="2026"/>
                  </a:lnTo>
                  <a:lnTo>
                    <a:pt x="3927" y="2026"/>
                  </a:lnTo>
                  <a:lnTo>
                    <a:pt x="3933" y="2026"/>
                  </a:lnTo>
                  <a:lnTo>
                    <a:pt x="3939" y="2026"/>
                  </a:lnTo>
                  <a:lnTo>
                    <a:pt x="3945" y="2026"/>
                  </a:lnTo>
                  <a:lnTo>
                    <a:pt x="3951" y="2026"/>
                  </a:lnTo>
                  <a:lnTo>
                    <a:pt x="3957" y="2032"/>
                  </a:lnTo>
                  <a:lnTo>
                    <a:pt x="3963" y="2032"/>
                  </a:lnTo>
                  <a:lnTo>
                    <a:pt x="3969" y="2032"/>
                  </a:lnTo>
                  <a:lnTo>
                    <a:pt x="3975" y="2032"/>
                  </a:lnTo>
                  <a:lnTo>
                    <a:pt x="3981" y="2032"/>
                  </a:lnTo>
                  <a:lnTo>
                    <a:pt x="3987" y="2032"/>
                  </a:lnTo>
                  <a:lnTo>
                    <a:pt x="3994" y="2032"/>
                  </a:lnTo>
                  <a:lnTo>
                    <a:pt x="4000" y="2038"/>
                  </a:lnTo>
                  <a:lnTo>
                    <a:pt x="4006" y="2038"/>
                  </a:lnTo>
                  <a:lnTo>
                    <a:pt x="4012" y="2038"/>
                  </a:lnTo>
                  <a:lnTo>
                    <a:pt x="4018" y="2038"/>
                  </a:lnTo>
                  <a:lnTo>
                    <a:pt x="4024" y="2038"/>
                  </a:lnTo>
                  <a:lnTo>
                    <a:pt x="4030" y="2038"/>
                  </a:lnTo>
                  <a:lnTo>
                    <a:pt x="4036" y="2038"/>
                  </a:lnTo>
                  <a:lnTo>
                    <a:pt x="4042" y="2038"/>
                  </a:lnTo>
                  <a:lnTo>
                    <a:pt x="4048" y="2038"/>
                  </a:lnTo>
                  <a:lnTo>
                    <a:pt x="4054" y="2044"/>
                  </a:lnTo>
                  <a:lnTo>
                    <a:pt x="4060" y="2044"/>
                  </a:lnTo>
                  <a:lnTo>
                    <a:pt x="4066" y="2044"/>
                  </a:lnTo>
                  <a:lnTo>
                    <a:pt x="4072" y="2044"/>
                  </a:lnTo>
                  <a:lnTo>
                    <a:pt x="4078" y="2044"/>
                  </a:lnTo>
                  <a:lnTo>
                    <a:pt x="4084" y="2044"/>
                  </a:lnTo>
                  <a:lnTo>
                    <a:pt x="4090" y="2044"/>
                  </a:lnTo>
                  <a:lnTo>
                    <a:pt x="4096" y="2044"/>
                  </a:lnTo>
                  <a:lnTo>
                    <a:pt x="4102" y="2044"/>
                  </a:lnTo>
                  <a:lnTo>
                    <a:pt x="4108" y="2044"/>
                  </a:lnTo>
                  <a:lnTo>
                    <a:pt x="4114" y="2044"/>
                  </a:lnTo>
                  <a:lnTo>
                    <a:pt x="4120" y="2044"/>
                  </a:lnTo>
                  <a:lnTo>
                    <a:pt x="4126" y="2051"/>
                  </a:lnTo>
                  <a:lnTo>
                    <a:pt x="4132" y="2051"/>
                  </a:lnTo>
                  <a:lnTo>
                    <a:pt x="4138" y="2051"/>
                  </a:lnTo>
                  <a:lnTo>
                    <a:pt x="4144" y="2051"/>
                  </a:lnTo>
                  <a:lnTo>
                    <a:pt x="4150" y="2051"/>
                  </a:lnTo>
                  <a:lnTo>
                    <a:pt x="4156" y="2051"/>
                  </a:lnTo>
                  <a:lnTo>
                    <a:pt x="4162" y="2051"/>
                  </a:lnTo>
                  <a:lnTo>
                    <a:pt x="4168" y="2051"/>
                  </a:lnTo>
                  <a:lnTo>
                    <a:pt x="4174" y="2051"/>
                  </a:lnTo>
                  <a:lnTo>
                    <a:pt x="4180" y="2051"/>
                  </a:lnTo>
                  <a:lnTo>
                    <a:pt x="4186" y="2051"/>
                  </a:lnTo>
                  <a:lnTo>
                    <a:pt x="4192" y="2051"/>
                  </a:lnTo>
                  <a:lnTo>
                    <a:pt x="4198" y="2051"/>
                  </a:lnTo>
                  <a:lnTo>
                    <a:pt x="4204" y="2051"/>
                  </a:lnTo>
                  <a:lnTo>
                    <a:pt x="4210" y="2051"/>
                  </a:lnTo>
                  <a:lnTo>
                    <a:pt x="4216" y="2051"/>
                  </a:lnTo>
                  <a:lnTo>
                    <a:pt x="4222" y="2051"/>
                  </a:lnTo>
                  <a:lnTo>
                    <a:pt x="4228" y="2051"/>
                  </a:lnTo>
                  <a:lnTo>
                    <a:pt x="4234" y="2051"/>
                  </a:lnTo>
                  <a:lnTo>
                    <a:pt x="4240" y="2051"/>
                  </a:lnTo>
                  <a:lnTo>
                    <a:pt x="4246" y="2051"/>
                  </a:lnTo>
                  <a:lnTo>
                    <a:pt x="4252" y="2051"/>
                  </a:lnTo>
                  <a:lnTo>
                    <a:pt x="4258" y="2051"/>
                  </a:lnTo>
                  <a:lnTo>
                    <a:pt x="4264" y="2051"/>
                  </a:lnTo>
                  <a:lnTo>
                    <a:pt x="4270" y="2051"/>
                  </a:lnTo>
                  <a:lnTo>
                    <a:pt x="4276" y="2051"/>
                  </a:lnTo>
                  <a:lnTo>
                    <a:pt x="4282" y="2051"/>
                  </a:lnTo>
                  <a:lnTo>
                    <a:pt x="4288" y="2051"/>
                  </a:lnTo>
                  <a:lnTo>
                    <a:pt x="4294" y="2051"/>
                  </a:lnTo>
                  <a:lnTo>
                    <a:pt x="4300" y="2051"/>
                  </a:lnTo>
                  <a:lnTo>
                    <a:pt x="4306" y="2051"/>
                  </a:lnTo>
                  <a:lnTo>
                    <a:pt x="4312" y="2051"/>
                  </a:lnTo>
                  <a:lnTo>
                    <a:pt x="4318" y="2051"/>
                  </a:lnTo>
                  <a:lnTo>
                    <a:pt x="4324" y="2051"/>
                  </a:lnTo>
                  <a:lnTo>
                    <a:pt x="4330" y="2051"/>
                  </a:lnTo>
                  <a:lnTo>
                    <a:pt x="4336" y="2044"/>
                  </a:lnTo>
                  <a:lnTo>
                    <a:pt x="4342" y="2044"/>
                  </a:lnTo>
                  <a:lnTo>
                    <a:pt x="4348" y="2044"/>
                  </a:lnTo>
                  <a:lnTo>
                    <a:pt x="4354" y="2044"/>
                  </a:lnTo>
                  <a:lnTo>
                    <a:pt x="4360" y="2044"/>
                  </a:lnTo>
                  <a:lnTo>
                    <a:pt x="4366" y="2044"/>
                  </a:lnTo>
                  <a:lnTo>
                    <a:pt x="4372" y="2044"/>
                  </a:lnTo>
                  <a:lnTo>
                    <a:pt x="4378" y="2044"/>
                  </a:lnTo>
                  <a:lnTo>
                    <a:pt x="4384" y="2044"/>
                  </a:lnTo>
                  <a:lnTo>
                    <a:pt x="4390" y="2044"/>
                  </a:lnTo>
                  <a:lnTo>
                    <a:pt x="4396" y="2044"/>
                  </a:lnTo>
                  <a:lnTo>
                    <a:pt x="4402" y="2044"/>
                  </a:lnTo>
                  <a:lnTo>
                    <a:pt x="4408" y="2038"/>
                  </a:lnTo>
                  <a:lnTo>
                    <a:pt x="4414" y="2038"/>
                  </a:lnTo>
                  <a:lnTo>
                    <a:pt x="4420" y="2038"/>
                  </a:lnTo>
                  <a:lnTo>
                    <a:pt x="4426" y="2038"/>
                  </a:lnTo>
                  <a:lnTo>
                    <a:pt x="4432" y="2038"/>
                  </a:lnTo>
                  <a:lnTo>
                    <a:pt x="4438" y="2038"/>
                  </a:lnTo>
                  <a:lnTo>
                    <a:pt x="4444" y="2038"/>
                  </a:lnTo>
                  <a:lnTo>
                    <a:pt x="4450" y="2038"/>
                  </a:lnTo>
                  <a:lnTo>
                    <a:pt x="4456" y="2038"/>
                  </a:lnTo>
                  <a:lnTo>
                    <a:pt x="4462" y="2032"/>
                  </a:lnTo>
                  <a:lnTo>
                    <a:pt x="4468" y="2032"/>
                  </a:lnTo>
                  <a:lnTo>
                    <a:pt x="4474" y="2032"/>
                  </a:lnTo>
                  <a:lnTo>
                    <a:pt x="4480" y="2032"/>
                  </a:lnTo>
                  <a:lnTo>
                    <a:pt x="4486" y="2032"/>
                  </a:lnTo>
                  <a:lnTo>
                    <a:pt x="4492" y="2032"/>
                  </a:lnTo>
                  <a:lnTo>
                    <a:pt x="4498" y="2032"/>
                  </a:lnTo>
                  <a:lnTo>
                    <a:pt x="4504" y="2026"/>
                  </a:lnTo>
                  <a:lnTo>
                    <a:pt x="4510" y="2026"/>
                  </a:lnTo>
                  <a:lnTo>
                    <a:pt x="4516" y="2026"/>
                  </a:lnTo>
                  <a:lnTo>
                    <a:pt x="4522" y="2026"/>
                  </a:lnTo>
                  <a:lnTo>
                    <a:pt x="4528" y="2026"/>
                  </a:lnTo>
                  <a:lnTo>
                    <a:pt x="4534" y="2026"/>
                  </a:lnTo>
                  <a:lnTo>
                    <a:pt x="4540" y="2020"/>
                  </a:lnTo>
                  <a:lnTo>
                    <a:pt x="4546" y="2020"/>
                  </a:lnTo>
                  <a:lnTo>
                    <a:pt x="4552" y="2020"/>
                  </a:lnTo>
                  <a:lnTo>
                    <a:pt x="4558" y="2020"/>
                  </a:lnTo>
                  <a:lnTo>
                    <a:pt x="4564" y="2020"/>
                  </a:lnTo>
                  <a:lnTo>
                    <a:pt x="4570" y="2014"/>
                  </a:lnTo>
                  <a:lnTo>
                    <a:pt x="4576" y="2014"/>
                  </a:lnTo>
                  <a:lnTo>
                    <a:pt x="4582" y="2014"/>
                  </a:lnTo>
                  <a:lnTo>
                    <a:pt x="4588" y="2014"/>
                  </a:lnTo>
                  <a:lnTo>
                    <a:pt x="4594" y="2014"/>
                  </a:lnTo>
                  <a:lnTo>
                    <a:pt x="4600" y="2008"/>
                  </a:lnTo>
                  <a:lnTo>
                    <a:pt x="4606" y="2008"/>
                  </a:lnTo>
                  <a:lnTo>
                    <a:pt x="4612" y="2008"/>
                  </a:lnTo>
                  <a:lnTo>
                    <a:pt x="4618" y="2008"/>
                  </a:lnTo>
                  <a:lnTo>
                    <a:pt x="4624" y="2008"/>
                  </a:lnTo>
                  <a:lnTo>
                    <a:pt x="4630" y="2002"/>
                  </a:lnTo>
                  <a:lnTo>
                    <a:pt x="4636" y="2002"/>
                  </a:lnTo>
                  <a:lnTo>
                    <a:pt x="4642" y="2002"/>
                  </a:lnTo>
                  <a:lnTo>
                    <a:pt x="4648" y="2002"/>
                  </a:lnTo>
                  <a:lnTo>
                    <a:pt x="4654" y="1996"/>
                  </a:lnTo>
                  <a:lnTo>
                    <a:pt x="4660" y="1996"/>
                  </a:lnTo>
                  <a:lnTo>
                    <a:pt x="4666" y="1996"/>
                  </a:lnTo>
                  <a:lnTo>
                    <a:pt x="4672" y="1996"/>
                  </a:lnTo>
                  <a:lnTo>
                    <a:pt x="4678" y="1996"/>
                  </a:lnTo>
                  <a:lnTo>
                    <a:pt x="4684" y="1990"/>
                  </a:lnTo>
                  <a:lnTo>
                    <a:pt x="4690" y="1990"/>
                  </a:lnTo>
                  <a:lnTo>
                    <a:pt x="4696" y="1990"/>
                  </a:lnTo>
                  <a:lnTo>
                    <a:pt x="4702" y="1984"/>
                  </a:lnTo>
                  <a:lnTo>
                    <a:pt x="4708" y="1984"/>
                  </a:lnTo>
                  <a:lnTo>
                    <a:pt x="4714" y="1984"/>
                  </a:lnTo>
                  <a:lnTo>
                    <a:pt x="4720" y="1984"/>
                  </a:lnTo>
                  <a:lnTo>
                    <a:pt x="4726" y="1978"/>
                  </a:lnTo>
                  <a:lnTo>
                    <a:pt x="4732" y="1978"/>
                  </a:lnTo>
                  <a:lnTo>
                    <a:pt x="4738" y="1978"/>
                  </a:lnTo>
                  <a:lnTo>
                    <a:pt x="4744" y="1978"/>
                  </a:lnTo>
                  <a:lnTo>
                    <a:pt x="4750" y="1972"/>
                  </a:lnTo>
                  <a:lnTo>
                    <a:pt x="4756" y="1972"/>
                  </a:lnTo>
                  <a:lnTo>
                    <a:pt x="4762" y="1972"/>
                  </a:lnTo>
                  <a:lnTo>
                    <a:pt x="4768" y="1966"/>
                  </a:lnTo>
                  <a:lnTo>
                    <a:pt x="4774" y="1966"/>
                  </a:lnTo>
                  <a:lnTo>
                    <a:pt x="4780" y="1966"/>
                  </a:lnTo>
                  <a:lnTo>
                    <a:pt x="4786" y="1966"/>
                  </a:lnTo>
                  <a:lnTo>
                    <a:pt x="4792" y="1960"/>
                  </a:lnTo>
                  <a:lnTo>
                    <a:pt x="4798" y="1960"/>
                  </a:lnTo>
                  <a:lnTo>
                    <a:pt x="4804" y="1960"/>
                  </a:lnTo>
                  <a:lnTo>
                    <a:pt x="4810" y="1954"/>
                  </a:lnTo>
                  <a:lnTo>
                    <a:pt x="4816" y="1954"/>
                  </a:lnTo>
                  <a:lnTo>
                    <a:pt x="4822" y="1954"/>
                  </a:lnTo>
                  <a:lnTo>
                    <a:pt x="4828" y="1948"/>
                  </a:lnTo>
                  <a:lnTo>
                    <a:pt x="4834" y="1948"/>
                  </a:lnTo>
                  <a:lnTo>
                    <a:pt x="4840" y="1948"/>
                  </a:lnTo>
                  <a:lnTo>
                    <a:pt x="4846" y="1942"/>
                  </a:lnTo>
                  <a:lnTo>
                    <a:pt x="4852" y="1942"/>
                  </a:lnTo>
                  <a:lnTo>
                    <a:pt x="4858" y="1942"/>
                  </a:lnTo>
                  <a:lnTo>
                    <a:pt x="4864" y="1936"/>
                  </a:lnTo>
                  <a:lnTo>
                    <a:pt x="4870" y="1936"/>
                  </a:lnTo>
                  <a:lnTo>
                    <a:pt x="4876" y="1930"/>
                  </a:lnTo>
                  <a:lnTo>
                    <a:pt x="4882" y="1930"/>
                  </a:lnTo>
                  <a:lnTo>
                    <a:pt x="4888" y="1930"/>
                  </a:lnTo>
                  <a:lnTo>
                    <a:pt x="4894" y="1924"/>
                  </a:lnTo>
                  <a:lnTo>
                    <a:pt x="4900" y="1924"/>
                  </a:lnTo>
                  <a:lnTo>
                    <a:pt x="4906" y="1924"/>
                  </a:lnTo>
                  <a:lnTo>
                    <a:pt x="4912" y="1918"/>
                  </a:lnTo>
                  <a:lnTo>
                    <a:pt x="4918" y="1918"/>
                  </a:lnTo>
                  <a:lnTo>
                    <a:pt x="4924" y="1918"/>
                  </a:lnTo>
                  <a:lnTo>
                    <a:pt x="4930" y="1912"/>
                  </a:lnTo>
                  <a:lnTo>
                    <a:pt x="4936" y="1912"/>
                  </a:lnTo>
                  <a:lnTo>
                    <a:pt x="4942" y="1906"/>
                  </a:lnTo>
                  <a:lnTo>
                    <a:pt x="4948" y="1906"/>
                  </a:lnTo>
                  <a:lnTo>
                    <a:pt x="4954" y="1906"/>
                  </a:lnTo>
                  <a:lnTo>
                    <a:pt x="4960" y="1900"/>
                  </a:lnTo>
                  <a:lnTo>
                    <a:pt x="4966" y="1900"/>
                  </a:lnTo>
                  <a:lnTo>
                    <a:pt x="4972" y="1900"/>
                  </a:lnTo>
                  <a:lnTo>
                    <a:pt x="4978" y="1894"/>
                  </a:lnTo>
                  <a:lnTo>
                    <a:pt x="4984" y="1894"/>
                  </a:lnTo>
                  <a:lnTo>
                    <a:pt x="4990" y="1888"/>
                  </a:lnTo>
                  <a:lnTo>
                    <a:pt x="4996" y="1888"/>
                  </a:lnTo>
                  <a:lnTo>
                    <a:pt x="5002" y="1888"/>
                  </a:lnTo>
                  <a:lnTo>
                    <a:pt x="5008" y="1882"/>
                  </a:lnTo>
                  <a:lnTo>
                    <a:pt x="5014" y="1882"/>
                  </a:lnTo>
                  <a:lnTo>
                    <a:pt x="5020" y="1876"/>
                  </a:lnTo>
                  <a:lnTo>
                    <a:pt x="5026" y="1876"/>
                  </a:lnTo>
                  <a:lnTo>
                    <a:pt x="5032" y="1870"/>
                  </a:lnTo>
                  <a:lnTo>
                    <a:pt x="5038" y="1870"/>
                  </a:lnTo>
                  <a:lnTo>
                    <a:pt x="5044" y="1864"/>
                  </a:lnTo>
                  <a:lnTo>
                    <a:pt x="5050" y="1864"/>
                  </a:lnTo>
                  <a:lnTo>
                    <a:pt x="5056" y="1864"/>
                  </a:lnTo>
                  <a:lnTo>
                    <a:pt x="5062" y="1858"/>
                  </a:lnTo>
                  <a:lnTo>
                    <a:pt x="5069" y="1858"/>
                  </a:lnTo>
                  <a:lnTo>
                    <a:pt x="5075" y="1852"/>
                  </a:lnTo>
                </a:path>
              </a:pathLst>
            </a:custGeom>
            <a:noFill/>
            <a:ln w="19050" cap="flat" cmpd="sng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538" name="Freeform 87"/>
            <p:cNvSpPr>
              <a:spLocks/>
            </p:cNvSpPr>
            <p:nvPr/>
          </p:nvSpPr>
          <p:spPr bwMode="auto">
            <a:xfrm>
              <a:off x="401" y="860"/>
              <a:ext cx="5180" cy="2051"/>
            </a:xfrm>
            <a:custGeom>
              <a:avLst/>
              <a:gdLst>
                <a:gd name="T0" fmla="*/ 80 w 5075"/>
                <a:gd name="T1" fmla="*/ 2051 h 2051"/>
                <a:gd name="T2" fmla="*/ 165 w 5075"/>
                <a:gd name="T3" fmla="*/ 2044 h 2051"/>
                <a:gd name="T4" fmla="*/ 251 w 5075"/>
                <a:gd name="T5" fmla="*/ 2032 h 2051"/>
                <a:gd name="T6" fmla="*/ 337 w 5075"/>
                <a:gd name="T7" fmla="*/ 2020 h 2051"/>
                <a:gd name="T8" fmla="*/ 423 w 5075"/>
                <a:gd name="T9" fmla="*/ 2002 h 2051"/>
                <a:gd name="T10" fmla="*/ 508 w 5075"/>
                <a:gd name="T11" fmla="*/ 1978 h 2051"/>
                <a:gd name="T12" fmla="*/ 594 w 5075"/>
                <a:gd name="T13" fmla="*/ 1954 h 2051"/>
                <a:gd name="T14" fmla="*/ 680 w 5075"/>
                <a:gd name="T15" fmla="*/ 1924 h 2051"/>
                <a:gd name="T16" fmla="*/ 766 w 5075"/>
                <a:gd name="T17" fmla="*/ 1894 h 2051"/>
                <a:gd name="T18" fmla="*/ 852 w 5075"/>
                <a:gd name="T19" fmla="*/ 1858 h 2051"/>
                <a:gd name="T20" fmla="*/ 938 w 5075"/>
                <a:gd name="T21" fmla="*/ 1822 h 2051"/>
                <a:gd name="T22" fmla="*/ 1024 w 5075"/>
                <a:gd name="T23" fmla="*/ 1780 h 2051"/>
                <a:gd name="T24" fmla="*/ 1109 w 5075"/>
                <a:gd name="T25" fmla="*/ 1732 h 2051"/>
                <a:gd name="T26" fmla="*/ 1195 w 5075"/>
                <a:gd name="T27" fmla="*/ 1684 h 2051"/>
                <a:gd name="T28" fmla="*/ 1281 w 5075"/>
                <a:gd name="T29" fmla="*/ 1636 h 2051"/>
                <a:gd name="T30" fmla="*/ 1367 w 5075"/>
                <a:gd name="T31" fmla="*/ 1582 h 2051"/>
                <a:gd name="T32" fmla="*/ 1452 w 5075"/>
                <a:gd name="T33" fmla="*/ 1527 h 2051"/>
                <a:gd name="T34" fmla="*/ 1538 w 5075"/>
                <a:gd name="T35" fmla="*/ 1473 h 2051"/>
                <a:gd name="T36" fmla="*/ 1624 w 5075"/>
                <a:gd name="T37" fmla="*/ 1413 h 2051"/>
                <a:gd name="T38" fmla="*/ 1710 w 5075"/>
                <a:gd name="T39" fmla="*/ 1353 h 2051"/>
                <a:gd name="T40" fmla="*/ 1795 w 5075"/>
                <a:gd name="T41" fmla="*/ 1293 h 2051"/>
                <a:gd name="T42" fmla="*/ 1882 w 5075"/>
                <a:gd name="T43" fmla="*/ 1227 h 2051"/>
                <a:gd name="T44" fmla="*/ 1968 w 5075"/>
                <a:gd name="T45" fmla="*/ 1167 h 2051"/>
                <a:gd name="T46" fmla="*/ 2054 w 5075"/>
                <a:gd name="T47" fmla="*/ 1101 h 2051"/>
                <a:gd name="T48" fmla="*/ 2139 w 5075"/>
                <a:gd name="T49" fmla="*/ 1040 h 2051"/>
                <a:gd name="T50" fmla="*/ 2225 w 5075"/>
                <a:gd name="T51" fmla="*/ 974 h 2051"/>
                <a:gd name="T52" fmla="*/ 2311 w 5075"/>
                <a:gd name="T53" fmla="*/ 908 h 2051"/>
                <a:gd name="T54" fmla="*/ 2397 w 5075"/>
                <a:gd name="T55" fmla="*/ 848 h 2051"/>
                <a:gd name="T56" fmla="*/ 2482 w 5075"/>
                <a:gd name="T57" fmla="*/ 782 h 2051"/>
                <a:gd name="T58" fmla="*/ 2568 w 5075"/>
                <a:gd name="T59" fmla="*/ 722 h 2051"/>
                <a:gd name="T60" fmla="*/ 2654 w 5075"/>
                <a:gd name="T61" fmla="*/ 662 h 2051"/>
                <a:gd name="T62" fmla="*/ 2740 w 5075"/>
                <a:gd name="T63" fmla="*/ 602 h 2051"/>
                <a:gd name="T64" fmla="*/ 2825 w 5075"/>
                <a:gd name="T65" fmla="*/ 547 h 2051"/>
                <a:gd name="T66" fmla="*/ 2911 w 5075"/>
                <a:gd name="T67" fmla="*/ 487 h 2051"/>
                <a:gd name="T68" fmla="*/ 2998 w 5075"/>
                <a:gd name="T69" fmla="*/ 439 h 2051"/>
                <a:gd name="T70" fmla="*/ 3084 w 5075"/>
                <a:gd name="T71" fmla="*/ 385 h 2051"/>
                <a:gd name="T72" fmla="*/ 3169 w 5075"/>
                <a:gd name="T73" fmla="*/ 337 h 2051"/>
                <a:gd name="T74" fmla="*/ 3255 w 5075"/>
                <a:gd name="T75" fmla="*/ 289 h 2051"/>
                <a:gd name="T76" fmla="*/ 3341 w 5075"/>
                <a:gd name="T77" fmla="*/ 247 h 2051"/>
                <a:gd name="T78" fmla="*/ 3426 w 5075"/>
                <a:gd name="T79" fmla="*/ 205 h 2051"/>
                <a:gd name="T80" fmla="*/ 3512 w 5075"/>
                <a:gd name="T81" fmla="*/ 169 h 2051"/>
                <a:gd name="T82" fmla="*/ 3598 w 5075"/>
                <a:gd name="T83" fmla="*/ 139 h 2051"/>
                <a:gd name="T84" fmla="*/ 3684 w 5075"/>
                <a:gd name="T85" fmla="*/ 109 h 2051"/>
                <a:gd name="T86" fmla="*/ 3769 w 5075"/>
                <a:gd name="T87" fmla="*/ 79 h 2051"/>
                <a:gd name="T88" fmla="*/ 3855 w 5075"/>
                <a:gd name="T89" fmla="*/ 54 h 2051"/>
                <a:gd name="T90" fmla="*/ 3941 w 5075"/>
                <a:gd name="T91" fmla="*/ 36 h 2051"/>
                <a:gd name="T92" fmla="*/ 4027 w 5075"/>
                <a:gd name="T93" fmla="*/ 24 h 2051"/>
                <a:gd name="T94" fmla="*/ 4113 w 5075"/>
                <a:gd name="T95" fmla="*/ 12 h 2051"/>
                <a:gd name="T96" fmla="*/ 4199 w 5075"/>
                <a:gd name="T97" fmla="*/ 6 h 2051"/>
                <a:gd name="T98" fmla="*/ 4285 w 5075"/>
                <a:gd name="T99" fmla="*/ 0 h 2051"/>
                <a:gd name="T100" fmla="*/ 4371 w 5075"/>
                <a:gd name="T101" fmla="*/ 0 h 2051"/>
                <a:gd name="T102" fmla="*/ 4456 w 5075"/>
                <a:gd name="T103" fmla="*/ 6 h 2051"/>
                <a:gd name="T104" fmla="*/ 4542 w 5075"/>
                <a:gd name="T105" fmla="*/ 12 h 2051"/>
                <a:gd name="T106" fmla="*/ 4628 w 5075"/>
                <a:gd name="T107" fmla="*/ 24 h 2051"/>
                <a:gd name="T108" fmla="*/ 4714 w 5075"/>
                <a:gd name="T109" fmla="*/ 42 h 2051"/>
                <a:gd name="T110" fmla="*/ 4799 w 5075"/>
                <a:gd name="T111" fmla="*/ 67 h 2051"/>
                <a:gd name="T112" fmla="*/ 4885 w 5075"/>
                <a:gd name="T113" fmla="*/ 85 h 2051"/>
                <a:gd name="T114" fmla="*/ 4971 w 5075"/>
                <a:gd name="T115" fmla="*/ 115 h 2051"/>
                <a:gd name="T116" fmla="*/ 5056 w 5075"/>
                <a:gd name="T117" fmla="*/ 145 h 2051"/>
                <a:gd name="T118" fmla="*/ 5142 w 5075"/>
                <a:gd name="T119" fmla="*/ 181 h 20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075" h="2051">
                  <a:moveTo>
                    <a:pt x="0" y="2051"/>
                  </a:moveTo>
                  <a:lnTo>
                    <a:pt x="6" y="2051"/>
                  </a:lnTo>
                  <a:lnTo>
                    <a:pt x="12" y="2051"/>
                  </a:lnTo>
                  <a:lnTo>
                    <a:pt x="18" y="2051"/>
                  </a:lnTo>
                  <a:lnTo>
                    <a:pt x="24" y="2051"/>
                  </a:lnTo>
                  <a:lnTo>
                    <a:pt x="30" y="2051"/>
                  </a:lnTo>
                  <a:lnTo>
                    <a:pt x="36" y="2051"/>
                  </a:lnTo>
                  <a:lnTo>
                    <a:pt x="42" y="2051"/>
                  </a:lnTo>
                  <a:lnTo>
                    <a:pt x="48" y="2051"/>
                  </a:lnTo>
                  <a:lnTo>
                    <a:pt x="54" y="2051"/>
                  </a:lnTo>
                  <a:lnTo>
                    <a:pt x="60" y="2051"/>
                  </a:lnTo>
                  <a:lnTo>
                    <a:pt x="66" y="2051"/>
                  </a:lnTo>
                  <a:lnTo>
                    <a:pt x="72" y="2051"/>
                  </a:lnTo>
                  <a:lnTo>
                    <a:pt x="78" y="2051"/>
                  </a:lnTo>
                  <a:lnTo>
                    <a:pt x="84" y="2051"/>
                  </a:lnTo>
                  <a:lnTo>
                    <a:pt x="90" y="2051"/>
                  </a:lnTo>
                  <a:lnTo>
                    <a:pt x="96" y="2051"/>
                  </a:lnTo>
                  <a:lnTo>
                    <a:pt x="102" y="2044"/>
                  </a:lnTo>
                  <a:lnTo>
                    <a:pt x="108" y="2044"/>
                  </a:lnTo>
                  <a:lnTo>
                    <a:pt x="114" y="2044"/>
                  </a:lnTo>
                  <a:lnTo>
                    <a:pt x="120" y="2044"/>
                  </a:lnTo>
                  <a:lnTo>
                    <a:pt x="126" y="2044"/>
                  </a:lnTo>
                  <a:lnTo>
                    <a:pt x="132" y="2044"/>
                  </a:lnTo>
                  <a:lnTo>
                    <a:pt x="138" y="2044"/>
                  </a:lnTo>
                  <a:lnTo>
                    <a:pt x="144" y="2044"/>
                  </a:lnTo>
                  <a:lnTo>
                    <a:pt x="150" y="2044"/>
                  </a:lnTo>
                  <a:lnTo>
                    <a:pt x="156" y="2044"/>
                  </a:lnTo>
                  <a:lnTo>
                    <a:pt x="162" y="2044"/>
                  </a:lnTo>
                  <a:lnTo>
                    <a:pt x="168" y="2044"/>
                  </a:lnTo>
                  <a:lnTo>
                    <a:pt x="174" y="2044"/>
                  </a:lnTo>
                  <a:lnTo>
                    <a:pt x="180" y="2038"/>
                  </a:lnTo>
                  <a:lnTo>
                    <a:pt x="186" y="2038"/>
                  </a:lnTo>
                  <a:lnTo>
                    <a:pt x="192" y="2038"/>
                  </a:lnTo>
                  <a:lnTo>
                    <a:pt x="198" y="2038"/>
                  </a:lnTo>
                  <a:lnTo>
                    <a:pt x="204" y="2038"/>
                  </a:lnTo>
                  <a:lnTo>
                    <a:pt x="210" y="2038"/>
                  </a:lnTo>
                  <a:lnTo>
                    <a:pt x="216" y="2038"/>
                  </a:lnTo>
                  <a:lnTo>
                    <a:pt x="222" y="2038"/>
                  </a:lnTo>
                  <a:lnTo>
                    <a:pt x="228" y="2032"/>
                  </a:lnTo>
                  <a:lnTo>
                    <a:pt x="234" y="2032"/>
                  </a:lnTo>
                  <a:lnTo>
                    <a:pt x="240" y="2032"/>
                  </a:lnTo>
                  <a:lnTo>
                    <a:pt x="246" y="2032"/>
                  </a:lnTo>
                  <a:lnTo>
                    <a:pt x="252" y="2032"/>
                  </a:lnTo>
                  <a:lnTo>
                    <a:pt x="258" y="2032"/>
                  </a:lnTo>
                  <a:lnTo>
                    <a:pt x="264" y="2032"/>
                  </a:lnTo>
                  <a:lnTo>
                    <a:pt x="270" y="2032"/>
                  </a:lnTo>
                  <a:lnTo>
                    <a:pt x="276" y="2026"/>
                  </a:lnTo>
                  <a:lnTo>
                    <a:pt x="282" y="2026"/>
                  </a:lnTo>
                  <a:lnTo>
                    <a:pt x="288" y="2026"/>
                  </a:lnTo>
                  <a:lnTo>
                    <a:pt x="294" y="2026"/>
                  </a:lnTo>
                  <a:lnTo>
                    <a:pt x="300" y="2026"/>
                  </a:lnTo>
                  <a:lnTo>
                    <a:pt x="306" y="2026"/>
                  </a:lnTo>
                  <a:lnTo>
                    <a:pt x="312" y="2020"/>
                  </a:lnTo>
                  <a:lnTo>
                    <a:pt x="318" y="2020"/>
                  </a:lnTo>
                  <a:lnTo>
                    <a:pt x="324" y="2020"/>
                  </a:lnTo>
                  <a:lnTo>
                    <a:pt x="330" y="2020"/>
                  </a:lnTo>
                  <a:lnTo>
                    <a:pt x="336" y="2020"/>
                  </a:lnTo>
                  <a:lnTo>
                    <a:pt x="342" y="2014"/>
                  </a:lnTo>
                  <a:lnTo>
                    <a:pt x="348" y="2014"/>
                  </a:lnTo>
                  <a:lnTo>
                    <a:pt x="354" y="2014"/>
                  </a:lnTo>
                  <a:lnTo>
                    <a:pt x="360" y="2014"/>
                  </a:lnTo>
                  <a:lnTo>
                    <a:pt x="366" y="2014"/>
                  </a:lnTo>
                  <a:lnTo>
                    <a:pt x="372" y="2008"/>
                  </a:lnTo>
                  <a:lnTo>
                    <a:pt x="378" y="2008"/>
                  </a:lnTo>
                  <a:lnTo>
                    <a:pt x="384" y="2008"/>
                  </a:lnTo>
                  <a:lnTo>
                    <a:pt x="390" y="2008"/>
                  </a:lnTo>
                  <a:lnTo>
                    <a:pt x="396" y="2008"/>
                  </a:lnTo>
                  <a:lnTo>
                    <a:pt x="402" y="2002"/>
                  </a:lnTo>
                  <a:lnTo>
                    <a:pt x="408" y="2002"/>
                  </a:lnTo>
                  <a:lnTo>
                    <a:pt x="414" y="2002"/>
                  </a:lnTo>
                  <a:lnTo>
                    <a:pt x="420" y="2002"/>
                  </a:lnTo>
                  <a:lnTo>
                    <a:pt x="426" y="1996"/>
                  </a:lnTo>
                  <a:lnTo>
                    <a:pt x="432" y="1996"/>
                  </a:lnTo>
                  <a:lnTo>
                    <a:pt x="438" y="1996"/>
                  </a:lnTo>
                  <a:lnTo>
                    <a:pt x="444" y="1996"/>
                  </a:lnTo>
                  <a:lnTo>
                    <a:pt x="450" y="1990"/>
                  </a:lnTo>
                  <a:lnTo>
                    <a:pt x="456" y="1990"/>
                  </a:lnTo>
                  <a:lnTo>
                    <a:pt x="462" y="1990"/>
                  </a:lnTo>
                  <a:lnTo>
                    <a:pt x="468" y="1990"/>
                  </a:lnTo>
                  <a:lnTo>
                    <a:pt x="474" y="1984"/>
                  </a:lnTo>
                  <a:lnTo>
                    <a:pt x="480" y="1984"/>
                  </a:lnTo>
                  <a:lnTo>
                    <a:pt x="486" y="1984"/>
                  </a:lnTo>
                  <a:lnTo>
                    <a:pt x="492" y="1984"/>
                  </a:lnTo>
                  <a:lnTo>
                    <a:pt x="498" y="1978"/>
                  </a:lnTo>
                  <a:lnTo>
                    <a:pt x="504" y="1978"/>
                  </a:lnTo>
                  <a:lnTo>
                    <a:pt x="510" y="1978"/>
                  </a:lnTo>
                  <a:lnTo>
                    <a:pt x="516" y="1978"/>
                  </a:lnTo>
                  <a:lnTo>
                    <a:pt x="522" y="1972"/>
                  </a:lnTo>
                  <a:lnTo>
                    <a:pt x="528" y="1972"/>
                  </a:lnTo>
                  <a:lnTo>
                    <a:pt x="534" y="1972"/>
                  </a:lnTo>
                  <a:lnTo>
                    <a:pt x="540" y="1966"/>
                  </a:lnTo>
                  <a:lnTo>
                    <a:pt x="546" y="1966"/>
                  </a:lnTo>
                  <a:lnTo>
                    <a:pt x="552" y="1966"/>
                  </a:lnTo>
                  <a:lnTo>
                    <a:pt x="558" y="1960"/>
                  </a:lnTo>
                  <a:lnTo>
                    <a:pt x="564" y="1960"/>
                  </a:lnTo>
                  <a:lnTo>
                    <a:pt x="570" y="1960"/>
                  </a:lnTo>
                  <a:lnTo>
                    <a:pt x="576" y="1954"/>
                  </a:lnTo>
                  <a:lnTo>
                    <a:pt x="582" y="1954"/>
                  </a:lnTo>
                  <a:lnTo>
                    <a:pt x="588" y="1954"/>
                  </a:lnTo>
                  <a:lnTo>
                    <a:pt x="594" y="1954"/>
                  </a:lnTo>
                  <a:lnTo>
                    <a:pt x="600" y="1948"/>
                  </a:lnTo>
                  <a:lnTo>
                    <a:pt x="606" y="1948"/>
                  </a:lnTo>
                  <a:lnTo>
                    <a:pt x="612" y="1948"/>
                  </a:lnTo>
                  <a:lnTo>
                    <a:pt x="618" y="1942"/>
                  </a:lnTo>
                  <a:lnTo>
                    <a:pt x="624" y="1942"/>
                  </a:lnTo>
                  <a:lnTo>
                    <a:pt x="630" y="1942"/>
                  </a:lnTo>
                  <a:lnTo>
                    <a:pt x="636" y="1936"/>
                  </a:lnTo>
                  <a:lnTo>
                    <a:pt x="642" y="1936"/>
                  </a:lnTo>
                  <a:lnTo>
                    <a:pt x="648" y="1936"/>
                  </a:lnTo>
                  <a:lnTo>
                    <a:pt x="654" y="1930"/>
                  </a:lnTo>
                  <a:lnTo>
                    <a:pt x="660" y="1930"/>
                  </a:lnTo>
                  <a:lnTo>
                    <a:pt x="666" y="1924"/>
                  </a:lnTo>
                  <a:lnTo>
                    <a:pt x="672" y="1924"/>
                  </a:lnTo>
                  <a:lnTo>
                    <a:pt x="678" y="1924"/>
                  </a:lnTo>
                  <a:lnTo>
                    <a:pt x="684" y="1918"/>
                  </a:lnTo>
                  <a:lnTo>
                    <a:pt x="690" y="1918"/>
                  </a:lnTo>
                  <a:lnTo>
                    <a:pt x="696" y="1918"/>
                  </a:lnTo>
                  <a:lnTo>
                    <a:pt x="702" y="1912"/>
                  </a:lnTo>
                  <a:lnTo>
                    <a:pt x="708" y="1912"/>
                  </a:lnTo>
                  <a:lnTo>
                    <a:pt x="714" y="1906"/>
                  </a:lnTo>
                  <a:lnTo>
                    <a:pt x="720" y="1906"/>
                  </a:lnTo>
                  <a:lnTo>
                    <a:pt x="726" y="1906"/>
                  </a:lnTo>
                  <a:lnTo>
                    <a:pt x="732" y="1900"/>
                  </a:lnTo>
                  <a:lnTo>
                    <a:pt x="738" y="1900"/>
                  </a:lnTo>
                  <a:lnTo>
                    <a:pt x="744" y="1894"/>
                  </a:lnTo>
                  <a:lnTo>
                    <a:pt x="750" y="1894"/>
                  </a:lnTo>
                  <a:lnTo>
                    <a:pt x="756" y="1894"/>
                  </a:lnTo>
                  <a:lnTo>
                    <a:pt x="762" y="1888"/>
                  </a:lnTo>
                  <a:lnTo>
                    <a:pt x="769" y="1888"/>
                  </a:lnTo>
                  <a:lnTo>
                    <a:pt x="775" y="1882"/>
                  </a:lnTo>
                  <a:lnTo>
                    <a:pt x="781" y="1882"/>
                  </a:lnTo>
                  <a:lnTo>
                    <a:pt x="787" y="1882"/>
                  </a:lnTo>
                  <a:lnTo>
                    <a:pt x="793" y="1876"/>
                  </a:lnTo>
                  <a:lnTo>
                    <a:pt x="799" y="1876"/>
                  </a:lnTo>
                  <a:lnTo>
                    <a:pt x="805" y="1870"/>
                  </a:lnTo>
                  <a:lnTo>
                    <a:pt x="811" y="1870"/>
                  </a:lnTo>
                  <a:lnTo>
                    <a:pt x="817" y="1864"/>
                  </a:lnTo>
                  <a:lnTo>
                    <a:pt x="823" y="1864"/>
                  </a:lnTo>
                  <a:lnTo>
                    <a:pt x="829" y="1864"/>
                  </a:lnTo>
                  <a:lnTo>
                    <a:pt x="835" y="1858"/>
                  </a:lnTo>
                  <a:lnTo>
                    <a:pt x="841" y="1858"/>
                  </a:lnTo>
                  <a:lnTo>
                    <a:pt x="847" y="1852"/>
                  </a:lnTo>
                  <a:lnTo>
                    <a:pt x="853" y="1852"/>
                  </a:lnTo>
                  <a:lnTo>
                    <a:pt x="859" y="1846"/>
                  </a:lnTo>
                  <a:lnTo>
                    <a:pt x="865" y="1846"/>
                  </a:lnTo>
                  <a:lnTo>
                    <a:pt x="871" y="1840"/>
                  </a:lnTo>
                  <a:lnTo>
                    <a:pt x="877" y="1840"/>
                  </a:lnTo>
                  <a:lnTo>
                    <a:pt x="883" y="1834"/>
                  </a:lnTo>
                  <a:lnTo>
                    <a:pt x="889" y="1834"/>
                  </a:lnTo>
                  <a:lnTo>
                    <a:pt x="895" y="1834"/>
                  </a:lnTo>
                  <a:lnTo>
                    <a:pt x="901" y="1828"/>
                  </a:lnTo>
                  <a:lnTo>
                    <a:pt x="907" y="1828"/>
                  </a:lnTo>
                  <a:lnTo>
                    <a:pt x="913" y="1822"/>
                  </a:lnTo>
                  <a:lnTo>
                    <a:pt x="919" y="1822"/>
                  </a:lnTo>
                  <a:lnTo>
                    <a:pt x="925" y="1816"/>
                  </a:lnTo>
                  <a:lnTo>
                    <a:pt x="931" y="1816"/>
                  </a:lnTo>
                  <a:lnTo>
                    <a:pt x="937" y="1810"/>
                  </a:lnTo>
                  <a:lnTo>
                    <a:pt x="943" y="1810"/>
                  </a:lnTo>
                  <a:lnTo>
                    <a:pt x="949" y="1804"/>
                  </a:lnTo>
                  <a:lnTo>
                    <a:pt x="955" y="1804"/>
                  </a:lnTo>
                  <a:lnTo>
                    <a:pt x="961" y="1798"/>
                  </a:lnTo>
                  <a:lnTo>
                    <a:pt x="967" y="1798"/>
                  </a:lnTo>
                  <a:lnTo>
                    <a:pt x="973" y="1792"/>
                  </a:lnTo>
                  <a:lnTo>
                    <a:pt x="979" y="1792"/>
                  </a:lnTo>
                  <a:lnTo>
                    <a:pt x="985" y="1786"/>
                  </a:lnTo>
                  <a:lnTo>
                    <a:pt x="991" y="1786"/>
                  </a:lnTo>
                  <a:lnTo>
                    <a:pt x="997" y="1780"/>
                  </a:lnTo>
                  <a:lnTo>
                    <a:pt x="1003" y="1780"/>
                  </a:lnTo>
                  <a:lnTo>
                    <a:pt x="1009" y="1774"/>
                  </a:lnTo>
                  <a:lnTo>
                    <a:pt x="1015" y="1774"/>
                  </a:lnTo>
                  <a:lnTo>
                    <a:pt x="1021" y="1768"/>
                  </a:lnTo>
                  <a:lnTo>
                    <a:pt x="1027" y="1768"/>
                  </a:lnTo>
                  <a:lnTo>
                    <a:pt x="1033" y="1762"/>
                  </a:lnTo>
                  <a:lnTo>
                    <a:pt x="1039" y="1762"/>
                  </a:lnTo>
                  <a:lnTo>
                    <a:pt x="1045" y="1756"/>
                  </a:lnTo>
                  <a:lnTo>
                    <a:pt x="1051" y="1750"/>
                  </a:lnTo>
                  <a:lnTo>
                    <a:pt x="1057" y="1750"/>
                  </a:lnTo>
                  <a:lnTo>
                    <a:pt x="1063" y="1744"/>
                  </a:lnTo>
                  <a:lnTo>
                    <a:pt x="1069" y="1744"/>
                  </a:lnTo>
                  <a:lnTo>
                    <a:pt x="1075" y="1738"/>
                  </a:lnTo>
                  <a:lnTo>
                    <a:pt x="1081" y="1738"/>
                  </a:lnTo>
                  <a:lnTo>
                    <a:pt x="1087" y="1732"/>
                  </a:lnTo>
                  <a:lnTo>
                    <a:pt x="1093" y="1732"/>
                  </a:lnTo>
                  <a:lnTo>
                    <a:pt x="1099" y="1726"/>
                  </a:lnTo>
                  <a:lnTo>
                    <a:pt x="1105" y="1726"/>
                  </a:lnTo>
                  <a:lnTo>
                    <a:pt x="1111" y="1720"/>
                  </a:lnTo>
                  <a:lnTo>
                    <a:pt x="1117" y="1714"/>
                  </a:lnTo>
                  <a:lnTo>
                    <a:pt x="1123" y="1714"/>
                  </a:lnTo>
                  <a:lnTo>
                    <a:pt x="1129" y="1708"/>
                  </a:lnTo>
                  <a:lnTo>
                    <a:pt x="1135" y="1708"/>
                  </a:lnTo>
                  <a:lnTo>
                    <a:pt x="1141" y="1702"/>
                  </a:lnTo>
                  <a:lnTo>
                    <a:pt x="1147" y="1702"/>
                  </a:lnTo>
                  <a:lnTo>
                    <a:pt x="1153" y="1696"/>
                  </a:lnTo>
                  <a:lnTo>
                    <a:pt x="1159" y="1696"/>
                  </a:lnTo>
                  <a:lnTo>
                    <a:pt x="1165" y="1690"/>
                  </a:lnTo>
                  <a:lnTo>
                    <a:pt x="1171" y="1684"/>
                  </a:lnTo>
                  <a:lnTo>
                    <a:pt x="1177" y="1684"/>
                  </a:lnTo>
                  <a:lnTo>
                    <a:pt x="1183" y="1678"/>
                  </a:lnTo>
                  <a:lnTo>
                    <a:pt x="1189" y="1678"/>
                  </a:lnTo>
                  <a:lnTo>
                    <a:pt x="1195" y="1672"/>
                  </a:lnTo>
                  <a:lnTo>
                    <a:pt x="1201" y="1666"/>
                  </a:lnTo>
                  <a:lnTo>
                    <a:pt x="1207" y="1666"/>
                  </a:lnTo>
                  <a:lnTo>
                    <a:pt x="1213" y="1660"/>
                  </a:lnTo>
                  <a:lnTo>
                    <a:pt x="1219" y="1660"/>
                  </a:lnTo>
                  <a:lnTo>
                    <a:pt x="1225" y="1654"/>
                  </a:lnTo>
                  <a:lnTo>
                    <a:pt x="1231" y="1648"/>
                  </a:lnTo>
                  <a:lnTo>
                    <a:pt x="1237" y="1648"/>
                  </a:lnTo>
                  <a:lnTo>
                    <a:pt x="1243" y="1642"/>
                  </a:lnTo>
                  <a:lnTo>
                    <a:pt x="1249" y="1642"/>
                  </a:lnTo>
                  <a:lnTo>
                    <a:pt x="1255" y="1636"/>
                  </a:lnTo>
                  <a:lnTo>
                    <a:pt x="1261" y="1630"/>
                  </a:lnTo>
                  <a:lnTo>
                    <a:pt x="1267" y="1630"/>
                  </a:lnTo>
                  <a:lnTo>
                    <a:pt x="1273" y="1624"/>
                  </a:lnTo>
                  <a:lnTo>
                    <a:pt x="1279" y="1618"/>
                  </a:lnTo>
                  <a:lnTo>
                    <a:pt x="1285" y="1618"/>
                  </a:lnTo>
                  <a:lnTo>
                    <a:pt x="1291" y="1612"/>
                  </a:lnTo>
                  <a:lnTo>
                    <a:pt x="1297" y="1612"/>
                  </a:lnTo>
                  <a:lnTo>
                    <a:pt x="1303" y="1606"/>
                  </a:lnTo>
                  <a:lnTo>
                    <a:pt x="1309" y="1600"/>
                  </a:lnTo>
                  <a:lnTo>
                    <a:pt x="1315" y="1600"/>
                  </a:lnTo>
                  <a:lnTo>
                    <a:pt x="1321" y="1594"/>
                  </a:lnTo>
                  <a:lnTo>
                    <a:pt x="1327" y="1588"/>
                  </a:lnTo>
                  <a:lnTo>
                    <a:pt x="1333" y="1588"/>
                  </a:lnTo>
                  <a:lnTo>
                    <a:pt x="1339" y="1582"/>
                  </a:lnTo>
                  <a:lnTo>
                    <a:pt x="1345" y="1576"/>
                  </a:lnTo>
                  <a:lnTo>
                    <a:pt x="1351" y="1576"/>
                  </a:lnTo>
                  <a:lnTo>
                    <a:pt x="1357" y="1570"/>
                  </a:lnTo>
                  <a:lnTo>
                    <a:pt x="1363" y="1570"/>
                  </a:lnTo>
                  <a:lnTo>
                    <a:pt x="1369" y="1564"/>
                  </a:lnTo>
                  <a:lnTo>
                    <a:pt x="1375" y="1558"/>
                  </a:lnTo>
                  <a:lnTo>
                    <a:pt x="1381" y="1558"/>
                  </a:lnTo>
                  <a:lnTo>
                    <a:pt x="1387" y="1551"/>
                  </a:lnTo>
                  <a:lnTo>
                    <a:pt x="1393" y="1545"/>
                  </a:lnTo>
                  <a:lnTo>
                    <a:pt x="1399" y="1545"/>
                  </a:lnTo>
                  <a:lnTo>
                    <a:pt x="1405" y="1539"/>
                  </a:lnTo>
                  <a:lnTo>
                    <a:pt x="1411" y="1533"/>
                  </a:lnTo>
                  <a:lnTo>
                    <a:pt x="1417" y="1533"/>
                  </a:lnTo>
                  <a:lnTo>
                    <a:pt x="1423" y="1527"/>
                  </a:lnTo>
                  <a:lnTo>
                    <a:pt x="1429" y="1521"/>
                  </a:lnTo>
                  <a:lnTo>
                    <a:pt x="1435" y="1521"/>
                  </a:lnTo>
                  <a:lnTo>
                    <a:pt x="1441" y="1515"/>
                  </a:lnTo>
                  <a:lnTo>
                    <a:pt x="1447" y="1509"/>
                  </a:lnTo>
                  <a:lnTo>
                    <a:pt x="1453" y="1509"/>
                  </a:lnTo>
                  <a:lnTo>
                    <a:pt x="1459" y="1503"/>
                  </a:lnTo>
                  <a:lnTo>
                    <a:pt x="1465" y="1497"/>
                  </a:lnTo>
                  <a:lnTo>
                    <a:pt x="1471" y="1497"/>
                  </a:lnTo>
                  <a:lnTo>
                    <a:pt x="1477" y="1491"/>
                  </a:lnTo>
                  <a:lnTo>
                    <a:pt x="1483" y="1485"/>
                  </a:lnTo>
                  <a:lnTo>
                    <a:pt x="1489" y="1485"/>
                  </a:lnTo>
                  <a:lnTo>
                    <a:pt x="1495" y="1479"/>
                  </a:lnTo>
                  <a:lnTo>
                    <a:pt x="1501" y="1473"/>
                  </a:lnTo>
                  <a:lnTo>
                    <a:pt x="1507" y="1473"/>
                  </a:lnTo>
                  <a:lnTo>
                    <a:pt x="1513" y="1467"/>
                  </a:lnTo>
                  <a:lnTo>
                    <a:pt x="1519" y="1461"/>
                  </a:lnTo>
                  <a:lnTo>
                    <a:pt x="1525" y="1461"/>
                  </a:lnTo>
                  <a:lnTo>
                    <a:pt x="1531" y="1455"/>
                  </a:lnTo>
                  <a:lnTo>
                    <a:pt x="1537" y="1449"/>
                  </a:lnTo>
                  <a:lnTo>
                    <a:pt x="1543" y="1443"/>
                  </a:lnTo>
                  <a:lnTo>
                    <a:pt x="1549" y="1443"/>
                  </a:lnTo>
                  <a:lnTo>
                    <a:pt x="1555" y="1437"/>
                  </a:lnTo>
                  <a:lnTo>
                    <a:pt x="1561" y="1431"/>
                  </a:lnTo>
                  <a:lnTo>
                    <a:pt x="1567" y="1431"/>
                  </a:lnTo>
                  <a:lnTo>
                    <a:pt x="1573" y="1425"/>
                  </a:lnTo>
                  <a:lnTo>
                    <a:pt x="1579" y="1419"/>
                  </a:lnTo>
                  <a:lnTo>
                    <a:pt x="1585" y="1413"/>
                  </a:lnTo>
                  <a:lnTo>
                    <a:pt x="1591" y="1413"/>
                  </a:lnTo>
                  <a:lnTo>
                    <a:pt x="1597" y="1407"/>
                  </a:lnTo>
                  <a:lnTo>
                    <a:pt x="1603" y="1401"/>
                  </a:lnTo>
                  <a:lnTo>
                    <a:pt x="1609" y="1401"/>
                  </a:lnTo>
                  <a:lnTo>
                    <a:pt x="1615" y="1395"/>
                  </a:lnTo>
                  <a:lnTo>
                    <a:pt x="1621" y="1389"/>
                  </a:lnTo>
                  <a:lnTo>
                    <a:pt x="1627" y="1389"/>
                  </a:lnTo>
                  <a:lnTo>
                    <a:pt x="1633" y="1383"/>
                  </a:lnTo>
                  <a:lnTo>
                    <a:pt x="1639" y="1377"/>
                  </a:lnTo>
                  <a:lnTo>
                    <a:pt x="1645" y="1377"/>
                  </a:lnTo>
                  <a:lnTo>
                    <a:pt x="1651" y="1371"/>
                  </a:lnTo>
                  <a:lnTo>
                    <a:pt x="1657" y="1365"/>
                  </a:lnTo>
                  <a:lnTo>
                    <a:pt x="1663" y="1359"/>
                  </a:lnTo>
                  <a:lnTo>
                    <a:pt x="1669" y="1359"/>
                  </a:lnTo>
                  <a:lnTo>
                    <a:pt x="1675" y="1353"/>
                  </a:lnTo>
                  <a:lnTo>
                    <a:pt x="1681" y="1347"/>
                  </a:lnTo>
                  <a:lnTo>
                    <a:pt x="1687" y="1341"/>
                  </a:lnTo>
                  <a:lnTo>
                    <a:pt x="1693" y="1341"/>
                  </a:lnTo>
                  <a:lnTo>
                    <a:pt x="1699" y="1335"/>
                  </a:lnTo>
                  <a:lnTo>
                    <a:pt x="1705" y="1329"/>
                  </a:lnTo>
                  <a:lnTo>
                    <a:pt x="1711" y="1329"/>
                  </a:lnTo>
                  <a:lnTo>
                    <a:pt x="1717" y="1323"/>
                  </a:lnTo>
                  <a:lnTo>
                    <a:pt x="1723" y="1317"/>
                  </a:lnTo>
                  <a:lnTo>
                    <a:pt x="1729" y="1311"/>
                  </a:lnTo>
                  <a:lnTo>
                    <a:pt x="1735" y="1311"/>
                  </a:lnTo>
                  <a:lnTo>
                    <a:pt x="1741" y="1305"/>
                  </a:lnTo>
                  <a:lnTo>
                    <a:pt x="1747" y="1299"/>
                  </a:lnTo>
                  <a:lnTo>
                    <a:pt x="1753" y="1293"/>
                  </a:lnTo>
                  <a:lnTo>
                    <a:pt x="1759" y="1293"/>
                  </a:lnTo>
                  <a:lnTo>
                    <a:pt x="1765" y="1287"/>
                  </a:lnTo>
                  <a:lnTo>
                    <a:pt x="1771" y="1281"/>
                  </a:lnTo>
                  <a:lnTo>
                    <a:pt x="1777" y="1281"/>
                  </a:lnTo>
                  <a:lnTo>
                    <a:pt x="1783" y="1275"/>
                  </a:lnTo>
                  <a:lnTo>
                    <a:pt x="1789" y="1269"/>
                  </a:lnTo>
                  <a:lnTo>
                    <a:pt x="1795" y="1263"/>
                  </a:lnTo>
                  <a:lnTo>
                    <a:pt x="1801" y="1257"/>
                  </a:lnTo>
                  <a:lnTo>
                    <a:pt x="1807" y="1257"/>
                  </a:lnTo>
                  <a:lnTo>
                    <a:pt x="1813" y="1251"/>
                  </a:lnTo>
                  <a:lnTo>
                    <a:pt x="1819" y="1245"/>
                  </a:lnTo>
                  <a:lnTo>
                    <a:pt x="1825" y="1245"/>
                  </a:lnTo>
                  <a:lnTo>
                    <a:pt x="1831" y="1239"/>
                  </a:lnTo>
                  <a:lnTo>
                    <a:pt x="1837" y="1233"/>
                  </a:lnTo>
                  <a:lnTo>
                    <a:pt x="1844" y="1227"/>
                  </a:lnTo>
                  <a:lnTo>
                    <a:pt x="1850" y="1227"/>
                  </a:lnTo>
                  <a:lnTo>
                    <a:pt x="1856" y="1221"/>
                  </a:lnTo>
                  <a:lnTo>
                    <a:pt x="1862" y="1215"/>
                  </a:lnTo>
                  <a:lnTo>
                    <a:pt x="1868" y="1209"/>
                  </a:lnTo>
                  <a:lnTo>
                    <a:pt x="1874" y="1209"/>
                  </a:lnTo>
                  <a:lnTo>
                    <a:pt x="1880" y="1203"/>
                  </a:lnTo>
                  <a:lnTo>
                    <a:pt x="1886" y="1197"/>
                  </a:lnTo>
                  <a:lnTo>
                    <a:pt x="1892" y="1191"/>
                  </a:lnTo>
                  <a:lnTo>
                    <a:pt x="1898" y="1185"/>
                  </a:lnTo>
                  <a:lnTo>
                    <a:pt x="1904" y="1185"/>
                  </a:lnTo>
                  <a:lnTo>
                    <a:pt x="1910" y="1179"/>
                  </a:lnTo>
                  <a:lnTo>
                    <a:pt x="1916" y="1173"/>
                  </a:lnTo>
                  <a:lnTo>
                    <a:pt x="1922" y="1173"/>
                  </a:lnTo>
                  <a:lnTo>
                    <a:pt x="1928" y="1167"/>
                  </a:lnTo>
                  <a:lnTo>
                    <a:pt x="1934" y="1161"/>
                  </a:lnTo>
                  <a:lnTo>
                    <a:pt x="1940" y="1155"/>
                  </a:lnTo>
                  <a:lnTo>
                    <a:pt x="1946" y="1149"/>
                  </a:lnTo>
                  <a:lnTo>
                    <a:pt x="1952" y="1149"/>
                  </a:lnTo>
                  <a:lnTo>
                    <a:pt x="1958" y="1143"/>
                  </a:lnTo>
                  <a:lnTo>
                    <a:pt x="1964" y="1137"/>
                  </a:lnTo>
                  <a:lnTo>
                    <a:pt x="1970" y="1137"/>
                  </a:lnTo>
                  <a:lnTo>
                    <a:pt x="1976" y="1131"/>
                  </a:lnTo>
                  <a:lnTo>
                    <a:pt x="1982" y="1125"/>
                  </a:lnTo>
                  <a:lnTo>
                    <a:pt x="1988" y="1119"/>
                  </a:lnTo>
                  <a:lnTo>
                    <a:pt x="1994" y="1119"/>
                  </a:lnTo>
                  <a:lnTo>
                    <a:pt x="2000" y="1113"/>
                  </a:lnTo>
                  <a:lnTo>
                    <a:pt x="2006" y="1107"/>
                  </a:lnTo>
                  <a:lnTo>
                    <a:pt x="2012" y="1101"/>
                  </a:lnTo>
                  <a:lnTo>
                    <a:pt x="2018" y="1095"/>
                  </a:lnTo>
                  <a:lnTo>
                    <a:pt x="2024" y="1095"/>
                  </a:lnTo>
                  <a:lnTo>
                    <a:pt x="2030" y="1089"/>
                  </a:lnTo>
                  <a:lnTo>
                    <a:pt x="2036" y="1083"/>
                  </a:lnTo>
                  <a:lnTo>
                    <a:pt x="2042" y="1083"/>
                  </a:lnTo>
                  <a:lnTo>
                    <a:pt x="2048" y="1077"/>
                  </a:lnTo>
                  <a:lnTo>
                    <a:pt x="2054" y="1071"/>
                  </a:lnTo>
                  <a:lnTo>
                    <a:pt x="2060" y="1065"/>
                  </a:lnTo>
                  <a:lnTo>
                    <a:pt x="2066" y="1059"/>
                  </a:lnTo>
                  <a:lnTo>
                    <a:pt x="2072" y="1059"/>
                  </a:lnTo>
                  <a:lnTo>
                    <a:pt x="2078" y="1052"/>
                  </a:lnTo>
                  <a:lnTo>
                    <a:pt x="2084" y="1046"/>
                  </a:lnTo>
                  <a:lnTo>
                    <a:pt x="2090" y="1040"/>
                  </a:lnTo>
                  <a:lnTo>
                    <a:pt x="2096" y="1040"/>
                  </a:lnTo>
                  <a:lnTo>
                    <a:pt x="2102" y="1034"/>
                  </a:lnTo>
                  <a:lnTo>
                    <a:pt x="2108" y="1028"/>
                  </a:lnTo>
                  <a:lnTo>
                    <a:pt x="2114" y="1022"/>
                  </a:lnTo>
                  <a:lnTo>
                    <a:pt x="2120" y="1022"/>
                  </a:lnTo>
                  <a:lnTo>
                    <a:pt x="2126" y="1016"/>
                  </a:lnTo>
                  <a:lnTo>
                    <a:pt x="2132" y="1010"/>
                  </a:lnTo>
                  <a:lnTo>
                    <a:pt x="2138" y="1004"/>
                  </a:lnTo>
                  <a:lnTo>
                    <a:pt x="2144" y="998"/>
                  </a:lnTo>
                  <a:lnTo>
                    <a:pt x="2150" y="998"/>
                  </a:lnTo>
                  <a:lnTo>
                    <a:pt x="2156" y="992"/>
                  </a:lnTo>
                  <a:lnTo>
                    <a:pt x="2162" y="986"/>
                  </a:lnTo>
                  <a:lnTo>
                    <a:pt x="2168" y="986"/>
                  </a:lnTo>
                  <a:lnTo>
                    <a:pt x="2174" y="980"/>
                  </a:lnTo>
                  <a:lnTo>
                    <a:pt x="2180" y="974"/>
                  </a:lnTo>
                  <a:lnTo>
                    <a:pt x="2186" y="968"/>
                  </a:lnTo>
                  <a:lnTo>
                    <a:pt x="2192" y="962"/>
                  </a:lnTo>
                  <a:lnTo>
                    <a:pt x="2198" y="962"/>
                  </a:lnTo>
                  <a:lnTo>
                    <a:pt x="2204" y="956"/>
                  </a:lnTo>
                  <a:lnTo>
                    <a:pt x="2210" y="950"/>
                  </a:lnTo>
                  <a:lnTo>
                    <a:pt x="2216" y="944"/>
                  </a:lnTo>
                  <a:lnTo>
                    <a:pt x="2222" y="944"/>
                  </a:lnTo>
                  <a:lnTo>
                    <a:pt x="2228" y="938"/>
                  </a:lnTo>
                  <a:lnTo>
                    <a:pt x="2234" y="932"/>
                  </a:lnTo>
                  <a:lnTo>
                    <a:pt x="2240" y="926"/>
                  </a:lnTo>
                  <a:lnTo>
                    <a:pt x="2246" y="926"/>
                  </a:lnTo>
                  <a:lnTo>
                    <a:pt x="2252" y="920"/>
                  </a:lnTo>
                  <a:lnTo>
                    <a:pt x="2258" y="914"/>
                  </a:lnTo>
                  <a:lnTo>
                    <a:pt x="2264" y="908"/>
                  </a:lnTo>
                  <a:lnTo>
                    <a:pt x="2270" y="908"/>
                  </a:lnTo>
                  <a:lnTo>
                    <a:pt x="2276" y="902"/>
                  </a:lnTo>
                  <a:lnTo>
                    <a:pt x="2282" y="896"/>
                  </a:lnTo>
                  <a:lnTo>
                    <a:pt x="2288" y="890"/>
                  </a:lnTo>
                  <a:lnTo>
                    <a:pt x="2294" y="890"/>
                  </a:lnTo>
                  <a:lnTo>
                    <a:pt x="2300" y="884"/>
                  </a:lnTo>
                  <a:lnTo>
                    <a:pt x="2306" y="878"/>
                  </a:lnTo>
                  <a:lnTo>
                    <a:pt x="2312" y="872"/>
                  </a:lnTo>
                  <a:lnTo>
                    <a:pt x="2318" y="872"/>
                  </a:lnTo>
                  <a:lnTo>
                    <a:pt x="2324" y="866"/>
                  </a:lnTo>
                  <a:lnTo>
                    <a:pt x="2330" y="860"/>
                  </a:lnTo>
                  <a:lnTo>
                    <a:pt x="2336" y="854"/>
                  </a:lnTo>
                  <a:lnTo>
                    <a:pt x="2342" y="854"/>
                  </a:lnTo>
                  <a:lnTo>
                    <a:pt x="2348" y="848"/>
                  </a:lnTo>
                  <a:lnTo>
                    <a:pt x="2354" y="842"/>
                  </a:lnTo>
                  <a:lnTo>
                    <a:pt x="2360" y="836"/>
                  </a:lnTo>
                  <a:lnTo>
                    <a:pt x="2366" y="836"/>
                  </a:lnTo>
                  <a:lnTo>
                    <a:pt x="2372" y="830"/>
                  </a:lnTo>
                  <a:lnTo>
                    <a:pt x="2378" y="824"/>
                  </a:lnTo>
                  <a:lnTo>
                    <a:pt x="2384" y="818"/>
                  </a:lnTo>
                  <a:lnTo>
                    <a:pt x="2390" y="818"/>
                  </a:lnTo>
                  <a:lnTo>
                    <a:pt x="2396" y="812"/>
                  </a:lnTo>
                  <a:lnTo>
                    <a:pt x="2402" y="806"/>
                  </a:lnTo>
                  <a:lnTo>
                    <a:pt x="2408" y="800"/>
                  </a:lnTo>
                  <a:lnTo>
                    <a:pt x="2414" y="800"/>
                  </a:lnTo>
                  <a:lnTo>
                    <a:pt x="2420" y="794"/>
                  </a:lnTo>
                  <a:lnTo>
                    <a:pt x="2426" y="788"/>
                  </a:lnTo>
                  <a:lnTo>
                    <a:pt x="2432" y="782"/>
                  </a:lnTo>
                  <a:lnTo>
                    <a:pt x="2438" y="782"/>
                  </a:lnTo>
                  <a:lnTo>
                    <a:pt x="2444" y="776"/>
                  </a:lnTo>
                  <a:lnTo>
                    <a:pt x="2450" y="770"/>
                  </a:lnTo>
                  <a:lnTo>
                    <a:pt x="2456" y="764"/>
                  </a:lnTo>
                  <a:lnTo>
                    <a:pt x="2462" y="764"/>
                  </a:lnTo>
                  <a:lnTo>
                    <a:pt x="2468" y="758"/>
                  </a:lnTo>
                  <a:lnTo>
                    <a:pt x="2474" y="752"/>
                  </a:lnTo>
                  <a:lnTo>
                    <a:pt x="2480" y="752"/>
                  </a:lnTo>
                  <a:lnTo>
                    <a:pt x="2486" y="746"/>
                  </a:lnTo>
                  <a:lnTo>
                    <a:pt x="2492" y="740"/>
                  </a:lnTo>
                  <a:lnTo>
                    <a:pt x="2498" y="734"/>
                  </a:lnTo>
                  <a:lnTo>
                    <a:pt x="2504" y="728"/>
                  </a:lnTo>
                  <a:lnTo>
                    <a:pt x="2510" y="728"/>
                  </a:lnTo>
                  <a:lnTo>
                    <a:pt x="2516" y="722"/>
                  </a:lnTo>
                  <a:lnTo>
                    <a:pt x="2522" y="716"/>
                  </a:lnTo>
                  <a:lnTo>
                    <a:pt x="2528" y="716"/>
                  </a:lnTo>
                  <a:lnTo>
                    <a:pt x="2534" y="710"/>
                  </a:lnTo>
                  <a:lnTo>
                    <a:pt x="2540" y="704"/>
                  </a:lnTo>
                  <a:lnTo>
                    <a:pt x="2546" y="704"/>
                  </a:lnTo>
                  <a:lnTo>
                    <a:pt x="2552" y="698"/>
                  </a:lnTo>
                  <a:lnTo>
                    <a:pt x="2558" y="692"/>
                  </a:lnTo>
                  <a:lnTo>
                    <a:pt x="2564" y="686"/>
                  </a:lnTo>
                  <a:lnTo>
                    <a:pt x="2570" y="686"/>
                  </a:lnTo>
                  <a:lnTo>
                    <a:pt x="2576" y="680"/>
                  </a:lnTo>
                  <a:lnTo>
                    <a:pt x="2582" y="674"/>
                  </a:lnTo>
                  <a:lnTo>
                    <a:pt x="2588" y="668"/>
                  </a:lnTo>
                  <a:lnTo>
                    <a:pt x="2594" y="668"/>
                  </a:lnTo>
                  <a:lnTo>
                    <a:pt x="2600" y="662"/>
                  </a:lnTo>
                  <a:lnTo>
                    <a:pt x="2606" y="656"/>
                  </a:lnTo>
                  <a:lnTo>
                    <a:pt x="2612" y="656"/>
                  </a:lnTo>
                  <a:lnTo>
                    <a:pt x="2618" y="650"/>
                  </a:lnTo>
                  <a:lnTo>
                    <a:pt x="2624" y="644"/>
                  </a:lnTo>
                  <a:lnTo>
                    <a:pt x="2630" y="644"/>
                  </a:lnTo>
                  <a:lnTo>
                    <a:pt x="2636" y="638"/>
                  </a:lnTo>
                  <a:lnTo>
                    <a:pt x="2642" y="632"/>
                  </a:lnTo>
                  <a:lnTo>
                    <a:pt x="2648" y="632"/>
                  </a:lnTo>
                  <a:lnTo>
                    <a:pt x="2654" y="626"/>
                  </a:lnTo>
                  <a:lnTo>
                    <a:pt x="2660" y="620"/>
                  </a:lnTo>
                  <a:lnTo>
                    <a:pt x="2666" y="614"/>
                  </a:lnTo>
                  <a:lnTo>
                    <a:pt x="2672" y="614"/>
                  </a:lnTo>
                  <a:lnTo>
                    <a:pt x="2678" y="608"/>
                  </a:lnTo>
                  <a:lnTo>
                    <a:pt x="2684" y="602"/>
                  </a:lnTo>
                  <a:lnTo>
                    <a:pt x="2690" y="602"/>
                  </a:lnTo>
                  <a:lnTo>
                    <a:pt x="2696" y="596"/>
                  </a:lnTo>
                  <a:lnTo>
                    <a:pt x="2702" y="590"/>
                  </a:lnTo>
                  <a:lnTo>
                    <a:pt x="2708" y="590"/>
                  </a:lnTo>
                  <a:lnTo>
                    <a:pt x="2714" y="584"/>
                  </a:lnTo>
                  <a:lnTo>
                    <a:pt x="2720" y="578"/>
                  </a:lnTo>
                  <a:lnTo>
                    <a:pt x="2726" y="572"/>
                  </a:lnTo>
                  <a:lnTo>
                    <a:pt x="2732" y="572"/>
                  </a:lnTo>
                  <a:lnTo>
                    <a:pt x="2738" y="566"/>
                  </a:lnTo>
                  <a:lnTo>
                    <a:pt x="2744" y="560"/>
                  </a:lnTo>
                  <a:lnTo>
                    <a:pt x="2750" y="560"/>
                  </a:lnTo>
                  <a:lnTo>
                    <a:pt x="2756" y="553"/>
                  </a:lnTo>
                  <a:lnTo>
                    <a:pt x="2762" y="547"/>
                  </a:lnTo>
                  <a:lnTo>
                    <a:pt x="2768" y="547"/>
                  </a:lnTo>
                  <a:lnTo>
                    <a:pt x="2774" y="541"/>
                  </a:lnTo>
                  <a:lnTo>
                    <a:pt x="2780" y="535"/>
                  </a:lnTo>
                  <a:lnTo>
                    <a:pt x="2786" y="535"/>
                  </a:lnTo>
                  <a:lnTo>
                    <a:pt x="2792" y="529"/>
                  </a:lnTo>
                  <a:lnTo>
                    <a:pt x="2798" y="523"/>
                  </a:lnTo>
                  <a:lnTo>
                    <a:pt x="2804" y="523"/>
                  </a:lnTo>
                  <a:lnTo>
                    <a:pt x="2810" y="517"/>
                  </a:lnTo>
                  <a:lnTo>
                    <a:pt x="2816" y="511"/>
                  </a:lnTo>
                  <a:lnTo>
                    <a:pt x="2822" y="511"/>
                  </a:lnTo>
                  <a:lnTo>
                    <a:pt x="2828" y="505"/>
                  </a:lnTo>
                  <a:lnTo>
                    <a:pt x="2834" y="499"/>
                  </a:lnTo>
                  <a:lnTo>
                    <a:pt x="2840" y="499"/>
                  </a:lnTo>
                  <a:lnTo>
                    <a:pt x="2846" y="493"/>
                  </a:lnTo>
                  <a:lnTo>
                    <a:pt x="2852" y="487"/>
                  </a:lnTo>
                  <a:lnTo>
                    <a:pt x="2858" y="487"/>
                  </a:lnTo>
                  <a:lnTo>
                    <a:pt x="2864" y="481"/>
                  </a:lnTo>
                  <a:lnTo>
                    <a:pt x="2870" y="481"/>
                  </a:lnTo>
                  <a:lnTo>
                    <a:pt x="2876" y="475"/>
                  </a:lnTo>
                  <a:lnTo>
                    <a:pt x="2882" y="469"/>
                  </a:lnTo>
                  <a:lnTo>
                    <a:pt x="2888" y="469"/>
                  </a:lnTo>
                  <a:lnTo>
                    <a:pt x="2894" y="463"/>
                  </a:lnTo>
                  <a:lnTo>
                    <a:pt x="2900" y="457"/>
                  </a:lnTo>
                  <a:lnTo>
                    <a:pt x="2906" y="457"/>
                  </a:lnTo>
                  <a:lnTo>
                    <a:pt x="2912" y="451"/>
                  </a:lnTo>
                  <a:lnTo>
                    <a:pt x="2919" y="445"/>
                  </a:lnTo>
                  <a:lnTo>
                    <a:pt x="2925" y="445"/>
                  </a:lnTo>
                  <a:lnTo>
                    <a:pt x="2931" y="439"/>
                  </a:lnTo>
                  <a:lnTo>
                    <a:pt x="2937" y="439"/>
                  </a:lnTo>
                  <a:lnTo>
                    <a:pt x="2943" y="433"/>
                  </a:lnTo>
                  <a:lnTo>
                    <a:pt x="2949" y="427"/>
                  </a:lnTo>
                  <a:lnTo>
                    <a:pt x="2955" y="427"/>
                  </a:lnTo>
                  <a:lnTo>
                    <a:pt x="2961" y="421"/>
                  </a:lnTo>
                  <a:lnTo>
                    <a:pt x="2967" y="415"/>
                  </a:lnTo>
                  <a:lnTo>
                    <a:pt x="2973" y="415"/>
                  </a:lnTo>
                  <a:lnTo>
                    <a:pt x="2979" y="409"/>
                  </a:lnTo>
                  <a:lnTo>
                    <a:pt x="2985" y="409"/>
                  </a:lnTo>
                  <a:lnTo>
                    <a:pt x="2991" y="403"/>
                  </a:lnTo>
                  <a:lnTo>
                    <a:pt x="2997" y="397"/>
                  </a:lnTo>
                  <a:lnTo>
                    <a:pt x="3003" y="397"/>
                  </a:lnTo>
                  <a:lnTo>
                    <a:pt x="3009" y="391"/>
                  </a:lnTo>
                  <a:lnTo>
                    <a:pt x="3015" y="391"/>
                  </a:lnTo>
                  <a:lnTo>
                    <a:pt x="3021" y="385"/>
                  </a:lnTo>
                  <a:lnTo>
                    <a:pt x="3027" y="379"/>
                  </a:lnTo>
                  <a:lnTo>
                    <a:pt x="3033" y="379"/>
                  </a:lnTo>
                  <a:lnTo>
                    <a:pt x="3039" y="373"/>
                  </a:lnTo>
                  <a:lnTo>
                    <a:pt x="3045" y="373"/>
                  </a:lnTo>
                  <a:lnTo>
                    <a:pt x="3051" y="367"/>
                  </a:lnTo>
                  <a:lnTo>
                    <a:pt x="3057" y="367"/>
                  </a:lnTo>
                  <a:lnTo>
                    <a:pt x="3063" y="361"/>
                  </a:lnTo>
                  <a:lnTo>
                    <a:pt x="3069" y="355"/>
                  </a:lnTo>
                  <a:lnTo>
                    <a:pt x="3075" y="355"/>
                  </a:lnTo>
                  <a:lnTo>
                    <a:pt x="3081" y="349"/>
                  </a:lnTo>
                  <a:lnTo>
                    <a:pt x="3087" y="349"/>
                  </a:lnTo>
                  <a:lnTo>
                    <a:pt x="3093" y="343"/>
                  </a:lnTo>
                  <a:lnTo>
                    <a:pt x="3099" y="337"/>
                  </a:lnTo>
                  <a:lnTo>
                    <a:pt x="3105" y="337"/>
                  </a:lnTo>
                  <a:lnTo>
                    <a:pt x="3111" y="331"/>
                  </a:lnTo>
                  <a:lnTo>
                    <a:pt x="3117" y="331"/>
                  </a:lnTo>
                  <a:lnTo>
                    <a:pt x="3123" y="325"/>
                  </a:lnTo>
                  <a:lnTo>
                    <a:pt x="3129" y="325"/>
                  </a:lnTo>
                  <a:lnTo>
                    <a:pt x="3135" y="319"/>
                  </a:lnTo>
                  <a:lnTo>
                    <a:pt x="3141" y="313"/>
                  </a:lnTo>
                  <a:lnTo>
                    <a:pt x="3147" y="313"/>
                  </a:lnTo>
                  <a:lnTo>
                    <a:pt x="3153" y="313"/>
                  </a:lnTo>
                  <a:lnTo>
                    <a:pt x="3159" y="307"/>
                  </a:lnTo>
                  <a:lnTo>
                    <a:pt x="3165" y="301"/>
                  </a:lnTo>
                  <a:lnTo>
                    <a:pt x="3171" y="301"/>
                  </a:lnTo>
                  <a:lnTo>
                    <a:pt x="3177" y="295"/>
                  </a:lnTo>
                  <a:lnTo>
                    <a:pt x="3183" y="295"/>
                  </a:lnTo>
                  <a:lnTo>
                    <a:pt x="3189" y="289"/>
                  </a:lnTo>
                  <a:lnTo>
                    <a:pt x="3195" y="289"/>
                  </a:lnTo>
                  <a:lnTo>
                    <a:pt x="3201" y="283"/>
                  </a:lnTo>
                  <a:lnTo>
                    <a:pt x="3207" y="283"/>
                  </a:lnTo>
                  <a:lnTo>
                    <a:pt x="3213" y="277"/>
                  </a:lnTo>
                  <a:lnTo>
                    <a:pt x="3219" y="277"/>
                  </a:lnTo>
                  <a:lnTo>
                    <a:pt x="3225" y="271"/>
                  </a:lnTo>
                  <a:lnTo>
                    <a:pt x="3231" y="271"/>
                  </a:lnTo>
                  <a:lnTo>
                    <a:pt x="3237" y="265"/>
                  </a:lnTo>
                  <a:lnTo>
                    <a:pt x="3243" y="265"/>
                  </a:lnTo>
                  <a:lnTo>
                    <a:pt x="3249" y="259"/>
                  </a:lnTo>
                  <a:lnTo>
                    <a:pt x="3255" y="253"/>
                  </a:lnTo>
                  <a:lnTo>
                    <a:pt x="3261" y="253"/>
                  </a:lnTo>
                  <a:lnTo>
                    <a:pt x="3267" y="253"/>
                  </a:lnTo>
                  <a:lnTo>
                    <a:pt x="3273" y="247"/>
                  </a:lnTo>
                  <a:lnTo>
                    <a:pt x="3279" y="247"/>
                  </a:lnTo>
                  <a:lnTo>
                    <a:pt x="3285" y="241"/>
                  </a:lnTo>
                  <a:lnTo>
                    <a:pt x="3291" y="241"/>
                  </a:lnTo>
                  <a:lnTo>
                    <a:pt x="3297" y="235"/>
                  </a:lnTo>
                  <a:lnTo>
                    <a:pt x="3303" y="235"/>
                  </a:lnTo>
                  <a:lnTo>
                    <a:pt x="3309" y="229"/>
                  </a:lnTo>
                  <a:lnTo>
                    <a:pt x="3315" y="229"/>
                  </a:lnTo>
                  <a:lnTo>
                    <a:pt x="3321" y="223"/>
                  </a:lnTo>
                  <a:lnTo>
                    <a:pt x="3327" y="223"/>
                  </a:lnTo>
                  <a:lnTo>
                    <a:pt x="3333" y="217"/>
                  </a:lnTo>
                  <a:lnTo>
                    <a:pt x="3339" y="217"/>
                  </a:lnTo>
                  <a:lnTo>
                    <a:pt x="3345" y="211"/>
                  </a:lnTo>
                  <a:lnTo>
                    <a:pt x="3351" y="211"/>
                  </a:lnTo>
                  <a:lnTo>
                    <a:pt x="3357" y="205"/>
                  </a:lnTo>
                  <a:lnTo>
                    <a:pt x="3363" y="205"/>
                  </a:lnTo>
                  <a:lnTo>
                    <a:pt x="3369" y="205"/>
                  </a:lnTo>
                  <a:lnTo>
                    <a:pt x="3375" y="199"/>
                  </a:lnTo>
                  <a:lnTo>
                    <a:pt x="3381" y="199"/>
                  </a:lnTo>
                  <a:lnTo>
                    <a:pt x="3387" y="193"/>
                  </a:lnTo>
                  <a:lnTo>
                    <a:pt x="3393" y="193"/>
                  </a:lnTo>
                  <a:lnTo>
                    <a:pt x="3399" y="187"/>
                  </a:lnTo>
                  <a:lnTo>
                    <a:pt x="3405" y="187"/>
                  </a:lnTo>
                  <a:lnTo>
                    <a:pt x="3411" y="181"/>
                  </a:lnTo>
                  <a:lnTo>
                    <a:pt x="3417" y="181"/>
                  </a:lnTo>
                  <a:lnTo>
                    <a:pt x="3423" y="175"/>
                  </a:lnTo>
                  <a:lnTo>
                    <a:pt x="3429" y="175"/>
                  </a:lnTo>
                  <a:lnTo>
                    <a:pt x="3435" y="175"/>
                  </a:lnTo>
                  <a:lnTo>
                    <a:pt x="3441" y="169"/>
                  </a:lnTo>
                  <a:lnTo>
                    <a:pt x="3447" y="169"/>
                  </a:lnTo>
                  <a:lnTo>
                    <a:pt x="3453" y="163"/>
                  </a:lnTo>
                  <a:lnTo>
                    <a:pt x="3459" y="163"/>
                  </a:lnTo>
                  <a:lnTo>
                    <a:pt x="3465" y="163"/>
                  </a:lnTo>
                  <a:lnTo>
                    <a:pt x="3471" y="157"/>
                  </a:lnTo>
                  <a:lnTo>
                    <a:pt x="3477" y="157"/>
                  </a:lnTo>
                  <a:lnTo>
                    <a:pt x="3483" y="151"/>
                  </a:lnTo>
                  <a:lnTo>
                    <a:pt x="3489" y="151"/>
                  </a:lnTo>
                  <a:lnTo>
                    <a:pt x="3495" y="151"/>
                  </a:lnTo>
                  <a:lnTo>
                    <a:pt x="3501" y="145"/>
                  </a:lnTo>
                  <a:lnTo>
                    <a:pt x="3507" y="145"/>
                  </a:lnTo>
                  <a:lnTo>
                    <a:pt x="3513" y="139"/>
                  </a:lnTo>
                  <a:lnTo>
                    <a:pt x="3519" y="139"/>
                  </a:lnTo>
                  <a:lnTo>
                    <a:pt x="3525" y="139"/>
                  </a:lnTo>
                  <a:lnTo>
                    <a:pt x="3531" y="133"/>
                  </a:lnTo>
                  <a:lnTo>
                    <a:pt x="3537" y="133"/>
                  </a:lnTo>
                  <a:lnTo>
                    <a:pt x="3543" y="133"/>
                  </a:lnTo>
                  <a:lnTo>
                    <a:pt x="3549" y="127"/>
                  </a:lnTo>
                  <a:lnTo>
                    <a:pt x="3555" y="127"/>
                  </a:lnTo>
                  <a:lnTo>
                    <a:pt x="3561" y="121"/>
                  </a:lnTo>
                  <a:lnTo>
                    <a:pt x="3567" y="121"/>
                  </a:lnTo>
                  <a:lnTo>
                    <a:pt x="3573" y="121"/>
                  </a:lnTo>
                  <a:lnTo>
                    <a:pt x="3579" y="115"/>
                  </a:lnTo>
                  <a:lnTo>
                    <a:pt x="3585" y="115"/>
                  </a:lnTo>
                  <a:lnTo>
                    <a:pt x="3591" y="115"/>
                  </a:lnTo>
                  <a:lnTo>
                    <a:pt x="3597" y="109"/>
                  </a:lnTo>
                  <a:lnTo>
                    <a:pt x="3603" y="109"/>
                  </a:lnTo>
                  <a:lnTo>
                    <a:pt x="3609" y="109"/>
                  </a:lnTo>
                  <a:lnTo>
                    <a:pt x="3615" y="103"/>
                  </a:lnTo>
                  <a:lnTo>
                    <a:pt x="3621" y="103"/>
                  </a:lnTo>
                  <a:lnTo>
                    <a:pt x="3627" y="103"/>
                  </a:lnTo>
                  <a:lnTo>
                    <a:pt x="3633" y="97"/>
                  </a:lnTo>
                  <a:lnTo>
                    <a:pt x="3639" y="97"/>
                  </a:lnTo>
                  <a:lnTo>
                    <a:pt x="3645" y="97"/>
                  </a:lnTo>
                  <a:lnTo>
                    <a:pt x="3651" y="91"/>
                  </a:lnTo>
                  <a:lnTo>
                    <a:pt x="3657" y="91"/>
                  </a:lnTo>
                  <a:lnTo>
                    <a:pt x="3663" y="91"/>
                  </a:lnTo>
                  <a:lnTo>
                    <a:pt x="3669" y="85"/>
                  </a:lnTo>
                  <a:lnTo>
                    <a:pt x="3675" y="85"/>
                  </a:lnTo>
                  <a:lnTo>
                    <a:pt x="3681" y="85"/>
                  </a:lnTo>
                  <a:lnTo>
                    <a:pt x="3687" y="85"/>
                  </a:lnTo>
                  <a:lnTo>
                    <a:pt x="3693" y="79"/>
                  </a:lnTo>
                  <a:lnTo>
                    <a:pt x="3699" y="79"/>
                  </a:lnTo>
                  <a:lnTo>
                    <a:pt x="3705" y="79"/>
                  </a:lnTo>
                  <a:lnTo>
                    <a:pt x="3711" y="73"/>
                  </a:lnTo>
                  <a:lnTo>
                    <a:pt x="3717" y="73"/>
                  </a:lnTo>
                  <a:lnTo>
                    <a:pt x="3723" y="73"/>
                  </a:lnTo>
                  <a:lnTo>
                    <a:pt x="3729" y="67"/>
                  </a:lnTo>
                  <a:lnTo>
                    <a:pt x="3735" y="67"/>
                  </a:lnTo>
                  <a:lnTo>
                    <a:pt x="3741" y="67"/>
                  </a:lnTo>
                  <a:lnTo>
                    <a:pt x="3747" y="67"/>
                  </a:lnTo>
                  <a:lnTo>
                    <a:pt x="3753" y="60"/>
                  </a:lnTo>
                  <a:lnTo>
                    <a:pt x="3759" y="60"/>
                  </a:lnTo>
                  <a:lnTo>
                    <a:pt x="3765" y="60"/>
                  </a:lnTo>
                  <a:lnTo>
                    <a:pt x="3771" y="60"/>
                  </a:lnTo>
                  <a:lnTo>
                    <a:pt x="3777" y="54"/>
                  </a:lnTo>
                  <a:lnTo>
                    <a:pt x="3783" y="54"/>
                  </a:lnTo>
                  <a:lnTo>
                    <a:pt x="3789" y="54"/>
                  </a:lnTo>
                  <a:lnTo>
                    <a:pt x="3795" y="54"/>
                  </a:lnTo>
                  <a:lnTo>
                    <a:pt x="3801" y="48"/>
                  </a:lnTo>
                  <a:lnTo>
                    <a:pt x="3807" y="48"/>
                  </a:lnTo>
                  <a:lnTo>
                    <a:pt x="3813" y="48"/>
                  </a:lnTo>
                  <a:lnTo>
                    <a:pt x="3819" y="48"/>
                  </a:lnTo>
                  <a:lnTo>
                    <a:pt x="3825" y="48"/>
                  </a:lnTo>
                  <a:lnTo>
                    <a:pt x="3831" y="42"/>
                  </a:lnTo>
                  <a:lnTo>
                    <a:pt x="3837" y="42"/>
                  </a:lnTo>
                  <a:lnTo>
                    <a:pt x="3843" y="42"/>
                  </a:lnTo>
                  <a:lnTo>
                    <a:pt x="3849" y="42"/>
                  </a:lnTo>
                  <a:lnTo>
                    <a:pt x="3855" y="36"/>
                  </a:lnTo>
                  <a:lnTo>
                    <a:pt x="3861" y="36"/>
                  </a:lnTo>
                  <a:lnTo>
                    <a:pt x="3867" y="36"/>
                  </a:lnTo>
                  <a:lnTo>
                    <a:pt x="3873" y="36"/>
                  </a:lnTo>
                  <a:lnTo>
                    <a:pt x="3879" y="36"/>
                  </a:lnTo>
                  <a:lnTo>
                    <a:pt x="3885" y="30"/>
                  </a:lnTo>
                  <a:lnTo>
                    <a:pt x="3891" y="30"/>
                  </a:lnTo>
                  <a:lnTo>
                    <a:pt x="3897" y="30"/>
                  </a:lnTo>
                  <a:lnTo>
                    <a:pt x="3903" y="30"/>
                  </a:lnTo>
                  <a:lnTo>
                    <a:pt x="3909" y="30"/>
                  </a:lnTo>
                  <a:lnTo>
                    <a:pt x="3915" y="30"/>
                  </a:lnTo>
                  <a:lnTo>
                    <a:pt x="3921" y="24"/>
                  </a:lnTo>
                  <a:lnTo>
                    <a:pt x="3927" y="24"/>
                  </a:lnTo>
                  <a:lnTo>
                    <a:pt x="3933" y="24"/>
                  </a:lnTo>
                  <a:lnTo>
                    <a:pt x="3939" y="24"/>
                  </a:lnTo>
                  <a:lnTo>
                    <a:pt x="3945" y="24"/>
                  </a:lnTo>
                  <a:lnTo>
                    <a:pt x="3951" y="24"/>
                  </a:lnTo>
                  <a:lnTo>
                    <a:pt x="3957" y="18"/>
                  </a:lnTo>
                  <a:lnTo>
                    <a:pt x="3963" y="18"/>
                  </a:lnTo>
                  <a:lnTo>
                    <a:pt x="3969" y="18"/>
                  </a:lnTo>
                  <a:lnTo>
                    <a:pt x="3975" y="18"/>
                  </a:lnTo>
                  <a:lnTo>
                    <a:pt x="3981" y="18"/>
                  </a:lnTo>
                  <a:lnTo>
                    <a:pt x="3987" y="18"/>
                  </a:lnTo>
                  <a:lnTo>
                    <a:pt x="3994" y="18"/>
                  </a:lnTo>
                  <a:lnTo>
                    <a:pt x="4000" y="12"/>
                  </a:lnTo>
                  <a:lnTo>
                    <a:pt x="4006" y="12"/>
                  </a:lnTo>
                  <a:lnTo>
                    <a:pt x="4012" y="12"/>
                  </a:lnTo>
                  <a:lnTo>
                    <a:pt x="4018" y="12"/>
                  </a:lnTo>
                  <a:lnTo>
                    <a:pt x="4024" y="12"/>
                  </a:lnTo>
                  <a:lnTo>
                    <a:pt x="4030" y="12"/>
                  </a:lnTo>
                  <a:lnTo>
                    <a:pt x="4036" y="12"/>
                  </a:lnTo>
                  <a:lnTo>
                    <a:pt x="4042" y="12"/>
                  </a:lnTo>
                  <a:lnTo>
                    <a:pt x="4048" y="12"/>
                  </a:lnTo>
                  <a:lnTo>
                    <a:pt x="4054" y="6"/>
                  </a:lnTo>
                  <a:lnTo>
                    <a:pt x="4060" y="6"/>
                  </a:lnTo>
                  <a:lnTo>
                    <a:pt x="4066" y="6"/>
                  </a:lnTo>
                  <a:lnTo>
                    <a:pt x="4072" y="6"/>
                  </a:lnTo>
                  <a:lnTo>
                    <a:pt x="4078" y="6"/>
                  </a:lnTo>
                  <a:lnTo>
                    <a:pt x="4084" y="6"/>
                  </a:lnTo>
                  <a:lnTo>
                    <a:pt x="4090" y="6"/>
                  </a:lnTo>
                  <a:lnTo>
                    <a:pt x="4096" y="6"/>
                  </a:lnTo>
                  <a:lnTo>
                    <a:pt x="4102" y="6"/>
                  </a:lnTo>
                  <a:lnTo>
                    <a:pt x="4108" y="6"/>
                  </a:lnTo>
                  <a:lnTo>
                    <a:pt x="4114" y="6"/>
                  </a:lnTo>
                  <a:lnTo>
                    <a:pt x="4120" y="6"/>
                  </a:lnTo>
                  <a:lnTo>
                    <a:pt x="4126" y="0"/>
                  </a:lnTo>
                  <a:lnTo>
                    <a:pt x="4132" y="0"/>
                  </a:lnTo>
                  <a:lnTo>
                    <a:pt x="4138" y="0"/>
                  </a:lnTo>
                  <a:lnTo>
                    <a:pt x="4144" y="0"/>
                  </a:lnTo>
                  <a:lnTo>
                    <a:pt x="4150" y="0"/>
                  </a:lnTo>
                  <a:lnTo>
                    <a:pt x="4156" y="0"/>
                  </a:lnTo>
                  <a:lnTo>
                    <a:pt x="4162" y="0"/>
                  </a:lnTo>
                  <a:lnTo>
                    <a:pt x="4168" y="0"/>
                  </a:lnTo>
                  <a:lnTo>
                    <a:pt x="4174" y="0"/>
                  </a:lnTo>
                  <a:lnTo>
                    <a:pt x="4180" y="0"/>
                  </a:lnTo>
                  <a:lnTo>
                    <a:pt x="4186" y="0"/>
                  </a:lnTo>
                  <a:lnTo>
                    <a:pt x="4192" y="0"/>
                  </a:lnTo>
                  <a:lnTo>
                    <a:pt x="4198" y="0"/>
                  </a:lnTo>
                  <a:lnTo>
                    <a:pt x="4204" y="0"/>
                  </a:lnTo>
                  <a:lnTo>
                    <a:pt x="4210" y="0"/>
                  </a:lnTo>
                  <a:lnTo>
                    <a:pt x="4216" y="0"/>
                  </a:lnTo>
                  <a:lnTo>
                    <a:pt x="4222" y="0"/>
                  </a:lnTo>
                  <a:lnTo>
                    <a:pt x="4228" y="0"/>
                  </a:lnTo>
                  <a:lnTo>
                    <a:pt x="4234" y="0"/>
                  </a:lnTo>
                  <a:lnTo>
                    <a:pt x="4240" y="0"/>
                  </a:lnTo>
                  <a:lnTo>
                    <a:pt x="4246" y="0"/>
                  </a:lnTo>
                  <a:lnTo>
                    <a:pt x="4252" y="0"/>
                  </a:lnTo>
                  <a:lnTo>
                    <a:pt x="4258" y="0"/>
                  </a:lnTo>
                  <a:lnTo>
                    <a:pt x="4264" y="0"/>
                  </a:lnTo>
                  <a:lnTo>
                    <a:pt x="4270" y="0"/>
                  </a:lnTo>
                  <a:lnTo>
                    <a:pt x="4276" y="0"/>
                  </a:lnTo>
                  <a:lnTo>
                    <a:pt x="4282" y="0"/>
                  </a:lnTo>
                  <a:lnTo>
                    <a:pt x="4288" y="0"/>
                  </a:lnTo>
                  <a:lnTo>
                    <a:pt x="4294" y="0"/>
                  </a:lnTo>
                  <a:lnTo>
                    <a:pt x="4300" y="0"/>
                  </a:lnTo>
                  <a:lnTo>
                    <a:pt x="4306" y="0"/>
                  </a:lnTo>
                  <a:lnTo>
                    <a:pt x="4312" y="0"/>
                  </a:lnTo>
                  <a:lnTo>
                    <a:pt x="4318" y="0"/>
                  </a:lnTo>
                  <a:lnTo>
                    <a:pt x="4324" y="0"/>
                  </a:lnTo>
                  <a:lnTo>
                    <a:pt x="4330" y="0"/>
                  </a:lnTo>
                  <a:lnTo>
                    <a:pt x="4336" y="6"/>
                  </a:lnTo>
                  <a:lnTo>
                    <a:pt x="4342" y="6"/>
                  </a:lnTo>
                  <a:lnTo>
                    <a:pt x="4348" y="6"/>
                  </a:lnTo>
                  <a:lnTo>
                    <a:pt x="4354" y="6"/>
                  </a:lnTo>
                  <a:lnTo>
                    <a:pt x="4360" y="6"/>
                  </a:lnTo>
                  <a:lnTo>
                    <a:pt x="4366" y="6"/>
                  </a:lnTo>
                  <a:lnTo>
                    <a:pt x="4372" y="6"/>
                  </a:lnTo>
                  <a:lnTo>
                    <a:pt x="4378" y="6"/>
                  </a:lnTo>
                  <a:lnTo>
                    <a:pt x="4384" y="6"/>
                  </a:lnTo>
                  <a:lnTo>
                    <a:pt x="4390" y="6"/>
                  </a:lnTo>
                  <a:lnTo>
                    <a:pt x="4396" y="6"/>
                  </a:lnTo>
                  <a:lnTo>
                    <a:pt x="4402" y="6"/>
                  </a:lnTo>
                  <a:lnTo>
                    <a:pt x="4408" y="12"/>
                  </a:lnTo>
                  <a:lnTo>
                    <a:pt x="4414" y="12"/>
                  </a:lnTo>
                  <a:lnTo>
                    <a:pt x="4420" y="12"/>
                  </a:lnTo>
                  <a:lnTo>
                    <a:pt x="4426" y="12"/>
                  </a:lnTo>
                  <a:lnTo>
                    <a:pt x="4432" y="12"/>
                  </a:lnTo>
                  <a:lnTo>
                    <a:pt x="4438" y="12"/>
                  </a:lnTo>
                  <a:lnTo>
                    <a:pt x="4444" y="12"/>
                  </a:lnTo>
                  <a:lnTo>
                    <a:pt x="4450" y="12"/>
                  </a:lnTo>
                  <a:lnTo>
                    <a:pt x="4456" y="12"/>
                  </a:lnTo>
                  <a:lnTo>
                    <a:pt x="4462" y="18"/>
                  </a:lnTo>
                  <a:lnTo>
                    <a:pt x="4468" y="18"/>
                  </a:lnTo>
                  <a:lnTo>
                    <a:pt x="4474" y="18"/>
                  </a:lnTo>
                  <a:lnTo>
                    <a:pt x="4480" y="18"/>
                  </a:lnTo>
                  <a:lnTo>
                    <a:pt x="4486" y="18"/>
                  </a:lnTo>
                  <a:lnTo>
                    <a:pt x="4492" y="18"/>
                  </a:lnTo>
                  <a:lnTo>
                    <a:pt x="4498" y="18"/>
                  </a:lnTo>
                  <a:lnTo>
                    <a:pt x="4504" y="24"/>
                  </a:lnTo>
                  <a:lnTo>
                    <a:pt x="4510" y="24"/>
                  </a:lnTo>
                  <a:lnTo>
                    <a:pt x="4516" y="24"/>
                  </a:lnTo>
                  <a:lnTo>
                    <a:pt x="4522" y="24"/>
                  </a:lnTo>
                  <a:lnTo>
                    <a:pt x="4528" y="24"/>
                  </a:lnTo>
                  <a:lnTo>
                    <a:pt x="4534" y="24"/>
                  </a:lnTo>
                  <a:lnTo>
                    <a:pt x="4540" y="30"/>
                  </a:lnTo>
                  <a:lnTo>
                    <a:pt x="4546" y="30"/>
                  </a:lnTo>
                  <a:lnTo>
                    <a:pt x="4552" y="30"/>
                  </a:lnTo>
                  <a:lnTo>
                    <a:pt x="4558" y="30"/>
                  </a:lnTo>
                  <a:lnTo>
                    <a:pt x="4564" y="30"/>
                  </a:lnTo>
                  <a:lnTo>
                    <a:pt x="4570" y="36"/>
                  </a:lnTo>
                  <a:lnTo>
                    <a:pt x="4576" y="36"/>
                  </a:lnTo>
                  <a:lnTo>
                    <a:pt x="4582" y="36"/>
                  </a:lnTo>
                  <a:lnTo>
                    <a:pt x="4588" y="36"/>
                  </a:lnTo>
                  <a:lnTo>
                    <a:pt x="4594" y="36"/>
                  </a:lnTo>
                  <a:lnTo>
                    <a:pt x="4600" y="42"/>
                  </a:lnTo>
                  <a:lnTo>
                    <a:pt x="4606" y="42"/>
                  </a:lnTo>
                  <a:lnTo>
                    <a:pt x="4612" y="42"/>
                  </a:lnTo>
                  <a:lnTo>
                    <a:pt x="4618" y="42"/>
                  </a:lnTo>
                  <a:lnTo>
                    <a:pt x="4624" y="42"/>
                  </a:lnTo>
                  <a:lnTo>
                    <a:pt x="4630" y="48"/>
                  </a:lnTo>
                  <a:lnTo>
                    <a:pt x="4636" y="48"/>
                  </a:lnTo>
                  <a:lnTo>
                    <a:pt x="4642" y="48"/>
                  </a:lnTo>
                  <a:lnTo>
                    <a:pt x="4648" y="48"/>
                  </a:lnTo>
                  <a:lnTo>
                    <a:pt x="4654" y="54"/>
                  </a:lnTo>
                  <a:lnTo>
                    <a:pt x="4660" y="54"/>
                  </a:lnTo>
                  <a:lnTo>
                    <a:pt x="4666" y="54"/>
                  </a:lnTo>
                  <a:lnTo>
                    <a:pt x="4672" y="54"/>
                  </a:lnTo>
                  <a:lnTo>
                    <a:pt x="4678" y="54"/>
                  </a:lnTo>
                  <a:lnTo>
                    <a:pt x="4684" y="60"/>
                  </a:lnTo>
                  <a:lnTo>
                    <a:pt x="4690" y="60"/>
                  </a:lnTo>
                  <a:lnTo>
                    <a:pt x="4696" y="60"/>
                  </a:lnTo>
                  <a:lnTo>
                    <a:pt x="4702" y="67"/>
                  </a:lnTo>
                  <a:lnTo>
                    <a:pt x="4708" y="67"/>
                  </a:lnTo>
                  <a:lnTo>
                    <a:pt x="4714" y="67"/>
                  </a:lnTo>
                  <a:lnTo>
                    <a:pt x="4720" y="67"/>
                  </a:lnTo>
                  <a:lnTo>
                    <a:pt x="4726" y="73"/>
                  </a:lnTo>
                  <a:lnTo>
                    <a:pt x="4732" y="73"/>
                  </a:lnTo>
                  <a:lnTo>
                    <a:pt x="4738" y="73"/>
                  </a:lnTo>
                  <a:lnTo>
                    <a:pt x="4744" y="73"/>
                  </a:lnTo>
                  <a:lnTo>
                    <a:pt x="4750" y="79"/>
                  </a:lnTo>
                  <a:lnTo>
                    <a:pt x="4756" y="79"/>
                  </a:lnTo>
                  <a:lnTo>
                    <a:pt x="4762" y="79"/>
                  </a:lnTo>
                  <a:lnTo>
                    <a:pt x="4768" y="85"/>
                  </a:lnTo>
                  <a:lnTo>
                    <a:pt x="4774" y="85"/>
                  </a:lnTo>
                  <a:lnTo>
                    <a:pt x="4780" y="85"/>
                  </a:lnTo>
                  <a:lnTo>
                    <a:pt x="4786" y="85"/>
                  </a:lnTo>
                  <a:lnTo>
                    <a:pt x="4792" y="91"/>
                  </a:lnTo>
                  <a:lnTo>
                    <a:pt x="4798" y="91"/>
                  </a:lnTo>
                  <a:lnTo>
                    <a:pt x="4804" y="91"/>
                  </a:lnTo>
                  <a:lnTo>
                    <a:pt x="4810" y="97"/>
                  </a:lnTo>
                  <a:lnTo>
                    <a:pt x="4816" y="97"/>
                  </a:lnTo>
                  <a:lnTo>
                    <a:pt x="4822" y="97"/>
                  </a:lnTo>
                  <a:lnTo>
                    <a:pt x="4828" y="103"/>
                  </a:lnTo>
                  <a:lnTo>
                    <a:pt x="4834" y="103"/>
                  </a:lnTo>
                  <a:lnTo>
                    <a:pt x="4840" y="103"/>
                  </a:lnTo>
                  <a:lnTo>
                    <a:pt x="4846" y="109"/>
                  </a:lnTo>
                  <a:lnTo>
                    <a:pt x="4852" y="109"/>
                  </a:lnTo>
                  <a:lnTo>
                    <a:pt x="4858" y="109"/>
                  </a:lnTo>
                  <a:lnTo>
                    <a:pt x="4864" y="115"/>
                  </a:lnTo>
                  <a:lnTo>
                    <a:pt x="4870" y="115"/>
                  </a:lnTo>
                  <a:lnTo>
                    <a:pt x="4876" y="121"/>
                  </a:lnTo>
                  <a:lnTo>
                    <a:pt x="4882" y="121"/>
                  </a:lnTo>
                  <a:lnTo>
                    <a:pt x="4888" y="121"/>
                  </a:lnTo>
                  <a:lnTo>
                    <a:pt x="4894" y="127"/>
                  </a:lnTo>
                  <a:lnTo>
                    <a:pt x="4900" y="127"/>
                  </a:lnTo>
                  <a:lnTo>
                    <a:pt x="4906" y="127"/>
                  </a:lnTo>
                  <a:lnTo>
                    <a:pt x="4912" y="133"/>
                  </a:lnTo>
                  <a:lnTo>
                    <a:pt x="4918" y="133"/>
                  </a:lnTo>
                  <a:lnTo>
                    <a:pt x="4924" y="133"/>
                  </a:lnTo>
                  <a:lnTo>
                    <a:pt x="4930" y="139"/>
                  </a:lnTo>
                  <a:lnTo>
                    <a:pt x="4936" y="139"/>
                  </a:lnTo>
                  <a:lnTo>
                    <a:pt x="4942" y="145"/>
                  </a:lnTo>
                  <a:lnTo>
                    <a:pt x="4948" y="145"/>
                  </a:lnTo>
                  <a:lnTo>
                    <a:pt x="4954" y="145"/>
                  </a:lnTo>
                  <a:lnTo>
                    <a:pt x="4960" y="151"/>
                  </a:lnTo>
                  <a:lnTo>
                    <a:pt x="4966" y="151"/>
                  </a:lnTo>
                  <a:lnTo>
                    <a:pt x="4972" y="151"/>
                  </a:lnTo>
                  <a:lnTo>
                    <a:pt x="4978" y="157"/>
                  </a:lnTo>
                  <a:lnTo>
                    <a:pt x="4984" y="157"/>
                  </a:lnTo>
                  <a:lnTo>
                    <a:pt x="4990" y="163"/>
                  </a:lnTo>
                  <a:lnTo>
                    <a:pt x="4996" y="163"/>
                  </a:lnTo>
                  <a:lnTo>
                    <a:pt x="5002" y="163"/>
                  </a:lnTo>
                  <a:lnTo>
                    <a:pt x="5008" y="169"/>
                  </a:lnTo>
                  <a:lnTo>
                    <a:pt x="5014" y="169"/>
                  </a:lnTo>
                  <a:lnTo>
                    <a:pt x="5020" y="175"/>
                  </a:lnTo>
                  <a:lnTo>
                    <a:pt x="5026" y="175"/>
                  </a:lnTo>
                  <a:lnTo>
                    <a:pt x="5032" y="181"/>
                  </a:lnTo>
                  <a:lnTo>
                    <a:pt x="5038" y="181"/>
                  </a:lnTo>
                  <a:lnTo>
                    <a:pt x="5044" y="187"/>
                  </a:lnTo>
                  <a:lnTo>
                    <a:pt x="5050" y="187"/>
                  </a:lnTo>
                  <a:lnTo>
                    <a:pt x="5056" y="187"/>
                  </a:lnTo>
                  <a:lnTo>
                    <a:pt x="5062" y="193"/>
                  </a:lnTo>
                  <a:lnTo>
                    <a:pt x="5069" y="193"/>
                  </a:lnTo>
                  <a:lnTo>
                    <a:pt x="5075" y="199"/>
                  </a:lnTo>
                </a:path>
              </a:pathLst>
            </a:custGeom>
            <a:noFill/>
            <a:ln w="19050" cap="flat" cmpd="sng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04532" name="Object 88"/>
          <p:cNvGraphicFramePr>
            <a:graphicFrameLocks noChangeAspect="1"/>
          </p:cNvGraphicFramePr>
          <p:nvPr/>
        </p:nvGraphicFramePr>
        <p:xfrm>
          <a:off x="2430463" y="5260975"/>
          <a:ext cx="3736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4" name="Equation" r:id="rId5" imgW="1916868" imgH="253890" progId="">
                  <p:embed/>
                </p:oleObj>
              </mc:Choice>
              <mc:Fallback>
                <p:oleObj name="Equation" r:id="rId5" imgW="1916868" imgH="253890" progId="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5260975"/>
                        <a:ext cx="3736975" cy="457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33" name="Object 89"/>
          <p:cNvGraphicFramePr>
            <a:graphicFrameLocks noChangeAspect="1"/>
          </p:cNvGraphicFramePr>
          <p:nvPr/>
        </p:nvGraphicFramePr>
        <p:xfrm>
          <a:off x="2257425" y="636588"/>
          <a:ext cx="5254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5" name="Equation" r:id="rId7" imgW="304536" imgH="406048" progId="">
                  <p:embed/>
                </p:oleObj>
              </mc:Choice>
              <mc:Fallback>
                <p:oleObj name="Equation" r:id="rId7" imgW="304536" imgH="406048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636588"/>
                        <a:ext cx="525463" cy="646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33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34" name="Object 90"/>
          <p:cNvGraphicFramePr>
            <a:graphicFrameLocks noChangeAspect="1"/>
          </p:cNvGraphicFramePr>
          <p:nvPr/>
        </p:nvGraphicFramePr>
        <p:xfrm>
          <a:off x="5416550" y="668338"/>
          <a:ext cx="5937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6" name="Equation" r:id="rId9" imgW="342751" imgH="368140" progId="">
                  <p:embed/>
                </p:oleObj>
              </mc:Choice>
              <mc:Fallback>
                <p:oleObj name="Equation" r:id="rId9" imgW="342751" imgH="368140" progId="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668338"/>
                        <a:ext cx="593725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33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35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8D1ADEF-33E2-4C57-9F04-7074A5048FF1}" type="slidenum">
              <a:rPr lang="fr-FR" altLang="fr-FR">
                <a:solidFill>
                  <a:schemeClr val="bg2"/>
                </a:solidFill>
              </a:rPr>
              <a:pPr algn="r" eaLnBrk="1" hangingPunct="1"/>
              <a:t>83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4536" name="Text Box 2"/>
          <p:cNvSpPr txBox="1">
            <a:spLocks noChangeArrowheads="1"/>
          </p:cNvSpPr>
          <p:nvPr/>
        </p:nvSpPr>
        <p:spPr bwMode="auto">
          <a:xfrm>
            <a:off x="0" y="0"/>
            <a:ext cx="926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817563" y="1489075"/>
            <a:ext cx="8542337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817563" y="1489075"/>
            <a:ext cx="8542337" cy="47339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05476" name="Line 7"/>
          <p:cNvSpPr>
            <a:spLocks noChangeShapeType="1"/>
          </p:cNvSpPr>
          <p:nvPr/>
        </p:nvSpPr>
        <p:spPr bwMode="auto">
          <a:xfrm>
            <a:off x="817563" y="1489075"/>
            <a:ext cx="8542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77" name="Line 8"/>
          <p:cNvSpPr>
            <a:spLocks noChangeShapeType="1"/>
          </p:cNvSpPr>
          <p:nvPr/>
        </p:nvSpPr>
        <p:spPr bwMode="auto">
          <a:xfrm>
            <a:off x="817563" y="6223000"/>
            <a:ext cx="8542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78" name="Line 9"/>
          <p:cNvSpPr>
            <a:spLocks noChangeShapeType="1"/>
          </p:cNvSpPr>
          <p:nvPr/>
        </p:nvSpPr>
        <p:spPr bwMode="auto">
          <a:xfrm flipV="1">
            <a:off x="9359900" y="1489075"/>
            <a:ext cx="1588" cy="4733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79" name="Line 10"/>
          <p:cNvSpPr>
            <a:spLocks noChangeShapeType="1"/>
          </p:cNvSpPr>
          <p:nvPr/>
        </p:nvSpPr>
        <p:spPr bwMode="auto">
          <a:xfrm flipV="1">
            <a:off x="817563" y="1489075"/>
            <a:ext cx="1587" cy="4733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0" name="Line 11"/>
          <p:cNvSpPr>
            <a:spLocks noChangeShapeType="1"/>
          </p:cNvSpPr>
          <p:nvPr/>
        </p:nvSpPr>
        <p:spPr bwMode="auto">
          <a:xfrm>
            <a:off x="817563" y="6223000"/>
            <a:ext cx="8542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1" name="Line 12"/>
          <p:cNvSpPr>
            <a:spLocks noChangeShapeType="1"/>
          </p:cNvSpPr>
          <p:nvPr/>
        </p:nvSpPr>
        <p:spPr bwMode="auto">
          <a:xfrm flipV="1">
            <a:off x="817563" y="1489075"/>
            <a:ext cx="1587" cy="4733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2" name="Line 13"/>
          <p:cNvSpPr>
            <a:spLocks noChangeShapeType="1"/>
          </p:cNvSpPr>
          <p:nvPr/>
        </p:nvSpPr>
        <p:spPr bwMode="auto">
          <a:xfrm flipV="1">
            <a:off x="1649413" y="6149975"/>
            <a:ext cx="1587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3" name="Line 14"/>
          <p:cNvSpPr>
            <a:spLocks noChangeShapeType="1"/>
          </p:cNvSpPr>
          <p:nvPr/>
        </p:nvSpPr>
        <p:spPr bwMode="auto">
          <a:xfrm>
            <a:off x="1649413" y="1489075"/>
            <a:ext cx="1587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4" name="Rectangle 15"/>
          <p:cNvSpPr>
            <a:spLocks noChangeArrowheads="1"/>
          </p:cNvSpPr>
          <p:nvPr/>
        </p:nvSpPr>
        <p:spPr bwMode="auto">
          <a:xfrm>
            <a:off x="1560513" y="62484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0.2</a:t>
            </a:r>
            <a:endParaRPr lang="en-US" altLang="fr-FR" sz="1400"/>
          </a:p>
        </p:txBody>
      </p:sp>
      <p:sp>
        <p:nvSpPr>
          <p:cNvPr id="105485" name="Line 16"/>
          <p:cNvSpPr>
            <a:spLocks noChangeShapeType="1"/>
          </p:cNvSpPr>
          <p:nvPr/>
        </p:nvSpPr>
        <p:spPr bwMode="auto">
          <a:xfrm flipV="1">
            <a:off x="2501900" y="6149975"/>
            <a:ext cx="1588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6" name="Line 17"/>
          <p:cNvSpPr>
            <a:spLocks noChangeShapeType="1"/>
          </p:cNvSpPr>
          <p:nvPr/>
        </p:nvSpPr>
        <p:spPr bwMode="auto">
          <a:xfrm>
            <a:off x="2501900" y="1489075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7" name="Rectangle 18"/>
          <p:cNvSpPr>
            <a:spLocks noChangeArrowheads="1"/>
          </p:cNvSpPr>
          <p:nvPr/>
        </p:nvSpPr>
        <p:spPr bwMode="auto">
          <a:xfrm>
            <a:off x="2411413" y="62484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0.4</a:t>
            </a:r>
            <a:endParaRPr lang="en-US" altLang="fr-FR" sz="1400"/>
          </a:p>
        </p:txBody>
      </p:sp>
      <p:sp>
        <p:nvSpPr>
          <p:cNvPr id="105488" name="Line 19"/>
          <p:cNvSpPr>
            <a:spLocks noChangeShapeType="1"/>
          </p:cNvSpPr>
          <p:nvPr/>
        </p:nvSpPr>
        <p:spPr bwMode="auto">
          <a:xfrm flipV="1">
            <a:off x="3365500" y="6149975"/>
            <a:ext cx="1588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89" name="Line 20"/>
          <p:cNvSpPr>
            <a:spLocks noChangeShapeType="1"/>
          </p:cNvSpPr>
          <p:nvPr/>
        </p:nvSpPr>
        <p:spPr bwMode="auto">
          <a:xfrm>
            <a:off x="3365500" y="1489075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0" name="Rectangle 21"/>
          <p:cNvSpPr>
            <a:spLocks noChangeArrowheads="1"/>
          </p:cNvSpPr>
          <p:nvPr/>
        </p:nvSpPr>
        <p:spPr bwMode="auto">
          <a:xfrm>
            <a:off x="3276600" y="62484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0.6</a:t>
            </a:r>
            <a:endParaRPr lang="en-US" altLang="fr-FR" sz="1400"/>
          </a:p>
        </p:txBody>
      </p:sp>
      <p:sp>
        <p:nvSpPr>
          <p:cNvPr id="105491" name="Line 22"/>
          <p:cNvSpPr>
            <a:spLocks noChangeShapeType="1"/>
          </p:cNvSpPr>
          <p:nvPr/>
        </p:nvSpPr>
        <p:spPr bwMode="auto">
          <a:xfrm flipV="1">
            <a:off x="4229100" y="6149975"/>
            <a:ext cx="1588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2" name="Line 23"/>
          <p:cNvSpPr>
            <a:spLocks noChangeShapeType="1"/>
          </p:cNvSpPr>
          <p:nvPr/>
        </p:nvSpPr>
        <p:spPr bwMode="auto">
          <a:xfrm>
            <a:off x="4229100" y="1489075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3" name="Rectangle 24"/>
          <p:cNvSpPr>
            <a:spLocks noChangeArrowheads="1"/>
          </p:cNvSpPr>
          <p:nvPr/>
        </p:nvSpPr>
        <p:spPr bwMode="auto">
          <a:xfrm>
            <a:off x="4138613" y="6248400"/>
            <a:ext cx="265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0.8</a:t>
            </a:r>
            <a:endParaRPr lang="en-US" altLang="fr-FR" sz="1400"/>
          </a:p>
        </p:txBody>
      </p:sp>
      <p:sp>
        <p:nvSpPr>
          <p:cNvPr id="105494" name="Line 25"/>
          <p:cNvSpPr>
            <a:spLocks noChangeShapeType="1"/>
          </p:cNvSpPr>
          <p:nvPr/>
        </p:nvSpPr>
        <p:spPr bwMode="auto">
          <a:xfrm flipV="1">
            <a:off x="5081588" y="6149975"/>
            <a:ext cx="1587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5" name="Line 26"/>
          <p:cNvSpPr>
            <a:spLocks noChangeShapeType="1"/>
          </p:cNvSpPr>
          <p:nvPr/>
        </p:nvSpPr>
        <p:spPr bwMode="auto">
          <a:xfrm>
            <a:off x="5081588" y="1489075"/>
            <a:ext cx="1587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6" name="Rectangle 27"/>
          <p:cNvSpPr>
            <a:spLocks noChangeArrowheads="1"/>
          </p:cNvSpPr>
          <p:nvPr/>
        </p:nvSpPr>
        <p:spPr bwMode="auto">
          <a:xfrm>
            <a:off x="5053013" y="6248400"/>
            <a:ext cx="106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altLang="fr-FR" sz="1400"/>
          </a:p>
        </p:txBody>
      </p:sp>
      <p:sp>
        <p:nvSpPr>
          <p:cNvPr id="105497" name="Line 28"/>
          <p:cNvSpPr>
            <a:spLocks noChangeShapeType="1"/>
          </p:cNvSpPr>
          <p:nvPr/>
        </p:nvSpPr>
        <p:spPr bwMode="auto">
          <a:xfrm flipV="1">
            <a:off x="5945188" y="6149975"/>
            <a:ext cx="1587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8" name="Line 29"/>
          <p:cNvSpPr>
            <a:spLocks noChangeShapeType="1"/>
          </p:cNvSpPr>
          <p:nvPr/>
        </p:nvSpPr>
        <p:spPr bwMode="auto">
          <a:xfrm>
            <a:off x="5945188" y="1489075"/>
            <a:ext cx="1587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499" name="Rectangle 30"/>
          <p:cNvSpPr>
            <a:spLocks noChangeArrowheads="1"/>
          </p:cNvSpPr>
          <p:nvPr/>
        </p:nvSpPr>
        <p:spPr bwMode="auto">
          <a:xfrm>
            <a:off x="5854700" y="62484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1.2</a:t>
            </a:r>
            <a:endParaRPr lang="en-US" altLang="fr-FR" sz="1400"/>
          </a:p>
        </p:txBody>
      </p:sp>
      <p:sp>
        <p:nvSpPr>
          <p:cNvPr id="105500" name="Line 31"/>
          <p:cNvSpPr>
            <a:spLocks noChangeShapeType="1"/>
          </p:cNvSpPr>
          <p:nvPr/>
        </p:nvSpPr>
        <p:spPr bwMode="auto">
          <a:xfrm flipV="1">
            <a:off x="6808788" y="6149975"/>
            <a:ext cx="1587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01" name="Line 32"/>
          <p:cNvSpPr>
            <a:spLocks noChangeShapeType="1"/>
          </p:cNvSpPr>
          <p:nvPr/>
        </p:nvSpPr>
        <p:spPr bwMode="auto">
          <a:xfrm>
            <a:off x="6808788" y="1489075"/>
            <a:ext cx="1587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02" name="Rectangle 33"/>
          <p:cNvSpPr>
            <a:spLocks noChangeArrowheads="1"/>
          </p:cNvSpPr>
          <p:nvPr/>
        </p:nvSpPr>
        <p:spPr bwMode="auto">
          <a:xfrm>
            <a:off x="6718300" y="6248400"/>
            <a:ext cx="265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1.4</a:t>
            </a:r>
            <a:endParaRPr lang="en-US" altLang="fr-FR" sz="1400"/>
          </a:p>
        </p:txBody>
      </p:sp>
      <p:sp>
        <p:nvSpPr>
          <p:cNvPr id="105503" name="Line 34"/>
          <p:cNvSpPr>
            <a:spLocks noChangeShapeType="1"/>
          </p:cNvSpPr>
          <p:nvPr/>
        </p:nvSpPr>
        <p:spPr bwMode="auto">
          <a:xfrm flipV="1">
            <a:off x="7661275" y="6149975"/>
            <a:ext cx="1588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04" name="Line 35"/>
          <p:cNvSpPr>
            <a:spLocks noChangeShapeType="1"/>
          </p:cNvSpPr>
          <p:nvPr/>
        </p:nvSpPr>
        <p:spPr bwMode="auto">
          <a:xfrm>
            <a:off x="7661275" y="1489075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05" name="Rectangle 36"/>
          <p:cNvSpPr>
            <a:spLocks noChangeArrowheads="1"/>
          </p:cNvSpPr>
          <p:nvPr/>
        </p:nvSpPr>
        <p:spPr bwMode="auto">
          <a:xfrm>
            <a:off x="7570788" y="62484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1.6</a:t>
            </a:r>
            <a:endParaRPr lang="en-US" altLang="fr-FR" sz="1400"/>
          </a:p>
        </p:txBody>
      </p:sp>
      <p:sp>
        <p:nvSpPr>
          <p:cNvPr id="105506" name="Line 37"/>
          <p:cNvSpPr>
            <a:spLocks noChangeShapeType="1"/>
          </p:cNvSpPr>
          <p:nvPr/>
        </p:nvSpPr>
        <p:spPr bwMode="auto">
          <a:xfrm flipV="1">
            <a:off x="8524875" y="6149975"/>
            <a:ext cx="1588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07" name="Line 38"/>
          <p:cNvSpPr>
            <a:spLocks noChangeShapeType="1"/>
          </p:cNvSpPr>
          <p:nvPr/>
        </p:nvSpPr>
        <p:spPr bwMode="auto">
          <a:xfrm>
            <a:off x="8524875" y="1489075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08" name="Rectangle 39"/>
          <p:cNvSpPr>
            <a:spLocks noChangeArrowheads="1"/>
          </p:cNvSpPr>
          <p:nvPr/>
        </p:nvSpPr>
        <p:spPr bwMode="auto">
          <a:xfrm>
            <a:off x="8434388" y="62484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1.8</a:t>
            </a:r>
            <a:endParaRPr lang="en-US" altLang="fr-FR" sz="1400"/>
          </a:p>
        </p:txBody>
      </p:sp>
      <p:sp>
        <p:nvSpPr>
          <p:cNvPr id="105509" name="Line 40"/>
          <p:cNvSpPr>
            <a:spLocks noChangeShapeType="1"/>
          </p:cNvSpPr>
          <p:nvPr/>
        </p:nvSpPr>
        <p:spPr bwMode="auto">
          <a:xfrm>
            <a:off x="720725" y="62071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0" name="Line 41"/>
          <p:cNvSpPr>
            <a:spLocks noChangeShapeType="1"/>
          </p:cNvSpPr>
          <p:nvPr/>
        </p:nvSpPr>
        <p:spPr bwMode="auto">
          <a:xfrm flipH="1">
            <a:off x="9278938" y="6207125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1" name="Rectangle 42"/>
          <p:cNvSpPr>
            <a:spLocks noChangeArrowheads="1"/>
          </p:cNvSpPr>
          <p:nvPr/>
        </p:nvSpPr>
        <p:spPr bwMode="auto">
          <a:xfrm>
            <a:off x="385763" y="6091238"/>
            <a:ext cx="169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 altLang="fr-FR" sz="1400"/>
          </a:p>
        </p:txBody>
      </p:sp>
      <p:sp>
        <p:nvSpPr>
          <p:cNvPr id="105512" name="Line 43"/>
          <p:cNvSpPr>
            <a:spLocks noChangeShapeType="1"/>
          </p:cNvSpPr>
          <p:nvPr/>
        </p:nvSpPr>
        <p:spPr bwMode="auto">
          <a:xfrm>
            <a:off x="720725" y="5735638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3" name="Line 44"/>
          <p:cNvSpPr>
            <a:spLocks noChangeShapeType="1"/>
          </p:cNvSpPr>
          <p:nvPr/>
        </p:nvSpPr>
        <p:spPr bwMode="auto">
          <a:xfrm flipH="1">
            <a:off x="9278938" y="5735638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4" name="Rectangle 45"/>
          <p:cNvSpPr>
            <a:spLocks noChangeArrowheads="1"/>
          </p:cNvSpPr>
          <p:nvPr/>
        </p:nvSpPr>
        <p:spPr bwMode="auto">
          <a:xfrm>
            <a:off x="273050" y="5619750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-0.8</a:t>
            </a:r>
            <a:endParaRPr lang="en-US" altLang="fr-FR" sz="1400"/>
          </a:p>
        </p:txBody>
      </p:sp>
      <p:sp>
        <p:nvSpPr>
          <p:cNvPr id="105515" name="Line 46"/>
          <p:cNvSpPr>
            <a:spLocks noChangeShapeType="1"/>
          </p:cNvSpPr>
          <p:nvPr/>
        </p:nvSpPr>
        <p:spPr bwMode="auto">
          <a:xfrm>
            <a:off x="720725" y="52546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6" name="Line 47"/>
          <p:cNvSpPr>
            <a:spLocks noChangeShapeType="1"/>
          </p:cNvSpPr>
          <p:nvPr/>
        </p:nvSpPr>
        <p:spPr bwMode="auto">
          <a:xfrm flipH="1">
            <a:off x="9278938" y="5254625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7" name="Rectangle 48"/>
          <p:cNvSpPr>
            <a:spLocks noChangeArrowheads="1"/>
          </p:cNvSpPr>
          <p:nvPr/>
        </p:nvSpPr>
        <p:spPr bwMode="auto">
          <a:xfrm>
            <a:off x="273050" y="5138738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-0.6</a:t>
            </a:r>
            <a:endParaRPr lang="en-US" altLang="fr-FR" sz="1400"/>
          </a:p>
        </p:txBody>
      </p:sp>
      <p:sp>
        <p:nvSpPr>
          <p:cNvPr id="105518" name="Line 49"/>
          <p:cNvSpPr>
            <a:spLocks noChangeShapeType="1"/>
          </p:cNvSpPr>
          <p:nvPr/>
        </p:nvSpPr>
        <p:spPr bwMode="auto">
          <a:xfrm>
            <a:off x="720725" y="4783138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19" name="Line 50"/>
          <p:cNvSpPr>
            <a:spLocks noChangeShapeType="1"/>
          </p:cNvSpPr>
          <p:nvPr/>
        </p:nvSpPr>
        <p:spPr bwMode="auto">
          <a:xfrm flipH="1">
            <a:off x="9278938" y="4783138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0" name="Rectangle 51"/>
          <p:cNvSpPr>
            <a:spLocks noChangeArrowheads="1"/>
          </p:cNvSpPr>
          <p:nvPr/>
        </p:nvSpPr>
        <p:spPr bwMode="auto">
          <a:xfrm>
            <a:off x="273050" y="4667250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-0.4</a:t>
            </a:r>
            <a:endParaRPr lang="en-US" altLang="fr-FR" sz="1400"/>
          </a:p>
        </p:txBody>
      </p:sp>
      <p:sp>
        <p:nvSpPr>
          <p:cNvPr id="105521" name="Line 52"/>
          <p:cNvSpPr>
            <a:spLocks noChangeShapeType="1"/>
          </p:cNvSpPr>
          <p:nvPr/>
        </p:nvSpPr>
        <p:spPr bwMode="auto">
          <a:xfrm>
            <a:off x="720725" y="4311650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2" name="Line 53"/>
          <p:cNvSpPr>
            <a:spLocks noChangeShapeType="1"/>
          </p:cNvSpPr>
          <p:nvPr/>
        </p:nvSpPr>
        <p:spPr bwMode="auto">
          <a:xfrm flipH="1">
            <a:off x="9278938" y="4311650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3" name="Rectangle 54"/>
          <p:cNvSpPr>
            <a:spLocks noChangeArrowheads="1"/>
          </p:cNvSpPr>
          <p:nvPr/>
        </p:nvSpPr>
        <p:spPr bwMode="auto">
          <a:xfrm>
            <a:off x="273050" y="4195763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-0.2</a:t>
            </a:r>
            <a:endParaRPr lang="en-US" altLang="fr-FR" sz="1400"/>
          </a:p>
        </p:txBody>
      </p:sp>
      <p:sp>
        <p:nvSpPr>
          <p:cNvPr id="105524" name="Line 55"/>
          <p:cNvSpPr>
            <a:spLocks noChangeShapeType="1"/>
          </p:cNvSpPr>
          <p:nvPr/>
        </p:nvSpPr>
        <p:spPr bwMode="auto">
          <a:xfrm>
            <a:off x="720725" y="3840163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5" name="Line 56"/>
          <p:cNvSpPr>
            <a:spLocks noChangeShapeType="1"/>
          </p:cNvSpPr>
          <p:nvPr/>
        </p:nvSpPr>
        <p:spPr bwMode="auto">
          <a:xfrm flipH="1">
            <a:off x="9278938" y="3840163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6" name="Rectangle 57"/>
          <p:cNvSpPr>
            <a:spLocks noChangeArrowheads="1"/>
          </p:cNvSpPr>
          <p:nvPr/>
        </p:nvSpPr>
        <p:spPr bwMode="auto">
          <a:xfrm>
            <a:off x="427038" y="3724275"/>
            <a:ext cx="106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altLang="fr-FR" sz="1400"/>
          </a:p>
        </p:txBody>
      </p:sp>
      <p:sp>
        <p:nvSpPr>
          <p:cNvPr id="105527" name="Line 58"/>
          <p:cNvSpPr>
            <a:spLocks noChangeShapeType="1"/>
          </p:cNvSpPr>
          <p:nvPr/>
        </p:nvSpPr>
        <p:spPr bwMode="auto">
          <a:xfrm>
            <a:off x="720725" y="3367088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8" name="Line 59"/>
          <p:cNvSpPr>
            <a:spLocks noChangeShapeType="1"/>
          </p:cNvSpPr>
          <p:nvPr/>
        </p:nvSpPr>
        <p:spPr bwMode="auto">
          <a:xfrm flipH="1">
            <a:off x="9278938" y="3367088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29" name="Rectangle 60"/>
          <p:cNvSpPr>
            <a:spLocks noChangeArrowheads="1"/>
          </p:cNvSpPr>
          <p:nvPr/>
        </p:nvSpPr>
        <p:spPr bwMode="auto">
          <a:xfrm>
            <a:off x="314325" y="32512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0.2</a:t>
            </a:r>
            <a:endParaRPr lang="en-US" altLang="fr-FR" sz="1400"/>
          </a:p>
        </p:txBody>
      </p:sp>
      <p:sp>
        <p:nvSpPr>
          <p:cNvPr id="105530" name="Line 61"/>
          <p:cNvSpPr>
            <a:spLocks noChangeShapeType="1"/>
          </p:cNvSpPr>
          <p:nvPr/>
        </p:nvSpPr>
        <p:spPr bwMode="auto">
          <a:xfrm>
            <a:off x="720725" y="2887663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31" name="Line 62"/>
          <p:cNvSpPr>
            <a:spLocks noChangeShapeType="1"/>
          </p:cNvSpPr>
          <p:nvPr/>
        </p:nvSpPr>
        <p:spPr bwMode="auto">
          <a:xfrm flipH="1">
            <a:off x="9278938" y="2887663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32" name="Rectangle 63"/>
          <p:cNvSpPr>
            <a:spLocks noChangeArrowheads="1"/>
          </p:cNvSpPr>
          <p:nvPr/>
        </p:nvSpPr>
        <p:spPr bwMode="auto">
          <a:xfrm>
            <a:off x="314325" y="2771775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0.4</a:t>
            </a:r>
            <a:endParaRPr lang="en-US" altLang="fr-FR" sz="1400"/>
          </a:p>
        </p:txBody>
      </p:sp>
      <p:sp>
        <p:nvSpPr>
          <p:cNvPr id="105533" name="Line 64"/>
          <p:cNvSpPr>
            <a:spLocks noChangeShapeType="1"/>
          </p:cNvSpPr>
          <p:nvPr/>
        </p:nvSpPr>
        <p:spPr bwMode="auto">
          <a:xfrm>
            <a:off x="720725" y="241617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34" name="Line 65"/>
          <p:cNvSpPr>
            <a:spLocks noChangeShapeType="1"/>
          </p:cNvSpPr>
          <p:nvPr/>
        </p:nvSpPr>
        <p:spPr bwMode="auto">
          <a:xfrm flipH="1">
            <a:off x="9278938" y="2416175"/>
            <a:ext cx="809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35" name="Rectangle 66"/>
          <p:cNvSpPr>
            <a:spLocks noChangeArrowheads="1"/>
          </p:cNvSpPr>
          <p:nvPr/>
        </p:nvSpPr>
        <p:spPr bwMode="auto">
          <a:xfrm>
            <a:off x="314325" y="2300288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0.6</a:t>
            </a:r>
            <a:endParaRPr lang="en-US" altLang="fr-FR" sz="1400"/>
          </a:p>
        </p:txBody>
      </p:sp>
      <p:sp>
        <p:nvSpPr>
          <p:cNvPr id="105536" name="Line 67"/>
          <p:cNvSpPr>
            <a:spLocks noChangeShapeType="1"/>
          </p:cNvSpPr>
          <p:nvPr/>
        </p:nvSpPr>
        <p:spPr bwMode="auto">
          <a:xfrm>
            <a:off x="720725" y="1944688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37" name="Line 68"/>
          <p:cNvSpPr>
            <a:spLocks noChangeShapeType="1"/>
          </p:cNvSpPr>
          <p:nvPr/>
        </p:nvSpPr>
        <p:spPr bwMode="auto">
          <a:xfrm flipH="1">
            <a:off x="9278938" y="1944688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38" name="Rectangle 69"/>
          <p:cNvSpPr>
            <a:spLocks noChangeArrowheads="1"/>
          </p:cNvSpPr>
          <p:nvPr/>
        </p:nvSpPr>
        <p:spPr bwMode="auto">
          <a:xfrm>
            <a:off x="314325" y="18288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0.8</a:t>
            </a:r>
            <a:endParaRPr lang="en-US" altLang="fr-FR" sz="1400"/>
          </a:p>
        </p:txBody>
      </p:sp>
      <p:sp>
        <p:nvSpPr>
          <p:cNvPr id="105539" name="Line 70"/>
          <p:cNvSpPr>
            <a:spLocks noChangeShapeType="1"/>
          </p:cNvSpPr>
          <p:nvPr/>
        </p:nvSpPr>
        <p:spPr bwMode="auto">
          <a:xfrm>
            <a:off x="817563" y="1489075"/>
            <a:ext cx="85423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0" name="Line 71"/>
          <p:cNvSpPr>
            <a:spLocks noChangeShapeType="1"/>
          </p:cNvSpPr>
          <p:nvPr/>
        </p:nvSpPr>
        <p:spPr bwMode="auto">
          <a:xfrm>
            <a:off x="817563" y="6223000"/>
            <a:ext cx="85423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1" name="Line 72"/>
          <p:cNvSpPr>
            <a:spLocks noChangeShapeType="1"/>
          </p:cNvSpPr>
          <p:nvPr/>
        </p:nvSpPr>
        <p:spPr bwMode="auto">
          <a:xfrm flipV="1">
            <a:off x="9359900" y="1489075"/>
            <a:ext cx="1588" cy="4733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2" name="Line 73"/>
          <p:cNvSpPr>
            <a:spLocks noChangeShapeType="1"/>
          </p:cNvSpPr>
          <p:nvPr/>
        </p:nvSpPr>
        <p:spPr bwMode="auto">
          <a:xfrm flipV="1">
            <a:off x="817563" y="1489075"/>
            <a:ext cx="1587" cy="4733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3" name="Freeform 74"/>
          <p:cNvSpPr>
            <a:spLocks/>
          </p:cNvSpPr>
          <p:nvPr/>
        </p:nvSpPr>
        <p:spPr bwMode="auto">
          <a:xfrm>
            <a:off x="817563" y="1651000"/>
            <a:ext cx="2559050" cy="4384675"/>
          </a:xfrm>
          <a:custGeom>
            <a:avLst/>
            <a:gdLst>
              <a:gd name="T0" fmla="*/ 30465 w 1512"/>
              <a:gd name="T1" fmla="*/ 357933 h 3234"/>
              <a:gd name="T2" fmla="*/ 91395 w 1512"/>
              <a:gd name="T3" fmla="*/ 382337 h 3234"/>
              <a:gd name="T4" fmla="*/ 152324 w 1512"/>
              <a:gd name="T5" fmla="*/ 235910 h 3234"/>
              <a:gd name="T6" fmla="*/ 213254 w 1512"/>
              <a:gd name="T7" fmla="*/ 341663 h 3234"/>
              <a:gd name="T8" fmla="*/ 274184 w 1512"/>
              <a:gd name="T9" fmla="*/ 423011 h 3234"/>
              <a:gd name="T10" fmla="*/ 335114 w 1512"/>
              <a:gd name="T11" fmla="*/ 227775 h 3234"/>
              <a:gd name="T12" fmla="*/ 396043 w 1512"/>
              <a:gd name="T13" fmla="*/ 300989 h 3234"/>
              <a:gd name="T14" fmla="*/ 456973 w 1512"/>
              <a:gd name="T15" fmla="*/ 512494 h 3234"/>
              <a:gd name="T16" fmla="*/ 517903 w 1512"/>
              <a:gd name="T17" fmla="*/ 146427 h 3234"/>
              <a:gd name="T18" fmla="*/ 578833 w 1512"/>
              <a:gd name="T19" fmla="*/ 187101 h 3234"/>
              <a:gd name="T20" fmla="*/ 639763 w 1512"/>
              <a:gd name="T21" fmla="*/ 1927955 h 3234"/>
              <a:gd name="T22" fmla="*/ 700692 w 1512"/>
              <a:gd name="T23" fmla="*/ 3945394 h 3234"/>
              <a:gd name="T24" fmla="*/ 761622 w 1512"/>
              <a:gd name="T25" fmla="*/ 4319596 h 3234"/>
              <a:gd name="T26" fmla="*/ 822552 w 1512"/>
              <a:gd name="T27" fmla="*/ 3888450 h 3234"/>
              <a:gd name="T28" fmla="*/ 883482 w 1512"/>
              <a:gd name="T29" fmla="*/ 4002338 h 3234"/>
              <a:gd name="T30" fmla="*/ 944411 w 1512"/>
              <a:gd name="T31" fmla="*/ 4173169 h 3234"/>
              <a:gd name="T32" fmla="*/ 1005341 w 1512"/>
              <a:gd name="T33" fmla="*/ 3986068 h 3234"/>
              <a:gd name="T34" fmla="*/ 1066271 w 1512"/>
              <a:gd name="T35" fmla="*/ 3994203 h 3234"/>
              <a:gd name="T36" fmla="*/ 1127201 w 1512"/>
              <a:gd name="T37" fmla="*/ 4140630 h 3234"/>
              <a:gd name="T38" fmla="*/ 1188130 w 1512"/>
              <a:gd name="T39" fmla="*/ 4018608 h 3234"/>
              <a:gd name="T40" fmla="*/ 1249060 w 1512"/>
              <a:gd name="T41" fmla="*/ 3977933 h 3234"/>
              <a:gd name="T42" fmla="*/ 1309990 w 1512"/>
              <a:gd name="T43" fmla="*/ 4124360 h 3234"/>
              <a:gd name="T44" fmla="*/ 1370920 w 1512"/>
              <a:gd name="T45" fmla="*/ 4051147 h 3234"/>
              <a:gd name="T46" fmla="*/ 1431849 w 1512"/>
              <a:gd name="T47" fmla="*/ 3961664 h 3234"/>
              <a:gd name="T48" fmla="*/ 1492779 w 1512"/>
              <a:gd name="T49" fmla="*/ 4108091 h 3234"/>
              <a:gd name="T50" fmla="*/ 1553709 w 1512"/>
              <a:gd name="T51" fmla="*/ 4075551 h 3234"/>
              <a:gd name="T52" fmla="*/ 1614639 w 1512"/>
              <a:gd name="T53" fmla="*/ 3937259 h 3234"/>
              <a:gd name="T54" fmla="*/ 1675568 w 1512"/>
              <a:gd name="T55" fmla="*/ 4108091 h 3234"/>
              <a:gd name="T56" fmla="*/ 1736498 w 1512"/>
              <a:gd name="T57" fmla="*/ 4132495 h 3234"/>
              <a:gd name="T58" fmla="*/ 1797428 w 1512"/>
              <a:gd name="T59" fmla="*/ 3864046 h 3234"/>
              <a:gd name="T60" fmla="*/ 1858358 w 1512"/>
              <a:gd name="T61" fmla="*/ 4116226 h 3234"/>
              <a:gd name="T62" fmla="*/ 1919288 w 1512"/>
              <a:gd name="T63" fmla="*/ 4327731 h 3234"/>
              <a:gd name="T64" fmla="*/ 1980217 w 1512"/>
              <a:gd name="T65" fmla="*/ 2952944 h 3234"/>
              <a:gd name="T66" fmla="*/ 2041147 w 1512"/>
              <a:gd name="T67" fmla="*/ 764674 h 3234"/>
              <a:gd name="T68" fmla="*/ 2102077 w 1512"/>
              <a:gd name="T69" fmla="*/ 0 h 3234"/>
              <a:gd name="T70" fmla="*/ 2163007 w 1512"/>
              <a:gd name="T71" fmla="*/ 414876 h 3234"/>
              <a:gd name="T72" fmla="*/ 2223936 w 1512"/>
              <a:gd name="T73" fmla="*/ 439281 h 3234"/>
              <a:gd name="T74" fmla="*/ 2284866 w 1512"/>
              <a:gd name="T75" fmla="*/ 195236 h 3234"/>
              <a:gd name="T76" fmla="*/ 2345796 w 1512"/>
              <a:gd name="T77" fmla="*/ 341663 h 3234"/>
              <a:gd name="T78" fmla="*/ 2396571 w 1512"/>
              <a:gd name="T79" fmla="*/ 414876 h 3234"/>
              <a:gd name="T80" fmla="*/ 2457500 w 1512"/>
              <a:gd name="T81" fmla="*/ 244045 h 3234"/>
              <a:gd name="T82" fmla="*/ 2518430 w 1512"/>
              <a:gd name="T83" fmla="*/ 317258 h 32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12" h="3234">
                <a:moveTo>
                  <a:pt x="0" y="198"/>
                </a:moveTo>
                <a:lnTo>
                  <a:pt x="6" y="228"/>
                </a:lnTo>
                <a:lnTo>
                  <a:pt x="18" y="264"/>
                </a:lnTo>
                <a:lnTo>
                  <a:pt x="30" y="300"/>
                </a:lnTo>
                <a:lnTo>
                  <a:pt x="42" y="306"/>
                </a:lnTo>
                <a:lnTo>
                  <a:pt x="54" y="282"/>
                </a:lnTo>
                <a:lnTo>
                  <a:pt x="66" y="246"/>
                </a:lnTo>
                <a:lnTo>
                  <a:pt x="78" y="204"/>
                </a:lnTo>
                <a:lnTo>
                  <a:pt x="90" y="174"/>
                </a:lnTo>
                <a:lnTo>
                  <a:pt x="102" y="174"/>
                </a:lnTo>
                <a:lnTo>
                  <a:pt x="114" y="204"/>
                </a:lnTo>
                <a:lnTo>
                  <a:pt x="126" y="252"/>
                </a:lnTo>
                <a:lnTo>
                  <a:pt x="138" y="294"/>
                </a:lnTo>
                <a:lnTo>
                  <a:pt x="150" y="318"/>
                </a:lnTo>
                <a:lnTo>
                  <a:pt x="162" y="312"/>
                </a:lnTo>
                <a:lnTo>
                  <a:pt x="174" y="270"/>
                </a:lnTo>
                <a:lnTo>
                  <a:pt x="186" y="216"/>
                </a:lnTo>
                <a:lnTo>
                  <a:pt x="198" y="168"/>
                </a:lnTo>
                <a:lnTo>
                  <a:pt x="210" y="144"/>
                </a:lnTo>
                <a:lnTo>
                  <a:pt x="222" y="162"/>
                </a:lnTo>
                <a:lnTo>
                  <a:pt x="234" y="222"/>
                </a:lnTo>
                <a:lnTo>
                  <a:pt x="246" y="300"/>
                </a:lnTo>
                <a:lnTo>
                  <a:pt x="258" y="360"/>
                </a:lnTo>
                <a:lnTo>
                  <a:pt x="270" y="378"/>
                </a:lnTo>
                <a:lnTo>
                  <a:pt x="282" y="336"/>
                </a:lnTo>
                <a:lnTo>
                  <a:pt x="294" y="234"/>
                </a:lnTo>
                <a:lnTo>
                  <a:pt x="306" y="108"/>
                </a:lnTo>
                <a:lnTo>
                  <a:pt x="318" y="12"/>
                </a:lnTo>
                <a:lnTo>
                  <a:pt x="330" y="6"/>
                </a:lnTo>
                <a:lnTo>
                  <a:pt x="342" y="138"/>
                </a:lnTo>
                <a:lnTo>
                  <a:pt x="354" y="432"/>
                </a:lnTo>
                <a:lnTo>
                  <a:pt x="366" y="876"/>
                </a:lnTo>
                <a:lnTo>
                  <a:pt x="378" y="1422"/>
                </a:lnTo>
                <a:lnTo>
                  <a:pt x="390" y="1992"/>
                </a:lnTo>
                <a:lnTo>
                  <a:pt x="402" y="2508"/>
                </a:lnTo>
                <a:lnTo>
                  <a:pt x="414" y="2910"/>
                </a:lnTo>
                <a:lnTo>
                  <a:pt x="426" y="3150"/>
                </a:lnTo>
                <a:lnTo>
                  <a:pt x="438" y="3234"/>
                </a:lnTo>
                <a:lnTo>
                  <a:pt x="450" y="3186"/>
                </a:lnTo>
                <a:lnTo>
                  <a:pt x="462" y="3078"/>
                </a:lnTo>
                <a:lnTo>
                  <a:pt x="474" y="2952"/>
                </a:lnTo>
                <a:lnTo>
                  <a:pt x="486" y="2868"/>
                </a:lnTo>
                <a:lnTo>
                  <a:pt x="498" y="2844"/>
                </a:lnTo>
                <a:lnTo>
                  <a:pt x="510" y="2880"/>
                </a:lnTo>
                <a:lnTo>
                  <a:pt x="522" y="2952"/>
                </a:lnTo>
                <a:lnTo>
                  <a:pt x="534" y="3024"/>
                </a:lnTo>
                <a:lnTo>
                  <a:pt x="546" y="3072"/>
                </a:lnTo>
                <a:lnTo>
                  <a:pt x="558" y="3078"/>
                </a:lnTo>
                <a:lnTo>
                  <a:pt x="570" y="3048"/>
                </a:lnTo>
                <a:lnTo>
                  <a:pt x="582" y="2988"/>
                </a:lnTo>
                <a:lnTo>
                  <a:pt x="594" y="2940"/>
                </a:lnTo>
                <a:lnTo>
                  <a:pt x="606" y="2910"/>
                </a:lnTo>
                <a:lnTo>
                  <a:pt x="618" y="2910"/>
                </a:lnTo>
                <a:lnTo>
                  <a:pt x="630" y="2946"/>
                </a:lnTo>
                <a:lnTo>
                  <a:pt x="642" y="2994"/>
                </a:lnTo>
                <a:lnTo>
                  <a:pt x="654" y="3036"/>
                </a:lnTo>
                <a:lnTo>
                  <a:pt x="666" y="3054"/>
                </a:lnTo>
                <a:lnTo>
                  <a:pt x="678" y="3042"/>
                </a:lnTo>
                <a:lnTo>
                  <a:pt x="690" y="3006"/>
                </a:lnTo>
                <a:lnTo>
                  <a:pt x="702" y="2964"/>
                </a:lnTo>
                <a:lnTo>
                  <a:pt x="714" y="2934"/>
                </a:lnTo>
                <a:lnTo>
                  <a:pt x="726" y="2922"/>
                </a:lnTo>
                <a:lnTo>
                  <a:pt x="738" y="2934"/>
                </a:lnTo>
                <a:lnTo>
                  <a:pt x="750" y="2970"/>
                </a:lnTo>
                <a:lnTo>
                  <a:pt x="762" y="3012"/>
                </a:lnTo>
                <a:lnTo>
                  <a:pt x="774" y="3042"/>
                </a:lnTo>
                <a:lnTo>
                  <a:pt x="786" y="3042"/>
                </a:lnTo>
                <a:lnTo>
                  <a:pt x="798" y="3024"/>
                </a:lnTo>
                <a:lnTo>
                  <a:pt x="810" y="2988"/>
                </a:lnTo>
                <a:lnTo>
                  <a:pt x="822" y="2946"/>
                </a:lnTo>
                <a:lnTo>
                  <a:pt x="834" y="2922"/>
                </a:lnTo>
                <a:lnTo>
                  <a:pt x="846" y="2922"/>
                </a:lnTo>
                <a:lnTo>
                  <a:pt x="858" y="2952"/>
                </a:lnTo>
                <a:lnTo>
                  <a:pt x="870" y="2994"/>
                </a:lnTo>
                <a:lnTo>
                  <a:pt x="882" y="3030"/>
                </a:lnTo>
                <a:lnTo>
                  <a:pt x="894" y="3054"/>
                </a:lnTo>
                <a:lnTo>
                  <a:pt x="906" y="3042"/>
                </a:lnTo>
                <a:lnTo>
                  <a:pt x="918" y="3006"/>
                </a:lnTo>
                <a:lnTo>
                  <a:pt x="930" y="2958"/>
                </a:lnTo>
                <a:lnTo>
                  <a:pt x="942" y="2922"/>
                </a:lnTo>
                <a:lnTo>
                  <a:pt x="954" y="2904"/>
                </a:lnTo>
                <a:lnTo>
                  <a:pt x="966" y="2922"/>
                </a:lnTo>
                <a:lnTo>
                  <a:pt x="978" y="2970"/>
                </a:lnTo>
                <a:lnTo>
                  <a:pt x="990" y="3030"/>
                </a:lnTo>
                <a:lnTo>
                  <a:pt x="1002" y="3072"/>
                </a:lnTo>
                <a:lnTo>
                  <a:pt x="1014" y="3078"/>
                </a:lnTo>
                <a:lnTo>
                  <a:pt x="1026" y="3048"/>
                </a:lnTo>
                <a:lnTo>
                  <a:pt x="1038" y="2982"/>
                </a:lnTo>
                <a:lnTo>
                  <a:pt x="1050" y="2904"/>
                </a:lnTo>
                <a:lnTo>
                  <a:pt x="1062" y="2850"/>
                </a:lnTo>
                <a:lnTo>
                  <a:pt x="1074" y="2856"/>
                </a:lnTo>
                <a:lnTo>
                  <a:pt x="1086" y="2922"/>
                </a:lnTo>
                <a:lnTo>
                  <a:pt x="1098" y="3036"/>
                </a:lnTo>
                <a:lnTo>
                  <a:pt x="1110" y="3156"/>
                </a:lnTo>
                <a:lnTo>
                  <a:pt x="1122" y="3228"/>
                </a:lnTo>
                <a:lnTo>
                  <a:pt x="1134" y="3192"/>
                </a:lnTo>
                <a:lnTo>
                  <a:pt x="1146" y="3006"/>
                </a:lnTo>
                <a:lnTo>
                  <a:pt x="1158" y="2658"/>
                </a:lnTo>
                <a:lnTo>
                  <a:pt x="1170" y="2178"/>
                </a:lnTo>
                <a:lnTo>
                  <a:pt x="1182" y="1614"/>
                </a:lnTo>
                <a:lnTo>
                  <a:pt x="1194" y="1050"/>
                </a:lnTo>
                <a:lnTo>
                  <a:pt x="1206" y="564"/>
                </a:lnTo>
                <a:lnTo>
                  <a:pt x="1218" y="216"/>
                </a:lnTo>
                <a:lnTo>
                  <a:pt x="1230" y="30"/>
                </a:lnTo>
                <a:lnTo>
                  <a:pt x="1242" y="0"/>
                </a:lnTo>
                <a:lnTo>
                  <a:pt x="1254" y="72"/>
                </a:lnTo>
                <a:lnTo>
                  <a:pt x="1266" y="192"/>
                </a:lnTo>
                <a:lnTo>
                  <a:pt x="1278" y="306"/>
                </a:lnTo>
                <a:lnTo>
                  <a:pt x="1290" y="372"/>
                </a:lnTo>
                <a:lnTo>
                  <a:pt x="1302" y="372"/>
                </a:lnTo>
                <a:lnTo>
                  <a:pt x="1314" y="324"/>
                </a:lnTo>
                <a:lnTo>
                  <a:pt x="1326" y="246"/>
                </a:lnTo>
                <a:lnTo>
                  <a:pt x="1338" y="180"/>
                </a:lnTo>
                <a:lnTo>
                  <a:pt x="1350" y="144"/>
                </a:lnTo>
                <a:lnTo>
                  <a:pt x="1362" y="156"/>
                </a:lnTo>
                <a:lnTo>
                  <a:pt x="1374" y="198"/>
                </a:lnTo>
                <a:lnTo>
                  <a:pt x="1386" y="252"/>
                </a:lnTo>
                <a:lnTo>
                  <a:pt x="1398" y="300"/>
                </a:lnTo>
                <a:lnTo>
                  <a:pt x="1404" y="318"/>
                </a:lnTo>
                <a:lnTo>
                  <a:pt x="1416" y="306"/>
                </a:lnTo>
                <a:lnTo>
                  <a:pt x="1428" y="264"/>
                </a:lnTo>
                <a:lnTo>
                  <a:pt x="1440" y="216"/>
                </a:lnTo>
                <a:lnTo>
                  <a:pt x="1452" y="180"/>
                </a:lnTo>
                <a:lnTo>
                  <a:pt x="1464" y="174"/>
                </a:lnTo>
                <a:lnTo>
                  <a:pt x="1476" y="192"/>
                </a:lnTo>
                <a:lnTo>
                  <a:pt x="1488" y="234"/>
                </a:lnTo>
                <a:lnTo>
                  <a:pt x="1500" y="276"/>
                </a:lnTo>
                <a:lnTo>
                  <a:pt x="1512" y="30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4" name="Freeform 75"/>
          <p:cNvSpPr>
            <a:spLocks/>
          </p:cNvSpPr>
          <p:nvPr/>
        </p:nvSpPr>
        <p:spPr bwMode="auto">
          <a:xfrm>
            <a:off x="3376613" y="1643063"/>
            <a:ext cx="2579687" cy="4376737"/>
          </a:xfrm>
          <a:custGeom>
            <a:avLst/>
            <a:gdLst>
              <a:gd name="T0" fmla="*/ 40625 w 1524"/>
              <a:gd name="T1" fmla="*/ 382354 h 3228"/>
              <a:gd name="T2" fmla="*/ 101562 w 1524"/>
              <a:gd name="T3" fmla="*/ 252191 h 3228"/>
              <a:gd name="T4" fmla="*/ 162500 w 1524"/>
              <a:gd name="T5" fmla="*/ 349814 h 3228"/>
              <a:gd name="T6" fmla="*/ 223437 w 1524"/>
              <a:gd name="T7" fmla="*/ 406760 h 3228"/>
              <a:gd name="T8" fmla="*/ 284375 w 1524"/>
              <a:gd name="T9" fmla="*/ 260326 h 3228"/>
              <a:gd name="T10" fmla="*/ 345312 w 1524"/>
              <a:gd name="T11" fmla="*/ 325408 h 3228"/>
              <a:gd name="T12" fmla="*/ 406250 w 1524"/>
              <a:gd name="T13" fmla="*/ 439301 h 3228"/>
              <a:gd name="T14" fmla="*/ 467187 w 1524"/>
              <a:gd name="T15" fmla="*/ 252191 h 3228"/>
              <a:gd name="T16" fmla="*/ 528125 w 1524"/>
              <a:gd name="T17" fmla="*/ 276597 h 3228"/>
              <a:gd name="T18" fmla="*/ 589062 w 1524"/>
              <a:gd name="T19" fmla="*/ 520653 h 3228"/>
              <a:gd name="T20" fmla="*/ 650000 w 1524"/>
              <a:gd name="T21" fmla="*/ 211515 h 3228"/>
              <a:gd name="T22" fmla="*/ 710937 w 1524"/>
              <a:gd name="T23" fmla="*/ 113893 h 3228"/>
              <a:gd name="T24" fmla="*/ 771875 w 1524"/>
              <a:gd name="T25" fmla="*/ 1675851 h 3228"/>
              <a:gd name="T26" fmla="*/ 832812 w 1524"/>
              <a:gd name="T27" fmla="*/ 3791003 h 3228"/>
              <a:gd name="T28" fmla="*/ 893750 w 1524"/>
              <a:gd name="T29" fmla="*/ 4368602 h 3228"/>
              <a:gd name="T30" fmla="*/ 954687 w 1524"/>
              <a:gd name="T31" fmla="*/ 3929301 h 3228"/>
              <a:gd name="T32" fmla="*/ 1015625 w 1524"/>
              <a:gd name="T33" fmla="*/ 3978112 h 3228"/>
              <a:gd name="T34" fmla="*/ 1076562 w 1524"/>
              <a:gd name="T35" fmla="*/ 4189627 h 3228"/>
              <a:gd name="T36" fmla="*/ 1137500 w 1524"/>
              <a:gd name="T37" fmla="*/ 4010653 h 3228"/>
              <a:gd name="T38" fmla="*/ 1198437 w 1524"/>
              <a:gd name="T39" fmla="*/ 3986247 h 3228"/>
              <a:gd name="T40" fmla="*/ 1259375 w 1524"/>
              <a:gd name="T41" fmla="*/ 4140816 h 3228"/>
              <a:gd name="T42" fmla="*/ 1320312 w 1524"/>
              <a:gd name="T43" fmla="*/ 4051329 h 3228"/>
              <a:gd name="T44" fmla="*/ 1381250 w 1524"/>
              <a:gd name="T45" fmla="*/ 3978112 h 3228"/>
              <a:gd name="T46" fmla="*/ 1442187 w 1524"/>
              <a:gd name="T47" fmla="*/ 4124546 h 3228"/>
              <a:gd name="T48" fmla="*/ 1503125 w 1524"/>
              <a:gd name="T49" fmla="*/ 4075735 h 3228"/>
              <a:gd name="T50" fmla="*/ 1564062 w 1524"/>
              <a:gd name="T51" fmla="*/ 3969977 h 3228"/>
              <a:gd name="T52" fmla="*/ 1625000 w 1524"/>
              <a:gd name="T53" fmla="*/ 4108275 h 3228"/>
              <a:gd name="T54" fmla="*/ 1685937 w 1524"/>
              <a:gd name="T55" fmla="*/ 4108275 h 3228"/>
              <a:gd name="T56" fmla="*/ 1746875 w 1524"/>
              <a:gd name="T57" fmla="*/ 3945571 h 3228"/>
              <a:gd name="T58" fmla="*/ 1807812 w 1524"/>
              <a:gd name="T59" fmla="*/ 4092005 h 3228"/>
              <a:gd name="T60" fmla="*/ 1868750 w 1524"/>
              <a:gd name="T61" fmla="*/ 4157087 h 3228"/>
              <a:gd name="T62" fmla="*/ 1929687 w 1524"/>
              <a:gd name="T63" fmla="*/ 3896760 h 3228"/>
              <a:gd name="T64" fmla="*/ 1990625 w 1524"/>
              <a:gd name="T65" fmla="*/ 4067599 h 3228"/>
              <a:gd name="T66" fmla="*/ 2051562 w 1524"/>
              <a:gd name="T67" fmla="*/ 4376737 h 3228"/>
              <a:gd name="T68" fmla="*/ 2112500 w 1524"/>
              <a:gd name="T69" fmla="*/ 3188998 h 3228"/>
              <a:gd name="T70" fmla="*/ 2173437 w 1524"/>
              <a:gd name="T71" fmla="*/ 976224 h 3228"/>
              <a:gd name="T72" fmla="*/ 2234375 w 1524"/>
              <a:gd name="T73" fmla="*/ 0 h 3228"/>
              <a:gd name="T74" fmla="*/ 2295312 w 1524"/>
              <a:gd name="T75" fmla="*/ 374219 h 3228"/>
              <a:gd name="T76" fmla="*/ 2356250 w 1524"/>
              <a:gd name="T77" fmla="*/ 471842 h 3228"/>
              <a:gd name="T78" fmla="*/ 2417187 w 1524"/>
              <a:gd name="T79" fmla="*/ 211515 h 3228"/>
              <a:gd name="T80" fmla="*/ 2478125 w 1524"/>
              <a:gd name="T81" fmla="*/ 325408 h 3228"/>
              <a:gd name="T82" fmla="*/ 2539062 w 1524"/>
              <a:gd name="T83" fmla="*/ 431166 h 32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24" h="3228">
                <a:moveTo>
                  <a:pt x="0" y="306"/>
                </a:moveTo>
                <a:lnTo>
                  <a:pt x="12" y="306"/>
                </a:lnTo>
                <a:lnTo>
                  <a:pt x="24" y="282"/>
                </a:lnTo>
                <a:lnTo>
                  <a:pt x="36" y="246"/>
                </a:lnTo>
                <a:lnTo>
                  <a:pt x="48" y="210"/>
                </a:lnTo>
                <a:lnTo>
                  <a:pt x="60" y="186"/>
                </a:lnTo>
                <a:lnTo>
                  <a:pt x="72" y="192"/>
                </a:lnTo>
                <a:lnTo>
                  <a:pt x="84" y="222"/>
                </a:lnTo>
                <a:lnTo>
                  <a:pt x="96" y="258"/>
                </a:lnTo>
                <a:lnTo>
                  <a:pt x="108" y="294"/>
                </a:lnTo>
                <a:lnTo>
                  <a:pt x="120" y="312"/>
                </a:lnTo>
                <a:lnTo>
                  <a:pt x="132" y="300"/>
                </a:lnTo>
                <a:lnTo>
                  <a:pt x="144" y="264"/>
                </a:lnTo>
                <a:lnTo>
                  <a:pt x="156" y="222"/>
                </a:lnTo>
                <a:lnTo>
                  <a:pt x="168" y="192"/>
                </a:lnTo>
                <a:lnTo>
                  <a:pt x="180" y="180"/>
                </a:lnTo>
                <a:lnTo>
                  <a:pt x="192" y="198"/>
                </a:lnTo>
                <a:lnTo>
                  <a:pt x="204" y="240"/>
                </a:lnTo>
                <a:lnTo>
                  <a:pt x="216" y="288"/>
                </a:lnTo>
                <a:lnTo>
                  <a:pt x="228" y="318"/>
                </a:lnTo>
                <a:lnTo>
                  <a:pt x="240" y="324"/>
                </a:lnTo>
                <a:lnTo>
                  <a:pt x="252" y="294"/>
                </a:lnTo>
                <a:lnTo>
                  <a:pt x="264" y="240"/>
                </a:lnTo>
                <a:lnTo>
                  <a:pt x="276" y="186"/>
                </a:lnTo>
                <a:lnTo>
                  <a:pt x="288" y="150"/>
                </a:lnTo>
                <a:lnTo>
                  <a:pt x="300" y="156"/>
                </a:lnTo>
                <a:lnTo>
                  <a:pt x="312" y="204"/>
                </a:lnTo>
                <a:lnTo>
                  <a:pt x="324" y="276"/>
                </a:lnTo>
                <a:lnTo>
                  <a:pt x="336" y="348"/>
                </a:lnTo>
                <a:lnTo>
                  <a:pt x="348" y="384"/>
                </a:lnTo>
                <a:lnTo>
                  <a:pt x="360" y="360"/>
                </a:lnTo>
                <a:lnTo>
                  <a:pt x="372" y="276"/>
                </a:lnTo>
                <a:lnTo>
                  <a:pt x="384" y="156"/>
                </a:lnTo>
                <a:lnTo>
                  <a:pt x="396" y="42"/>
                </a:lnTo>
                <a:lnTo>
                  <a:pt x="408" y="0"/>
                </a:lnTo>
                <a:lnTo>
                  <a:pt x="420" y="84"/>
                </a:lnTo>
                <a:lnTo>
                  <a:pt x="432" y="324"/>
                </a:lnTo>
                <a:lnTo>
                  <a:pt x="444" y="720"/>
                </a:lnTo>
                <a:lnTo>
                  <a:pt x="456" y="1236"/>
                </a:lnTo>
                <a:lnTo>
                  <a:pt x="468" y="1812"/>
                </a:lnTo>
                <a:lnTo>
                  <a:pt x="480" y="2352"/>
                </a:lnTo>
                <a:lnTo>
                  <a:pt x="492" y="2796"/>
                </a:lnTo>
                <a:lnTo>
                  <a:pt x="504" y="3096"/>
                </a:lnTo>
                <a:lnTo>
                  <a:pt x="516" y="3228"/>
                </a:lnTo>
                <a:lnTo>
                  <a:pt x="528" y="3222"/>
                </a:lnTo>
                <a:lnTo>
                  <a:pt x="540" y="3126"/>
                </a:lnTo>
                <a:lnTo>
                  <a:pt x="552" y="3000"/>
                </a:lnTo>
                <a:lnTo>
                  <a:pt x="564" y="2898"/>
                </a:lnTo>
                <a:lnTo>
                  <a:pt x="576" y="2856"/>
                </a:lnTo>
                <a:lnTo>
                  <a:pt x="588" y="2874"/>
                </a:lnTo>
                <a:lnTo>
                  <a:pt x="600" y="2934"/>
                </a:lnTo>
                <a:lnTo>
                  <a:pt x="612" y="3012"/>
                </a:lnTo>
                <a:lnTo>
                  <a:pt x="624" y="3066"/>
                </a:lnTo>
                <a:lnTo>
                  <a:pt x="636" y="3090"/>
                </a:lnTo>
                <a:lnTo>
                  <a:pt x="648" y="3066"/>
                </a:lnTo>
                <a:lnTo>
                  <a:pt x="660" y="3018"/>
                </a:lnTo>
                <a:lnTo>
                  <a:pt x="672" y="2958"/>
                </a:lnTo>
                <a:lnTo>
                  <a:pt x="684" y="2922"/>
                </a:lnTo>
                <a:lnTo>
                  <a:pt x="696" y="2910"/>
                </a:lnTo>
                <a:lnTo>
                  <a:pt x="708" y="2940"/>
                </a:lnTo>
                <a:lnTo>
                  <a:pt x="720" y="2982"/>
                </a:lnTo>
                <a:lnTo>
                  <a:pt x="732" y="3030"/>
                </a:lnTo>
                <a:lnTo>
                  <a:pt x="744" y="3054"/>
                </a:lnTo>
                <a:lnTo>
                  <a:pt x="756" y="3054"/>
                </a:lnTo>
                <a:lnTo>
                  <a:pt x="768" y="3030"/>
                </a:lnTo>
                <a:lnTo>
                  <a:pt x="780" y="2988"/>
                </a:lnTo>
                <a:lnTo>
                  <a:pt x="792" y="2946"/>
                </a:lnTo>
                <a:lnTo>
                  <a:pt x="804" y="2928"/>
                </a:lnTo>
                <a:lnTo>
                  <a:pt x="816" y="2934"/>
                </a:lnTo>
                <a:lnTo>
                  <a:pt x="828" y="2964"/>
                </a:lnTo>
                <a:lnTo>
                  <a:pt x="840" y="3006"/>
                </a:lnTo>
                <a:lnTo>
                  <a:pt x="852" y="3042"/>
                </a:lnTo>
                <a:lnTo>
                  <a:pt x="864" y="3054"/>
                </a:lnTo>
                <a:lnTo>
                  <a:pt x="876" y="3042"/>
                </a:lnTo>
                <a:lnTo>
                  <a:pt x="888" y="3006"/>
                </a:lnTo>
                <a:lnTo>
                  <a:pt x="900" y="2964"/>
                </a:lnTo>
                <a:lnTo>
                  <a:pt x="912" y="2934"/>
                </a:lnTo>
                <a:lnTo>
                  <a:pt x="924" y="2928"/>
                </a:lnTo>
                <a:lnTo>
                  <a:pt x="936" y="2946"/>
                </a:lnTo>
                <a:lnTo>
                  <a:pt x="948" y="2988"/>
                </a:lnTo>
                <a:lnTo>
                  <a:pt x="960" y="3030"/>
                </a:lnTo>
                <a:lnTo>
                  <a:pt x="972" y="3054"/>
                </a:lnTo>
                <a:lnTo>
                  <a:pt x="984" y="3054"/>
                </a:lnTo>
                <a:lnTo>
                  <a:pt x="996" y="3030"/>
                </a:lnTo>
                <a:lnTo>
                  <a:pt x="1008" y="2982"/>
                </a:lnTo>
                <a:lnTo>
                  <a:pt x="1020" y="2940"/>
                </a:lnTo>
                <a:lnTo>
                  <a:pt x="1032" y="2910"/>
                </a:lnTo>
                <a:lnTo>
                  <a:pt x="1044" y="2922"/>
                </a:lnTo>
                <a:lnTo>
                  <a:pt x="1056" y="2958"/>
                </a:lnTo>
                <a:lnTo>
                  <a:pt x="1068" y="3018"/>
                </a:lnTo>
                <a:lnTo>
                  <a:pt x="1080" y="3066"/>
                </a:lnTo>
                <a:lnTo>
                  <a:pt x="1092" y="3090"/>
                </a:lnTo>
                <a:lnTo>
                  <a:pt x="1104" y="3066"/>
                </a:lnTo>
                <a:lnTo>
                  <a:pt x="1116" y="3012"/>
                </a:lnTo>
                <a:lnTo>
                  <a:pt x="1128" y="2934"/>
                </a:lnTo>
                <a:lnTo>
                  <a:pt x="1140" y="2874"/>
                </a:lnTo>
                <a:lnTo>
                  <a:pt x="1152" y="2856"/>
                </a:lnTo>
                <a:lnTo>
                  <a:pt x="1164" y="2898"/>
                </a:lnTo>
                <a:lnTo>
                  <a:pt x="1176" y="3000"/>
                </a:lnTo>
                <a:lnTo>
                  <a:pt x="1188" y="3126"/>
                </a:lnTo>
                <a:lnTo>
                  <a:pt x="1200" y="3222"/>
                </a:lnTo>
                <a:lnTo>
                  <a:pt x="1212" y="3228"/>
                </a:lnTo>
                <a:lnTo>
                  <a:pt x="1224" y="3096"/>
                </a:lnTo>
                <a:lnTo>
                  <a:pt x="1236" y="2796"/>
                </a:lnTo>
                <a:lnTo>
                  <a:pt x="1248" y="2352"/>
                </a:lnTo>
                <a:lnTo>
                  <a:pt x="1260" y="1812"/>
                </a:lnTo>
                <a:lnTo>
                  <a:pt x="1272" y="1236"/>
                </a:lnTo>
                <a:lnTo>
                  <a:pt x="1284" y="720"/>
                </a:lnTo>
                <a:lnTo>
                  <a:pt x="1296" y="324"/>
                </a:lnTo>
                <a:lnTo>
                  <a:pt x="1308" y="84"/>
                </a:lnTo>
                <a:lnTo>
                  <a:pt x="1320" y="0"/>
                </a:lnTo>
                <a:lnTo>
                  <a:pt x="1332" y="42"/>
                </a:lnTo>
                <a:lnTo>
                  <a:pt x="1344" y="156"/>
                </a:lnTo>
                <a:lnTo>
                  <a:pt x="1356" y="276"/>
                </a:lnTo>
                <a:lnTo>
                  <a:pt x="1368" y="360"/>
                </a:lnTo>
                <a:lnTo>
                  <a:pt x="1380" y="384"/>
                </a:lnTo>
                <a:lnTo>
                  <a:pt x="1392" y="348"/>
                </a:lnTo>
                <a:lnTo>
                  <a:pt x="1404" y="276"/>
                </a:lnTo>
                <a:lnTo>
                  <a:pt x="1416" y="204"/>
                </a:lnTo>
                <a:lnTo>
                  <a:pt x="1428" y="156"/>
                </a:lnTo>
                <a:lnTo>
                  <a:pt x="1440" y="150"/>
                </a:lnTo>
                <a:lnTo>
                  <a:pt x="1452" y="186"/>
                </a:lnTo>
                <a:lnTo>
                  <a:pt x="1464" y="240"/>
                </a:lnTo>
                <a:lnTo>
                  <a:pt x="1476" y="294"/>
                </a:lnTo>
                <a:lnTo>
                  <a:pt x="1488" y="324"/>
                </a:lnTo>
                <a:lnTo>
                  <a:pt x="1500" y="318"/>
                </a:lnTo>
                <a:lnTo>
                  <a:pt x="1512" y="288"/>
                </a:lnTo>
                <a:lnTo>
                  <a:pt x="1524" y="24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5" name="Freeform 76"/>
          <p:cNvSpPr>
            <a:spLocks/>
          </p:cNvSpPr>
          <p:nvPr/>
        </p:nvSpPr>
        <p:spPr bwMode="auto">
          <a:xfrm>
            <a:off x="5956300" y="1651000"/>
            <a:ext cx="2568575" cy="4384675"/>
          </a:xfrm>
          <a:custGeom>
            <a:avLst/>
            <a:gdLst>
              <a:gd name="T0" fmla="*/ 40610 w 1518"/>
              <a:gd name="T1" fmla="*/ 235910 h 3234"/>
              <a:gd name="T2" fmla="*/ 101525 w 1518"/>
              <a:gd name="T3" fmla="*/ 349798 h 3234"/>
              <a:gd name="T4" fmla="*/ 162440 w 1518"/>
              <a:gd name="T5" fmla="*/ 390472 h 3234"/>
              <a:gd name="T6" fmla="*/ 223354 w 1518"/>
              <a:gd name="T7" fmla="*/ 252180 h 3234"/>
              <a:gd name="T8" fmla="*/ 284269 w 1518"/>
              <a:gd name="T9" fmla="*/ 325393 h 3234"/>
              <a:gd name="T10" fmla="*/ 345184 w 1518"/>
              <a:gd name="T11" fmla="*/ 406742 h 3234"/>
              <a:gd name="T12" fmla="*/ 406099 w 1518"/>
              <a:gd name="T13" fmla="*/ 260315 h 3234"/>
              <a:gd name="T14" fmla="*/ 467014 w 1518"/>
              <a:gd name="T15" fmla="*/ 292854 h 3234"/>
              <a:gd name="T16" fmla="*/ 527928 w 1518"/>
              <a:gd name="T17" fmla="*/ 431146 h 3234"/>
              <a:gd name="T18" fmla="*/ 578691 w 1518"/>
              <a:gd name="T19" fmla="*/ 268449 h 3234"/>
              <a:gd name="T20" fmla="*/ 639606 w 1518"/>
              <a:gd name="T21" fmla="*/ 244045 h 3234"/>
              <a:gd name="T22" fmla="*/ 700520 w 1518"/>
              <a:gd name="T23" fmla="*/ 504360 h 3234"/>
              <a:gd name="T24" fmla="*/ 761435 w 1518"/>
              <a:gd name="T25" fmla="*/ 260315 h 3234"/>
              <a:gd name="T26" fmla="*/ 822350 w 1518"/>
              <a:gd name="T27" fmla="*/ 40674 h 3234"/>
              <a:gd name="T28" fmla="*/ 883265 w 1518"/>
              <a:gd name="T29" fmla="*/ 1423596 h 3234"/>
              <a:gd name="T30" fmla="*/ 944180 w 1518"/>
              <a:gd name="T31" fmla="*/ 3603731 h 3234"/>
              <a:gd name="T32" fmla="*/ 1005095 w 1518"/>
              <a:gd name="T33" fmla="*/ 4376540 h 3234"/>
              <a:gd name="T34" fmla="*/ 1066009 w 1518"/>
              <a:gd name="T35" fmla="*/ 3961664 h 3234"/>
              <a:gd name="T36" fmla="*/ 1126924 w 1518"/>
              <a:gd name="T37" fmla="*/ 3937259 h 3234"/>
              <a:gd name="T38" fmla="*/ 1187839 w 1518"/>
              <a:gd name="T39" fmla="*/ 4173169 h 3234"/>
              <a:gd name="T40" fmla="*/ 1248754 w 1518"/>
              <a:gd name="T41" fmla="*/ 4026742 h 3234"/>
              <a:gd name="T42" fmla="*/ 1309669 w 1518"/>
              <a:gd name="T43" fmla="*/ 3961664 h 3234"/>
              <a:gd name="T44" fmla="*/ 1370583 w 1518"/>
              <a:gd name="T45" fmla="*/ 4124360 h 3234"/>
              <a:gd name="T46" fmla="*/ 1431498 w 1518"/>
              <a:gd name="T47" fmla="*/ 4059282 h 3234"/>
              <a:gd name="T48" fmla="*/ 1492413 w 1518"/>
              <a:gd name="T49" fmla="*/ 3961664 h 3234"/>
              <a:gd name="T50" fmla="*/ 1553328 w 1518"/>
              <a:gd name="T51" fmla="*/ 4099956 h 3234"/>
              <a:gd name="T52" fmla="*/ 1614243 w 1518"/>
              <a:gd name="T53" fmla="*/ 4083686 h 3234"/>
              <a:gd name="T54" fmla="*/ 1675158 w 1518"/>
              <a:gd name="T55" fmla="*/ 3961664 h 3234"/>
              <a:gd name="T56" fmla="*/ 1736072 w 1518"/>
              <a:gd name="T57" fmla="*/ 4075551 h 3234"/>
              <a:gd name="T58" fmla="*/ 1796987 w 1518"/>
              <a:gd name="T59" fmla="*/ 4116226 h 3234"/>
              <a:gd name="T60" fmla="*/ 1857902 w 1518"/>
              <a:gd name="T61" fmla="*/ 3945394 h 3234"/>
              <a:gd name="T62" fmla="*/ 1918817 w 1518"/>
              <a:gd name="T63" fmla="*/ 4051147 h 3234"/>
              <a:gd name="T64" fmla="*/ 1979732 w 1518"/>
              <a:gd name="T65" fmla="*/ 4165035 h 3234"/>
              <a:gd name="T66" fmla="*/ 2040647 w 1518"/>
              <a:gd name="T67" fmla="*/ 3904720 h 3234"/>
              <a:gd name="T68" fmla="*/ 2101561 w 1518"/>
              <a:gd name="T69" fmla="*/ 4002338 h 3234"/>
              <a:gd name="T70" fmla="*/ 2162476 w 1518"/>
              <a:gd name="T71" fmla="*/ 4384675 h 3234"/>
              <a:gd name="T72" fmla="*/ 2223391 w 1518"/>
              <a:gd name="T73" fmla="*/ 3400360 h 3234"/>
              <a:gd name="T74" fmla="*/ 2284306 w 1518"/>
              <a:gd name="T75" fmla="*/ 1187686 h 3234"/>
              <a:gd name="T76" fmla="*/ 2345221 w 1518"/>
              <a:gd name="T77" fmla="*/ 8135 h 3234"/>
              <a:gd name="T78" fmla="*/ 2406135 w 1518"/>
              <a:gd name="T79" fmla="*/ 317258 h 3234"/>
              <a:gd name="T80" fmla="*/ 2467050 w 1518"/>
              <a:gd name="T81" fmla="*/ 488090 h 3234"/>
              <a:gd name="T82" fmla="*/ 2527965 w 1518"/>
              <a:gd name="T83" fmla="*/ 219640 h 32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18" h="3234">
                <a:moveTo>
                  <a:pt x="0" y="234"/>
                </a:moveTo>
                <a:lnTo>
                  <a:pt x="12" y="192"/>
                </a:lnTo>
                <a:lnTo>
                  <a:pt x="24" y="174"/>
                </a:lnTo>
                <a:lnTo>
                  <a:pt x="36" y="186"/>
                </a:lnTo>
                <a:lnTo>
                  <a:pt x="48" y="216"/>
                </a:lnTo>
                <a:lnTo>
                  <a:pt x="60" y="258"/>
                </a:lnTo>
                <a:lnTo>
                  <a:pt x="72" y="294"/>
                </a:lnTo>
                <a:lnTo>
                  <a:pt x="84" y="306"/>
                </a:lnTo>
                <a:lnTo>
                  <a:pt x="96" y="288"/>
                </a:lnTo>
                <a:lnTo>
                  <a:pt x="108" y="252"/>
                </a:lnTo>
                <a:lnTo>
                  <a:pt x="120" y="216"/>
                </a:lnTo>
                <a:lnTo>
                  <a:pt x="132" y="186"/>
                </a:lnTo>
                <a:lnTo>
                  <a:pt x="144" y="180"/>
                </a:lnTo>
                <a:lnTo>
                  <a:pt x="156" y="204"/>
                </a:lnTo>
                <a:lnTo>
                  <a:pt x="168" y="240"/>
                </a:lnTo>
                <a:lnTo>
                  <a:pt x="180" y="276"/>
                </a:lnTo>
                <a:lnTo>
                  <a:pt x="192" y="300"/>
                </a:lnTo>
                <a:lnTo>
                  <a:pt x="204" y="300"/>
                </a:lnTo>
                <a:lnTo>
                  <a:pt x="216" y="276"/>
                </a:lnTo>
                <a:lnTo>
                  <a:pt x="228" y="234"/>
                </a:lnTo>
                <a:lnTo>
                  <a:pt x="240" y="192"/>
                </a:lnTo>
                <a:lnTo>
                  <a:pt x="252" y="174"/>
                </a:lnTo>
                <a:lnTo>
                  <a:pt x="264" y="180"/>
                </a:lnTo>
                <a:lnTo>
                  <a:pt x="276" y="216"/>
                </a:lnTo>
                <a:lnTo>
                  <a:pt x="288" y="264"/>
                </a:lnTo>
                <a:lnTo>
                  <a:pt x="300" y="306"/>
                </a:lnTo>
                <a:lnTo>
                  <a:pt x="312" y="318"/>
                </a:lnTo>
                <a:lnTo>
                  <a:pt x="324" y="300"/>
                </a:lnTo>
                <a:lnTo>
                  <a:pt x="336" y="252"/>
                </a:lnTo>
                <a:lnTo>
                  <a:pt x="342" y="198"/>
                </a:lnTo>
                <a:lnTo>
                  <a:pt x="354" y="156"/>
                </a:lnTo>
                <a:lnTo>
                  <a:pt x="366" y="144"/>
                </a:lnTo>
                <a:lnTo>
                  <a:pt x="378" y="180"/>
                </a:lnTo>
                <a:lnTo>
                  <a:pt x="390" y="246"/>
                </a:lnTo>
                <a:lnTo>
                  <a:pt x="402" y="324"/>
                </a:lnTo>
                <a:lnTo>
                  <a:pt x="414" y="372"/>
                </a:lnTo>
                <a:lnTo>
                  <a:pt x="426" y="372"/>
                </a:lnTo>
                <a:lnTo>
                  <a:pt x="438" y="306"/>
                </a:lnTo>
                <a:lnTo>
                  <a:pt x="450" y="192"/>
                </a:lnTo>
                <a:lnTo>
                  <a:pt x="462" y="72"/>
                </a:lnTo>
                <a:lnTo>
                  <a:pt x="474" y="0"/>
                </a:lnTo>
                <a:lnTo>
                  <a:pt x="486" y="30"/>
                </a:lnTo>
                <a:lnTo>
                  <a:pt x="498" y="216"/>
                </a:lnTo>
                <a:lnTo>
                  <a:pt x="510" y="564"/>
                </a:lnTo>
                <a:lnTo>
                  <a:pt x="522" y="1050"/>
                </a:lnTo>
                <a:lnTo>
                  <a:pt x="534" y="1614"/>
                </a:lnTo>
                <a:lnTo>
                  <a:pt x="546" y="2178"/>
                </a:lnTo>
                <a:lnTo>
                  <a:pt x="558" y="2658"/>
                </a:lnTo>
                <a:lnTo>
                  <a:pt x="570" y="3006"/>
                </a:lnTo>
                <a:lnTo>
                  <a:pt x="582" y="3192"/>
                </a:lnTo>
                <a:lnTo>
                  <a:pt x="594" y="3228"/>
                </a:lnTo>
                <a:lnTo>
                  <a:pt x="606" y="3156"/>
                </a:lnTo>
                <a:lnTo>
                  <a:pt x="618" y="3036"/>
                </a:lnTo>
                <a:lnTo>
                  <a:pt x="630" y="2922"/>
                </a:lnTo>
                <a:lnTo>
                  <a:pt x="642" y="2856"/>
                </a:lnTo>
                <a:lnTo>
                  <a:pt x="654" y="2850"/>
                </a:lnTo>
                <a:lnTo>
                  <a:pt x="666" y="2904"/>
                </a:lnTo>
                <a:lnTo>
                  <a:pt x="678" y="2982"/>
                </a:lnTo>
                <a:lnTo>
                  <a:pt x="690" y="3048"/>
                </a:lnTo>
                <a:lnTo>
                  <a:pt x="702" y="3078"/>
                </a:lnTo>
                <a:lnTo>
                  <a:pt x="714" y="3072"/>
                </a:lnTo>
                <a:lnTo>
                  <a:pt x="726" y="3030"/>
                </a:lnTo>
                <a:lnTo>
                  <a:pt x="738" y="2970"/>
                </a:lnTo>
                <a:lnTo>
                  <a:pt x="750" y="2922"/>
                </a:lnTo>
                <a:lnTo>
                  <a:pt x="762" y="2904"/>
                </a:lnTo>
                <a:lnTo>
                  <a:pt x="774" y="2922"/>
                </a:lnTo>
                <a:lnTo>
                  <a:pt x="786" y="2958"/>
                </a:lnTo>
                <a:lnTo>
                  <a:pt x="798" y="3006"/>
                </a:lnTo>
                <a:lnTo>
                  <a:pt x="810" y="3042"/>
                </a:lnTo>
                <a:lnTo>
                  <a:pt x="822" y="3054"/>
                </a:lnTo>
                <a:lnTo>
                  <a:pt x="834" y="3030"/>
                </a:lnTo>
                <a:lnTo>
                  <a:pt x="846" y="2994"/>
                </a:lnTo>
                <a:lnTo>
                  <a:pt x="858" y="2952"/>
                </a:lnTo>
                <a:lnTo>
                  <a:pt x="870" y="2922"/>
                </a:lnTo>
                <a:lnTo>
                  <a:pt x="882" y="2922"/>
                </a:lnTo>
                <a:lnTo>
                  <a:pt x="894" y="2946"/>
                </a:lnTo>
                <a:lnTo>
                  <a:pt x="906" y="2988"/>
                </a:lnTo>
                <a:lnTo>
                  <a:pt x="918" y="3024"/>
                </a:lnTo>
                <a:lnTo>
                  <a:pt x="930" y="3042"/>
                </a:lnTo>
                <a:lnTo>
                  <a:pt x="942" y="3042"/>
                </a:lnTo>
                <a:lnTo>
                  <a:pt x="954" y="3012"/>
                </a:lnTo>
                <a:lnTo>
                  <a:pt x="966" y="2970"/>
                </a:lnTo>
                <a:lnTo>
                  <a:pt x="978" y="2934"/>
                </a:lnTo>
                <a:lnTo>
                  <a:pt x="990" y="2922"/>
                </a:lnTo>
                <a:lnTo>
                  <a:pt x="1002" y="2934"/>
                </a:lnTo>
                <a:lnTo>
                  <a:pt x="1014" y="2964"/>
                </a:lnTo>
                <a:lnTo>
                  <a:pt x="1026" y="3006"/>
                </a:lnTo>
                <a:lnTo>
                  <a:pt x="1038" y="3042"/>
                </a:lnTo>
                <a:lnTo>
                  <a:pt x="1050" y="3054"/>
                </a:lnTo>
                <a:lnTo>
                  <a:pt x="1062" y="3036"/>
                </a:lnTo>
                <a:lnTo>
                  <a:pt x="1074" y="2994"/>
                </a:lnTo>
                <a:lnTo>
                  <a:pt x="1086" y="2946"/>
                </a:lnTo>
                <a:lnTo>
                  <a:pt x="1098" y="2910"/>
                </a:lnTo>
                <a:lnTo>
                  <a:pt x="1110" y="2910"/>
                </a:lnTo>
                <a:lnTo>
                  <a:pt x="1122" y="2940"/>
                </a:lnTo>
                <a:lnTo>
                  <a:pt x="1134" y="2988"/>
                </a:lnTo>
                <a:lnTo>
                  <a:pt x="1146" y="3048"/>
                </a:lnTo>
                <a:lnTo>
                  <a:pt x="1158" y="3078"/>
                </a:lnTo>
                <a:lnTo>
                  <a:pt x="1170" y="3072"/>
                </a:lnTo>
                <a:lnTo>
                  <a:pt x="1182" y="3024"/>
                </a:lnTo>
                <a:lnTo>
                  <a:pt x="1194" y="2952"/>
                </a:lnTo>
                <a:lnTo>
                  <a:pt x="1206" y="2880"/>
                </a:lnTo>
                <a:lnTo>
                  <a:pt x="1218" y="2844"/>
                </a:lnTo>
                <a:lnTo>
                  <a:pt x="1230" y="2868"/>
                </a:lnTo>
                <a:lnTo>
                  <a:pt x="1242" y="2952"/>
                </a:lnTo>
                <a:lnTo>
                  <a:pt x="1254" y="3078"/>
                </a:lnTo>
                <a:lnTo>
                  <a:pt x="1266" y="3186"/>
                </a:lnTo>
                <a:lnTo>
                  <a:pt x="1278" y="3234"/>
                </a:lnTo>
                <a:lnTo>
                  <a:pt x="1290" y="3150"/>
                </a:lnTo>
                <a:lnTo>
                  <a:pt x="1302" y="2910"/>
                </a:lnTo>
                <a:lnTo>
                  <a:pt x="1314" y="2508"/>
                </a:lnTo>
                <a:lnTo>
                  <a:pt x="1326" y="1992"/>
                </a:lnTo>
                <a:lnTo>
                  <a:pt x="1338" y="1422"/>
                </a:lnTo>
                <a:lnTo>
                  <a:pt x="1350" y="876"/>
                </a:lnTo>
                <a:lnTo>
                  <a:pt x="1362" y="432"/>
                </a:lnTo>
                <a:lnTo>
                  <a:pt x="1374" y="138"/>
                </a:lnTo>
                <a:lnTo>
                  <a:pt x="1386" y="6"/>
                </a:lnTo>
                <a:lnTo>
                  <a:pt x="1398" y="12"/>
                </a:lnTo>
                <a:lnTo>
                  <a:pt x="1410" y="108"/>
                </a:lnTo>
                <a:lnTo>
                  <a:pt x="1422" y="234"/>
                </a:lnTo>
                <a:lnTo>
                  <a:pt x="1434" y="336"/>
                </a:lnTo>
                <a:lnTo>
                  <a:pt x="1446" y="378"/>
                </a:lnTo>
                <a:lnTo>
                  <a:pt x="1458" y="360"/>
                </a:lnTo>
                <a:lnTo>
                  <a:pt x="1470" y="300"/>
                </a:lnTo>
                <a:lnTo>
                  <a:pt x="1482" y="222"/>
                </a:lnTo>
                <a:lnTo>
                  <a:pt x="1494" y="162"/>
                </a:lnTo>
                <a:lnTo>
                  <a:pt x="1506" y="144"/>
                </a:lnTo>
                <a:lnTo>
                  <a:pt x="1518" y="168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6" name="Freeform 77"/>
          <p:cNvSpPr>
            <a:spLocks/>
          </p:cNvSpPr>
          <p:nvPr/>
        </p:nvSpPr>
        <p:spPr bwMode="auto">
          <a:xfrm>
            <a:off x="8524875" y="1846263"/>
            <a:ext cx="844550" cy="301625"/>
          </a:xfrm>
          <a:custGeom>
            <a:avLst/>
            <a:gdLst>
              <a:gd name="T0" fmla="*/ 0 w 498"/>
              <a:gd name="T1" fmla="*/ 32608 h 222"/>
              <a:gd name="T2" fmla="*/ 20351 w 498"/>
              <a:gd name="T3" fmla="*/ 97824 h 222"/>
              <a:gd name="T4" fmla="*/ 40701 w 498"/>
              <a:gd name="T5" fmla="*/ 171193 h 222"/>
              <a:gd name="T6" fmla="*/ 61052 w 498"/>
              <a:gd name="T7" fmla="*/ 228257 h 222"/>
              <a:gd name="T8" fmla="*/ 81402 w 498"/>
              <a:gd name="T9" fmla="*/ 236409 h 222"/>
              <a:gd name="T10" fmla="*/ 101753 w 498"/>
              <a:gd name="T11" fmla="*/ 203801 h 222"/>
              <a:gd name="T12" fmla="*/ 122104 w 498"/>
              <a:gd name="T13" fmla="*/ 146736 h 222"/>
              <a:gd name="T14" fmla="*/ 142454 w 498"/>
              <a:gd name="T15" fmla="*/ 81520 h 222"/>
              <a:gd name="T16" fmla="*/ 162805 w 498"/>
              <a:gd name="T17" fmla="*/ 40760 h 222"/>
              <a:gd name="T18" fmla="*/ 183155 w 498"/>
              <a:gd name="T19" fmla="*/ 40760 h 222"/>
              <a:gd name="T20" fmla="*/ 203506 w 498"/>
              <a:gd name="T21" fmla="*/ 81520 h 222"/>
              <a:gd name="T22" fmla="*/ 223857 w 498"/>
              <a:gd name="T23" fmla="*/ 138584 h 222"/>
              <a:gd name="T24" fmla="*/ 244207 w 498"/>
              <a:gd name="T25" fmla="*/ 187497 h 222"/>
              <a:gd name="T26" fmla="*/ 264558 w 498"/>
              <a:gd name="T27" fmla="*/ 220105 h 222"/>
              <a:gd name="T28" fmla="*/ 284908 w 498"/>
              <a:gd name="T29" fmla="*/ 211953 h 222"/>
              <a:gd name="T30" fmla="*/ 305259 w 498"/>
              <a:gd name="T31" fmla="*/ 163041 h 222"/>
              <a:gd name="T32" fmla="*/ 325610 w 498"/>
              <a:gd name="T33" fmla="*/ 114128 h 222"/>
              <a:gd name="T34" fmla="*/ 345960 w 498"/>
              <a:gd name="T35" fmla="*/ 65216 h 222"/>
              <a:gd name="T36" fmla="*/ 366311 w 498"/>
              <a:gd name="T37" fmla="*/ 48912 h 222"/>
              <a:gd name="T38" fmla="*/ 386661 w 498"/>
              <a:gd name="T39" fmla="*/ 65216 h 222"/>
              <a:gd name="T40" fmla="*/ 407012 w 498"/>
              <a:gd name="T41" fmla="*/ 114128 h 222"/>
              <a:gd name="T42" fmla="*/ 427363 w 498"/>
              <a:gd name="T43" fmla="*/ 163041 h 222"/>
              <a:gd name="T44" fmla="*/ 447713 w 498"/>
              <a:gd name="T45" fmla="*/ 211953 h 222"/>
              <a:gd name="T46" fmla="*/ 468064 w 498"/>
              <a:gd name="T47" fmla="*/ 220105 h 222"/>
              <a:gd name="T48" fmla="*/ 488414 w 498"/>
              <a:gd name="T49" fmla="*/ 187497 h 222"/>
              <a:gd name="T50" fmla="*/ 508765 w 498"/>
              <a:gd name="T51" fmla="*/ 138584 h 222"/>
              <a:gd name="T52" fmla="*/ 529116 w 498"/>
              <a:gd name="T53" fmla="*/ 81520 h 222"/>
              <a:gd name="T54" fmla="*/ 549466 w 498"/>
              <a:gd name="T55" fmla="*/ 40760 h 222"/>
              <a:gd name="T56" fmla="*/ 569817 w 498"/>
              <a:gd name="T57" fmla="*/ 40760 h 222"/>
              <a:gd name="T58" fmla="*/ 590167 w 498"/>
              <a:gd name="T59" fmla="*/ 81520 h 222"/>
              <a:gd name="T60" fmla="*/ 610518 w 498"/>
              <a:gd name="T61" fmla="*/ 146736 h 222"/>
              <a:gd name="T62" fmla="*/ 630869 w 498"/>
              <a:gd name="T63" fmla="*/ 203801 h 222"/>
              <a:gd name="T64" fmla="*/ 651219 w 498"/>
              <a:gd name="T65" fmla="*/ 236409 h 222"/>
              <a:gd name="T66" fmla="*/ 671570 w 498"/>
              <a:gd name="T67" fmla="*/ 228257 h 222"/>
              <a:gd name="T68" fmla="*/ 691920 w 498"/>
              <a:gd name="T69" fmla="*/ 171193 h 222"/>
              <a:gd name="T70" fmla="*/ 712271 w 498"/>
              <a:gd name="T71" fmla="*/ 97824 h 222"/>
              <a:gd name="T72" fmla="*/ 732622 w 498"/>
              <a:gd name="T73" fmla="*/ 32608 h 222"/>
              <a:gd name="T74" fmla="*/ 752972 w 498"/>
              <a:gd name="T75" fmla="*/ 0 h 222"/>
              <a:gd name="T76" fmla="*/ 773323 w 498"/>
              <a:gd name="T77" fmla="*/ 24456 h 222"/>
              <a:gd name="T78" fmla="*/ 793673 w 498"/>
              <a:gd name="T79" fmla="*/ 105976 h 222"/>
              <a:gd name="T80" fmla="*/ 814024 w 498"/>
              <a:gd name="T81" fmla="*/ 211953 h 222"/>
              <a:gd name="T82" fmla="*/ 834375 w 498"/>
              <a:gd name="T83" fmla="*/ 293473 h 222"/>
              <a:gd name="T84" fmla="*/ 844550 w 498"/>
              <a:gd name="T85" fmla="*/ 301625 h 22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98" h="222">
                <a:moveTo>
                  <a:pt x="0" y="24"/>
                </a:moveTo>
                <a:lnTo>
                  <a:pt x="12" y="72"/>
                </a:lnTo>
                <a:lnTo>
                  <a:pt x="24" y="126"/>
                </a:lnTo>
                <a:lnTo>
                  <a:pt x="36" y="168"/>
                </a:lnTo>
                <a:lnTo>
                  <a:pt x="48" y="174"/>
                </a:lnTo>
                <a:lnTo>
                  <a:pt x="60" y="150"/>
                </a:lnTo>
                <a:lnTo>
                  <a:pt x="72" y="108"/>
                </a:lnTo>
                <a:lnTo>
                  <a:pt x="84" y="60"/>
                </a:lnTo>
                <a:lnTo>
                  <a:pt x="96" y="30"/>
                </a:lnTo>
                <a:lnTo>
                  <a:pt x="108" y="30"/>
                </a:lnTo>
                <a:lnTo>
                  <a:pt x="120" y="60"/>
                </a:lnTo>
                <a:lnTo>
                  <a:pt x="132" y="102"/>
                </a:lnTo>
                <a:lnTo>
                  <a:pt x="144" y="138"/>
                </a:lnTo>
                <a:lnTo>
                  <a:pt x="156" y="162"/>
                </a:lnTo>
                <a:lnTo>
                  <a:pt x="168" y="156"/>
                </a:lnTo>
                <a:lnTo>
                  <a:pt x="180" y="120"/>
                </a:lnTo>
                <a:lnTo>
                  <a:pt x="192" y="84"/>
                </a:lnTo>
                <a:lnTo>
                  <a:pt x="204" y="48"/>
                </a:lnTo>
                <a:lnTo>
                  <a:pt x="216" y="36"/>
                </a:lnTo>
                <a:lnTo>
                  <a:pt x="228" y="48"/>
                </a:lnTo>
                <a:lnTo>
                  <a:pt x="240" y="84"/>
                </a:lnTo>
                <a:lnTo>
                  <a:pt x="252" y="120"/>
                </a:lnTo>
                <a:lnTo>
                  <a:pt x="264" y="156"/>
                </a:lnTo>
                <a:lnTo>
                  <a:pt x="276" y="162"/>
                </a:lnTo>
                <a:lnTo>
                  <a:pt x="288" y="138"/>
                </a:lnTo>
                <a:lnTo>
                  <a:pt x="300" y="102"/>
                </a:lnTo>
                <a:lnTo>
                  <a:pt x="312" y="60"/>
                </a:lnTo>
                <a:lnTo>
                  <a:pt x="324" y="30"/>
                </a:lnTo>
                <a:lnTo>
                  <a:pt x="336" y="30"/>
                </a:lnTo>
                <a:lnTo>
                  <a:pt x="348" y="60"/>
                </a:lnTo>
                <a:lnTo>
                  <a:pt x="360" y="108"/>
                </a:lnTo>
                <a:lnTo>
                  <a:pt x="372" y="150"/>
                </a:lnTo>
                <a:lnTo>
                  <a:pt x="384" y="174"/>
                </a:lnTo>
                <a:lnTo>
                  <a:pt x="396" y="168"/>
                </a:lnTo>
                <a:lnTo>
                  <a:pt x="408" y="126"/>
                </a:lnTo>
                <a:lnTo>
                  <a:pt x="420" y="72"/>
                </a:lnTo>
                <a:lnTo>
                  <a:pt x="432" y="24"/>
                </a:lnTo>
                <a:lnTo>
                  <a:pt x="444" y="0"/>
                </a:lnTo>
                <a:lnTo>
                  <a:pt x="456" y="18"/>
                </a:lnTo>
                <a:lnTo>
                  <a:pt x="468" y="78"/>
                </a:lnTo>
                <a:lnTo>
                  <a:pt x="480" y="156"/>
                </a:lnTo>
                <a:lnTo>
                  <a:pt x="492" y="216"/>
                </a:lnTo>
                <a:lnTo>
                  <a:pt x="498" y="222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7" name="Freeform 78"/>
          <p:cNvSpPr>
            <a:spLocks/>
          </p:cNvSpPr>
          <p:nvPr/>
        </p:nvSpPr>
        <p:spPr bwMode="auto">
          <a:xfrm>
            <a:off x="920750" y="1651000"/>
            <a:ext cx="2559050" cy="4384675"/>
          </a:xfrm>
          <a:custGeom>
            <a:avLst/>
            <a:gdLst>
              <a:gd name="T0" fmla="*/ 30465 w 1512"/>
              <a:gd name="T1" fmla="*/ 414876 h 3234"/>
              <a:gd name="T2" fmla="*/ 91395 w 1512"/>
              <a:gd name="T3" fmla="*/ 268449 h 3234"/>
              <a:gd name="T4" fmla="*/ 152324 w 1512"/>
              <a:gd name="T5" fmla="*/ 284719 h 3234"/>
              <a:gd name="T6" fmla="*/ 213254 w 1512"/>
              <a:gd name="T7" fmla="*/ 431146 h 3234"/>
              <a:gd name="T8" fmla="*/ 274184 w 1512"/>
              <a:gd name="T9" fmla="*/ 284719 h 3234"/>
              <a:gd name="T10" fmla="*/ 335114 w 1512"/>
              <a:gd name="T11" fmla="*/ 227775 h 3234"/>
              <a:gd name="T12" fmla="*/ 396043 w 1512"/>
              <a:gd name="T13" fmla="*/ 496225 h 3234"/>
              <a:gd name="T14" fmla="*/ 456973 w 1512"/>
              <a:gd name="T15" fmla="*/ 292854 h 3234"/>
              <a:gd name="T16" fmla="*/ 517903 w 1512"/>
              <a:gd name="T17" fmla="*/ 16270 h 3234"/>
              <a:gd name="T18" fmla="*/ 578833 w 1512"/>
              <a:gd name="T19" fmla="*/ 1277169 h 3234"/>
              <a:gd name="T20" fmla="*/ 639763 w 1512"/>
              <a:gd name="T21" fmla="*/ 3481709 h 3234"/>
              <a:gd name="T22" fmla="*/ 700692 w 1512"/>
              <a:gd name="T23" fmla="*/ 4384675 h 3234"/>
              <a:gd name="T24" fmla="*/ 761622 w 1512"/>
              <a:gd name="T25" fmla="*/ 3986068 h 3234"/>
              <a:gd name="T26" fmla="*/ 822552 w 1512"/>
              <a:gd name="T27" fmla="*/ 3920990 h 3234"/>
              <a:gd name="T28" fmla="*/ 883482 w 1512"/>
              <a:gd name="T29" fmla="*/ 4173169 h 3234"/>
              <a:gd name="T30" fmla="*/ 944411 w 1512"/>
              <a:gd name="T31" fmla="*/ 4043012 h 3234"/>
              <a:gd name="T32" fmla="*/ 1005341 w 1512"/>
              <a:gd name="T33" fmla="*/ 3953529 h 3234"/>
              <a:gd name="T34" fmla="*/ 1066271 w 1512"/>
              <a:gd name="T35" fmla="*/ 4116226 h 3234"/>
              <a:gd name="T36" fmla="*/ 1127201 w 1512"/>
              <a:gd name="T37" fmla="*/ 4075551 h 3234"/>
              <a:gd name="T38" fmla="*/ 1188130 w 1512"/>
              <a:gd name="T39" fmla="*/ 3961664 h 3234"/>
              <a:gd name="T40" fmla="*/ 1249060 w 1512"/>
              <a:gd name="T41" fmla="*/ 4091821 h 3234"/>
              <a:gd name="T42" fmla="*/ 1309990 w 1512"/>
              <a:gd name="T43" fmla="*/ 4091821 h 3234"/>
              <a:gd name="T44" fmla="*/ 1370920 w 1512"/>
              <a:gd name="T45" fmla="*/ 3961664 h 3234"/>
              <a:gd name="T46" fmla="*/ 1431849 w 1512"/>
              <a:gd name="T47" fmla="*/ 4067417 h 3234"/>
              <a:gd name="T48" fmla="*/ 1492779 w 1512"/>
              <a:gd name="T49" fmla="*/ 4124360 h 3234"/>
              <a:gd name="T50" fmla="*/ 1553709 w 1512"/>
              <a:gd name="T51" fmla="*/ 3953529 h 3234"/>
              <a:gd name="T52" fmla="*/ 1614639 w 1512"/>
              <a:gd name="T53" fmla="*/ 4034877 h 3234"/>
              <a:gd name="T54" fmla="*/ 1675568 w 1512"/>
              <a:gd name="T55" fmla="*/ 4173169 h 3234"/>
              <a:gd name="T56" fmla="*/ 1736498 w 1512"/>
              <a:gd name="T57" fmla="*/ 3929124 h 3234"/>
              <a:gd name="T58" fmla="*/ 1797428 w 1512"/>
              <a:gd name="T59" fmla="*/ 3977933 h 3234"/>
              <a:gd name="T60" fmla="*/ 1858358 w 1512"/>
              <a:gd name="T61" fmla="*/ 4384675 h 3234"/>
              <a:gd name="T62" fmla="*/ 1919288 w 1512"/>
              <a:gd name="T63" fmla="*/ 3530518 h 3234"/>
              <a:gd name="T64" fmla="*/ 1980217 w 1512"/>
              <a:gd name="T65" fmla="*/ 1334113 h 3234"/>
              <a:gd name="T66" fmla="*/ 2041147 w 1512"/>
              <a:gd name="T67" fmla="*/ 24404 h 3234"/>
              <a:gd name="T68" fmla="*/ 2102077 w 1512"/>
              <a:gd name="T69" fmla="*/ 276584 h 3234"/>
              <a:gd name="T70" fmla="*/ 2163007 w 1512"/>
              <a:gd name="T71" fmla="*/ 496225 h 3234"/>
              <a:gd name="T72" fmla="*/ 2223936 w 1512"/>
              <a:gd name="T73" fmla="*/ 235910 h 3234"/>
              <a:gd name="T74" fmla="*/ 2284866 w 1512"/>
              <a:gd name="T75" fmla="*/ 276584 h 3234"/>
              <a:gd name="T76" fmla="*/ 2345796 w 1512"/>
              <a:gd name="T77" fmla="*/ 431146 h 3234"/>
              <a:gd name="T78" fmla="*/ 2396571 w 1512"/>
              <a:gd name="T79" fmla="*/ 284719 h 3234"/>
              <a:gd name="T80" fmla="*/ 2457500 w 1512"/>
              <a:gd name="T81" fmla="*/ 268449 h 3234"/>
              <a:gd name="T82" fmla="*/ 2518430 w 1512"/>
              <a:gd name="T83" fmla="*/ 406742 h 32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12" h="3234">
                <a:moveTo>
                  <a:pt x="0" y="276"/>
                </a:moveTo>
                <a:lnTo>
                  <a:pt x="6" y="300"/>
                </a:lnTo>
                <a:lnTo>
                  <a:pt x="18" y="306"/>
                </a:lnTo>
                <a:lnTo>
                  <a:pt x="30" y="282"/>
                </a:lnTo>
                <a:lnTo>
                  <a:pt x="42" y="240"/>
                </a:lnTo>
                <a:lnTo>
                  <a:pt x="54" y="198"/>
                </a:lnTo>
                <a:lnTo>
                  <a:pt x="66" y="174"/>
                </a:lnTo>
                <a:lnTo>
                  <a:pt x="78" y="180"/>
                </a:lnTo>
                <a:lnTo>
                  <a:pt x="90" y="210"/>
                </a:lnTo>
                <a:lnTo>
                  <a:pt x="102" y="258"/>
                </a:lnTo>
                <a:lnTo>
                  <a:pt x="114" y="300"/>
                </a:lnTo>
                <a:lnTo>
                  <a:pt x="126" y="318"/>
                </a:lnTo>
                <a:lnTo>
                  <a:pt x="138" y="306"/>
                </a:lnTo>
                <a:lnTo>
                  <a:pt x="150" y="264"/>
                </a:lnTo>
                <a:lnTo>
                  <a:pt x="162" y="210"/>
                </a:lnTo>
                <a:lnTo>
                  <a:pt x="174" y="162"/>
                </a:lnTo>
                <a:lnTo>
                  <a:pt x="186" y="144"/>
                </a:lnTo>
                <a:lnTo>
                  <a:pt x="198" y="168"/>
                </a:lnTo>
                <a:lnTo>
                  <a:pt x="210" y="228"/>
                </a:lnTo>
                <a:lnTo>
                  <a:pt x="222" y="306"/>
                </a:lnTo>
                <a:lnTo>
                  <a:pt x="234" y="366"/>
                </a:lnTo>
                <a:lnTo>
                  <a:pt x="246" y="378"/>
                </a:lnTo>
                <a:lnTo>
                  <a:pt x="258" y="324"/>
                </a:lnTo>
                <a:lnTo>
                  <a:pt x="270" y="216"/>
                </a:lnTo>
                <a:lnTo>
                  <a:pt x="282" y="96"/>
                </a:lnTo>
                <a:lnTo>
                  <a:pt x="294" y="6"/>
                </a:lnTo>
                <a:lnTo>
                  <a:pt x="306" y="12"/>
                </a:lnTo>
                <a:lnTo>
                  <a:pt x="318" y="168"/>
                </a:lnTo>
                <a:lnTo>
                  <a:pt x="330" y="480"/>
                </a:lnTo>
                <a:lnTo>
                  <a:pt x="342" y="942"/>
                </a:lnTo>
                <a:lnTo>
                  <a:pt x="354" y="1494"/>
                </a:lnTo>
                <a:lnTo>
                  <a:pt x="366" y="2058"/>
                </a:lnTo>
                <a:lnTo>
                  <a:pt x="378" y="2568"/>
                </a:lnTo>
                <a:lnTo>
                  <a:pt x="390" y="2946"/>
                </a:lnTo>
                <a:lnTo>
                  <a:pt x="402" y="3168"/>
                </a:lnTo>
                <a:lnTo>
                  <a:pt x="414" y="3234"/>
                </a:lnTo>
                <a:lnTo>
                  <a:pt x="426" y="3180"/>
                </a:lnTo>
                <a:lnTo>
                  <a:pt x="438" y="3060"/>
                </a:lnTo>
                <a:lnTo>
                  <a:pt x="450" y="2940"/>
                </a:lnTo>
                <a:lnTo>
                  <a:pt x="462" y="2862"/>
                </a:lnTo>
                <a:lnTo>
                  <a:pt x="474" y="2850"/>
                </a:lnTo>
                <a:lnTo>
                  <a:pt x="486" y="2892"/>
                </a:lnTo>
                <a:lnTo>
                  <a:pt x="498" y="2964"/>
                </a:lnTo>
                <a:lnTo>
                  <a:pt x="510" y="3036"/>
                </a:lnTo>
                <a:lnTo>
                  <a:pt x="522" y="3078"/>
                </a:lnTo>
                <a:lnTo>
                  <a:pt x="534" y="3078"/>
                </a:lnTo>
                <a:lnTo>
                  <a:pt x="546" y="3042"/>
                </a:lnTo>
                <a:lnTo>
                  <a:pt x="558" y="2982"/>
                </a:lnTo>
                <a:lnTo>
                  <a:pt x="570" y="2934"/>
                </a:lnTo>
                <a:lnTo>
                  <a:pt x="582" y="2904"/>
                </a:lnTo>
                <a:lnTo>
                  <a:pt x="594" y="2916"/>
                </a:lnTo>
                <a:lnTo>
                  <a:pt x="606" y="2952"/>
                </a:lnTo>
                <a:lnTo>
                  <a:pt x="618" y="3000"/>
                </a:lnTo>
                <a:lnTo>
                  <a:pt x="630" y="3036"/>
                </a:lnTo>
                <a:lnTo>
                  <a:pt x="642" y="3054"/>
                </a:lnTo>
                <a:lnTo>
                  <a:pt x="654" y="3042"/>
                </a:lnTo>
                <a:lnTo>
                  <a:pt x="666" y="3006"/>
                </a:lnTo>
                <a:lnTo>
                  <a:pt x="678" y="2958"/>
                </a:lnTo>
                <a:lnTo>
                  <a:pt x="690" y="2928"/>
                </a:lnTo>
                <a:lnTo>
                  <a:pt x="702" y="2922"/>
                </a:lnTo>
                <a:lnTo>
                  <a:pt x="714" y="2940"/>
                </a:lnTo>
                <a:lnTo>
                  <a:pt x="726" y="2976"/>
                </a:lnTo>
                <a:lnTo>
                  <a:pt x="738" y="3018"/>
                </a:lnTo>
                <a:lnTo>
                  <a:pt x="750" y="3042"/>
                </a:lnTo>
                <a:lnTo>
                  <a:pt x="762" y="3042"/>
                </a:lnTo>
                <a:lnTo>
                  <a:pt x="774" y="3018"/>
                </a:lnTo>
                <a:lnTo>
                  <a:pt x="786" y="2982"/>
                </a:lnTo>
                <a:lnTo>
                  <a:pt x="798" y="2940"/>
                </a:lnTo>
                <a:lnTo>
                  <a:pt x="810" y="2922"/>
                </a:lnTo>
                <a:lnTo>
                  <a:pt x="822" y="2928"/>
                </a:lnTo>
                <a:lnTo>
                  <a:pt x="834" y="2958"/>
                </a:lnTo>
                <a:lnTo>
                  <a:pt x="846" y="3000"/>
                </a:lnTo>
                <a:lnTo>
                  <a:pt x="858" y="3036"/>
                </a:lnTo>
                <a:lnTo>
                  <a:pt x="870" y="3054"/>
                </a:lnTo>
                <a:lnTo>
                  <a:pt x="882" y="3042"/>
                </a:lnTo>
                <a:lnTo>
                  <a:pt x="894" y="3000"/>
                </a:lnTo>
                <a:lnTo>
                  <a:pt x="906" y="2952"/>
                </a:lnTo>
                <a:lnTo>
                  <a:pt x="918" y="2916"/>
                </a:lnTo>
                <a:lnTo>
                  <a:pt x="930" y="2904"/>
                </a:lnTo>
                <a:lnTo>
                  <a:pt x="942" y="2928"/>
                </a:lnTo>
                <a:lnTo>
                  <a:pt x="954" y="2976"/>
                </a:lnTo>
                <a:lnTo>
                  <a:pt x="966" y="3036"/>
                </a:lnTo>
                <a:lnTo>
                  <a:pt x="978" y="3072"/>
                </a:lnTo>
                <a:lnTo>
                  <a:pt x="990" y="3078"/>
                </a:lnTo>
                <a:lnTo>
                  <a:pt x="1002" y="3042"/>
                </a:lnTo>
                <a:lnTo>
                  <a:pt x="1014" y="2970"/>
                </a:lnTo>
                <a:lnTo>
                  <a:pt x="1026" y="2898"/>
                </a:lnTo>
                <a:lnTo>
                  <a:pt x="1038" y="2850"/>
                </a:lnTo>
                <a:lnTo>
                  <a:pt x="1050" y="2862"/>
                </a:lnTo>
                <a:lnTo>
                  <a:pt x="1062" y="2934"/>
                </a:lnTo>
                <a:lnTo>
                  <a:pt x="1074" y="3048"/>
                </a:lnTo>
                <a:lnTo>
                  <a:pt x="1086" y="3168"/>
                </a:lnTo>
                <a:lnTo>
                  <a:pt x="1098" y="3234"/>
                </a:lnTo>
                <a:lnTo>
                  <a:pt x="1110" y="3180"/>
                </a:lnTo>
                <a:lnTo>
                  <a:pt x="1122" y="2976"/>
                </a:lnTo>
                <a:lnTo>
                  <a:pt x="1134" y="2604"/>
                </a:lnTo>
                <a:lnTo>
                  <a:pt x="1146" y="2112"/>
                </a:lnTo>
                <a:lnTo>
                  <a:pt x="1158" y="1542"/>
                </a:lnTo>
                <a:lnTo>
                  <a:pt x="1170" y="984"/>
                </a:lnTo>
                <a:lnTo>
                  <a:pt x="1182" y="516"/>
                </a:lnTo>
                <a:lnTo>
                  <a:pt x="1194" y="186"/>
                </a:lnTo>
                <a:lnTo>
                  <a:pt x="1206" y="18"/>
                </a:lnTo>
                <a:lnTo>
                  <a:pt x="1218" y="0"/>
                </a:lnTo>
                <a:lnTo>
                  <a:pt x="1230" y="84"/>
                </a:lnTo>
                <a:lnTo>
                  <a:pt x="1242" y="204"/>
                </a:lnTo>
                <a:lnTo>
                  <a:pt x="1254" y="318"/>
                </a:lnTo>
                <a:lnTo>
                  <a:pt x="1266" y="372"/>
                </a:lnTo>
                <a:lnTo>
                  <a:pt x="1278" y="366"/>
                </a:lnTo>
                <a:lnTo>
                  <a:pt x="1290" y="312"/>
                </a:lnTo>
                <a:lnTo>
                  <a:pt x="1302" y="240"/>
                </a:lnTo>
                <a:lnTo>
                  <a:pt x="1314" y="174"/>
                </a:lnTo>
                <a:lnTo>
                  <a:pt x="1326" y="144"/>
                </a:lnTo>
                <a:lnTo>
                  <a:pt x="1338" y="156"/>
                </a:lnTo>
                <a:lnTo>
                  <a:pt x="1350" y="204"/>
                </a:lnTo>
                <a:lnTo>
                  <a:pt x="1362" y="264"/>
                </a:lnTo>
                <a:lnTo>
                  <a:pt x="1374" y="306"/>
                </a:lnTo>
                <a:lnTo>
                  <a:pt x="1386" y="318"/>
                </a:lnTo>
                <a:lnTo>
                  <a:pt x="1398" y="300"/>
                </a:lnTo>
                <a:lnTo>
                  <a:pt x="1404" y="258"/>
                </a:lnTo>
                <a:lnTo>
                  <a:pt x="1416" y="210"/>
                </a:lnTo>
                <a:lnTo>
                  <a:pt x="1428" y="180"/>
                </a:lnTo>
                <a:lnTo>
                  <a:pt x="1440" y="174"/>
                </a:lnTo>
                <a:lnTo>
                  <a:pt x="1452" y="198"/>
                </a:lnTo>
                <a:lnTo>
                  <a:pt x="1464" y="234"/>
                </a:lnTo>
                <a:lnTo>
                  <a:pt x="1476" y="276"/>
                </a:lnTo>
                <a:lnTo>
                  <a:pt x="1488" y="300"/>
                </a:lnTo>
                <a:lnTo>
                  <a:pt x="1500" y="300"/>
                </a:lnTo>
                <a:lnTo>
                  <a:pt x="1512" y="27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8" name="Freeform 79"/>
          <p:cNvSpPr>
            <a:spLocks/>
          </p:cNvSpPr>
          <p:nvPr/>
        </p:nvSpPr>
        <p:spPr bwMode="auto">
          <a:xfrm>
            <a:off x="3479800" y="1643063"/>
            <a:ext cx="2579688" cy="4384675"/>
          </a:xfrm>
          <a:custGeom>
            <a:avLst/>
            <a:gdLst>
              <a:gd name="T0" fmla="*/ 40625 w 1524"/>
              <a:gd name="T1" fmla="*/ 276584 h 3234"/>
              <a:gd name="T2" fmla="*/ 101563 w 1524"/>
              <a:gd name="T3" fmla="*/ 300989 h 3234"/>
              <a:gd name="T4" fmla="*/ 162500 w 1524"/>
              <a:gd name="T5" fmla="*/ 423011 h 3234"/>
              <a:gd name="T6" fmla="*/ 223438 w 1524"/>
              <a:gd name="T7" fmla="*/ 292854 h 3234"/>
              <a:gd name="T8" fmla="*/ 284375 w 1524"/>
              <a:gd name="T9" fmla="*/ 276584 h 3234"/>
              <a:gd name="T10" fmla="*/ 345313 w 1524"/>
              <a:gd name="T11" fmla="*/ 439281 h 3234"/>
              <a:gd name="T12" fmla="*/ 406250 w 1524"/>
              <a:gd name="T13" fmla="*/ 317258 h 3234"/>
              <a:gd name="T14" fmla="*/ 467188 w 1524"/>
              <a:gd name="T15" fmla="*/ 219640 h 3234"/>
              <a:gd name="T16" fmla="*/ 528125 w 1524"/>
              <a:gd name="T17" fmla="*/ 479955 h 3234"/>
              <a:gd name="T18" fmla="*/ 589063 w 1524"/>
              <a:gd name="T19" fmla="*/ 357933 h 3234"/>
              <a:gd name="T20" fmla="*/ 650000 w 1524"/>
              <a:gd name="T21" fmla="*/ 0 h 3234"/>
              <a:gd name="T22" fmla="*/ 710938 w 1524"/>
              <a:gd name="T23" fmla="*/ 1057528 h 3234"/>
              <a:gd name="T24" fmla="*/ 771875 w 1524"/>
              <a:gd name="T25" fmla="*/ 3278338 h 3234"/>
              <a:gd name="T26" fmla="*/ 832813 w 1524"/>
              <a:gd name="T27" fmla="*/ 4384675 h 3234"/>
              <a:gd name="T28" fmla="*/ 893750 w 1524"/>
              <a:gd name="T29" fmla="*/ 4043012 h 3234"/>
              <a:gd name="T30" fmla="*/ 954688 w 1524"/>
              <a:gd name="T31" fmla="*/ 3896585 h 3234"/>
              <a:gd name="T32" fmla="*/ 1015625 w 1524"/>
              <a:gd name="T33" fmla="*/ 4165035 h 3234"/>
              <a:gd name="T34" fmla="*/ 1076563 w 1524"/>
              <a:gd name="T35" fmla="*/ 4075551 h 3234"/>
              <a:gd name="T36" fmla="*/ 1137500 w 1524"/>
              <a:gd name="T37" fmla="*/ 3953529 h 3234"/>
              <a:gd name="T38" fmla="*/ 1198438 w 1524"/>
              <a:gd name="T39" fmla="*/ 4108091 h 3234"/>
              <a:gd name="T40" fmla="*/ 1259375 w 1524"/>
              <a:gd name="T41" fmla="*/ 4099956 h 3234"/>
              <a:gd name="T42" fmla="*/ 1320313 w 1524"/>
              <a:gd name="T43" fmla="*/ 3969799 h 3234"/>
              <a:gd name="T44" fmla="*/ 1381250 w 1524"/>
              <a:gd name="T45" fmla="*/ 4083686 h 3234"/>
              <a:gd name="T46" fmla="*/ 1442188 w 1524"/>
              <a:gd name="T47" fmla="*/ 4116226 h 3234"/>
              <a:gd name="T48" fmla="*/ 1503125 w 1524"/>
              <a:gd name="T49" fmla="*/ 3977933 h 3234"/>
              <a:gd name="T50" fmla="*/ 1564063 w 1524"/>
              <a:gd name="T51" fmla="*/ 4051147 h 3234"/>
              <a:gd name="T52" fmla="*/ 1625000 w 1524"/>
              <a:gd name="T53" fmla="*/ 4140630 h 3234"/>
              <a:gd name="T54" fmla="*/ 1685938 w 1524"/>
              <a:gd name="T55" fmla="*/ 3977933 h 3234"/>
              <a:gd name="T56" fmla="*/ 1746875 w 1524"/>
              <a:gd name="T57" fmla="*/ 4018608 h 3234"/>
              <a:gd name="T58" fmla="*/ 1807813 w 1524"/>
              <a:gd name="T59" fmla="*/ 4189439 h 3234"/>
              <a:gd name="T60" fmla="*/ 1868750 w 1524"/>
              <a:gd name="T61" fmla="*/ 3961664 h 3234"/>
              <a:gd name="T62" fmla="*/ 1929688 w 1524"/>
              <a:gd name="T63" fmla="*/ 3945394 h 3234"/>
              <a:gd name="T64" fmla="*/ 1990625 w 1524"/>
              <a:gd name="T65" fmla="*/ 4376540 h 3234"/>
              <a:gd name="T66" fmla="*/ 2051563 w 1524"/>
              <a:gd name="T67" fmla="*/ 3733888 h 3234"/>
              <a:gd name="T68" fmla="*/ 2112500 w 1524"/>
              <a:gd name="T69" fmla="*/ 1586292 h 3234"/>
              <a:gd name="T70" fmla="*/ 2173438 w 1524"/>
              <a:gd name="T71" fmla="*/ 89483 h 3234"/>
              <a:gd name="T72" fmla="*/ 2234375 w 1524"/>
              <a:gd name="T73" fmla="*/ 227775 h 3234"/>
              <a:gd name="T74" fmla="*/ 2295313 w 1524"/>
              <a:gd name="T75" fmla="*/ 520629 h 3234"/>
              <a:gd name="T76" fmla="*/ 2356250 w 1524"/>
              <a:gd name="T77" fmla="*/ 268449 h 3234"/>
              <a:gd name="T78" fmla="*/ 2417188 w 1524"/>
              <a:gd name="T79" fmla="*/ 260315 h 3234"/>
              <a:gd name="T80" fmla="*/ 2478125 w 1524"/>
              <a:gd name="T81" fmla="*/ 439281 h 3234"/>
              <a:gd name="T82" fmla="*/ 2539063 w 1524"/>
              <a:gd name="T83" fmla="*/ 317258 h 32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24" h="3234">
                <a:moveTo>
                  <a:pt x="0" y="282"/>
                </a:moveTo>
                <a:lnTo>
                  <a:pt x="12" y="240"/>
                </a:lnTo>
                <a:lnTo>
                  <a:pt x="24" y="204"/>
                </a:lnTo>
                <a:lnTo>
                  <a:pt x="36" y="186"/>
                </a:lnTo>
                <a:lnTo>
                  <a:pt x="48" y="192"/>
                </a:lnTo>
                <a:lnTo>
                  <a:pt x="60" y="222"/>
                </a:lnTo>
                <a:lnTo>
                  <a:pt x="72" y="264"/>
                </a:lnTo>
                <a:lnTo>
                  <a:pt x="84" y="300"/>
                </a:lnTo>
                <a:lnTo>
                  <a:pt x="96" y="312"/>
                </a:lnTo>
                <a:lnTo>
                  <a:pt x="108" y="294"/>
                </a:lnTo>
                <a:lnTo>
                  <a:pt x="120" y="264"/>
                </a:lnTo>
                <a:lnTo>
                  <a:pt x="132" y="216"/>
                </a:lnTo>
                <a:lnTo>
                  <a:pt x="144" y="186"/>
                </a:lnTo>
                <a:lnTo>
                  <a:pt x="156" y="180"/>
                </a:lnTo>
                <a:lnTo>
                  <a:pt x="168" y="204"/>
                </a:lnTo>
                <a:lnTo>
                  <a:pt x="180" y="246"/>
                </a:lnTo>
                <a:lnTo>
                  <a:pt x="192" y="294"/>
                </a:lnTo>
                <a:lnTo>
                  <a:pt x="204" y="324"/>
                </a:lnTo>
                <a:lnTo>
                  <a:pt x="216" y="324"/>
                </a:lnTo>
                <a:lnTo>
                  <a:pt x="228" y="288"/>
                </a:lnTo>
                <a:lnTo>
                  <a:pt x="240" y="234"/>
                </a:lnTo>
                <a:lnTo>
                  <a:pt x="252" y="180"/>
                </a:lnTo>
                <a:lnTo>
                  <a:pt x="264" y="150"/>
                </a:lnTo>
                <a:lnTo>
                  <a:pt x="276" y="162"/>
                </a:lnTo>
                <a:lnTo>
                  <a:pt x="288" y="210"/>
                </a:lnTo>
                <a:lnTo>
                  <a:pt x="300" y="288"/>
                </a:lnTo>
                <a:lnTo>
                  <a:pt x="312" y="354"/>
                </a:lnTo>
                <a:lnTo>
                  <a:pt x="324" y="384"/>
                </a:lnTo>
                <a:lnTo>
                  <a:pt x="336" y="354"/>
                </a:lnTo>
                <a:lnTo>
                  <a:pt x="348" y="264"/>
                </a:lnTo>
                <a:lnTo>
                  <a:pt x="360" y="138"/>
                </a:lnTo>
                <a:lnTo>
                  <a:pt x="372" y="30"/>
                </a:lnTo>
                <a:lnTo>
                  <a:pt x="384" y="0"/>
                </a:lnTo>
                <a:lnTo>
                  <a:pt x="396" y="102"/>
                </a:lnTo>
                <a:lnTo>
                  <a:pt x="408" y="366"/>
                </a:lnTo>
                <a:lnTo>
                  <a:pt x="420" y="780"/>
                </a:lnTo>
                <a:lnTo>
                  <a:pt x="432" y="1308"/>
                </a:lnTo>
                <a:lnTo>
                  <a:pt x="444" y="1878"/>
                </a:lnTo>
                <a:lnTo>
                  <a:pt x="456" y="2418"/>
                </a:lnTo>
                <a:lnTo>
                  <a:pt x="468" y="2844"/>
                </a:lnTo>
                <a:lnTo>
                  <a:pt x="480" y="3120"/>
                </a:lnTo>
                <a:lnTo>
                  <a:pt x="492" y="3234"/>
                </a:lnTo>
                <a:lnTo>
                  <a:pt x="504" y="3210"/>
                </a:lnTo>
                <a:lnTo>
                  <a:pt x="516" y="3108"/>
                </a:lnTo>
                <a:lnTo>
                  <a:pt x="528" y="2982"/>
                </a:lnTo>
                <a:lnTo>
                  <a:pt x="540" y="2886"/>
                </a:lnTo>
                <a:lnTo>
                  <a:pt x="552" y="2850"/>
                </a:lnTo>
                <a:lnTo>
                  <a:pt x="564" y="2874"/>
                </a:lnTo>
                <a:lnTo>
                  <a:pt x="576" y="2940"/>
                </a:lnTo>
                <a:lnTo>
                  <a:pt x="588" y="3018"/>
                </a:lnTo>
                <a:lnTo>
                  <a:pt x="600" y="3072"/>
                </a:lnTo>
                <a:lnTo>
                  <a:pt x="612" y="3090"/>
                </a:lnTo>
                <a:lnTo>
                  <a:pt x="624" y="3060"/>
                </a:lnTo>
                <a:lnTo>
                  <a:pt x="636" y="3006"/>
                </a:lnTo>
                <a:lnTo>
                  <a:pt x="648" y="2952"/>
                </a:lnTo>
                <a:lnTo>
                  <a:pt x="660" y="2916"/>
                </a:lnTo>
                <a:lnTo>
                  <a:pt x="672" y="2916"/>
                </a:lnTo>
                <a:lnTo>
                  <a:pt x="684" y="2940"/>
                </a:lnTo>
                <a:lnTo>
                  <a:pt x="696" y="2988"/>
                </a:lnTo>
                <a:lnTo>
                  <a:pt x="708" y="3030"/>
                </a:lnTo>
                <a:lnTo>
                  <a:pt x="720" y="3054"/>
                </a:lnTo>
                <a:lnTo>
                  <a:pt x="732" y="3054"/>
                </a:lnTo>
                <a:lnTo>
                  <a:pt x="744" y="3024"/>
                </a:lnTo>
                <a:lnTo>
                  <a:pt x="756" y="2982"/>
                </a:lnTo>
                <a:lnTo>
                  <a:pt x="768" y="2946"/>
                </a:lnTo>
                <a:lnTo>
                  <a:pt x="780" y="2928"/>
                </a:lnTo>
                <a:lnTo>
                  <a:pt x="792" y="2934"/>
                </a:lnTo>
                <a:lnTo>
                  <a:pt x="804" y="2970"/>
                </a:lnTo>
                <a:lnTo>
                  <a:pt x="816" y="3012"/>
                </a:lnTo>
                <a:lnTo>
                  <a:pt x="828" y="3042"/>
                </a:lnTo>
                <a:lnTo>
                  <a:pt x="840" y="3054"/>
                </a:lnTo>
                <a:lnTo>
                  <a:pt x="852" y="3036"/>
                </a:lnTo>
                <a:lnTo>
                  <a:pt x="864" y="3000"/>
                </a:lnTo>
                <a:lnTo>
                  <a:pt x="876" y="2958"/>
                </a:lnTo>
                <a:lnTo>
                  <a:pt x="888" y="2934"/>
                </a:lnTo>
                <a:lnTo>
                  <a:pt x="900" y="2928"/>
                </a:lnTo>
                <a:lnTo>
                  <a:pt x="912" y="2952"/>
                </a:lnTo>
                <a:lnTo>
                  <a:pt x="924" y="2988"/>
                </a:lnTo>
                <a:lnTo>
                  <a:pt x="936" y="3030"/>
                </a:lnTo>
                <a:lnTo>
                  <a:pt x="948" y="3054"/>
                </a:lnTo>
                <a:lnTo>
                  <a:pt x="960" y="3054"/>
                </a:lnTo>
                <a:lnTo>
                  <a:pt x="972" y="3024"/>
                </a:lnTo>
                <a:lnTo>
                  <a:pt x="984" y="2976"/>
                </a:lnTo>
                <a:lnTo>
                  <a:pt x="996" y="2934"/>
                </a:lnTo>
                <a:lnTo>
                  <a:pt x="1008" y="2910"/>
                </a:lnTo>
                <a:lnTo>
                  <a:pt x="1020" y="2922"/>
                </a:lnTo>
                <a:lnTo>
                  <a:pt x="1032" y="2964"/>
                </a:lnTo>
                <a:lnTo>
                  <a:pt x="1044" y="3024"/>
                </a:lnTo>
                <a:lnTo>
                  <a:pt x="1056" y="3072"/>
                </a:lnTo>
                <a:lnTo>
                  <a:pt x="1068" y="3090"/>
                </a:lnTo>
                <a:lnTo>
                  <a:pt x="1080" y="3066"/>
                </a:lnTo>
                <a:lnTo>
                  <a:pt x="1092" y="3000"/>
                </a:lnTo>
                <a:lnTo>
                  <a:pt x="1104" y="2922"/>
                </a:lnTo>
                <a:lnTo>
                  <a:pt x="1116" y="2868"/>
                </a:lnTo>
                <a:lnTo>
                  <a:pt x="1128" y="2856"/>
                </a:lnTo>
                <a:lnTo>
                  <a:pt x="1140" y="2910"/>
                </a:lnTo>
                <a:lnTo>
                  <a:pt x="1152" y="3012"/>
                </a:lnTo>
                <a:lnTo>
                  <a:pt x="1164" y="3138"/>
                </a:lnTo>
                <a:lnTo>
                  <a:pt x="1176" y="3228"/>
                </a:lnTo>
                <a:lnTo>
                  <a:pt x="1188" y="3216"/>
                </a:lnTo>
                <a:lnTo>
                  <a:pt x="1200" y="3066"/>
                </a:lnTo>
                <a:lnTo>
                  <a:pt x="1212" y="2754"/>
                </a:lnTo>
                <a:lnTo>
                  <a:pt x="1224" y="2292"/>
                </a:lnTo>
                <a:lnTo>
                  <a:pt x="1236" y="1740"/>
                </a:lnTo>
                <a:lnTo>
                  <a:pt x="1248" y="1170"/>
                </a:lnTo>
                <a:lnTo>
                  <a:pt x="1260" y="666"/>
                </a:lnTo>
                <a:lnTo>
                  <a:pt x="1272" y="282"/>
                </a:lnTo>
                <a:lnTo>
                  <a:pt x="1284" y="66"/>
                </a:lnTo>
                <a:lnTo>
                  <a:pt x="1296" y="0"/>
                </a:lnTo>
                <a:lnTo>
                  <a:pt x="1308" y="54"/>
                </a:lnTo>
                <a:lnTo>
                  <a:pt x="1320" y="168"/>
                </a:lnTo>
                <a:lnTo>
                  <a:pt x="1332" y="288"/>
                </a:lnTo>
                <a:lnTo>
                  <a:pt x="1344" y="366"/>
                </a:lnTo>
                <a:lnTo>
                  <a:pt x="1356" y="384"/>
                </a:lnTo>
                <a:lnTo>
                  <a:pt x="1368" y="342"/>
                </a:lnTo>
                <a:lnTo>
                  <a:pt x="1380" y="270"/>
                </a:lnTo>
                <a:lnTo>
                  <a:pt x="1392" y="198"/>
                </a:lnTo>
                <a:lnTo>
                  <a:pt x="1404" y="156"/>
                </a:lnTo>
                <a:lnTo>
                  <a:pt x="1416" y="156"/>
                </a:lnTo>
                <a:lnTo>
                  <a:pt x="1428" y="192"/>
                </a:lnTo>
                <a:lnTo>
                  <a:pt x="1440" y="246"/>
                </a:lnTo>
                <a:lnTo>
                  <a:pt x="1452" y="300"/>
                </a:lnTo>
                <a:lnTo>
                  <a:pt x="1464" y="324"/>
                </a:lnTo>
                <a:lnTo>
                  <a:pt x="1476" y="318"/>
                </a:lnTo>
                <a:lnTo>
                  <a:pt x="1488" y="282"/>
                </a:lnTo>
                <a:lnTo>
                  <a:pt x="1500" y="234"/>
                </a:lnTo>
                <a:lnTo>
                  <a:pt x="1512" y="192"/>
                </a:lnTo>
                <a:lnTo>
                  <a:pt x="1524" y="18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49" name="Freeform 80"/>
          <p:cNvSpPr>
            <a:spLocks/>
          </p:cNvSpPr>
          <p:nvPr/>
        </p:nvSpPr>
        <p:spPr bwMode="auto">
          <a:xfrm>
            <a:off x="6059488" y="1643063"/>
            <a:ext cx="2568575" cy="4384675"/>
          </a:xfrm>
          <a:custGeom>
            <a:avLst/>
            <a:gdLst>
              <a:gd name="T0" fmla="*/ 40610 w 1518"/>
              <a:gd name="T1" fmla="*/ 309124 h 3234"/>
              <a:gd name="T2" fmla="*/ 101525 w 1518"/>
              <a:gd name="T3" fmla="*/ 423011 h 3234"/>
              <a:gd name="T4" fmla="*/ 162440 w 1518"/>
              <a:gd name="T5" fmla="*/ 292854 h 3234"/>
              <a:gd name="T6" fmla="*/ 223354 w 1518"/>
              <a:gd name="T7" fmla="*/ 284719 h 3234"/>
              <a:gd name="T8" fmla="*/ 284269 w 1518"/>
              <a:gd name="T9" fmla="*/ 423011 h 3234"/>
              <a:gd name="T10" fmla="*/ 345184 w 1518"/>
              <a:gd name="T11" fmla="*/ 317258 h 3234"/>
              <a:gd name="T12" fmla="*/ 406099 w 1518"/>
              <a:gd name="T13" fmla="*/ 260315 h 3234"/>
              <a:gd name="T14" fmla="*/ 467014 w 1518"/>
              <a:gd name="T15" fmla="*/ 423011 h 3234"/>
              <a:gd name="T16" fmla="*/ 527928 w 1518"/>
              <a:gd name="T17" fmla="*/ 341663 h 3234"/>
              <a:gd name="T18" fmla="*/ 578691 w 1518"/>
              <a:gd name="T19" fmla="*/ 203371 h 3234"/>
              <a:gd name="T20" fmla="*/ 639606 w 1518"/>
              <a:gd name="T21" fmla="*/ 455551 h 3234"/>
              <a:gd name="T22" fmla="*/ 700520 w 1518"/>
              <a:gd name="T23" fmla="*/ 406742 h 3234"/>
              <a:gd name="T24" fmla="*/ 761435 w 1518"/>
              <a:gd name="T25" fmla="*/ 0 h 3234"/>
              <a:gd name="T26" fmla="*/ 822350 w 1518"/>
              <a:gd name="T27" fmla="*/ 846023 h 3234"/>
              <a:gd name="T28" fmla="*/ 883265 w 1518"/>
              <a:gd name="T29" fmla="*/ 3042428 h 3234"/>
              <a:gd name="T30" fmla="*/ 944180 w 1518"/>
              <a:gd name="T31" fmla="*/ 4352136 h 3234"/>
              <a:gd name="T32" fmla="*/ 1005095 w 1518"/>
              <a:gd name="T33" fmla="*/ 4099956 h 3234"/>
              <a:gd name="T34" fmla="*/ 1066009 w 1518"/>
              <a:gd name="T35" fmla="*/ 3880315 h 3234"/>
              <a:gd name="T36" fmla="*/ 1126924 w 1518"/>
              <a:gd name="T37" fmla="*/ 4148765 h 3234"/>
              <a:gd name="T38" fmla="*/ 1187839 w 1518"/>
              <a:gd name="T39" fmla="*/ 4108091 h 3234"/>
              <a:gd name="T40" fmla="*/ 1248754 w 1518"/>
              <a:gd name="T41" fmla="*/ 3945394 h 3234"/>
              <a:gd name="T42" fmla="*/ 1309669 w 1518"/>
              <a:gd name="T43" fmla="*/ 4091821 h 3234"/>
              <a:gd name="T44" fmla="*/ 1370583 w 1518"/>
              <a:gd name="T45" fmla="*/ 4116226 h 3234"/>
              <a:gd name="T46" fmla="*/ 1431498 w 1518"/>
              <a:gd name="T47" fmla="*/ 3969799 h 3234"/>
              <a:gd name="T48" fmla="*/ 1492413 w 1518"/>
              <a:gd name="T49" fmla="*/ 4059282 h 3234"/>
              <a:gd name="T50" fmla="*/ 1553328 w 1518"/>
              <a:gd name="T51" fmla="*/ 4124360 h 3234"/>
              <a:gd name="T52" fmla="*/ 1614243 w 1518"/>
              <a:gd name="T53" fmla="*/ 3986068 h 3234"/>
              <a:gd name="T54" fmla="*/ 1675158 w 1518"/>
              <a:gd name="T55" fmla="*/ 4034877 h 3234"/>
              <a:gd name="T56" fmla="*/ 1736072 w 1518"/>
              <a:gd name="T57" fmla="*/ 4148765 h 3234"/>
              <a:gd name="T58" fmla="*/ 1796987 w 1518"/>
              <a:gd name="T59" fmla="*/ 3994203 h 3234"/>
              <a:gd name="T60" fmla="*/ 1857902 w 1518"/>
              <a:gd name="T61" fmla="*/ 3994203 h 3234"/>
              <a:gd name="T62" fmla="*/ 1918817 w 1518"/>
              <a:gd name="T63" fmla="*/ 4181304 h 3234"/>
              <a:gd name="T64" fmla="*/ 1979732 w 1518"/>
              <a:gd name="T65" fmla="*/ 4002338 h 3234"/>
              <a:gd name="T66" fmla="*/ 2040647 w 1518"/>
              <a:gd name="T67" fmla="*/ 3904720 h 3234"/>
              <a:gd name="T68" fmla="*/ 2101561 w 1518"/>
              <a:gd name="T69" fmla="*/ 4344001 h 3234"/>
              <a:gd name="T70" fmla="*/ 2162476 w 1518"/>
              <a:gd name="T71" fmla="*/ 3896585 h 3234"/>
              <a:gd name="T72" fmla="*/ 2223391 w 1518"/>
              <a:gd name="T73" fmla="*/ 1838472 h 3234"/>
              <a:gd name="T74" fmla="*/ 2284306 w 1518"/>
              <a:gd name="T75" fmla="*/ 162697 h 3234"/>
              <a:gd name="T76" fmla="*/ 2345221 w 1518"/>
              <a:gd name="T77" fmla="*/ 170831 h 3234"/>
              <a:gd name="T78" fmla="*/ 2406135 w 1518"/>
              <a:gd name="T79" fmla="*/ 520629 h 3234"/>
              <a:gd name="T80" fmla="*/ 2467050 w 1518"/>
              <a:gd name="T81" fmla="*/ 292854 h 3234"/>
              <a:gd name="T82" fmla="*/ 2527965 w 1518"/>
              <a:gd name="T83" fmla="*/ 235910 h 32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18" h="3234">
                <a:moveTo>
                  <a:pt x="0" y="180"/>
                </a:moveTo>
                <a:lnTo>
                  <a:pt x="12" y="192"/>
                </a:lnTo>
                <a:lnTo>
                  <a:pt x="24" y="228"/>
                </a:lnTo>
                <a:lnTo>
                  <a:pt x="36" y="270"/>
                </a:lnTo>
                <a:lnTo>
                  <a:pt x="48" y="300"/>
                </a:lnTo>
                <a:lnTo>
                  <a:pt x="60" y="312"/>
                </a:lnTo>
                <a:lnTo>
                  <a:pt x="72" y="294"/>
                </a:lnTo>
                <a:lnTo>
                  <a:pt x="84" y="252"/>
                </a:lnTo>
                <a:lnTo>
                  <a:pt x="96" y="216"/>
                </a:lnTo>
                <a:lnTo>
                  <a:pt x="108" y="192"/>
                </a:lnTo>
                <a:lnTo>
                  <a:pt x="120" y="186"/>
                </a:lnTo>
                <a:lnTo>
                  <a:pt x="132" y="210"/>
                </a:lnTo>
                <a:lnTo>
                  <a:pt x="144" y="252"/>
                </a:lnTo>
                <a:lnTo>
                  <a:pt x="156" y="288"/>
                </a:lnTo>
                <a:lnTo>
                  <a:pt x="168" y="312"/>
                </a:lnTo>
                <a:lnTo>
                  <a:pt x="180" y="306"/>
                </a:lnTo>
                <a:lnTo>
                  <a:pt x="192" y="276"/>
                </a:lnTo>
                <a:lnTo>
                  <a:pt x="204" y="234"/>
                </a:lnTo>
                <a:lnTo>
                  <a:pt x="216" y="192"/>
                </a:lnTo>
                <a:lnTo>
                  <a:pt x="228" y="180"/>
                </a:lnTo>
                <a:lnTo>
                  <a:pt x="240" y="192"/>
                </a:lnTo>
                <a:lnTo>
                  <a:pt x="252" y="228"/>
                </a:lnTo>
                <a:lnTo>
                  <a:pt x="264" y="276"/>
                </a:lnTo>
                <a:lnTo>
                  <a:pt x="276" y="312"/>
                </a:lnTo>
                <a:lnTo>
                  <a:pt x="288" y="324"/>
                </a:lnTo>
                <a:lnTo>
                  <a:pt x="300" y="306"/>
                </a:lnTo>
                <a:lnTo>
                  <a:pt x="312" y="252"/>
                </a:lnTo>
                <a:lnTo>
                  <a:pt x="324" y="198"/>
                </a:lnTo>
                <a:lnTo>
                  <a:pt x="336" y="156"/>
                </a:lnTo>
                <a:lnTo>
                  <a:pt x="342" y="150"/>
                </a:lnTo>
                <a:lnTo>
                  <a:pt x="354" y="192"/>
                </a:lnTo>
                <a:lnTo>
                  <a:pt x="366" y="264"/>
                </a:lnTo>
                <a:lnTo>
                  <a:pt x="378" y="336"/>
                </a:lnTo>
                <a:lnTo>
                  <a:pt x="390" y="384"/>
                </a:lnTo>
                <a:lnTo>
                  <a:pt x="402" y="372"/>
                </a:lnTo>
                <a:lnTo>
                  <a:pt x="414" y="300"/>
                </a:lnTo>
                <a:lnTo>
                  <a:pt x="426" y="180"/>
                </a:lnTo>
                <a:lnTo>
                  <a:pt x="438" y="60"/>
                </a:lnTo>
                <a:lnTo>
                  <a:pt x="450" y="0"/>
                </a:lnTo>
                <a:lnTo>
                  <a:pt x="462" y="54"/>
                </a:lnTo>
                <a:lnTo>
                  <a:pt x="474" y="258"/>
                </a:lnTo>
                <a:lnTo>
                  <a:pt x="486" y="624"/>
                </a:lnTo>
                <a:lnTo>
                  <a:pt x="498" y="1122"/>
                </a:lnTo>
                <a:lnTo>
                  <a:pt x="510" y="1692"/>
                </a:lnTo>
                <a:lnTo>
                  <a:pt x="522" y="2244"/>
                </a:lnTo>
                <a:lnTo>
                  <a:pt x="534" y="2718"/>
                </a:lnTo>
                <a:lnTo>
                  <a:pt x="546" y="3042"/>
                </a:lnTo>
                <a:lnTo>
                  <a:pt x="558" y="3210"/>
                </a:lnTo>
                <a:lnTo>
                  <a:pt x="570" y="3228"/>
                </a:lnTo>
                <a:lnTo>
                  <a:pt x="582" y="3150"/>
                </a:lnTo>
                <a:lnTo>
                  <a:pt x="594" y="3024"/>
                </a:lnTo>
                <a:lnTo>
                  <a:pt x="606" y="2916"/>
                </a:lnTo>
                <a:lnTo>
                  <a:pt x="618" y="2856"/>
                </a:lnTo>
                <a:lnTo>
                  <a:pt x="630" y="2862"/>
                </a:lnTo>
                <a:lnTo>
                  <a:pt x="642" y="2916"/>
                </a:lnTo>
                <a:lnTo>
                  <a:pt x="654" y="2994"/>
                </a:lnTo>
                <a:lnTo>
                  <a:pt x="666" y="3060"/>
                </a:lnTo>
                <a:lnTo>
                  <a:pt x="678" y="3090"/>
                </a:lnTo>
                <a:lnTo>
                  <a:pt x="690" y="3072"/>
                </a:lnTo>
                <a:lnTo>
                  <a:pt x="702" y="3030"/>
                </a:lnTo>
                <a:lnTo>
                  <a:pt x="714" y="2970"/>
                </a:lnTo>
                <a:lnTo>
                  <a:pt x="726" y="2928"/>
                </a:lnTo>
                <a:lnTo>
                  <a:pt x="738" y="2910"/>
                </a:lnTo>
                <a:lnTo>
                  <a:pt x="750" y="2928"/>
                </a:lnTo>
                <a:lnTo>
                  <a:pt x="762" y="2970"/>
                </a:lnTo>
                <a:lnTo>
                  <a:pt x="774" y="3018"/>
                </a:lnTo>
                <a:lnTo>
                  <a:pt x="786" y="3054"/>
                </a:lnTo>
                <a:lnTo>
                  <a:pt x="798" y="3060"/>
                </a:lnTo>
                <a:lnTo>
                  <a:pt x="810" y="3036"/>
                </a:lnTo>
                <a:lnTo>
                  <a:pt x="822" y="2994"/>
                </a:lnTo>
                <a:lnTo>
                  <a:pt x="834" y="2952"/>
                </a:lnTo>
                <a:lnTo>
                  <a:pt x="846" y="2928"/>
                </a:lnTo>
                <a:lnTo>
                  <a:pt x="858" y="2928"/>
                </a:lnTo>
                <a:lnTo>
                  <a:pt x="870" y="2958"/>
                </a:lnTo>
                <a:lnTo>
                  <a:pt x="882" y="2994"/>
                </a:lnTo>
                <a:lnTo>
                  <a:pt x="894" y="3036"/>
                </a:lnTo>
                <a:lnTo>
                  <a:pt x="906" y="3054"/>
                </a:lnTo>
                <a:lnTo>
                  <a:pt x="918" y="3042"/>
                </a:lnTo>
                <a:lnTo>
                  <a:pt x="930" y="3012"/>
                </a:lnTo>
                <a:lnTo>
                  <a:pt x="942" y="2970"/>
                </a:lnTo>
                <a:lnTo>
                  <a:pt x="954" y="2940"/>
                </a:lnTo>
                <a:lnTo>
                  <a:pt x="966" y="2928"/>
                </a:lnTo>
                <a:lnTo>
                  <a:pt x="978" y="2940"/>
                </a:lnTo>
                <a:lnTo>
                  <a:pt x="990" y="2976"/>
                </a:lnTo>
                <a:lnTo>
                  <a:pt x="1002" y="3018"/>
                </a:lnTo>
                <a:lnTo>
                  <a:pt x="1014" y="3048"/>
                </a:lnTo>
                <a:lnTo>
                  <a:pt x="1026" y="3060"/>
                </a:lnTo>
                <a:lnTo>
                  <a:pt x="1038" y="3036"/>
                </a:lnTo>
                <a:lnTo>
                  <a:pt x="1050" y="2994"/>
                </a:lnTo>
                <a:lnTo>
                  <a:pt x="1062" y="2946"/>
                </a:lnTo>
                <a:lnTo>
                  <a:pt x="1074" y="2916"/>
                </a:lnTo>
                <a:lnTo>
                  <a:pt x="1086" y="2916"/>
                </a:lnTo>
                <a:lnTo>
                  <a:pt x="1098" y="2946"/>
                </a:lnTo>
                <a:lnTo>
                  <a:pt x="1110" y="3006"/>
                </a:lnTo>
                <a:lnTo>
                  <a:pt x="1122" y="3060"/>
                </a:lnTo>
                <a:lnTo>
                  <a:pt x="1134" y="3084"/>
                </a:lnTo>
                <a:lnTo>
                  <a:pt x="1146" y="3078"/>
                </a:lnTo>
                <a:lnTo>
                  <a:pt x="1158" y="3024"/>
                </a:lnTo>
                <a:lnTo>
                  <a:pt x="1170" y="2952"/>
                </a:lnTo>
                <a:lnTo>
                  <a:pt x="1182" y="2880"/>
                </a:lnTo>
                <a:lnTo>
                  <a:pt x="1194" y="2850"/>
                </a:lnTo>
                <a:lnTo>
                  <a:pt x="1206" y="2880"/>
                </a:lnTo>
                <a:lnTo>
                  <a:pt x="1218" y="2976"/>
                </a:lnTo>
                <a:lnTo>
                  <a:pt x="1230" y="3096"/>
                </a:lnTo>
                <a:lnTo>
                  <a:pt x="1242" y="3204"/>
                </a:lnTo>
                <a:lnTo>
                  <a:pt x="1254" y="3234"/>
                </a:lnTo>
                <a:lnTo>
                  <a:pt x="1266" y="3132"/>
                </a:lnTo>
                <a:lnTo>
                  <a:pt x="1278" y="2874"/>
                </a:lnTo>
                <a:lnTo>
                  <a:pt x="1290" y="2460"/>
                </a:lnTo>
                <a:lnTo>
                  <a:pt x="1302" y="1932"/>
                </a:lnTo>
                <a:lnTo>
                  <a:pt x="1314" y="1356"/>
                </a:lnTo>
                <a:lnTo>
                  <a:pt x="1326" y="822"/>
                </a:lnTo>
                <a:lnTo>
                  <a:pt x="1338" y="396"/>
                </a:lnTo>
                <a:lnTo>
                  <a:pt x="1350" y="120"/>
                </a:lnTo>
                <a:lnTo>
                  <a:pt x="1362" y="6"/>
                </a:lnTo>
                <a:lnTo>
                  <a:pt x="1374" y="24"/>
                </a:lnTo>
                <a:lnTo>
                  <a:pt x="1386" y="126"/>
                </a:lnTo>
                <a:lnTo>
                  <a:pt x="1398" y="252"/>
                </a:lnTo>
                <a:lnTo>
                  <a:pt x="1410" y="348"/>
                </a:lnTo>
                <a:lnTo>
                  <a:pt x="1422" y="384"/>
                </a:lnTo>
                <a:lnTo>
                  <a:pt x="1434" y="360"/>
                </a:lnTo>
                <a:lnTo>
                  <a:pt x="1446" y="294"/>
                </a:lnTo>
                <a:lnTo>
                  <a:pt x="1458" y="216"/>
                </a:lnTo>
                <a:lnTo>
                  <a:pt x="1470" y="162"/>
                </a:lnTo>
                <a:lnTo>
                  <a:pt x="1482" y="150"/>
                </a:lnTo>
                <a:lnTo>
                  <a:pt x="1494" y="174"/>
                </a:lnTo>
                <a:lnTo>
                  <a:pt x="1506" y="228"/>
                </a:lnTo>
                <a:lnTo>
                  <a:pt x="1518" y="28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550" name="Freeform 81"/>
          <p:cNvSpPr>
            <a:spLocks/>
          </p:cNvSpPr>
          <p:nvPr/>
        </p:nvSpPr>
        <p:spPr bwMode="auto">
          <a:xfrm>
            <a:off x="8628063" y="1846263"/>
            <a:ext cx="731837" cy="236537"/>
          </a:xfrm>
          <a:custGeom>
            <a:avLst/>
            <a:gdLst>
              <a:gd name="T0" fmla="*/ 0 w 461"/>
              <a:gd name="T1" fmla="*/ 179387 h 149"/>
              <a:gd name="T2" fmla="*/ 20637 w 461"/>
              <a:gd name="T3" fmla="*/ 228600 h 149"/>
              <a:gd name="T4" fmla="*/ 41275 w 461"/>
              <a:gd name="T5" fmla="*/ 236537 h 149"/>
              <a:gd name="T6" fmla="*/ 60325 w 461"/>
              <a:gd name="T7" fmla="*/ 195262 h 149"/>
              <a:gd name="T8" fmla="*/ 80962 w 461"/>
              <a:gd name="T9" fmla="*/ 138112 h 149"/>
              <a:gd name="T10" fmla="*/ 101600 w 461"/>
              <a:gd name="T11" fmla="*/ 73025 h 149"/>
              <a:gd name="T12" fmla="*/ 122237 w 461"/>
              <a:gd name="T13" fmla="*/ 41275 h 149"/>
              <a:gd name="T14" fmla="*/ 142875 w 461"/>
              <a:gd name="T15" fmla="*/ 49212 h 149"/>
              <a:gd name="T16" fmla="*/ 163512 w 461"/>
              <a:gd name="T17" fmla="*/ 88900 h 149"/>
              <a:gd name="T18" fmla="*/ 182562 w 461"/>
              <a:gd name="T19" fmla="*/ 146050 h 149"/>
              <a:gd name="T20" fmla="*/ 203200 w 461"/>
              <a:gd name="T21" fmla="*/ 195262 h 149"/>
              <a:gd name="T22" fmla="*/ 223837 w 461"/>
              <a:gd name="T23" fmla="*/ 219075 h 149"/>
              <a:gd name="T24" fmla="*/ 244475 w 461"/>
              <a:gd name="T25" fmla="*/ 203200 h 149"/>
              <a:gd name="T26" fmla="*/ 265112 w 461"/>
              <a:gd name="T27" fmla="*/ 163512 h 149"/>
              <a:gd name="T28" fmla="*/ 284162 w 461"/>
              <a:gd name="T29" fmla="*/ 106362 h 149"/>
              <a:gd name="T30" fmla="*/ 304800 w 461"/>
              <a:gd name="T31" fmla="*/ 65087 h 149"/>
              <a:gd name="T32" fmla="*/ 325437 w 461"/>
              <a:gd name="T33" fmla="*/ 49212 h 149"/>
              <a:gd name="T34" fmla="*/ 346075 w 461"/>
              <a:gd name="T35" fmla="*/ 73025 h 149"/>
              <a:gd name="T36" fmla="*/ 366712 w 461"/>
              <a:gd name="T37" fmla="*/ 122237 h 149"/>
              <a:gd name="T38" fmla="*/ 387350 w 461"/>
              <a:gd name="T39" fmla="*/ 171450 h 149"/>
              <a:gd name="T40" fmla="*/ 406400 w 461"/>
              <a:gd name="T41" fmla="*/ 211137 h 149"/>
              <a:gd name="T42" fmla="*/ 427037 w 461"/>
              <a:gd name="T43" fmla="*/ 219075 h 149"/>
              <a:gd name="T44" fmla="*/ 447675 w 461"/>
              <a:gd name="T45" fmla="*/ 187325 h 149"/>
              <a:gd name="T46" fmla="*/ 468312 w 461"/>
              <a:gd name="T47" fmla="*/ 130175 h 149"/>
              <a:gd name="T48" fmla="*/ 488950 w 461"/>
              <a:gd name="T49" fmla="*/ 73025 h 149"/>
              <a:gd name="T50" fmla="*/ 508000 w 461"/>
              <a:gd name="T51" fmla="*/ 41275 h 149"/>
              <a:gd name="T52" fmla="*/ 528637 w 461"/>
              <a:gd name="T53" fmla="*/ 49212 h 149"/>
              <a:gd name="T54" fmla="*/ 549275 w 461"/>
              <a:gd name="T55" fmla="*/ 88900 h 149"/>
              <a:gd name="T56" fmla="*/ 569912 w 461"/>
              <a:gd name="T57" fmla="*/ 153987 h 149"/>
              <a:gd name="T58" fmla="*/ 590550 w 461"/>
              <a:gd name="T59" fmla="*/ 211137 h 149"/>
              <a:gd name="T60" fmla="*/ 611187 w 461"/>
              <a:gd name="T61" fmla="*/ 236537 h 149"/>
              <a:gd name="T62" fmla="*/ 630237 w 461"/>
              <a:gd name="T63" fmla="*/ 219075 h 149"/>
              <a:gd name="T64" fmla="*/ 650875 w 461"/>
              <a:gd name="T65" fmla="*/ 163512 h 149"/>
              <a:gd name="T66" fmla="*/ 671512 w 461"/>
              <a:gd name="T67" fmla="*/ 88900 h 149"/>
              <a:gd name="T68" fmla="*/ 692150 w 461"/>
              <a:gd name="T69" fmla="*/ 23812 h 149"/>
              <a:gd name="T70" fmla="*/ 712787 w 461"/>
              <a:gd name="T71" fmla="*/ 0 h 149"/>
              <a:gd name="T72" fmla="*/ 731837 w 461"/>
              <a:gd name="T73" fmla="*/ 33337 h 1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61" h="149">
                <a:moveTo>
                  <a:pt x="0" y="113"/>
                </a:moveTo>
                <a:lnTo>
                  <a:pt x="13" y="144"/>
                </a:lnTo>
                <a:lnTo>
                  <a:pt x="26" y="149"/>
                </a:lnTo>
                <a:lnTo>
                  <a:pt x="38" y="123"/>
                </a:lnTo>
                <a:lnTo>
                  <a:pt x="51" y="87"/>
                </a:lnTo>
                <a:lnTo>
                  <a:pt x="64" y="46"/>
                </a:lnTo>
                <a:lnTo>
                  <a:pt x="77" y="26"/>
                </a:lnTo>
                <a:lnTo>
                  <a:pt x="90" y="31"/>
                </a:lnTo>
                <a:lnTo>
                  <a:pt x="103" y="56"/>
                </a:lnTo>
                <a:lnTo>
                  <a:pt x="115" y="92"/>
                </a:lnTo>
                <a:lnTo>
                  <a:pt x="128" y="123"/>
                </a:lnTo>
                <a:lnTo>
                  <a:pt x="141" y="138"/>
                </a:lnTo>
                <a:lnTo>
                  <a:pt x="154" y="128"/>
                </a:lnTo>
                <a:lnTo>
                  <a:pt x="167" y="103"/>
                </a:lnTo>
                <a:lnTo>
                  <a:pt x="179" y="67"/>
                </a:lnTo>
                <a:lnTo>
                  <a:pt x="192" y="41"/>
                </a:lnTo>
                <a:lnTo>
                  <a:pt x="205" y="31"/>
                </a:lnTo>
                <a:lnTo>
                  <a:pt x="218" y="46"/>
                </a:lnTo>
                <a:lnTo>
                  <a:pt x="231" y="77"/>
                </a:lnTo>
                <a:lnTo>
                  <a:pt x="244" y="108"/>
                </a:lnTo>
                <a:lnTo>
                  <a:pt x="256" y="133"/>
                </a:lnTo>
                <a:lnTo>
                  <a:pt x="269" y="138"/>
                </a:lnTo>
                <a:lnTo>
                  <a:pt x="282" y="118"/>
                </a:lnTo>
                <a:lnTo>
                  <a:pt x="295" y="82"/>
                </a:lnTo>
                <a:lnTo>
                  <a:pt x="308" y="46"/>
                </a:lnTo>
                <a:lnTo>
                  <a:pt x="320" y="26"/>
                </a:lnTo>
                <a:lnTo>
                  <a:pt x="333" y="31"/>
                </a:lnTo>
                <a:lnTo>
                  <a:pt x="346" y="56"/>
                </a:lnTo>
                <a:lnTo>
                  <a:pt x="359" y="97"/>
                </a:lnTo>
                <a:lnTo>
                  <a:pt x="372" y="133"/>
                </a:lnTo>
                <a:lnTo>
                  <a:pt x="385" y="149"/>
                </a:lnTo>
                <a:lnTo>
                  <a:pt x="397" y="138"/>
                </a:lnTo>
                <a:lnTo>
                  <a:pt x="410" y="103"/>
                </a:lnTo>
                <a:lnTo>
                  <a:pt x="423" y="56"/>
                </a:lnTo>
                <a:lnTo>
                  <a:pt x="436" y="15"/>
                </a:lnTo>
                <a:lnTo>
                  <a:pt x="449" y="0"/>
                </a:lnTo>
                <a:lnTo>
                  <a:pt x="461" y="2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5551" name="Group 82"/>
          <p:cNvGrpSpPr>
            <a:grpSpLocks/>
          </p:cNvGrpSpPr>
          <p:nvPr/>
        </p:nvGrpSpPr>
        <p:grpSpPr bwMode="auto">
          <a:xfrm>
            <a:off x="7643813" y="319088"/>
            <a:ext cx="1957387" cy="1116012"/>
            <a:chOff x="3662" y="0"/>
            <a:chExt cx="1221" cy="916"/>
          </a:xfrm>
        </p:grpSpPr>
        <p:sp>
          <p:nvSpPr>
            <p:cNvPr id="105557" name="AutoShape 83"/>
            <p:cNvSpPr>
              <a:spLocks noChangeAspect="1" noChangeArrowheads="1" noTextEdit="1"/>
            </p:cNvSpPr>
            <p:nvPr/>
          </p:nvSpPr>
          <p:spPr bwMode="auto">
            <a:xfrm>
              <a:off x="3662" y="0"/>
              <a:ext cx="1221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58" name="Rectangle 84"/>
            <p:cNvSpPr>
              <a:spLocks noChangeArrowheads="1"/>
            </p:cNvSpPr>
            <p:nvPr/>
          </p:nvSpPr>
          <p:spPr bwMode="auto">
            <a:xfrm>
              <a:off x="3821" y="70"/>
              <a:ext cx="946" cy="7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altLang="fr-FR" sz="2400"/>
            </a:p>
          </p:txBody>
        </p:sp>
        <p:sp>
          <p:nvSpPr>
            <p:cNvPr id="105559" name="Rectangle 85"/>
            <p:cNvSpPr>
              <a:spLocks noChangeArrowheads="1"/>
            </p:cNvSpPr>
            <p:nvPr/>
          </p:nvSpPr>
          <p:spPr bwMode="auto">
            <a:xfrm>
              <a:off x="3821" y="70"/>
              <a:ext cx="946" cy="74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05560" name="Line 86"/>
            <p:cNvSpPr>
              <a:spLocks noChangeShapeType="1"/>
            </p:cNvSpPr>
            <p:nvPr/>
          </p:nvSpPr>
          <p:spPr bwMode="auto">
            <a:xfrm>
              <a:off x="3821" y="70"/>
              <a:ext cx="9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1" name="Freeform 87"/>
            <p:cNvSpPr>
              <a:spLocks/>
            </p:cNvSpPr>
            <p:nvPr/>
          </p:nvSpPr>
          <p:spPr bwMode="auto">
            <a:xfrm>
              <a:off x="3821" y="70"/>
              <a:ext cx="946" cy="746"/>
            </a:xfrm>
            <a:custGeom>
              <a:avLst/>
              <a:gdLst>
                <a:gd name="T0" fmla="*/ 0 w 434"/>
                <a:gd name="T1" fmla="*/ 746 h 342"/>
                <a:gd name="T2" fmla="*/ 946 w 434"/>
                <a:gd name="T3" fmla="*/ 746 h 342"/>
                <a:gd name="T4" fmla="*/ 946 w 434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342">
                  <a:moveTo>
                    <a:pt x="0" y="342"/>
                  </a:moveTo>
                  <a:lnTo>
                    <a:pt x="434" y="342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2" name="Line 88"/>
            <p:cNvSpPr>
              <a:spLocks noChangeShapeType="1"/>
            </p:cNvSpPr>
            <p:nvPr/>
          </p:nvSpPr>
          <p:spPr bwMode="auto">
            <a:xfrm flipV="1">
              <a:off x="3821" y="70"/>
              <a:ext cx="1" cy="7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3" name="Line 89"/>
            <p:cNvSpPr>
              <a:spLocks noChangeShapeType="1"/>
            </p:cNvSpPr>
            <p:nvPr/>
          </p:nvSpPr>
          <p:spPr bwMode="auto">
            <a:xfrm>
              <a:off x="3821" y="816"/>
              <a:ext cx="9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4" name="Line 90"/>
            <p:cNvSpPr>
              <a:spLocks noChangeShapeType="1"/>
            </p:cNvSpPr>
            <p:nvPr/>
          </p:nvSpPr>
          <p:spPr bwMode="auto">
            <a:xfrm flipV="1">
              <a:off x="3821" y="70"/>
              <a:ext cx="1" cy="7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5" name="Line 91"/>
            <p:cNvSpPr>
              <a:spLocks noChangeShapeType="1"/>
            </p:cNvSpPr>
            <p:nvPr/>
          </p:nvSpPr>
          <p:spPr bwMode="auto">
            <a:xfrm flipV="1">
              <a:off x="3821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6" name="Line 92"/>
            <p:cNvSpPr>
              <a:spLocks noChangeShapeType="1"/>
            </p:cNvSpPr>
            <p:nvPr/>
          </p:nvSpPr>
          <p:spPr bwMode="auto">
            <a:xfrm>
              <a:off x="3821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7" name="Rectangle 93"/>
            <p:cNvSpPr>
              <a:spLocks noChangeArrowheads="1"/>
            </p:cNvSpPr>
            <p:nvPr/>
          </p:nvSpPr>
          <p:spPr bwMode="auto">
            <a:xfrm>
              <a:off x="3815" y="822"/>
              <a:ext cx="1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altLang="fr-FR" sz="2400"/>
            </a:p>
          </p:txBody>
        </p:sp>
        <p:sp>
          <p:nvSpPr>
            <p:cNvPr id="105568" name="Line 94"/>
            <p:cNvSpPr>
              <a:spLocks noChangeShapeType="1"/>
            </p:cNvSpPr>
            <p:nvPr/>
          </p:nvSpPr>
          <p:spPr bwMode="auto">
            <a:xfrm flipV="1">
              <a:off x="3956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69" name="Line 95"/>
            <p:cNvSpPr>
              <a:spLocks noChangeShapeType="1"/>
            </p:cNvSpPr>
            <p:nvPr/>
          </p:nvSpPr>
          <p:spPr bwMode="auto">
            <a:xfrm>
              <a:off x="3956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0" name="Rectangle 96"/>
            <p:cNvSpPr>
              <a:spLocks noChangeArrowheads="1"/>
            </p:cNvSpPr>
            <p:nvPr/>
          </p:nvSpPr>
          <p:spPr bwMode="auto">
            <a:xfrm>
              <a:off x="3950" y="822"/>
              <a:ext cx="1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altLang="fr-FR" sz="2400"/>
            </a:p>
          </p:txBody>
        </p:sp>
        <p:sp>
          <p:nvSpPr>
            <p:cNvPr id="105571" name="Line 97"/>
            <p:cNvSpPr>
              <a:spLocks noChangeShapeType="1"/>
            </p:cNvSpPr>
            <p:nvPr/>
          </p:nvSpPr>
          <p:spPr bwMode="auto">
            <a:xfrm flipV="1">
              <a:off x="4092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2" name="Line 98"/>
            <p:cNvSpPr>
              <a:spLocks noChangeShapeType="1"/>
            </p:cNvSpPr>
            <p:nvPr/>
          </p:nvSpPr>
          <p:spPr bwMode="auto">
            <a:xfrm>
              <a:off x="4092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3" name="Rectangle 99"/>
            <p:cNvSpPr>
              <a:spLocks noChangeArrowheads="1"/>
            </p:cNvSpPr>
            <p:nvPr/>
          </p:nvSpPr>
          <p:spPr bwMode="auto">
            <a:xfrm>
              <a:off x="4085" y="822"/>
              <a:ext cx="1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altLang="fr-FR" sz="2400"/>
            </a:p>
          </p:txBody>
        </p:sp>
        <p:sp>
          <p:nvSpPr>
            <p:cNvPr id="105574" name="Line 100"/>
            <p:cNvSpPr>
              <a:spLocks noChangeShapeType="1"/>
            </p:cNvSpPr>
            <p:nvPr/>
          </p:nvSpPr>
          <p:spPr bwMode="auto">
            <a:xfrm flipV="1">
              <a:off x="4227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5" name="Line 101"/>
            <p:cNvSpPr>
              <a:spLocks noChangeShapeType="1"/>
            </p:cNvSpPr>
            <p:nvPr/>
          </p:nvSpPr>
          <p:spPr bwMode="auto">
            <a:xfrm>
              <a:off x="4227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6" name="Rectangle 102"/>
            <p:cNvSpPr>
              <a:spLocks noChangeArrowheads="1"/>
            </p:cNvSpPr>
            <p:nvPr/>
          </p:nvSpPr>
          <p:spPr bwMode="auto">
            <a:xfrm>
              <a:off x="4220" y="822"/>
              <a:ext cx="17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US" altLang="fr-FR" sz="2400"/>
            </a:p>
          </p:txBody>
        </p:sp>
        <p:sp>
          <p:nvSpPr>
            <p:cNvPr id="105577" name="Line 103"/>
            <p:cNvSpPr>
              <a:spLocks noChangeShapeType="1"/>
            </p:cNvSpPr>
            <p:nvPr/>
          </p:nvSpPr>
          <p:spPr bwMode="auto">
            <a:xfrm flipV="1">
              <a:off x="4362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8" name="Line 104"/>
            <p:cNvSpPr>
              <a:spLocks noChangeShapeType="1"/>
            </p:cNvSpPr>
            <p:nvPr/>
          </p:nvSpPr>
          <p:spPr bwMode="auto">
            <a:xfrm>
              <a:off x="4362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79" name="Rectangle 105"/>
            <p:cNvSpPr>
              <a:spLocks noChangeArrowheads="1"/>
            </p:cNvSpPr>
            <p:nvPr/>
          </p:nvSpPr>
          <p:spPr bwMode="auto">
            <a:xfrm>
              <a:off x="4355" y="822"/>
              <a:ext cx="1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8</a:t>
              </a:r>
              <a:endParaRPr lang="en-US" altLang="fr-FR" sz="2400"/>
            </a:p>
          </p:txBody>
        </p:sp>
        <p:sp>
          <p:nvSpPr>
            <p:cNvPr id="105580" name="Line 106"/>
            <p:cNvSpPr>
              <a:spLocks noChangeShapeType="1"/>
            </p:cNvSpPr>
            <p:nvPr/>
          </p:nvSpPr>
          <p:spPr bwMode="auto">
            <a:xfrm flipV="1">
              <a:off x="4497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81" name="Line 107"/>
            <p:cNvSpPr>
              <a:spLocks noChangeShapeType="1"/>
            </p:cNvSpPr>
            <p:nvPr/>
          </p:nvSpPr>
          <p:spPr bwMode="auto">
            <a:xfrm>
              <a:off x="4497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82" name="Rectangle 108"/>
            <p:cNvSpPr>
              <a:spLocks noChangeArrowheads="1"/>
            </p:cNvSpPr>
            <p:nvPr/>
          </p:nvSpPr>
          <p:spPr bwMode="auto">
            <a:xfrm>
              <a:off x="4482" y="822"/>
              <a:ext cx="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altLang="fr-FR" sz="2400"/>
            </a:p>
          </p:txBody>
        </p:sp>
        <p:sp>
          <p:nvSpPr>
            <p:cNvPr id="105583" name="Line 109"/>
            <p:cNvSpPr>
              <a:spLocks noChangeShapeType="1"/>
            </p:cNvSpPr>
            <p:nvPr/>
          </p:nvSpPr>
          <p:spPr bwMode="auto">
            <a:xfrm flipV="1">
              <a:off x="4632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84" name="Line 110"/>
            <p:cNvSpPr>
              <a:spLocks noChangeShapeType="1"/>
            </p:cNvSpPr>
            <p:nvPr/>
          </p:nvSpPr>
          <p:spPr bwMode="auto">
            <a:xfrm>
              <a:off x="4632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85" name="Rectangle 111"/>
            <p:cNvSpPr>
              <a:spLocks noChangeArrowheads="1"/>
            </p:cNvSpPr>
            <p:nvPr/>
          </p:nvSpPr>
          <p:spPr bwMode="auto">
            <a:xfrm>
              <a:off x="4617" y="822"/>
              <a:ext cx="35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12</a:t>
              </a:r>
              <a:endParaRPr lang="en-US" altLang="fr-FR" sz="2400"/>
            </a:p>
          </p:txBody>
        </p:sp>
        <p:sp>
          <p:nvSpPr>
            <p:cNvPr id="105586" name="Line 112"/>
            <p:cNvSpPr>
              <a:spLocks noChangeShapeType="1"/>
            </p:cNvSpPr>
            <p:nvPr/>
          </p:nvSpPr>
          <p:spPr bwMode="auto">
            <a:xfrm flipV="1">
              <a:off x="4767" y="80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87" name="Line 113"/>
            <p:cNvSpPr>
              <a:spLocks noChangeShapeType="1"/>
            </p:cNvSpPr>
            <p:nvPr/>
          </p:nvSpPr>
          <p:spPr bwMode="auto">
            <a:xfrm>
              <a:off x="4767" y="70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88" name="Rectangle 114"/>
            <p:cNvSpPr>
              <a:spLocks noChangeArrowheads="1"/>
            </p:cNvSpPr>
            <p:nvPr/>
          </p:nvSpPr>
          <p:spPr bwMode="auto">
            <a:xfrm>
              <a:off x="4752" y="822"/>
              <a:ext cx="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14</a:t>
              </a:r>
              <a:endParaRPr lang="en-US" altLang="fr-FR" sz="2400"/>
            </a:p>
          </p:txBody>
        </p:sp>
        <p:sp>
          <p:nvSpPr>
            <p:cNvPr id="105589" name="Line 115"/>
            <p:cNvSpPr>
              <a:spLocks noChangeShapeType="1"/>
            </p:cNvSpPr>
            <p:nvPr/>
          </p:nvSpPr>
          <p:spPr bwMode="auto">
            <a:xfrm>
              <a:off x="3821" y="81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0" name="Line 116"/>
            <p:cNvSpPr>
              <a:spLocks noChangeShapeType="1"/>
            </p:cNvSpPr>
            <p:nvPr/>
          </p:nvSpPr>
          <p:spPr bwMode="auto">
            <a:xfrm flipH="1">
              <a:off x="4757" y="81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1" name="Rectangle 117"/>
            <p:cNvSpPr>
              <a:spLocks noChangeArrowheads="1"/>
            </p:cNvSpPr>
            <p:nvPr/>
          </p:nvSpPr>
          <p:spPr bwMode="auto">
            <a:xfrm>
              <a:off x="3797" y="797"/>
              <a:ext cx="18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altLang="fr-FR" sz="2400"/>
            </a:p>
          </p:txBody>
        </p:sp>
        <p:sp>
          <p:nvSpPr>
            <p:cNvPr id="105592" name="Line 118"/>
            <p:cNvSpPr>
              <a:spLocks noChangeShapeType="1"/>
            </p:cNvSpPr>
            <p:nvPr/>
          </p:nvSpPr>
          <p:spPr bwMode="auto">
            <a:xfrm>
              <a:off x="3821" y="70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3" name="Line 119"/>
            <p:cNvSpPr>
              <a:spLocks noChangeShapeType="1"/>
            </p:cNvSpPr>
            <p:nvPr/>
          </p:nvSpPr>
          <p:spPr bwMode="auto">
            <a:xfrm flipH="1">
              <a:off x="4757" y="709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4" name="Rectangle 120"/>
            <p:cNvSpPr>
              <a:spLocks noChangeArrowheads="1"/>
            </p:cNvSpPr>
            <p:nvPr/>
          </p:nvSpPr>
          <p:spPr bwMode="auto">
            <a:xfrm>
              <a:off x="3773" y="691"/>
              <a:ext cx="44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altLang="fr-FR" sz="2400"/>
            </a:p>
          </p:txBody>
        </p:sp>
        <p:sp>
          <p:nvSpPr>
            <p:cNvPr id="105595" name="Line 121"/>
            <p:cNvSpPr>
              <a:spLocks noChangeShapeType="1"/>
            </p:cNvSpPr>
            <p:nvPr/>
          </p:nvSpPr>
          <p:spPr bwMode="auto">
            <a:xfrm>
              <a:off x="3821" y="60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6" name="Line 122"/>
            <p:cNvSpPr>
              <a:spLocks noChangeShapeType="1"/>
            </p:cNvSpPr>
            <p:nvPr/>
          </p:nvSpPr>
          <p:spPr bwMode="auto">
            <a:xfrm flipH="1">
              <a:off x="4757" y="602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7" name="Rectangle 123"/>
            <p:cNvSpPr>
              <a:spLocks noChangeArrowheads="1"/>
            </p:cNvSpPr>
            <p:nvPr/>
          </p:nvSpPr>
          <p:spPr bwMode="auto">
            <a:xfrm>
              <a:off x="3773" y="584"/>
              <a:ext cx="44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altLang="fr-FR" sz="2400"/>
            </a:p>
          </p:txBody>
        </p:sp>
        <p:sp>
          <p:nvSpPr>
            <p:cNvPr id="105598" name="Line 124"/>
            <p:cNvSpPr>
              <a:spLocks noChangeShapeType="1"/>
            </p:cNvSpPr>
            <p:nvPr/>
          </p:nvSpPr>
          <p:spPr bwMode="auto">
            <a:xfrm>
              <a:off x="3821" y="495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599" name="Line 125"/>
            <p:cNvSpPr>
              <a:spLocks noChangeShapeType="1"/>
            </p:cNvSpPr>
            <p:nvPr/>
          </p:nvSpPr>
          <p:spPr bwMode="auto">
            <a:xfrm flipH="1">
              <a:off x="4757" y="495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0" name="Rectangle 126"/>
            <p:cNvSpPr>
              <a:spLocks noChangeArrowheads="1"/>
            </p:cNvSpPr>
            <p:nvPr/>
          </p:nvSpPr>
          <p:spPr bwMode="auto">
            <a:xfrm>
              <a:off x="3773" y="478"/>
              <a:ext cx="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altLang="fr-FR" sz="2400"/>
            </a:p>
          </p:txBody>
        </p:sp>
        <p:sp>
          <p:nvSpPr>
            <p:cNvPr id="105601" name="Line 127"/>
            <p:cNvSpPr>
              <a:spLocks noChangeShapeType="1"/>
            </p:cNvSpPr>
            <p:nvPr/>
          </p:nvSpPr>
          <p:spPr bwMode="auto">
            <a:xfrm>
              <a:off x="3821" y="388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2" name="Line 128"/>
            <p:cNvSpPr>
              <a:spLocks noChangeShapeType="1"/>
            </p:cNvSpPr>
            <p:nvPr/>
          </p:nvSpPr>
          <p:spPr bwMode="auto">
            <a:xfrm flipH="1">
              <a:off x="4757" y="388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3" name="Rectangle 129"/>
            <p:cNvSpPr>
              <a:spLocks noChangeArrowheads="1"/>
            </p:cNvSpPr>
            <p:nvPr/>
          </p:nvSpPr>
          <p:spPr bwMode="auto">
            <a:xfrm>
              <a:off x="3773" y="371"/>
              <a:ext cx="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altLang="fr-FR" sz="2400"/>
            </a:p>
          </p:txBody>
        </p:sp>
        <p:sp>
          <p:nvSpPr>
            <p:cNvPr id="105604" name="Line 130"/>
            <p:cNvSpPr>
              <a:spLocks noChangeShapeType="1"/>
            </p:cNvSpPr>
            <p:nvPr/>
          </p:nvSpPr>
          <p:spPr bwMode="auto">
            <a:xfrm>
              <a:off x="3821" y="28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5" name="Line 131"/>
            <p:cNvSpPr>
              <a:spLocks noChangeShapeType="1"/>
            </p:cNvSpPr>
            <p:nvPr/>
          </p:nvSpPr>
          <p:spPr bwMode="auto">
            <a:xfrm flipH="1">
              <a:off x="4757" y="281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6" name="Rectangle 132"/>
            <p:cNvSpPr>
              <a:spLocks noChangeArrowheads="1"/>
            </p:cNvSpPr>
            <p:nvPr/>
          </p:nvSpPr>
          <p:spPr bwMode="auto">
            <a:xfrm>
              <a:off x="3797" y="265"/>
              <a:ext cx="1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altLang="fr-FR" sz="2400"/>
            </a:p>
          </p:txBody>
        </p:sp>
        <p:sp>
          <p:nvSpPr>
            <p:cNvPr id="105607" name="Line 133"/>
            <p:cNvSpPr>
              <a:spLocks noChangeShapeType="1"/>
            </p:cNvSpPr>
            <p:nvPr/>
          </p:nvSpPr>
          <p:spPr bwMode="auto">
            <a:xfrm>
              <a:off x="3821" y="17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8" name="Line 134"/>
            <p:cNvSpPr>
              <a:spLocks noChangeShapeType="1"/>
            </p:cNvSpPr>
            <p:nvPr/>
          </p:nvSpPr>
          <p:spPr bwMode="auto">
            <a:xfrm flipH="1">
              <a:off x="4757" y="174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09" name="Rectangle 135"/>
            <p:cNvSpPr>
              <a:spLocks noChangeArrowheads="1"/>
            </p:cNvSpPr>
            <p:nvPr/>
          </p:nvSpPr>
          <p:spPr bwMode="auto">
            <a:xfrm>
              <a:off x="3773" y="156"/>
              <a:ext cx="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1.2</a:t>
              </a:r>
              <a:endParaRPr lang="en-US" altLang="fr-FR" sz="2400"/>
            </a:p>
          </p:txBody>
        </p:sp>
        <p:sp>
          <p:nvSpPr>
            <p:cNvPr id="105610" name="Line 136"/>
            <p:cNvSpPr>
              <a:spLocks noChangeShapeType="1"/>
            </p:cNvSpPr>
            <p:nvPr/>
          </p:nvSpPr>
          <p:spPr bwMode="auto">
            <a:xfrm>
              <a:off x="3821" y="7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11" name="Line 137"/>
            <p:cNvSpPr>
              <a:spLocks noChangeShapeType="1"/>
            </p:cNvSpPr>
            <p:nvPr/>
          </p:nvSpPr>
          <p:spPr bwMode="auto">
            <a:xfrm flipH="1">
              <a:off x="4757" y="70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12" name="Rectangle 138"/>
            <p:cNvSpPr>
              <a:spLocks noChangeArrowheads="1"/>
            </p:cNvSpPr>
            <p:nvPr/>
          </p:nvSpPr>
          <p:spPr bwMode="auto">
            <a:xfrm>
              <a:off x="3773" y="52"/>
              <a:ext cx="44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1.4</a:t>
              </a:r>
              <a:endParaRPr lang="en-US" altLang="fr-FR" sz="2400"/>
            </a:p>
          </p:txBody>
        </p:sp>
        <p:sp>
          <p:nvSpPr>
            <p:cNvPr id="105613" name="Line 139"/>
            <p:cNvSpPr>
              <a:spLocks noChangeShapeType="1"/>
            </p:cNvSpPr>
            <p:nvPr/>
          </p:nvSpPr>
          <p:spPr bwMode="auto">
            <a:xfrm>
              <a:off x="3821" y="70"/>
              <a:ext cx="9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14" name="Freeform 140"/>
            <p:cNvSpPr>
              <a:spLocks/>
            </p:cNvSpPr>
            <p:nvPr/>
          </p:nvSpPr>
          <p:spPr bwMode="auto">
            <a:xfrm>
              <a:off x="3821" y="70"/>
              <a:ext cx="946" cy="746"/>
            </a:xfrm>
            <a:custGeom>
              <a:avLst/>
              <a:gdLst>
                <a:gd name="T0" fmla="*/ 0 w 434"/>
                <a:gd name="T1" fmla="*/ 746 h 342"/>
                <a:gd name="T2" fmla="*/ 946 w 434"/>
                <a:gd name="T3" fmla="*/ 746 h 342"/>
                <a:gd name="T4" fmla="*/ 946 w 434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342">
                  <a:moveTo>
                    <a:pt x="0" y="342"/>
                  </a:moveTo>
                  <a:lnTo>
                    <a:pt x="434" y="342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15" name="Line 141"/>
            <p:cNvSpPr>
              <a:spLocks noChangeShapeType="1"/>
            </p:cNvSpPr>
            <p:nvPr/>
          </p:nvSpPr>
          <p:spPr bwMode="auto">
            <a:xfrm flipV="1">
              <a:off x="3821" y="70"/>
              <a:ext cx="1" cy="7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616" name="Freeform 142"/>
            <p:cNvSpPr>
              <a:spLocks/>
            </p:cNvSpPr>
            <p:nvPr/>
          </p:nvSpPr>
          <p:spPr bwMode="auto">
            <a:xfrm>
              <a:off x="3889" y="122"/>
              <a:ext cx="811" cy="639"/>
            </a:xfrm>
            <a:custGeom>
              <a:avLst/>
              <a:gdLst>
                <a:gd name="T0" fmla="*/ 0 w 811"/>
                <a:gd name="T1" fmla="*/ 639 h 639"/>
                <a:gd name="T2" fmla="*/ 135 w 811"/>
                <a:gd name="T3" fmla="*/ 532 h 639"/>
                <a:gd name="T4" fmla="*/ 270 w 811"/>
                <a:gd name="T5" fmla="*/ 425 h 639"/>
                <a:gd name="T6" fmla="*/ 405 w 811"/>
                <a:gd name="T7" fmla="*/ 321 h 639"/>
                <a:gd name="T8" fmla="*/ 540 w 811"/>
                <a:gd name="T9" fmla="*/ 214 h 639"/>
                <a:gd name="T10" fmla="*/ 676 w 811"/>
                <a:gd name="T11" fmla="*/ 107 h 639"/>
                <a:gd name="T12" fmla="*/ 811 w 811"/>
                <a:gd name="T13" fmla="*/ 0 h 6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" h="639">
                  <a:moveTo>
                    <a:pt x="0" y="639"/>
                  </a:moveTo>
                  <a:lnTo>
                    <a:pt x="135" y="532"/>
                  </a:lnTo>
                  <a:lnTo>
                    <a:pt x="270" y="425"/>
                  </a:lnTo>
                  <a:lnTo>
                    <a:pt x="405" y="321"/>
                  </a:lnTo>
                  <a:lnTo>
                    <a:pt x="540" y="214"/>
                  </a:lnTo>
                  <a:lnTo>
                    <a:pt x="676" y="107"/>
                  </a:lnTo>
                  <a:lnTo>
                    <a:pt x="811" y="0"/>
                  </a:lnTo>
                </a:path>
              </a:pathLst>
            </a:custGeom>
            <a:noFill/>
            <a:ln w="190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5552" name="Rectangle 143"/>
          <p:cNvSpPr>
            <a:spLocks noChangeArrowheads="1"/>
          </p:cNvSpPr>
          <p:nvPr/>
        </p:nvSpPr>
        <p:spPr bwMode="auto">
          <a:xfrm>
            <a:off x="8083550" y="574675"/>
            <a:ext cx="398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8000"/>
                </a:solidFill>
                <a:latin typeface="Symbol" pitchFamily="18" charset="2"/>
              </a:rPr>
              <a:t>j(w)</a:t>
            </a:r>
          </a:p>
        </p:txBody>
      </p:sp>
      <p:sp>
        <p:nvSpPr>
          <p:cNvPr id="105553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E259F81-6160-4755-999E-E9EF57AF298B}" type="slidenum">
              <a:rPr lang="fr-FR" altLang="fr-FR">
                <a:solidFill>
                  <a:schemeClr val="bg2"/>
                </a:solidFill>
              </a:rPr>
              <a:pPr algn="r" eaLnBrk="1" hangingPunct="1"/>
              <a:t>84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5554" name="Text Box 2"/>
          <p:cNvSpPr txBox="1">
            <a:spLocks noChangeArrowheads="1"/>
          </p:cNvSpPr>
          <p:nvPr/>
        </p:nvSpPr>
        <p:spPr bwMode="auto">
          <a:xfrm>
            <a:off x="0" y="0"/>
            <a:ext cx="926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  <p:sp>
        <p:nvSpPr>
          <p:cNvPr id="105555" name="Rectangle 3"/>
          <p:cNvSpPr>
            <a:spLocks noChangeArrowheads="1"/>
          </p:cNvSpPr>
          <p:nvPr/>
        </p:nvSpPr>
        <p:spPr bwMode="auto">
          <a:xfrm>
            <a:off x="973138" y="995363"/>
            <a:ext cx="5427662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2000">
                <a:solidFill>
                  <a:srgbClr val="CC0000"/>
                </a:solidFill>
              </a:rPr>
              <a:t>Carré filtré avec déphasage </a:t>
            </a:r>
            <a:r>
              <a:rPr lang="fr-FR" altLang="fr-FR" sz="2000" u="sng">
                <a:solidFill>
                  <a:srgbClr val="CC0000"/>
                </a:solidFill>
              </a:rPr>
              <a:t>linéaire</a:t>
            </a:r>
            <a:r>
              <a:rPr lang="fr-FR" altLang="fr-FR" sz="2000">
                <a:solidFill>
                  <a:srgbClr val="CC0000"/>
                </a:solidFill>
              </a:rPr>
              <a:t> en fct fréq</a:t>
            </a:r>
          </a:p>
        </p:txBody>
      </p:sp>
      <p:sp>
        <p:nvSpPr>
          <p:cNvPr id="105556" name="Rectangle 2"/>
          <p:cNvSpPr>
            <a:spLocks noChangeArrowheads="1"/>
          </p:cNvSpPr>
          <p:nvPr/>
        </p:nvSpPr>
        <p:spPr bwMode="auto">
          <a:xfrm>
            <a:off x="973138" y="600075"/>
            <a:ext cx="122555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2000">
                <a:solidFill>
                  <a:srgbClr val="3333FF"/>
                </a:solidFill>
              </a:rPr>
              <a:t>Carré initial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12775" y="512763"/>
            <a:ext cx="1216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2000">
                <a:solidFill>
                  <a:srgbClr val="3333FF"/>
                </a:solidFill>
              </a:rPr>
              <a:t>Carré initial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12775" y="893763"/>
            <a:ext cx="532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2000">
                <a:solidFill>
                  <a:srgbClr val="CC0000"/>
                </a:solidFill>
              </a:rPr>
              <a:t>Carré filtré avec déphasage </a:t>
            </a:r>
            <a:r>
              <a:rPr lang="fr-FR" altLang="fr-FR" sz="2000" b="1" u="sng">
                <a:solidFill>
                  <a:srgbClr val="CC0000"/>
                </a:solidFill>
              </a:rPr>
              <a:t>NON</a:t>
            </a:r>
            <a:r>
              <a:rPr lang="fr-FR" altLang="fr-FR" sz="2000">
                <a:solidFill>
                  <a:srgbClr val="CC0000"/>
                </a:solidFill>
              </a:rPr>
              <a:t> </a:t>
            </a:r>
            <a:r>
              <a:rPr lang="fr-FR" altLang="fr-FR" sz="2000" u="sng">
                <a:solidFill>
                  <a:srgbClr val="CC0000"/>
                </a:solidFill>
              </a:rPr>
              <a:t>linéaire</a:t>
            </a:r>
            <a:r>
              <a:rPr lang="fr-FR" altLang="fr-FR" sz="2000">
                <a:solidFill>
                  <a:srgbClr val="CC0000"/>
                </a:solidFill>
              </a:rPr>
              <a:t> en fct fréq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2781300" y="1501775"/>
            <a:ext cx="104457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019550" y="1346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2000" u="sng">
                <a:solidFill>
                  <a:srgbClr val="CC0000"/>
                </a:solidFill>
              </a:rPr>
              <a:t>Déformation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96925" y="1819275"/>
            <a:ext cx="8599488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796925" y="1819275"/>
            <a:ext cx="8599488" cy="444341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796925" y="1819275"/>
            <a:ext cx="8599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796925" y="6262688"/>
            <a:ext cx="8599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9396413" y="1819275"/>
            <a:ext cx="1587" cy="4443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796925" y="1819275"/>
            <a:ext cx="1588" cy="4443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796925" y="6262688"/>
            <a:ext cx="8599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V="1">
            <a:off x="796925" y="1819275"/>
            <a:ext cx="1588" cy="4443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V="1">
            <a:off x="1625600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1625600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1543050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0.2</a:t>
            </a:r>
            <a:endParaRPr lang="en-US" altLang="fr-FR" sz="1400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V="1">
            <a:off x="2479675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2479675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2398713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0.4</a:t>
            </a:r>
            <a:endParaRPr lang="en-US" altLang="fr-FR" sz="1400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3336925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3336925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3254375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0.6</a:t>
            </a:r>
            <a:endParaRPr lang="en-US" altLang="fr-FR" sz="1400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V="1">
            <a:off x="4191000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4191000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4108450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0.8</a:t>
            </a:r>
            <a:endParaRPr lang="en-US" altLang="fr-FR" sz="1400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 flipV="1">
            <a:off x="5048250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>
            <a:off x="5048250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5019675" y="6286500"/>
            <a:ext cx="106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altLang="fr-FR" sz="1400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V="1">
            <a:off x="5902325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>
            <a:off x="5902325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5821363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1.2</a:t>
            </a:r>
            <a:endParaRPr lang="en-US" altLang="fr-FR" sz="1400"/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V="1">
            <a:off x="6759575" y="6184900"/>
            <a:ext cx="0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29" name="Line 33"/>
          <p:cNvSpPr>
            <a:spLocks noChangeShapeType="1"/>
          </p:cNvSpPr>
          <p:nvPr/>
        </p:nvSpPr>
        <p:spPr bwMode="auto">
          <a:xfrm>
            <a:off x="6759575" y="1819275"/>
            <a:ext cx="0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6677025" y="6286500"/>
            <a:ext cx="2651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1.4</a:t>
            </a:r>
            <a:endParaRPr lang="en-US" altLang="fr-FR" sz="1400"/>
          </a:p>
        </p:txBody>
      </p:sp>
      <p:sp>
        <p:nvSpPr>
          <p:cNvPr id="106531" name="Line 35"/>
          <p:cNvSpPr>
            <a:spLocks noChangeShapeType="1"/>
          </p:cNvSpPr>
          <p:nvPr/>
        </p:nvSpPr>
        <p:spPr bwMode="auto">
          <a:xfrm flipV="1">
            <a:off x="7613650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7613650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7534275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1.6</a:t>
            </a:r>
            <a:endParaRPr lang="en-US" altLang="fr-FR" sz="1400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 flipV="1">
            <a:off x="8467725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>
            <a:off x="8467725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6" name="Rectangle 40"/>
          <p:cNvSpPr>
            <a:spLocks noChangeArrowheads="1"/>
          </p:cNvSpPr>
          <p:nvPr/>
        </p:nvSpPr>
        <p:spPr bwMode="auto">
          <a:xfrm>
            <a:off x="8386763" y="62865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1.8</a:t>
            </a:r>
            <a:endParaRPr lang="en-US" altLang="fr-FR" sz="1400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 flipV="1">
            <a:off x="9324975" y="6184900"/>
            <a:ext cx="1588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9324975" y="1819275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39" name="Rectangle 43"/>
          <p:cNvSpPr>
            <a:spLocks noChangeArrowheads="1"/>
          </p:cNvSpPr>
          <p:nvPr/>
        </p:nvSpPr>
        <p:spPr bwMode="auto">
          <a:xfrm>
            <a:off x="9297988" y="6286500"/>
            <a:ext cx="106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altLang="fr-FR" sz="1400"/>
          </a:p>
        </p:txBody>
      </p:sp>
      <p:sp>
        <p:nvSpPr>
          <p:cNvPr id="106540" name="Line 44"/>
          <p:cNvSpPr>
            <a:spLocks noChangeShapeType="1"/>
          </p:cNvSpPr>
          <p:nvPr/>
        </p:nvSpPr>
        <p:spPr bwMode="auto">
          <a:xfrm>
            <a:off x="796925" y="6254750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41" name="Line 45"/>
          <p:cNvSpPr>
            <a:spLocks noChangeShapeType="1"/>
          </p:cNvSpPr>
          <p:nvPr/>
        </p:nvSpPr>
        <p:spPr bwMode="auto">
          <a:xfrm flipH="1">
            <a:off x="9305925" y="6254750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42" name="Rectangle 46"/>
          <p:cNvSpPr>
            <a:spLocks noChangeArrowheads="1"/>
          </p:cNvSpPr>
          <p:nvPr/>
        </p:nvSpPr>
        <p:spPr bwMode="auto">
          <a:xfrm>
            <a:off x="506413" y="6135688"/>
            <a:ext cx="1698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 altLang="fr-FR" sz="1400"/>
          </a:p>
        </p:txBody>
      </p:sp>
      <p:sp>
        <p:nvSpPr>
          <p:cNvPr id="106543" name="Line 47"/>
          <p:cNvSpPr>
            <a:spLocks noChangeShapeType="1"/>
          </p:cNvSpPr>
          <p:nvPr/>
        </p:nvSpPr>
        <p:spPr bwMode="auto">
          <a:xfrm>
            <a:off x="796925" y="58134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44" name="Line 48"/>
          <p:cNvSpPr>
            <a:spLocks noChangeShapeType="1"/>
          </p:cNvSpPr>
          <p:nvPr/>
        </p:nvSpPr>
        <p:spPr bwMode="auto">
          <a:xfrm flipH="1">
            <a:off x="9305925" y="58134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45" name="Rectangle 49"/>
          <p:cNvSpPr>
            <a:spLocks noChangeArrowheads="1"/>
          </p:cNvSpPr>
          <p:nvPr/>
        </p:nvSpPr>
        <p:spPr bwMode="auto">
          <a:xfrm>
            <a:off x="406400" y="5692775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-0.8</a:t>
            </a:r>
            <a:endParaRPr lang="en-US" altLang="fr-FR" sz="1400"/>
          </a:p>
        </p:txBody>
      </p:sp>
      <p:sp>
        <p:nvSpPr>
          <p:cNvPr id="106546" name="Line 50"/>
          <p:cNvSpPr>
            <a:spLocks noChangeShapeType="1"/>
          </p:cNvSpPr>
          <p:nvPr/>
        </p:nvSpPr>
        <p:spPr bwMode="auto">
          <a:xfrm>
            <a:off x="796925" y="5364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47" name="Line 51"/>
          <p:cNvSpPr>
            <a:spLocks noChangeShapeType="1"/>
          </p:cNvSpPr>
          <p:nvPr/>
        </p:nvSpPr>
        <p:spPr bwMode="auto">
          <a:xfrm flipH="1">
            <a:off x="9305925" y="5364163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48" name="Rectangle 52"/>
          <p:cNvSpPr>
            <a:spLocks noChangeArrowheads="1"/>
          </p:cNvSpPr>
          <p:nvPr/>
        </p:nvSpPr>
        <p:spPr bwMode="auto">
          <a:xfrm>
            <a:off x="406400" y="5245100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-0.6</a:t>
            </a:r>
            <a:endParaRPr lang="en-US" altLang="fr-FR" sz="1400"/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796925" y="4922838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 flipH="1">
            <a:off x="9305925" y="4922838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1" name="Rectangle 55"/>
          <p:cNvSpPr>
            <a:spLocks noChangeArrowheads="1"/>
          </p:cNvSpPr>
          <p:nvPr/>
        </p:nvSpPr>
        <p:spPr bwMode="auto">
          <a:xfrm>
            <a:off x="406400" y="4803775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-0.4</a:t>
            </a:r>
            <a:endParaRPr lang="en-US" altLang="fr-FR" sz="1400"/>
          </a:p>
        </p:txBody>
      </p:sp>
      <p:sp>
        <p:nvSpPr>
          <p:cNvPr id="106552" name="Line 56"/>
          <p:cNvSpPr>
            <a:spLocks noChangeShapeType="1"/>
          </p:cNvSpPr>
          <p:nvPr/>
        </p:nvSpPr>
        <p:spPr bwMode="auto">
          <a:xfrm>
            <a:off x="796925" y="4475163"/>
            <a:ext cx="825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3" name="Line 57"/>
          <p:cNvSpPr>
            <a:spLocks noChangeShapeType="1"/>
          </p:cNvSpPr>
          <p:nvPr/>
        </p:nvSpPr>
        <p:spPr bwMode="auto">
          <a:xfrm flipH="1">
            <a:off x="9305925" y="4475163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4" name="Rectangle 58"/>
          <p:cNvSpPr>
            <a:spLocks noChangeArrowheads="1"/>
          </p:cNvSpPr>
          <p:nvPr/>
        </p:nvSpPr>
        <p:spPr bwMode="auto">
          <a:xfrm>
            <a:off x="406400" y="4356100"/>
            <a:ext cx="330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-0.2</a:t>
            </a:r>
            <a:endParaRPr lang="en-US" altLang="fr-FR" sz="1400"/>
          </a:p>
        </p:txBody>
      </p:sp>
      <p:sp>
        <p:nvSpPr>
          <p:cNvPr id="106555" name="Line 59"/>
          <p:cNvSpPr>
            <a:spLocks noChangeShapeType="1"/>
          </p:cNvSpPr>
          <p:nvPr/>
        </p:nvSpPr>
        <p:spPr bwMode="auto">
          <a:xfrm>
            <a:off x="796925" y="4033838"/>
            <a:ext cx="825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6" name="Line 60"/>
          <p:cNvSpPr>
            <a:spLocks noChangeShapeType="1"/>
          </p:cNvSpPr>
          <p:nvPr/>
        </p:nvSpPr>
        <p:spPr bwMode="auto">
          <a:xfrm flipH="1">
            <a:off x="9305925" y="4033838"/>
            <a:ext cx="90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7" name="Rectangle 61"/>
          <p:cNvSpPr>
            <a:spLocks noChangeArrowheads="1"/>
          </p:cNvSpPr>
          <p:nvPr/>
        </p:nvSpPr>
        <p:spPr bwMode="auto">
          <a:xfrm>
            <a:off x="541338" y="3914775"/>
            <a:ext cx="106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altLang="fr-FR" sz="1400"/>
          </a:p>
        </p:txBody>
      </p:sp>
      <p:sp>
        <p:nvSpPr>
          <p:cNvPr id="106558" name="Line 62"/>
          <p:cNvSpPr>
            <a:spLocks noChangeShapeType="1"/>
          </p:cNvSpPr>
          <p:nvPr/>
        </p:nvSpPr>
        <p:spPr bwMode="auto">
          <a:xfrm>
            <a:off x="796925" y="359251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 flipH="1">
            <a:off x="9305925" y="3592513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0" name="Rectangle 64"/>
          <p:cNvSpPr>
            <a:spLocks noChangeArrowheads="1"/>
          </p:cNvSpPr>
          <p:nvPr/>
        </p:nvSpPr>
        <p:spPr bwMode="auto">
          <a:xfrm>
            <a:off x="441325" y="347345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0.2</a:t>
            </a:r>
            <a:endParaRPr lang="en-US" altLang="fr-FR" sz="1400"/>
          </a:p>
        </p:txBody>
      </p:sp>
      <p:sp>
        <p:nvSpPr>
          <p:cNvPr id="106561" name="Line 65"/>
          <p:cNvSpPr>
            <a:spLocks noChangeShapeType="1"/>
          </p:cNvSpPr>
          <p:nvPr/>
        </p:nvSpPr>
        <p:spPr bwMode="auto">
          <a:xfrm>
            <a:off x="796925" y="3143250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2" name="Line 66"/>
          <p:cNvSpPr>
            <a:spLocks noChangeShapeType="1"/>
          </p:cNvSpPr>
          <p:nvPr/>
        </p:nvSpPr>
        <p:spPr bwMode="auto">
          <a:xfrm flipH="1">
            <a:off x="9305925" y="3143250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3" name="Rectangle 67"/>
          <p:cNvSpPr>
            <a:spLocks noChangeArrowheads="1"/>
          </p:cNvSpPr>
          <p:nvPr/>
        </p:nvSpPr>
        <p:spPr bwMode="auto">
          <a:xfrm>
            <a:off x="441325" y="3024188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0.4</a:t>
            </a:r>
            <a:endParaRPr lang="en-US" altLang="fr-FR" sz="1400"/>
          </a:p>
        </p:txBody>
      </p:sp>
      <p:sp>
        <p:nvSpPr>
          <p:cNvPr id="106564" name="Line 68"/>
          <p:cNvSpPr>
            <a:spLocks noChangeShapeType="1"/>
          </p:cNvSpPr>
          <p:nvPr/>
        </p:nvSpPr>
        <p:spPr bwMode="auto">
          <a:xfrm>
            <a:off x="796925" y="27019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5" name="Line 69"/>
          <p:cNvSpPr>
            <a:spLocks noChangeShapeType="1"/>
          </p:cNvSpPr>
          <p:nvPr/>
        </p:nvSpPr>
        <p:spPr bwMode="auto">
          <a:xfrm flipH="1">
            <a:off x="9305925" y="27019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6" name="Rectangle 70"/>
          <p:cNvSpPr>
            <a:spLocks noChangeArrowheads="1"/>
          </p:cNvSpPr>
          <p:nvPr/>
        </p:nvSpPr>
        <p:spPr bwMode="auto">
          <a:xfrm>
            <a:off x="441325" y="2582863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0.6</a:t>
            </a:r>
            <a:endParaRPr lang="en-US" altLang="fr-FR" sz="1400"/>
          </a:p>
        </p:txBody>
      </p:sp>
      <p:sp>
        <p:nvSpPr>
          <p:cNvPr id="106567" name="Line 71"/>
          <p:cNvSpPr>
            <a:spLocks noChangeShapeType="1"/>
          </p:cNvSpPr>
          <p:nvPr/>
        </p:nvSpPr>
        <p:spPr bwMode="auto">
          <a:xfrm>
            <a:off x="796925" y="22526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8" name="Line 72"/>
          <p:cNvSpPr>
            <a:spLocks noChangeShapeType="1"/>
          </p:cNvSpPr>
          <p:nvPr/>
        </p:nvSpPr>
        <p:spPr bwMode="auto">
          <a:xfrm flipH="1">
            <a:off x="9305925" y="2252663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69" name="Rectangle 73"/>
          <p:cNvSpPr>
            <a:spLocks noChangeArrowheads="1"/>
          </p:cNvSpPr>
          <p:nvPr/>
        </p:nvSpPr>
        <p:spPr bwMode="auto">
          <a:xfrm>
            <a:off x="441325" y="2133600"/>
            <a:ext cx="266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fr-FR" sz="1400">
                <a:solidFill>
                  <a:srgbClr val="000000"/>
                </a:solidFill>
                <a:latin typeface="Helvetica" pitchFamily="34" charset="0"/>
              </a:rPr>
              <a:t>0.8</a:t>
            </a:r>
            <a:endParaRPr lang="en-US" altLang="fr-FR" sz="1400"/>
          </a:p>
        </p:txBody>
      </p:sp>
      <p:sp>
        <p:nvSpPr>
          <p:cNvPr id="106570" name="Line 74"/>
          <p:cNvSpPr>
            <a:spLocks noChangeShapeType="1"/>
          </p:cNvSpPr>
          <p:nvPr/>
        </p:nvSpPr>
        <p:spPr bwMode="auto">
          <a:xfrm>
            <a:off x="796925" y="1819275"/>
            <a:ext cx="8599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1" name="Line 75"/>
          <p:cNvSpPr>
            <a:spLocks noChangeShapeType="1"/>
          </p:cNvSpPr>
          <p:nvPr/>
        </p:nvSpPr>
        <p:spPr bwMode="auto">
          <a:xfrm>
            <a:off x="796925" y="6262688"/>
            <a:ext cx="85994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2" name="Line 76"/>
          <p:cNvSpPr>
            <a:spLocks noChangeShapeType="1"/>
          </p:cNvSpPr>
          <p:nvPr/>
        </p:nvSpPr>
        <p:spPr bwMode="auto">
          <a:xfrm flipV="1">
            <a:off x="9396413" y="1819275"/>
            <a:ext cx="1587" cy="4443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3" name="Line 77"/>
          <p:cNvSpPr>
            <a:spLocks noChangeShapeType="1"/>
          </p:cNvSpPr>
          <p:nvPr/>
        </p:nvSpPr>
        <p:spPr bwMode="auto">
          <a:xfrm flipV="1">
            <a:off x="796925" y="1819275"/>
            <a:ext cx="1588" cy="44434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4" name="Freeform 78"/>
          <p:cNvSpPr>
            <a:spLocks/>
          </p:cNvSpPr>
          <p:nvPr/>
        </p:nvSpPr>
        <p:spPr bwMode="auto">
          <a:xfrm>
            <a:off x="796925" y="1974850"/>
            <a:ext cx="2557463" cy="4116388"/>
          </a:xfrm>
          <a:custGeom>
            <a:avLst/>
            <a:gdLst>
              <a:gd name="T0" fmla="*/ 36405 w 1686"/>
              <a:gd name="T1" fmla="*/ 348191 h 3192"/>
              <a:gd name="T2" fmla="*/ 91013 w 1686"/>
              <a:gd name="T3" fmla="*/ 371403 h 3192"/>
              <a:gd name="T4" fmla="*/ 154722 w 1686"/>
              <a:gd name="T5" fmla="*/ 232127 h 3192"/>
              <a:gd name="T6" fmla="*/ 218431 w 1686"/>
              <a:gd name="T7" fmla="*/ 324978 h 3192"/>
              <a:gd name="T8" fmla="*/ 273039 w 1686"/>
              <a:gd name="T9" fmla="*/ 402354 h 3192"/>
              <a:gd name="T10" fmla="*/ 336748 w 1686"/>
              <a:gd name="T11" fmla="*/ 216652 h 3192"/>
              <a:gd name="T12" fmla="*/ 400457 w 1686"/>
              <a:gd name="T13" fmla="*/ 286290 h 3192"/>
              <a:gd name="T14" fmla="*/ 455065 w 1686"/>
              <a:gd name="T15" fmla="*/ 487467 h 3192"/>
              <a:gd name="T16" fmla="*/ 518774 w 1686"/>
              <a:gd name="T17" fmla="*/ 147014 h 3192"/>
              <a:gd name="T18" fmla="*/ 573381 w 1686"/>
              <a:gd name="T19" fmla="*/ 185702 h 3192"/>
              <a:gd name="T20" fmla="*/ 637090 w 1686"/>
              <a:gd name="T21" fmla="*/ 1818329 h 3192"/>
              <a:gd name="T22" fmla="*/ 700799 w 1686"/>
              <a:gd name="T23" fmla="*/ 3706297 h 3192"/>
              <a:gd name="T24" fmla="*/ 755407 w 1686"/>
              <a:gd name="T25" fmla="*/ 4062225 h 3192"/>
              <a:gd name="T26" fmla="*/ 819116 w 1686"/>
              <a:gd name="T27" fmla="*/ 3659871 h 3192"/>
              <a:gd name="T28" fmla="*/ 882825 w 1686"/>
              <a:gd name="T29" fmla="*/ 3760460 h 3192"/>
              <a:gd name="T30" fmla="*/ 937433 w 1686"/>
              <a:gd name="T31" fmla="*/ 3922949 h 3192"/>
              <a:gd name="T32" fmla="*/ 1001142 w 1686"/>
              <a:gd name="T33" fmla="*/ 3744985 h 3192"/>
              <a:gd name="T34" fmla="*/ 1064851 w 1686"/>
              <a:gd name="T35" fmla="*/ 3752722 h 3192"/>
              <a:gd name="T36" fmla="*/ 1119459 w 1686"/>
              <a:gd name="T37" fmla="*/ 3891998 h 3192"/>
              <a:gd name="T38" fmla="*/ 1183168 w 1686"/>
              <a:gd name="T39" fmla="*/ 3775935 h 3192"/>
              <a:gd name="T40" fmla="*/ 1246877 w 1686"/>
              <a:gd name="T41" fmla="*/ 3744985 h 3192"/>
              <a:gd name="T42" fmla="*/ 1301485 w 1686"/>
              <a:gd name="T43" fmla="*/ 3876523 h 3192"/>
              <a:gd name="T44" fmla="*/ 1365194 w 1686"/>
              <a:gd name="T45" fmla="*/ 3806885 h 3192"/>
              <a:gd name="T46" fmla="*/ 1419802 w 1686"/>
              <a:gd name="T47" fmla="*/ 3729509 h 3192"/>
              <a:gd name="T48" fmla="*/ 1483511 w 1686"/>
              <a:gd name="T49" fmla="*/ 3861048 h 3192"/>
              <a:gd name="T50" fmla="*/ 1547220 w 1686"/>
              <a:gd name="T51" fmla="*/ 3830098 h 3192"/>
              <a:gd name="T52" fmla="*/ 1601827 w 1686"/>
              <a:gd name="T53" fmla="*/ 3698559 h 3192"/>
              <a:gd name="T54" fmla="*/ 1665536 w 1686"/>
              <a:gd name="T55" fmla="*/ 3861048 h 3192"/>
              <a:gd name="T56" fmla="*/ 1729245 w 1686"/>
              <a:gd name="T57" fmla="*/ 3884261 h 3192"/>
              <a:gd name="T58" fmla="*/ 1783853 w 1686"/>
              <a:gd name="T59" fmla="*/ 3636659 h 3192"/>
              <a:gd name="T60" fmla="*/ 1847562 w 1686"/>
              <a:gd name="T61" fmla="*/ 3868786 h 3192"/>
              <a:gd name="T62" fmla="*/ 1911271 w 1686"/>
              <a:gd name="T63" fmla="*/ 4069963 h 3192"/>
              <a:gd name="T64" fmla="*/ 1965879 w 1686"/>
              <a:gd name="T65" fmla="*/ 2770051 h 3192"/>
              <a:gd name="T66" fmla="*/ 2029588 w 1686"/>
              <a:gd name="T67" fmla="*/ 727332 h 3192"/>
              <a:gd name="T68" fmla="*/ 2093297 w 1686"/>
              <a:gd name="T69" fmla="*/ 0 h 3192"/>
              <a:gd name="T70" fmla="*/ 2147905 w 1686"/>
              <a:gd name="T71" fmla="*/ 394616 h 3192"/>
              <a:gd name="T72" fmla="*/ 2211614 w 1686"/>
              <a:gd name="T73" fmla="*/ 417829 h 3192"/>
              <a:gd name="T74" fmla="*/ 2275323 w 1686"/>
              <a:gd name="T75" fmla="*/ 193439 h 3192"/>
              <a:gd name="T76" fmla="*/ 2329931 w 1686"/>
              <a:gd name="T77" fmla="*/ 332716 h 3192"/>
              <a:gd name="T78" fmla="*/ 2393640 w 1686"/>
              <a:gd name="T79" fmla="*/ 394616 h 3192"/>
              <a:gd name="T80" fmla="*/ 2448247 w 1686"/>
              <a:gd name="T81" fmla="*/ 239865 h 3192"/>
              <a:gd name="T82" fmla="*/ 2511957 w 1686"/>
              <a:gd name="T83" fmla="*/ 301765 h 31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86" h="3192">
                <a:moveTo>
                  <a:pt x="0" y="198"/>
                </a:moveTo>
                <a:lnTo>
                  <a:pt x="6" y="228"/>
                </a:lnTo>
                <a:lnTo>
                  <a:pt x="24" y="270"/>
                </a:lnTo>
                <a:lnTo>
                  <a:pt x="36" y="300"/>
                </a:lnTo>
                <a:lnTo>
                  <a:pt x="48" y="306"/>
                </a:lnTo>
                <a:lnTo>
                  <a:pt x="60" y="288"/>
                </a:lnTo>
                <a:lnTo>
                  <a:pt x="78" y="246"/>
                </a:lnTo>
                <a:lnTo>
                  <a:pt x="90" y="204"/>
                </a:lnTo>
                <a:lnTo>
                  <a:pt x="102" y="180"/>
                </a:lnTo>
                <a:lnTo>
                  <a:pt x="114" y="180"/>
                </a:lnTo>
                <a:lnTo>
                  <a:pt x="126" y="204"/>
                </a:lnTo>
                <a:lnTo>
                  <a:pt x="144" y="252"/>
                </a:lnTo>
                <a:lnTo>
                  <a:pt x="156" y="294"/>
                </a:lnTo>
                <a:lnTo>
                  <a:pt x="168" y="318"/>
                </a:lnTo>
                <a:lnTo>
                  <a:pt x="180" y="312"/>
                </a:lnTo>
                <a:lnTo>
                  <a:pt x="192" y="276"/>
                </a:lnTo>
                <a:lnTo>
                  <a:pt x="210" y="216"/>
                </a:lnTo>
                <a:lnTo>
                  <a:pt x="222" y="168"/>
                </a:lnTo>
                <a:lnTo>
                  <a:pt x="234" y="144"/>
                </a:lnTo>
                <a:lnTo>
                  <a:pt x="246" y="168"/>
                </a:lnTo>
                <a:lnTo>
                  <a:pt x="264" y="222"/>
                </a:lnTo>
                <a:lnTo>
                  <a:pt x="276" y="300"/>
                </a:lnTo>
                <a:lnTo>
                  <a:pt x="288" y="360"/>
                </a:lnTo>
                <a:lnTo>
                  <a:pt x="300" y="378"/>
                </a:lnTo>
                <a:lnTo>
                  <a:pt x="312" y="336"/>
                </a:lnTo>
                <a:lnTo>
                  <a:pt x="330" y="234"/>
                </a:lnTo>
                <a:lnTo>
                  <a:pt x="342" y="114"/>
                </a:lnTo>
                <a:lnTo>
                  <a:pt x="354" y="18"/>
                </a:lnTo>
                <a:lnTo>
                  <a:pt x="366" y="12"/>
                </a:lnTo>
                <a:lnTo>
                  <a:pt x="378" y="144"/>
                </a:lnTo>
                <a:lnTo>
                  <a:pt x="396" y="432"/>
                </a:lnTo>
                <a:lnTo>
                  <a:pt x="408" y="870"/>
                </a:lnTo>
                <a:lnTo>
                  <a:pt x="420" y="1410"/>
                </a:lnTo>
                <a:lnTo>
                  <a:pt x="432" y="1968"/>
                </a:lnTo>
                <a:lnTo>
                  <a:pt x="450" y="2484"/>
                </a:lnTo>
                <a:lnTo>
                  <a:pt x="462" y="2874"/>
                </a:lnTo>
                <a:lnTo>
                  <a:pt x="474" y="3114"/>
                </a:lnTo>
                <a:lnTo>
                  <a:pt x="486" y="3192"/>
                </a:lnTo>
                <a:lnTo>
                  <a:pt x="498" y="3150"/>
                </a:lnTo>
                <a:lnTo>
                  <a:pt x="516" y="3042"/>
                </a:lnTo>
                <a:lnTo>
                  <a:pt x="528" y="2922"/>
                </a:lnTo>
                <a:lnTo>
                  <a:pt x="540" y="2838"/>
                </a:lnTo>
                <a:lnTo>
                  <a:pt x="552" y="2814"/>
                </a:lnTo>
                <a:lnTo>
                  <a:pt x="564" y="2850"/>
                </a:lnTo>
                <a:lnTo>
                  <a:pt x="582" y="2916"/>
                </a:lnTo>
                <a:lnTo>
                  <a:pt x="594" y="2988"/>
                </a:lnTo>
                <a:lnTo>
                  <a:pt x="606" y="3036"/>
                </a:lnTo>
                <a:lnTo>
                  <a:pt x="618" y="3042"/>
                </a:lnTo>
                <a:lnTo>
                  <a:pt x="636" y="3006"/>
                </a:lnTo>
                <a:lnTo>
                  <a:pt x="648" y="2952"/>
                </a:lnTo>
                <a:lnTo>
                  <a:pt x="660" y="2904"/>
                </a:lnTo>
                <a:lnTo>
                  <a:pt x="672" y="2874"/>
                </a:lnTo>
                <a:lnTo>
                  <a:pt x="684" y="2880"/>
                </a:lnTo>
                <a:lnTo>
                  <a:pt x="702" y="2910"/>
                </a:lnTo>
                <a:lnTo>
                  <a:pt x="714" y="2958"/>
                </a:lnTo>
                <a:lnTo>
                  <a:pt x="726" y="3000"/>
                </a:lnTo>
                <a:lnTo>
                  <a:pt x="738" y="3018"/>
                </a:lnTo>
                <a:lnTo>
                  <a:pt x="750" y="3006"/>
                </a:lnTo>
                <a:lnTo>
                  <a:pt x="768" y="2970"/>
                </a:lnTo>
                <a:lnTo>
                  <a:pt x="780" y="2928"/>
                </a:lnTo>
                <a:lnTo>
                  <a:pt x="792" y="2898"/>
                </a:lnTo>
                <a:lnTo>
                  <a:pt x="804" y="2886"/>
                </a:lnTo>
                <a:lnTo>
                  <a:pt x="822" y="2904"/>
                </a:lnTo>
                <a:lnTo>
                  <a:pt x="834" y="2934"/>
                </a:lnTo>
                <a:lnTo>
                  <a:pt x="846" y="2976"/>
                </a:lnTo>
                <a:lnTo>
                  <a:pt x="858" y="3006"/>
                </a:lnTo>
                <a:lnTo>
                  <a:pt x="870" y="3006"/>
                </a:lnTo>
                <a:lnTo>
                  <a:pt x="888" y="2988"/>
                </a:lnTo>
                <a:lnTo>
                  <a:pt x="900" y="2952"/>
                </a:lnTo>
                <a:lnTo>
                  <a:pt x="912" y="2910"/>
                </a:lnTo>
                <a:lnTo>
                  <a:pt x="924" y="2886"/>
                </a:lnTo>
                <a:lnTo>
                  <a:pt x="936" y="2892"/>
                </a:lnTo>
                <a:lnTo>
                  <a:pt x="954" y="2916"/>
                </a:lnTo>
                <a:lnTo>
                  <a:pt x="966" y="2958"/>
                </a:lnTo>
                <a:lnTo>
                  <a:pt x="978" y="2994"/>
                </a:lnTo>
                <a:lnTo>
                  <a:pt x="990" y="3018"/>
                </a:lnTo>
                <a:lnTo>
                  <a:pt x="1008" y="3006"/>
                </a:lnTo>
                <a:lnTo>
                  <a:pt x="1020" y="2970"/>
                </a:lnTo>
                <a:lnTo>
                  <a:pt x="1032" y="2922"/>
                </a:lnTo>
                <a:lnTo>
                  <a:pt x="1044" y="2886"/>
                </a:lnTo>
                <a:lnTo>
                  <a:pt x="1056" y="2868"/>
                </a:lnTo>
                <a:lnTo>
                  <a:pt x="1074" y="2892"/>
                </a:lnTo>
                <a:lnTo>
                  <a:pt x="1086" y="2934"/>
                </a:lnTo>
                <a:lnTo>
                  <a:pt x="1098" y="2994"/>
                </a:lnTo>
                <a:lnTo>
                  <a:pt x="1110" y="3036"/>
                </a:lnTo>
                <a:lnTo>
                  <a:pt x="1122" y="3042"/>
                </a:lnTo>
                <a:lnTo>
                  <a:pt x="1140" y="3012"/>
                </a:lnTo>
                <a:lnTo>
                  <a:pt x="1152" y="2946"/>
                </a:lnTo>
                <a:lnTo>
                  <a:pt x="1164" y="2868"/>
                </a:lnTo>
                <a:lnTo>
                  <a:pt x="1176" y="2820"/>
                </a:lnTo>
                <a:lnTo>
                  <a:pt x="1194" y="2820"/>
                </a:lnTo>
                <a:lnTo>
                  <a:pt x="1206" y="2886"/>
                </a:lnTo>
                <a:lnTo>
                  <a:pt x="1218" y="3000"/>
                </a:lnTo>
                <a:lnTo>
                  <a:pt x="1230" y="3120"/>
                </a:lnTo>
                <a:lnTo>
                  <a:pt x="1242" y="3192"/>
                </a:lnTo>
                <a:lnTo>
                  <a:pt x="1260" y="3156"/>
                </a:lnTo>
                <a:lnTo>
                  <a:pt x="1272" y="2970"/>
                </a:lnTo>
                <a:lnTo>
                  <a:pt x="1284" y="2628"/>
                </a:lnTo>
                <a:lnTo>
                  <a:pt x="1296" y="2148"/>
                </a:lnTo>
                <a:lnTo>
                  <a:pt x="1314" y="1596"/>
                </a:lnTo>
                <a:lnTo>
                  <a:pt x="1326" y="1044"/>
                </a:lnTo>
                <a:lnTo>
                  <a:pt x="1338" y="564"/>
                </a:lnTo>
                <a:lnTo>
                  <a:pt x="1350" y="222"/>
                </a:lnTo>
                <a:lnTo>
                  <a:pt x="1362" y="36"/>
                </a:lnTo>
                <a:lnTo>
                  <a:pt x="1380" y="0"/>
                </a:lnTo>
                <a:lnTo>
                  <a:pt x="1392" y="72"/>
                </a:lnTo>
                <a:lnTo>
                  <a:pt x="1404" y="192"/>
                </a:lnTo>
                <a:lnTo>
                  <a:pt x="1416" y="306"/>
                </a:lnTo>
                <a:lnTo>
                  <a:pt x="1428" y="372"/>
                </a:lnTo>
                <a:lnTo>
                  <a:pt x="1446" y="372"/>
                </a:lnTo>
                <a:lnTo>
                  <a:pt x="1458" y="324"/>
                </a:lnTo>
                <a:lnTo>
                  <a:pt x="1470" y="246"/>
                </a:lnTo>
                <a:lnTo>
                  <a:pt x="1482" y="180"/>
                </a:lnTo>
                <a:lnTo>
                  <a:pt x="1500" y="150"/>
                </a:lnTo>
                <a:lnTo>
                  <a:pt x="1512" y="156"/>
                </a:lnTo>
                <a:lnTo>
                  <a:pt x="1524" y="198"/>
                </a:lnTo>
                <a:lnTo>
                  <a:pt x="1536" y="258"/>
                </a:lnTo>
                <a:lnTo>
                  <a:pt x="1548" y="300"/>
                </a:lnTo>
                <a:lnTo>
                  <a:pt x="1566" y="324"/>
                </a:lnTo>
                <a:lnTo>
                  <a:pt x="1578" y="306"/>
                </a:lnTo>
                <a:lnTo>
                  <a:pt x="1590" y="270"/>
                </a:lnTo>
                <a:lnTo>
                  <a:pt x="1602" y="222"/>
                </a:lnTo>
                <a:lnTo>
                  <a:pt x="1614" y="186"/>
                </a:lnTo>
                <a:lnTo>
                  <a:pt x="1632" y="174"/>
                </a:lnTo>
                <a:lnTo>
                  <a:pt x="1644" y="198"/>
                </a:lnTo>
                <a:lnTo>
                  <a:pt x="1656" y="234"/>
                </a:lnTo>
                <a:lnTo>
                  <a:pt x="1668" y="276"/>
                </a:lnTo>
                <a:lnTo>
                  <a:pt x="1686" y="30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5" name="Freeform 79"/>
          <p:cNvSpPr>
            <a:spLocks/>
          </p:cNvSpPr>
          <p:nvPr/>
        </p:nvSpPr>
        <p:spPr bwMode="auto">
          <a:xfrm>
            <a:off x="3354388" y="1974850"/>
            <a:ext cx="2555875" cy="4102100"/>
          </a:xfrm>
          <a:custGeom>
            <a:avLst/>
            <a:gdLst>
              <a:gd name="T0" fmla="*/ 36383 w 1686"/>
              <a:gd name="T1" fmla="*/ 363771 h 3180"/>
              <a:gd name="T2" fmla="*/ 100052 w 1686"/>
              <a:gd name="T3" fmla="*/ 239934 h 3180"/>
              <a:gd name="T4" fmla="*/ 154626 w 1686"/>
              <a:gd name="T5" fmla="*/ 332812 h 3180"/>
              <a:gd name="T6" fmla="*/ 218295 w 1686"/>
              <a:gd name="T7" fmla="*/ 379251 h 3180"/>
              <a:gd name="T8" fmla="*/ 281965 w 1686"/>
              <a:gd name="T9" fmla="*/ 239934 h 3180"/>
              <a:gd name="T10" fmla="*/ 336539 w 1686"/>
              <a:gd name="T11" fmla="*/ 301853 h 3180"/>
              <a:gd name="T12" fmla="*/ 400208 w 1686"/>
              <a:gd name="T13" fmla="*/ 410210 h 3180"/>
              <a:gd name="T14" fmla="*/ 454782 w 1686"/>
              <a:gd name="T15" fmla="*/ 239934 h 3180"/>
              <a:gd name="T16" fmla="*/ 518452 w 1686"/>
              <a:gd name="T17" fmla="*/ 263154 h 3180"/>
              <a:gd name="T18" fmla="*/ 582121 w 1686"/>
              <a:gd name="T19" fmla="*/ 487608 h 3180"/>
              <a:gd name="T20" fmla="*/ 636695 w 1686"/>
              <a:gd name="T21" fmla="*/ 193495 h 3180"/>
              <a:gd name="T22" fmla="*/ 700364 w 1686"/>
              <a:gd name="T23" fmla="*/ 100618 h 3180"/>
              <a:gd name="T24" fmla="*/ 764034 w 1686"/>
              <a:gd name="T25" fmla="*/ 1578922 h 3180"/>
              <a:gd name="T26" fmla="*/ 818608 w 1686"/>
              <a:gd name="T27" fmla="*/ 3560313 h 3180"/>
              <a:gd name="T28" fmla="*/ 882277 w 1686"/>
              <a:gd name="T29" fmla="*/ 4094360 h 3180"/>
              <a:gd name="T30" fmla="*/ 945947 w 1686"/>
              <a:gd name="T31" fmla="*/ 3684150 h 3180"/>
              <a:gd name="T32" fmla="*/ 1000520 w 1686"/>
              <a:gd name="T33" fmla="*/ 3730589 h 3180"/>
              <a:gd name="T34" fmla="*/ 1064190 w 1686"/>
              <a:gd name="T35" fmla="*/ 3931824 h 3180"/>
              <a:gd name="T36" fmla="*/ 1127859 w 1686"/>
              <a:gd name="T37" fmla="*/ 3761548 h 3180"/>
              <a:gd name="T38" fmla="*/ 1182433 w 1686"/>
              <a:gd name="T39" fmla="*/ 3738329 h 3180"/>
              <a:gd name="T40" fmla="*/ 1246103 w 1686"/>
              <a:gd name="T41" fmla="*/ 3885385 h 3180"/>
              <a:gd name="T42" fmla="*/ 1300677 w 1686"/>
              <a:gd name="T43" fmla="*/ 3800247 h 3180"/>
              <a:gd name="T44" fmla="*/ 1364346 w 1686"/>
              <a:gd name="T45" fmla="*/ 3730589 h 3180"/>
              <a:gd name="T46" fmla="*/ 1428016 w 1686"/>
              <a:gd name="T47" fmla="*/ 3862166 h 3180"/>
              <a:gd name="T48" fmla="*/ 1482589 w 1686"/>
              <a:gd name="T49" fmla="*/ 3823467 h 3180"/>
              <a:gd name="T50" fmla="*/ 1546259 w 1686"/>
              <a:gd name="T51" fmla="*/ 3722849 h 3180"/>
              <a:gd name="T52" fmla="*/ 1609928 w 1686"/>
              <a:gd name="T53" fmla="*/ 3854426 h 3180"/>
              <a:gd name="T54" fmla="*/ 1664502 w 1686"/>
              <a:gd name="T55" fmla="*/ 3854426 h 3180"/>
              <a:gd name="T56" fmla="*/ 1728172 w 1686"/>
              <a:gd name="T57" fmla="*/ 3707370 h 3180"/>
              <a:gd name="T58" fmla="*/ 1791841 w 1686"/>
              <a:gd name="T59" fmla="*/ 3838946 h 3180"/>
              <a:gd name="T60" fmla="*/ 1846415 w 1686"/>
              <a:gd name="T61" fmla="*/ 3900865 h 3180"/>
              <a:gd name="T62" fmla="*/ 1910085 w 1686"/>
              <a:gd name="T63" fmla="*/ 3653191 h 3180"/>
              <a:gd name="T64" fmla="*/ 1973754 w 1686"/>
              <a:gd name="T65" fmla="*/ 3815727 h 3180"/>
              <a:gd name="T66" fmla="*/ 2028328 w 1686"/>
              <a:gd name="T67" fmla="*/ 4102100 h 3180"/>
              <a:gd name="T68" fmla="*/ 2091997 w 1686"/>
              <a:gd name="T69" fmla="*/ 2995307 h 3180"/>
              <a:gd name="T70" fmla="*/ 2155667 w 1686"/>
              <a:gd name="T71" fmla="*/ 913298 h 3180"/>
              <a:gd name="T72" fmla="*/ 2210241 w 1686"/>
              <a:gd name="T73" fmla="*/ 0 h 3180"/>
              <a:gd name="T74" fmla="*/ 2273910 w 1686"/>
              <a:gd name="T75" fmla="*/ 348292 h 3180"/>
              <a:gd name="T76" fmla="*/ 2328484 w 1686"/>
              <a:gd name="T77" fmla="*/ 441169 h 3180"/>
              <a:gd name="T78" fmla="*/ 2392153 w 1686"/>
              <a:gd name="T79" fmla="*/ 201235 h 3180"/>
              <a:gd name="T80" fmla="*/ 2455823 w 1686"/>
              <a:gd name="T81" fmla="*/ 309592 h 3180"/>
              <a:gd name="T82" fmla="*/ 2510397 w 1686"/>
              <a:gd name="T83" fmla="*/ 402470 h 318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86" h="3180">
                <a:moveTo>
                  <a:pt x="0" y="300"/>
                </a:moveTo>
                <a:lnTo>
                  <a:pt x="12" y="306"/>
                </a:lnTo>
                <a:lnTo>
                  <a:pt x="24" y="282"/>
                </a:lnTo>
                <a:lnTo>
                  <a:pt x="36" y="240"/>
                </a:lnTo>
                <a:lnTo>
                  <a:pt x="48" y="204"/>
                </a:lnTo>
                <a:lnTo>
                  <a:pt x="66" y="186"/>
                </a:lnTo>
                <a:lnTo>
                  <a:pt x="78" y="186"/>
                </a:lnTo>
                <a:lnTo>
                  <a:pt x="90" y="216"/>
                </a:lnTo>
                <a:lnTo>
                  <a:pt x="102" y="258"/>
                </a:lnTo>
                <a:lnTo>
                  <a:pt x="114" y="288"/>
                </a:lnTo>
                <a:lnTo>
                  <a:pt x="132" y="306"/>
                </a:lnTo>
                <a:lnTo>
                  <a:pt x="144" y="294"/>
                </a:lnTo>
                <a:lnTo>
                  <a:pt x="156" y="264"/>
                </a:lnTo>
                <a:lnTo>
                  <a:pt x="168" y="222"/>
                </a:lnTo>
                <a:lnTo>
                  <a:pt x="186" y="186"/>
                </a:lnTo>
                <a:lnTo>
                  <a:pt x="198" y="174"/>
                </a:lnTo>
                <a:lnTo>
                  <a:pt x="210" y="192"/>
                </a:lnTo>
                <a:lnTo>
                  <a:pt x="222" y="234"/>
                </a:lnTo>
                <a:lnTo>
                  <a:pt x="234" y="282"/>
                </a:lnTo>
                <a:lnTo>
                  <a:pt x="252" y="312"/>
                </a:lnTo>
                <a:lnTo>
                  <a:pt x="264" y="318"/>
                </a:lnTo>
                <a:lnTo>
                  <a:pt x="276" y="288"/>
                </a:lnTo>
                <a:lnTo>
                  <a:pt x="288" y="240"/>
                </a:lnTo>
                <a:lnTo>
                  <a:pt x="300" y="186"/>
                </a:lnTo>
                <a:lnTo>
                  <a:pt x="318" y="150"/>
                </a:lnTo>
                <a:lnTo>
                  <a:pt x="330" y="156"/>
                </a:lnTo>
                <a:lnTo>
                  <a:pt x="342" y="204"/>
                </a:lnTo>
                <a:lnTo>
                  <a:pt x="354" y="276"/>
                </a:lnTo>
                <a:lnTo>
                  <a:pt x="372" y="342"/>
                </a:lnTo>
                <a:lnTo>
                  <a:pt x="384" y="378"/>
                </a:lnTo>
                <a:lnTo>
                  <a:pt x="396" y="354"/>
                </a:lnTo>
                <a:lnTo>
                  <a:pt x="408" y="270"/>
                </a:lnTo>
                <a:lnTo>
                  <a:pt x="420" y="150"/>
                </a:lnTo>
                <a:lnTo>
                  <a:pt x="438" y="42"/>
                </a:lnTo>
                <a:lnTo>
                  <a:pt x="450" y="0"/>
                </a:lnTo>
                <a:lnTo>
                  <a:pt x="462" y="78"/>
                </a:lnTo>
                <a:lnTo>
                  <a:pt x="474" y="318"/>
                </a:lnTo>
                <a:lnTo>
                  <a:pt x="486" y="708"/>
                </a:lnTo>
                <a:lnTo>
                  <a:pt x="504" y="1224"/>
                </a:lnTo>
                <a:lnTo>
                  <a:pt x="516" y="1782"/>
                </a:lnTo>
                <a:lnTo>
                  <a:pt x="528" y="2322"/>
                </a:lnTo>
                <a:lnTo>
                  <a:pt x="540" y="2760"/>
                </a:lnTo>
                <a:lnTo>
                  <a:pt x="558" y="3048"/>
                </a:lnTo>
                <a:lnTo>
                  <a:pt x="570" y="3180"/>
                </a:lnTo>
                <a:lnTo>
                  <a:pt x="582" y="3174"/>
                </a:lnTo>
                <a:lnTo>
                  <a:pt x="594" y="3078"/>
                </a:lnTo>
                <a:lnTo>
                  <a:pt x="606" y="2958"/>
                </a:lnTo>
                <a:lnTo>
                  <a:pt x="624" y="2856"/>
                </a:lnTo>
                <a:lnTo>
                  <a:pt x="636" y="2814"/>
                </a:lnTo>
                <a:lnTo>
                  <a:pt x="648" y="2832"/>
                </a:lnTo>
                <a:lnTo>
                  <a:pt x="660" y="2892"/>
                </a:lnTo>
                <a:lnTo>
                  <a:pt x="672" y="2970"/>
                </a:lnTo>
                <a:lnTo>
                  <a:pt x="690" y="3024"/>
                </a:lnTo>
                <a:lnTo>
                  <a:pt x="702" y="3048"/>
                </a:lnTo>
                <a:lnTo>
                  <a:pt x="714" y="3024"/>
                </a:lnTo>
                <a:lnTo>
                  <a:pt x="726" y="2976"/>
                </a:lnTo>
                <a:lnTo>
                  <a:pt x="744" y="2916"/>
                </a:lnTo>
                <a:lnTo>
                  <a:pt x="756" y="2880"/>
                </a:lnTo>
                <a:lnTo>
                  <a:pt x="768" y="2874"/>
                </a:lnTo>
                <a:lnTo>
                  <a:pt x="780" y="2898"/>
                </a:lnTo>
                <a:lnTo>
                  <a:pt x="792" y="2940"/>
                </a:lnTo>
                <a:lnTo>
                  <a:pt x="810" y="2988"/>
                </a:lnTo>
                <a:lnTo>
                  <a:pt x="822" y="3012"/>
                </a:lnTo>
                <a:lnTo>
                  <a:pt x="834" y="3012"/>
                </a:lnTo>
                <a:lnTo>
                  <a:pt x="846" y="2988"/>
                </a:lnTo>
                <a:lnTo>
                  <a:pt x="858" y="2946"/>
                </a:lnTo>
                <a:lnTo>
                  <a:pt x="876" y="2904"/>
                </a:lnTo>
                <a:lnTo>
                  <a:pt x="888" y="2886"/>
                </a:lnTo>
                <a:lnTo>
                  <a:pt x="900" y="2892"/>
                </a:lnTo>
                <a:lnTo>
                  <a:pt x="912" y="2922"/>
                </a:lnTo>
                <a:lnTo>
                  <a:pt x="930" y="2964"/>
                </a:lnTo>
                <a:lnTo>
                  <a:pt x="942" y="2994"/>
                </a:lnTo>
                <a:lnTo>
                  <a:pt x="954" y="3012"/>
                </a:lnTo>
                <a:lnTo>
                  <a:pt x="966" y="2994"/>
                </a:lnTo>
                <a:lnTo>
                  <a:pt x="978" y="2964"/>
                </a:lnTo>
                <a:lnTo>
                  <a:pt x="996" y="2922"/>
                </a:lnTo>
                <a:lnTo>
                  <a:pt x="1008" y="2892"/>
                </a:lnTo>
                <a:lnTo>
                  <a:pt x="1020" y="2886"/>
                </a:lnTo>
                <a:lnTo>
                  <a:pt x="1032" y="2904"/>
                </a:lnTo>
                <a:lnTo>
                  <a:pt x="1044" y="2946"/>
                </a:lnTo>
                <a:lnTo>
                  <a:pt x="1062" y="2988"/>
                </a:lnTo>
                <a:lnTo>
                  <a:pt x="1074" y="3012"/>
                </a:lnTo>
                <a:lnTo>
                  <a:pt x="1086" y="3012"/>
                </a:lnTo>
                <a:lnTo>
                  <a:pt x="1098" y="2988"/>
                </a:lnTo>
                <a:lnTo>
                  <a:pt x="1116" y="2940"/>
                </a:lnTo>
                <a:lnTo>
                  <a:pt x="1128" y="2898"/>
                </a:lnTo>
                <a:lnTo>
                  <a:pt x="1140" y="2874"/>
                </a:lnTo>
                <a:lnTo>
                  <a:pt x="1152" y="2880"/>
                </a:lnTo>
                <a:lnTo>
                  <a:pt x="1164" y="2916"/>
                </a:lnTo>
                <a:lnTo>
                  <a:pt x="1182" y="2976"/>
                </a:lnTo>
                <a:lnTo>
                  <a:pt x="1194" y="3024"/>
                </a:lnTo>
                <a:lnTo>
                  <a:pt x="1206" y="3048"/>
                </a:lnTo>
                <a:lnTo>
                  <a:pt x="1218" y="3024"/>
                </a:lnTo>
                <a:lnTo>
                  <a:pt x="1236" y="2970"/>
                </a:lnTo>
                <a:lnTo>
                  <a:pt x="1248" y="2892"/>
                </a:lnTo>
                <a:lnTo>
                  <a:pt x="1260" y="2832"/>
                </a:lnTo>
                <a:lnTo>
                  <a:pt x="1272" y="2814"/>
                </a:lnTo>
                <a:lnTo>
                  <a:pt x="1284" y="2856"/>
                </a:lnTo>
                <a:lnTo>
                  <a:pt x="1302" y="2958"/>
                </a:lnTo>
                <a:lnTo>
                  <a:pt x="1314" y="3078"/>
                </a:lnTo>
                <a:lnTo>
                  <a:pt x="1326" y="3174"/>
                </a:lnTo>
                <a:lnTo>
                  <a:pt x="1338" y="3180"/>
                </a:lnTo>
                <a:lnTo>
                  <a:pt x="1350" y="3048"/>
                </a:lnTo>
                <a:lnTo>
                  <a:pt x="1368" y="2760"/>
                </a:lnTo>
                <a:lnTo>
                  <a:pt x="1380" y="2322"/>
                </a:lnTo>
                <a:lnTo>
                  <a:pt x="1392" y="1782"/>
                </a:lnTo>
                <a:lnTo>
                  <a:pt x="1404" y="1224"/>
                </a:lnTo>
                <a:lnTo>
                  <a:pt x="1422" y="708"/>
                </a:lnTo>
                <a:lnTo>
                  <a:pt x="1434" y="318"/>
                </a:lnTo>
                <a:lnTo>
                  <a:pt x="1446" y="78"/>
                </a:lnTo>
                <a:lnTo>
                  <a:pt x="1458" y="0"/>
                </a:lnTo>
                <a:lnTo>
                  <a:pt x="1470" y="42"/>
                </a:lnTo>
                <a:lnTo>
                  <a:pt x="1488" y="150"/>
                </a:lnTo>
                <a:lnTo>
                  <a:pt x="1500" y="270"/>
                </a:lnTo>
                <a:lnTo>
                  <a:pt x="1512" y="354"/>
                </a:lnTo>
                <a:lnTo>
                  <a:pt x="1524" y="378"/>
                </a:lnTo>
                <a:lnTo>
                  <a:pt x="1536" y="342"/>
                </a:lnTo>
                <a:lnTo>
                  <a:pt x="1554" y="276"/>
                </a:lnTo>
                <a:lnTo>
                  <a:pt x="1566" y="204"/>
                </a:lnTo>
                <a:lnTo>
                  <a:pt x="1578" y="156"/>
                </a:lnTo>
                <a:lnTo>
                  <a:pt x="1590" y="150"/>
                </a:lnTo>
                <a:lnTo>
                  <a:pt x="1608" y="186"/>
                </a:lnTo>
                <a:lnTo>
                  <a:pt x="1620" y="240"/>
                </a:lnTo>
                <a:lnTo>
                  <a:pt x="1632" y="288"/>
                </a:lnTo>
                <a:lnTo>
                  <a:pt x="1644" y="318"/>
                </a:lnTo>
                <a:lnTo>
                  <a:pt x="1656" y="312"/>
                </a:lnTo>
                <a:lnTo>
                  <a:pt x="1674" y="282"/>
                </a:lnTo>
                <a:lnTo>
                  <a:pt x="1686" y="234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6" name="Freeform 80"/>
          <p:cNvSpPr>
            <a:spLocks/>
          </p:cNvSpPr>
          <p:nvPr/>
        </p:nvSpPr>
        <p:spPr bwMode="auto">
          <a:xfrm>
            <a:off x="5910263" y="1974850"/>
            <a:ext cx="2557462" cy="4116388"/>
          </a:xfrm>
          <a:custGeom>
            <a:avLst/>
            <a:gdLst>
              <a:gd name="T0" fmla="*/ 36405 w 1686"/>
              <a:gd name="T1" fmla="*/ 224390 h 3192"/>
              <a:gd name="T2" fmla="*/ 100114 w 1686"/>
              <a:gd name="T3" fmla="*/ 340453 h 3192"/>
              <a:gd name="T4" fmla="*/ 163823 w 1686"/>
              <a:gd name="T5" fmla="*/ 371403 h 3192"/>
              <a:gd name="T6" fmla="*/ 218431 w 1686"/>
              <a:gd name="T7" fmla="*/ 239865 h 3192"/>
              <a:gd name="T8" fmla="*/ 282140 w 1686"/>
              <a:gd name="T9" fmla="*/ 309503 h 3192"/>
              <a:gd name="T10" fmla="*/ 336748 w 1686"/>
              <a:gd name="T11" fmla="*/ 386879 h 3192"/>
              <a:gd name="T12" fmla="*/ 400457 w 1686"/>
              <a:gd name="T13" fmla="*/ 255340 h 3192"/>
              <a:gd name="T14" fmla="*/ 464166 w 1686"/>
              <a:gd name="T15" fmla="*/ 286290 h 3192"/>
              <a:gd name="T16" fmla="*/ 518773 w 1686"/>
              <a:gd name="T17" fmla="*/ 417829 h 3192"/>
              <a:gd name="T18" fmla="*/ 582482 w 1686"/>
              <a:gd name="T19" fmla="*/ 255340 h 3192"/>
              <a:gd name="T20" fmla="*/ 646191 w 1686"/>
              <a:gd name="T21" fmla="*/ 232127 h 3192"/>
              <a:gd name="T22" fmla="*/ 700799 w 1686"/>
              <a:gd name="T23" fmla="*/ 479729 h 3192"/>
              <a:gd name="T24" fmla="*/ 764508 w 1686"/>
              <a:gd name="T25" fmla="*/ 247602 h 3192"/>
              <a:gd name="T26" fmla="*/ 828217 w 1686"/>
              <a:gd name="T27" fmla="*/ 46425 h 3192"/>
              <a:gd name="T28" fmla="*/ 882825 w 1686"/>
              <a:gd name="T29" fmla="*/ 1346337 h 3192"/>
              <a:gd name="T30" fmla="*/ 946534 w 1686"/>
              <a:gd name="T31" fmla="*/ 3389056 h 3192"/>
              <a:gd name="T32" fmla="*/ 1010243 w 1686"/>
              <a:gd name="T33" fmla="*/ 4116388 h 3192"/>
              <a:gd name="T34" fmla="*/ 1064851 w 1686"/>
              <a:gd name="T35" fmla="*/ 3721772 h 3192"/>
              <a:gd name="T36" fmla="*/ 1128560 w 1686"/>
              <a:gd name="T37" fmla="*/ 3698559 h 3192"/>
              <a:gd name="T38" fmla="*/ 1183167 w 1686"/>
              <a:gd name="T39" fmla="*/ 3922949 h 3192"/>
              <a:gd name="T40" fmla="*/ 1246876 w 1686"/>
              <a:gd name="T41" fmla="*/ 3783672 h 3192"/>
              <a:gd name="T42" fmla="*/ 1310586 w 1686"/>
              <a:gd name="T43" fmla="*/ 3721772 h 3192"/>
              <a:gd name="T44" fmla="*/ 1365193 w 1686"/>
              <a:gd name="T45" fmla="*/ 3876523 h 3192"/>
              <a:gd name="T46" fmla="*/ 1428902 w 1686"/>
              <a:gd name="T47" fmla="*/ 3814623 h 3192"/>
              <a:gd name="T48" fmla="*/ 1492611 w 1686"/>
              <a:gd name="T49" fmla="*/ 3721772 h 3192"/>
              <a:gd name="T50" fmla="*/ 1547219 w 1686"/>
              <a:gd name="T51" fmla="*/ 3853311 h 3192"/>
              <a:gd name="T52" fmla="*/ 1610928 w 1686"/>
              <a:gd name="T53" fmla="*/ 3837835 h 3192"/>
              <a:gd name="T54" fmla="*/ 1674637 w 1686"/>
              <a:gd name="T55" fmla="*/ 3721772 h 3192"/>
              <a:gd name="T56" fmla="*/ 1729245 w 1686"/>
              <a:gd name="T57" fmla="*/ 3830098 h 3192"/>
              <a:gd name="T58" fmla="*/ 1792954 w 1686"/>
              <a:gd name="T59" fmla="*/ 3868786 h 3192"/>
              <a:gd name="T60" fmla="*/ 1856663 w 1686"/>
              <a:gd name="T61" fmla="*/ 3714034 h 3192"/>
              <a:gd name="T62" fmla="*/ 1911271 w 1686"/>
              <a:gd name="T63" fmla="*/ 3806885 h 3192"/>
              <a:gd name="T64" fmla="*/ 1974980 w 1686"/>
              <a:gd name="T65" fmla="*/ 3915211 h 3192"/>
              <a:gd name="T66" fmla="*/ 2038689 w 1686"/>
              <a:gd name="T67" fmla="*/ 3675346 h 3192"/>
              <a:gd name="T68" fmla="*/ 2093296 w 1686"/>
              <a:gd name="T69" fmla="*/ 3768197 h 3192"/>
              <a:gd name="T70" fmla="*/ 2157005 w 1686"/>
              <a:gd name="T71" fmla="*/ 4116388 h 3192"/>
              <a:gd name="T72" fmla="*/ 2211613 w 1686"/>
              <a:gd name="T73" fmla="*/ 3203355 h 3192"/>
              <a:gd name="T74" fmla="*/ 2275322 w 1686"/>
              <a:gd name="T75" fmla="*/ 1121948 h 3192"/>
              <a:gd name="T76" fmla="*/ 2339031 w 1686"/>
              <a:gd name="T77" fmla="*/ 15475 h 3192"/>
              <a:gd name="T78" fmla="*/ 2393639 w 1686"/>
              <a:gd name="T79" fmla="*/ 301765 h 3192"/>
              <a:gd name="T80" fmla="*/ 2457348 w 1686"/>
              <a:gd name="T81" fmla="*/ 464254 h 3192"/>
              <a:gd name="T82" fmla="*/ 2521057 w 1686"/>
              <a:gd name="T83" fmla="*/ 216652 h 31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86" h="3192">
                <a:moveTo>
                  <a:pt x="0" y="234"/>
                </a:moveTo>
                <a:lnTo>
                  <a:pt x="12" y="192"/>
                </a:lnTo>
                <a:lnTo>
                  <a:pt x="24" y="174"/>
                </a:lnTo>
                <a:lnTo>
                  <a:pt x="36" y="186"/>
                </a:lnTo>
                <a:lnTo>
                  <a:pt x="54" y="222"/>
                </a:lnTo>
                <a:lnTo>
                  <a:pt x="66" y="264"/>
                </a:lnTo>
                <a:lnTo>
                  <a:pt x="78" y="294"/>
                </a:lnTo>
                <a:lnTo>
                  <a:pt x="90" y="306"/>
                </a:lnTo>
                <a:lnTo>
                  <a:pt x="108" y="288"/>
                </a:lnTo>
                <a:lnTo>
                  <a:pt x="120" y="258"/>
                </a:lnTo>
                <a:lnTo>
                  <a:pt x="132" y="216"/>
                </a:lnTo>
                <a:lnTo>
                  <a:pt x="144" y="186"/>
                </a:lnTo>
                <a:lnTo>
                  <a:pt x="156" y="186"/>
                </a:lnTo>
                <a:lnTo>
                  <a:pt x="174" y="204"/>
                </a:lnTo>
                <a:lnTo>
                  <a:pt x="186" y="240"/>
                </a:lnTo>
                <a:lnTo>
                  <a:pt x="198" y="282"/>
                </a:lnTo>
                <a:lnTo>
                  <a:pt x="210" y="306"/>
                </a:lnTo>
                <a:lnTo>
                  <a:pt x="222" y="300"/>
                </a:lnTo>
                <a:lnTo>
                  <a:pt x="240" y="276"/>
                </a:lnTo>
                <a:lnTo>
                  <a:pt x="252" y="234"/>
                </a:lnTo>
                <a:lnTo>
                  <a:pt x="264" y="198"/>
                </a:lnTo>
                <a:lnTo>
                  <a:pt x="276" y="174"/>
                </a:lnTo>
                <a:lnTo>
                  <a:pt x="294" y="186"/>
                </a:lnTo>
                <a:lnTo>
                  <a:pt x="306" y="222"/>
                </a:lnTo>
                <a:lnTo>
                  <a:pt x="318" y="270"/>
                </a:lnTo>
                <a:lnTo>
                  <a:pt x="330" y="306"/>
                </a:lnTo>
                <a:lnTo>
                  <a:pt x="342" y="324"/>
                </a:lnTo>
                <a:lnTo>
                  <a:pt x="360" y="300"/>
                </a:lnTo>
                <a:lnTo>
                  <a:pt x="372" y="258"/>
                </a:lnTo>
                <a:lnTo>
                  <a:pt x="384" y="198"/>
                </a:lnTo>
                <a:lnTo>
                  <a:pt x="396" y="156"/>
                </a:lnTo>
                <a:lnTo>
                  <a:pt x="408" y="150"/>
                </a:lnTo>
                <a:lnTo>
                  <a:pt x="426" y="180"/>
                </a:lnTo>
                <a:lnTo>
                  <a:pt x="438" y="246"/>
                </a:lnTo>
                <a:lnTo>
                  <a:pt x="450" y="324"/>
                </a:lnTo>
                <a:lnTo>
                  <a:pt x="462" y="372"/>
                </a:lnTo>
                <a:lnTo>
                  <a:pt x="480" y="372"/>
                </a:lnTo>
                <a:lnTo>
                  <a:pt x="492" y="306"/>
                </a:lnTo>
                <a:lnTo>
                  <a:pt x="504" y="192"/>
                </a:lnTo>
                <a:lnTo>
                  <a:pt x="516" y="72"/>
                </a:lnTo>
                <a:lnTo>
                  <a:pt x="528" y="0"/>
                </a:lnTo>
                <a:lnTo>
                  <a:pt x="546" y="36"/>
                </a:lnTo>
                <a:lnTo>
                  <a:pt x="558" y="222"/>
                </a:lnTo>
                <a:lnTo>
                  <a:pt x="570" y="564"/>
                </a:lnTo>
                <a:lnTo>
                  <a:pt x="582" y="1044"/>
                </a:lnTo>
                <a:lnTo>
                  <a:pt x="594" y="1596"/>
                </a:lnTo>
                <a:lnTo>
                  <a:pt x="612" y="2148"/>
                </a:lnTo>
                <a:lnTo>
                  <a:pt x="624" y="2628"/>
                </a:lnTo>
                <a:lnTo>
                  <a:pt x="636" y="2970"/>
                </a:lnTo>
                <a:lnTo>
                  <a:pt x="648" y="3156"/>
                </a:lnTo>
                <a:lnTo>
                  <a:pt x="666" y="3192"/>
                </a:lnTo>
                <a:lnTo>
                  <a:pt x="678" y="3120"/>
                </a:lnTo>
                <a:lnTo>
                  <a:pt x="690" y="3000"/>
                </a:lnTo>
                <a:lnTo>
                  <a:pt x="702" y="2886"/>
                </a:lnTo>
                <a:lnTo>
                  <a:pt x="714" y="2820"/>
                </a:lnTo>
                <a:lnTo>
                  <a:pt x="732" y="2820"/>
                </a:lnTo>
                <a:lnTo>
                  <a:pt x="744" y="2868"/>
                </a:lnTo>
                <a:lnTo>
                  <a:pt x="756" y="2946"/>
                </a:lnTo>
                <a:lnTo>
                  <a:pt x="768" y="3012"/>
                </a:lnTo>
                <a:lnTo>
                  <a:pt x="780" y="3042"/>
                </a:lnTo>
                <a:lnTo>
                  <a:pt x="798" y="3036"/>
                </a:lnTo>
                <a:lnTo>
                  <a:pt x="810" y="2994"/>
                </a:lnTo>
                <a:lnTo>
                  <a:pt x="822" y="2934"/>
                </a:lnTo>
                <a:lnTo>
                  <a:pt x="834" y="2892"/>
                </a:lnTo>
                <a:lnTo>
                  <a:pt x="852" y="2868"/>
                </a:lnTo>
                <a:lnTo>
                  <a:pt x="864" y="2886"/>
                </a:lnTo>
                <a:lnTo>
                  <a:pt x="876" y="2922"/>
                </a:lnTo>
                <a:lnTo>
                  <a:pt x="888" y="2970"/>
                </a:lnTo>
                <a:lnTo>
                  <a:pt x="900" y="3006"/>
                </a:lnTo>
                <a:lnTo>
                  <a:pt x="918" y="3018"/>
                </a:lnTo>
                <a:lnTo>
                  <a:pt x="930" y="2994"/>
                </a:lnTo>
                <a:lnTo>
                  <a:pt x="942" y="2958"/>
                </a:lnTo>
                <a:lnTo>
                  <a:pt x="954" y="2916"/>
                </a:lnTo>
                <a:lnTo>
                  <a:pt x="966" y="2892"/>
                </a:lnTo>
                <a:lnTo>
                  <a:pt x="984" y="2886"/>
                </a:lnTo>
                <a:lnTo>
                  <a:pt x="996" y="2910"/>
                </a:lnTo>
                <a:lnTo>
                  <a:pt x="1008" y="2952"/>
                </a:lnTo>
                <a:lnTo>
                  <a:pt x="1020" y="2988"/>
                </a:lnTo>
                <a:lnTo>
                  <a:pt x="1038" y="3006"/>
                </a:lnTo>
                <a:lnTo>
                  <a:pt x="1050" y="3006"/>
                </a:lnTo>
                <a:lnTo>
                  <a:pt x="1062" y="2976"/>
                </a:lnTo>
                <a:lnTo>
                  <a:pt x="1074" y="2934"/>
                </a:lnTo>
                <a:lnTo>
                  <a:pt x="1086" y="2904"/>
                </a:lnTo>
                <a:lnTo>
                  <a:pt x="1104" y="2886"/>
                </a:lnTo>
                <a:lnTo>
                  <a:pt x="1116" y="2898"/>
                </a:lnTo>
                <a:lnTo>
                  <a:pt x="1128" y="2928"/>
                </a:lnTo>
                <a:lnTo>
                  <a:pt x="1140" y="2970"/>
                </a:lnTo>
                <a:lnTo>
                  <a:pt x="1158" y="3006"/>
                </a:lnTo>
                <a:lnTo>
                  <a:pt x="1170" y="3018"/>
                </a:lnTo>
                <a:lnTo>
                  <a:pt x="1182" y="3000"/>
                </a:lnTo>
                <a:lnTo>
                  <a:pt x="1194" y="2958"/>
                </a:lnTo>
                <a:lnTo>
                  <a:pt x="1206" y="2910"/>
                </a:lnTo>
                <a:lnTo>
                  <a:pt x="1224" y="2880"/>
                </a:lnTo>
                <a:lnTo>
                  <a:pt x="1236" y="2874"/>
                </a:lnTo>
                <a:lnTo>
                  <a:pt x="1248" y="2904"/>
                </a:lnTo>
                <a:lnTo>
                  <a:pt x="1260" y="2952"/>
                </a:lnTo>
                <a:lnTo>
                  <a:pt x="1272" y="3006"/>
                </a:lnTo>
                <a:lnTo>
                  <a:pt x="1290" y="3042"/>
                </a:lnTo>
                <a:lnTo>
                  <a:pt x="1302" y="3036"/>
                </a:lnTo>
                <a:lnTo>
                  <a:pt x="1314" y="2988"/>
                </a:lnTo>
                <a:lnTo>
                  <a:pt x="1326" y="2916"/>
                </a:lnTo>
                <a:lnTo>
                  <a:pt x="1344" y="2850"/>
                </a:lnTo>
                <a:lnTo>
                  <a:pt x="1356" y="2814"/>
                </a:lnTo>
                <a:lnTo>
                  <a:pt x="1368" y="2838"/>
                </a:lnTo>
                <a:lnTo>
                  <a:pt x="1380" y="2922"/>
                </a:lnTo>
                <a:lnTo>
                  <a:pt x="1392" y="3042"/>
                </a:lnTo>
                <a:lnTo>
                  <a:pt x="1410" y="3150"/>
                </a:lnTo>
                <a:lnTo>
                  <a:pt x="1422" y="3192"/>
                </a:lnTo>
                <a:lnTo>
                  <a:pt x="1434" y="3114"/>
                </a:lnTo>
                <a:lnTo>
                  <a:pt x="1446" y="2874"/>
                </a:lnTo>
                <a:lnTo>
                  <a:pt x="1458" y="2484"/>
                </a:lnTo>
                <a:lnTo>
                  <a:pt x="1476" y="1968"/>
                </a:lnTo>
                <a:lnTo>
                  <a:pt x="1488" y="1410"/>
                </a:lnTo>
                <a:lnTo>
                  <a:pt x="1500" y="870"/>
                </a:lnTo>
                <a:lnTo>
                  <a:pt x="1512" y="432"/>
                </a:lnTo>
                <a:lnTo>
                  <a:pt x="1530" y="144"/>
                </a:lnTo>
                <a:lnTo>
                  <a:pt x="1542" y="12"/>
                </a:lnTo>
                <a:lnTo>
                  <a:pt x="1554" y="18"/>
                </a:lnTo>
                <a:lnTo>
                  <a:pt x="1566" y="114"/>
                </a:lnTo>
                <a:lnTo>
                  <a:pt x="1578" y="234"/>
                </a:lnTo>
                <a:lnTo>
                  <a:pt x="1596" y="336"/>
                </a:lnTo>
                <a:lnTo>
                  <a:pt x="1608" y="378"/>
                </a:lnTo>
                <a:lnTo>
                  <a:pt x="1620" y="360"/>
                </a:lnTo>
                <a:lnTo>
                  <a:pt x="1632" y="300"/>
                </a:lnTo>
                <a:lnTo>
                  <a:pt x="1644" y="222"/>
                </a:lnTo>
                <a:lnTo>
                  <a:pt x="1662" y="168"/>
                </a:lnTo>
                <a:lnTo>
                  <a:pt x="1674" y="144"/>
                </a:lnTo>
                <a:lnTo>
                  <a:pt x="1686" y="168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7" name="Freeform 81"/>
          <p:cNvSpPr>
            <a:spLocks/>
          </p:cNvSpPr>
          <p:nvPr/>
        </p:nvSpPr>
        <p:spPr bwMode="auto">
          <a:xfrm>
            <a:off x="8467725" y="1998663"/>
            <a:ext cx="938213" cy="463550"/>
          </a:xfrm>
          <a:custGeom>
            <a:avLst/>
            <a:gdLst>
              <a:gd name="T0" fmla="*/ 0 w 618"/>
              <a:gd name="T1" fmla="*/ 193146 h 360"/>
              <a:gd name="T2" fmla="*/ 18218 w 618"/>
              <a:gd name="T3" fmla="*/ 254953 h 360"/>
              <a:gd name="T4" fmla="*/ 45544 w 618"/>
              <a:gd name="T5" fmla="*/ 332211 h 360"/>
              <a:gd name="T6" fmla="*/ 63762 w 618"/>
              <a:gd name="T7" fmla="*/ 378566 h 360"/>
              <a:gd name="T8" fmla="*/ 81980 w 618"/>
              <a:gd name="T9" fmla="*/ 386292 h 360"/>
              <a:gd name="T10" fmla="*/ 100198 w 618"/>
              <a:gd name="T11" fmla="*/ 355388 h 360"/>
              <a:gd name="T12" fmla="*/ 118415 w 618"/>
              <a:gd name="T13" fmla="*/ 301308 h 360"/>
              <a:gd name="T14" fmla="*/ 145742 w 618"/>
              <a:gd name="T15" fmla="*/ 239501 h 360"/>
              <a:gd name="T16" fmla="*/ 163960 w 618"/>
              <a:gd name="T17" fmla="*/ 208598 h 360"/>
              <a:gd name="T18" fmla="*/ 182177 w 618"/>
              <a:gd name="T19" fmla="*/ 208598 h 360"/>
              <a:gd name="T20" fmla="*/ 200395 w 618"/>
              <a:gd name="T21" fmla="*/ 239501 h 360"/>
              <a:gd name="T22" fmla="*/ 218613 w 618"/>
              <a:gd name="T23" fmla="*/ 293582 h 360"/>
              <a:gd name="T24" fmla="*/ 245939 w 618"/>
              <a:gd name="T25" fmla="*/ 347663 h 360"/>
              <a:gd name="T26" fmla="*/ 264157 w 618"/>
              <a:gd name="T27" fmla="*/ 370840 h 360"/>
              <a:gd name="T28" fmla="*/ 282375 w 618"/>
              <a:gd name="T29" fmla="*/ 363114 h 360"/>
              <a:gd name="T30" fmla="*/ 300593 w 618"/>
              <a:gd name="T31" fmla="*/ 324485 h 360"/>
              <a:gd name="T32" fmla="*/ 327919 w 618"/>
              <a:gd name="T33" fmla="*/ 270404 h 360"/>
              <a:gd name="T34" fmla="*/ 346137 w 618"/>
              <a:gd name="T35" fmla="*/ 231775 h 360"/>
              <a:gd name="T36" fmla="*/ 364355 w 618"/>
              <a:gd name="T37" fmla="*/ 208598 h 360"/>
              <a:gd name="T38" fmla="*/ 382572 w 618"/>
              <a:gd name="T39" fmla="*/ 231775 h 360"/>
              <a:gd name="T40" fmla="*/ 400790 w 618"/>
              <a:gd name="T41" fmla="*/ 270404 h 360"/>
              <a:gd name="T42" fmla="*/ 428117 w 618"/>
              <a:gd name="T43" fmla="*/ 324485 h 360"/>
              <a:gd name="T44" fmla="*/ 446334 w 618"/>
              <a:gd name="T45" fmla="*/ 363114 h 360"/>
              <a:gd name="T46" fmla="*/ 464552 w 618"/>
              <a:gd name="T47" fmla="*/ 370840 h 360"/>
              <a:gd name="T48" fmla="*/ 482770 w 618"/>
              <a:gd name="T49" fmla="*/ 347663 h 360"/>
              <a:gd name="T50" fmla="*/ 500988 w 618"/>
              <a:gd name="T51" fmla="*/ 293582 h 360"/>
              <a:gd name="T52" fmla="*/ 528314 w 618"/>
              <a:gd name="T53" fmla="*/ 239501 h 360"/>
              <a:gd name="T54" fmla="*/ 546532 w 618"/>
              <a:gd name="T55" fmla="*/ 208598 h 360"/>
              <a:gd name="T56" fmla="*/ 564750 w 618"/>
              <a:gd name="T57" fmla="*/ 208598 h 360"/>
              <a:gd name="T58" fmla="*/ 582967 w 618"/>
              <a:gd name="T59" fmla="*/ 239501 h 360"/>
              <a:gd name="T60" fmla="*/ 610294 w 618"/>
              <a:gd name="T61" fmla="*/ 301308 h 360"/>
              <a:gd name="T62" fmla="*/ 628512 w 618"/>
              <a:gd name="T63" fmla="*/ 355388 h 360"/>
              <a:gd name="T64" fmla="*/ 646729 w 618"/>
              <a:gd name="T65" fmla="*/ 386292 h 360"/>
              <a:gd name="T66" fmla="*/ 664947 w 618"/>
              <a:gd name="T67" fmla="*/ 378566 h 360"/>
              <a:gd name="T68" fmla="*/ 683165 w 618"/>
              <a:gd name="T69" fmla="*/ 332211 h 360"/>
              <a:gd name="T70" fmla="*/ 710491 w 618"/>
              <a:gd name="T71" fmla="*/ 254953 h 360"/>
              <a:gd name="T72" fmla="*/ 728709 w 618"/>
              <a:gd name="T73" fmla="*/ 193146 h 360"/>
              <a:gd name="T74" fmla="*/ 746927 w 618"/>
              <a:gd name="T75" fmla="*/ 162243 h 360"/>
              <a:gd name="T76" fmla="*/ 765145 w 618"/>
              <a:gd name="T77" fmla="*/ 193146 h 360"/>
              <a:gd name="T78" fmla="*/ 783362 w 618"/>
              <a:gd name="T79" fmla="*/ 262678 h 360"/>
              <a:gd name="T80" fmla="*/ 810689 w 618"/>
              <a:gd name="T81" fmla="*/ 363114 h 360"/>
              <a:gd name="T82" fmla="*/ 828907 w 618"/>
              <a:gd name="T83" fmla="*/ 440373 h 360"/>
              <a:gd name="T84" fmla="*/ 847124 w 618"/>
              <a:gd name="T85" fmla="*/ 463550 h 360"/>
              <a:gd name="T86" fmla="*/ 865342 w 618"/>
              <a:gd name="T87" fmla="*/ 409469 h 360"/>
              <a:gd name="T88" fmla="*/ 892669 w 618"/>
              <a:gd name="T89" fmla="*/ 278130 h 360"/>
              <a:gd name="T90" fmla="*/ 910886 w 618"/>
              <a:gd name="T91" fmla="*/ 123613 h 360"/>
              <a:gd name="T92" fmla="*/ 929104 w 618"/>
              <a:gd name="T93" fmla="*/ 0 h 360"/>
              <a:gd name="T94" fmla="*/ 938213 w 618"/>
              <a:gd name="T95" fmla="*/ 0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18" h="360">
                <a:moveTo>
                  <a:pt x="0" y="150"/>
                </a:moveTo>
                <a:lnTo>
                  <a:pt x="12" y="198"/>
                </a:lnTo>
                <a:lnTo>
                  <a:pt x="30" y="258"/>
                </a:lnTo>
                <a:lnTo>
                  <a:pt x="42" y="294"/>
                </a:lnTo>
                <a:lnTo>
                  <a:pt x="54" y="300"/>
                </a:lnTo>
                <a:lnTo>
                  <a:pt x="66" y="276"/>
                </a:lnTo>
                <a:lnTo>
                  <a:pt x="78" y="234"/>
                </a:lnTo>
                <a:lnTo>
                  <a:pt x="96" y="186"/>
                </a:lnTo>
                <a:lnTo>
                  <a:pt x="108" y="162"/>
                </a:lnTo>
                <a:lnTo>
                  <a:pt x="120" y="162"/>
                </a:lnTo>
                <a:lnTo>
                  <a:pt x="132" y="186"/>
                </a:lnTo>
                <a:lnTo>
                  <a:pt x="144" y="228"/>
                </a:lnTo>
                <a:lnTo>
                  <a:pt x="162" y="270"/>
                </a:lnTo>
                <a:lnTo>
                  <a:pt x="174" y="288"/>
                </a:lnTo>
                <a:lnTo>
                  <a:pt x="186" y="282"/>
                </a:lnTo>
                <a:lnTo>
                  <a:pt x="198" y="252"/>
                </a:lnTo>
                <a:lnTo>
                  <a:pt x="216" y="210"/>
                </a:lnTo>
                <a:lnTo>
                  <a:pt x="228" y="180"/>
                </a:lnTo>
                <a:lnTo>
                  <a:pt x="240" y="162"/>
                </a:lnTo>
                <a:lnTo>
                  <a:pt x="252" y="180"/>
                </a:lnTo>
                <a:lnTo>
                  <a:pt x="264" y="210"/>
                </a:lnTo>
                <a:lnTo>
                  <a:pt x="282" y="252"/>
                </a:lnTo>
                <a:lnTo>
                  <a:pt x="294" y="282"/>
                </a:lnTo>
                <a:lnTo>
                  <a:pt x="306" y="288"/>
                </a:lnTo>
                <a:lnTo>
                  <a:pt x="318" y="270"/>
                </a:lnTo>
                <a:lnTo>
                  <a:pt x="330" y="228"/>
                </a:lnTo>
                <a:lnTo>
                  <a:pt x="348" y="186"/>
                </a:lnTo>
                <a:lnTo>
                  <a:pt x="360" y="162"/>
                </a:lnTo>
                <a:lnTo>
                  <a:pt x="372" y="162"/>
                </a:lnTo>
                <a:lnTo>
                  <a:pt x="384" y="186"/>
                </a:lnTo>
                <a:lnTo>
                  <a:pt x="402" y="234"/>
                </a:lnTo>
                <a:lnTo>
                  <a:pt x="414" y="276"/>
                </a:lnTo>
                <a:lnTo>
                  <a:pt x="426" y="300"/>
                </a:lnTo>
                <a:lnTo>
                  <a:pt x="438" y="294"/>
                </a:lnTo>
                <a:lnTo>
                  <a:pt x="450" y="258"/>
                </a:lnTo>
                <a:lnTo>
                  <a:pt x="468" y="198"/>
                </a:lnTo>
                <a:lnTo>
                  <a:pt x="480" y="150"/>
                </a:lnTo>
                <a:lnTo>
                  <a:pt x="492" y="126"/>
                </a:lnTo>
                <a:lnTo>
                  <a:pt x="504" y="150"/>
                </a:lnTo>
                <a:lnTo>
                  <a:pt x="516" y="204"/>
                </a:lnTo>
                <a:lnTo>
                  <a:pt x="534" y="282"/>
                </a:lnTo>
                <a:lnTo>
                  <a:pt x="546" y="342"/>
                </a:lnTo>
                <a:lnTo>
                  <a:pt x="558" y="360"/>
                </a:lnTo>
                <a:lnTo>
                  <a:pt x="570" y="318"/>
                </a:lnTo>
                <a:lnTo>
                  <a:pt x="588" y="216"/>
                </a:lnTo>
                <a:lnTo>
                  <a:pt x="600" y="96"/>
                </a:lnTo>
                <a:lnTo>
                  <a:pt x="612" y="0"/>
                </a:lnTo>
                <a:lnTo>
                  <a:pt x="618" y="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8" name="Freeform 82"/>
          <p:cNvSpPr>
            <a:spLocks/>
          </p:cNvSpPr>
          <p:nvPr/>
        </p:nvSpPr>
        <p:spPr bwMode="auto">
          <a:xfrm>
            <a:off x="908050" y="1851025"/>
            <a:ext cx="2557463" cy="4357688"/>
          </a:xfrm>
          <a:custGeom>
            <a:avLst/>
            <a:gdLst>
              <a:gd name="T0" fmla="*/ 36405 w 1686"/>
              <a:gd name="T1" fmla="*/ 433447 h 3378"/>
              <a:gd name="T2" fmla="*/ 91013 w 1686"/>
              <a:gd name="T3" fmla="*/ 294125 h 3378"/>
              <a:gd name="T4" fmla="*/ 154722 w 1686"/>
              <a:gd name="T5" fmla="*/ 178023 h 3378"/>
              <a:gd name="T6" fmla="*/ 218431 w 1686"/>
              <a:gd name="T7" fmla="*/ 270904 h 3378"/>
              <a:gd name="T8" fmla="*/ 273039 w 1686"/>
              <a:gd name="T9" fmla="*/ 162543 h 3378"/>
              <a:gd name="T10" fmla="*/ 336748 w 1686"/>
              <a:gd name="T11" fmla="*/ 0 h 3378"/>
              <a:gd name="T12" fmla="*/ 400457 w 1686"/>
              <a:gd name="T13" fmla="*/ 224464 h 3378"/>
              <a:gd name="T14" fmla="*/ 455065 w 1686"/>
              <a:gd name="T15" fmla="*/ 317345 h 3378"/>
              <a:gd name="T16" fmla="*/ 518774 w 1686"/>
              <a:gd name="T17" fmla="*/ 247684 h 3378"/>
              <a:gd name="T18" fmla="*/ 573381 w 1686"/>
              <a:gd name="T19" fmla="*/ 1315821 h 3378"/>
              <a:gd name="T20" fmla="*/ 637090 w 1686"/>
              <a:gd name="T21" fmla="*/ 3351472 h 3378"/>
              <a:gd name="T22" fmla="*/ 700799 w 1686"/>
              <a:gd name="T23" fmla="*/ 4264807 h 3378"/>
              <a:gd name="T24" fmla="*/ 755407 w 1686"/>
              <a:gd name="T25" fmla="*/ 3699778 h 3378"/>
              <a:gd name="T26" fmla="*/ 819116 w 1686"/>
              <a:gd name="T27" fmla="*/ 3359212 h 3378"/>
              <a:gd name="T28" fmla="*/ 882825 w 1686"/>
              <a:gd name="T29" fmla="*/ 3661077 h 3378"/>
              <a:gd name="T30" fmla="*/ 937433 w 1686"/>
              <a:gd name="T31" fmla="*/ 3699778 h 3378"/>
              <a:gd name="T32" fmla="*/ 1001142 w 1686"/>
              <a:gd name="T33" fmla="*/ 3583676 h 3378"/>
              <a:gd name="T34" fmla="*/ 1064851 w 1686"/>
              <a:gd name="T35" fmla="*/ 3777179 h 3378"/>
              <a:gd name="T36" fmla="*/ 1119459 w 1686"/>
              <a:gd name="T37" fmla="*/ 3862320 h 3378"/>
              <a:gd name="T38" fmla="*/ 1183168 w 1686"/>
              <a:gd name="T39" fmla="*/ 3769439 h 3378"/>
              <a:gd name="T40" fmla="*/ 1246877 w 1686"/>
              <a:gd name="T41" fmla="*/ 3893281 h 3378"/>
              <a:gd name="T42" fmla="*/ 1301485 w 1686"/>
              <a:gd name="T43" fmla="*/ 4017123 h 3378"/>
              <a:gd name="T44" fmla="*/ 1365194 w 1686"/>
              <a:gd name="T45" fmla="*/ 3939721 h 3378"/>
              <a:gd name="T46" fmla="*/ 1419802 w 1686"/>
              <a:gd name="T47" fmla="*/ 4024863 h 3378"/>
              <a:gd name="T48" fmla="*/ 1483511 w 1686"/>
              <a:gd name="T49" fmla="*/ 4187405 h 3378"/>
              <a:gd name="T50" fmla="*/ 1547220 w 1686"/>
              <a:gd name="T51" fmla="*/ 4117744 h 3378"/>
              <a:gd name="T52" fmla="*/ 1601827 w 1686"/>
              <a:gd name="T53" fmla="*/ 4156445 h 3378"/>
              <a:gd name="T54" fmla="*/ 1665536 w 1686"/>
              <a:gd name="T55" fmla="*/ 4357688 h 3378"/>
              <a:gd name="T56" fmla="*/ 1729245 w 1686"/>
              <a:gd name="T57" fmla="*/ 4210626 h 3378"/>
              <a:gd name="T58" fmla="*/ 1783853 w 1686"/>
              <a:gd name="T59" fmla="*/ 4024863 h 3378"/>
              <a:gd name="T60" fmla="*/ 1847562 w 1686"/>
              <a:gd name="T61" fmla="*/ 4148705 h 3378"/>
              <a:gd name="T62" fmla="*/ 1911271 w 1686"/>
              <a:gd name="T63" fmla="*/ 3428874 h 3378"/>
              <a:gd name="T64" fmla="*/ 1965879 w 1686"/>
              <a:gd name="T65" fmla="*/ 1447403 h 3378"/>
              <a:gd name="T66" fmla="*/ 2029588 w 1686"/>
              <a:gd name="T67" fmla="*/ 131582 h 3378"/>
              <a:gd name="T68" fmla="*/ 2093297 w 1686"/>
              <a:gd name="T69" fmla="*/ 503108 h 3378"/>
              <a:gd name="T70" fmla="*/ 2147905 w 1686"/>
              <a:gd name="T71" fmla="*/ 1013956 h 3378"/>
              <a:gd name="T72" fmla="*/ 2211614 w 1686"/>
              <a:gd name="T73" fmla="*/ 774012 h 3378"/>
              <a:gd name="T74" fmla="*/ 2275323 w 1686"/>
              <a:gd name="T75" fmla="*/ 642430 h 3378"/>
              <a:gd name="T76" fmla="*/ 2329931 w 1686"/>
              <a:gd name="T77" fmla="*/ 781752 h 3378"/>
              <a:gd name="T78" fmla="*/ 2393640 w 1686"/>
              <a:gd name="T79" fmla="*/ 642430 h 3378"/>
              <a:gd name="T80" fmla="*/ 2448247 w 1686"/>
              <a:gd name="T81" fmla="*/ 495368 h 3378"/>
              <a:gd name="T82" fmla="*/ 2511957 w 1686"/>
              <a:gd name="T83" fmla="*/ 588249 h 33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86" h="3378">
                <a:moveTo>
                  <a:pt x="0" y="306"/>
                </a:moveTo>
                <a:lnTo>
                  <a:pt x="6" y="324"/>
                </a:lnTo>
                <a:lnTo>
                  <a:pt x="24" y="336"/>
                </a:lnTo>
                <a:lnTo>
                  <a:pt x="36" y="324"/>
                </a:lnTo>
                <a:lnTo>
                  <a:pt x="48" y="282"/>
                </a:lnTo>
                <a:lnTo>
                  <a:pt x="60" y="228"/>
                </a:lnTo>
                <a:lnTo>
                  <a:pt x="78" y="174"/>
                </a:lnTo>
                <a:lnTo>
                  <a:pt x="90" y="144"/>
                </a:lnTo>
                <a:lnTo>
                  <a:pt x="102" y="138"/>
                </a:lnTo>
                <a:lnTo>
                  <a:pt x="114" y="156"/>
                </a:lnTo>
                <a:lnTo>
                  <a:pt x="126" y="186"/>
                </a:lnTo>
                <a:lnTo>
                  <a:pt x="144" y="210"/>
                </a:lnTo>
                <a:lnTo>
                  <a:pt x="156" y="210"/>
                </a:lnTo>
                <a:lnTo>
                  <a:pt x="168" y="180"/>
                </a:lnTo>
                <a:lnTo>
                  <a:pt x="180" y="126"/>
                </a:lnTo>
                <a:lnTo>
                  <a:pt x="192" y="60"/>
                </a:lnTo>
                <a:lnTo>
                  <a:pt x="210" y="12"/>
                </a:lnTo>
                <a:lnTo>
                  <a:pt x="222" y="0"/>
                </a:lnTo>
                <a:lnTo>
                  <a:pt x="234" y="30"/>
                </a:lnTo>
                <a:lnTo>
                  <a:pt x="246" y="96"/>
                </a:lnTo>
                <a:lnTo>
                  <a:pt x="264" y="174"/>
                </a:lnTo>
                <a:lnTo>
                  <a:pt x="276" y="240"/>
                </a:lnTo>
                <a:lnTo>
                  <a:pt x="288" y="264"/>
                </a:lnTo>
                <a:lnTo>
                  <a:pt x="300" y="246"/>
                </a:lnTo>
                <a:lnTo>
                  <a:pt x="312" y="204"/>
                </a:lnTo>
                <a:lnTo>
                  <a:pt x="330" y="168"/>
                </a:lnTo>
                <a:lnTo>
                  <a:pt x="342" y="192"/>
                </a:lnTo>
                <a:lnTo>
                  <a:pt x="354" y="330"/>
                </a:lnTo>
                <a:lnTo>
                  <a:pt x="366" y="606"/>
                </a:lnTo>
                <a:lnTo>
                  <a:pt x="378" y="1020"/>
                </a:lnTo>
                <a:lnTo>
                  <a:pt x="396" y="1530"/>
                </a:lnTo>
                <a:lnTo>
                  <a:pt x="408" y="2082"/>
                </a:lnTo>
                <a:lnTo>
                  <a:pt x="420" y="2598"/>
                </a:lnTo>
                <a:lnTo>
                  <a:pt x="432" y="3000"/>
                </a:lnTo>
                <a:lnTo>
                  <a:pt x="450" y="3240"/>
                </a:lnTo>
                <a:lnTo>
                  <a:pt x="462" y="3306"/>
                </a:lnTo>
                <a:lnTo>
                  <a:pt x="474" y="3234"/>
                </a:lnTo>
                <a:lnTo>
                  <a:pt x="486" y="3060"/>
                </a:lnTo>
                <a:lnTo>
                  <a:pt x="498" y="2868"/>
                </a:lnTo>
                <a:lnTo>
                  <a:pt x="516" y="2700"/>
                </a:lnTo>
                <a:lnTo>
                  <a:pt x="528" y="2610"/>
                </a:lnTo>
                <a:lnTo>
                  <a:pt x="540" y="2604"/>
                </a:lnTo>
                <a:lnTo>
                  <a:pt x="552" y="2664"/>
                </a:lnTo>
                <a:lnTo>
                  <a:pt x="564" y="2754"/>
                </a:lnTo>
                <a:lnTo>
                  <a:pt x="582" y="2838"/>
                </a:lnTo>
                <a:lnTo>
                  <a:pt x="594" y="2892"/>
                </a:lnTo>
                <a:lnTo>
                  <a:pt x="606" y="2898"/>
                </a:lnTo>
                <a:lnTo>
                  <a:pt x="618" y="2868"/>
                </a:lnTo>
                <a:lnTo>
                  <a:pt x="636" y="2820"/>
                </a:lnTo>
                <a:lnTo>
                  <a:pt x="648" y="2784"/>
                </a:lnTo>
                <a:lnTo>
                  <a:pt x="660" y="2778"/>
                </a:lnTo>
                <a:lnTo>
                  <a:pt x="672" y="2808"/>
                </a:lnTo>
                <a:lnTo>
                  <a:pt x="684" y="2862"/>
                </a:lnTo>
                <a:lnTo>
                  <a:pt x="702" y="2928"/>
                </a:lnTo>
                <a:lnTo>
                  <a:pt x="714" y="2976"/>
                </a:lnTo>
                <a:lnTo>
                  <a:pt x="726" y="3000"/>
                </a:lnTo>
                <a:lnTo>
                  <a:pt x="738" y="2994"/>
                </a:lnTo>
                <a:lnTo>
                  <a:pt x="750" y="2970"/>
                </a:lnTo>
                <a:lnTo>
                  <a:pt x="768" y="2940"/>
                </a:lnTo>
                <a:lnTo>
                  <a:pt x="780" y="2922"/>
                </a:lnTo>
                <a:lnTo>
                  <a:pt x="792" y="2934"/>
                </a:lnTo>
                <a:lnTo>
                  <a:pt x="804" y="2970"/>
                </a:lnTo>
                <a:lnTo>
                  <a:pt x="822" y="3018"/>
                </a:lnTo>
                <a:lnTo>
                  <a:pt x="834" y="3072"/>
                </a:lnTo>
                <a:lnTo>
                  <a:pt x="846" y="3102"/>
                </a:lnTo>
                <a:lnTo>
                  <a:pt x="858" y="3114"/>
                </a:lnTo>
                <a:lnTo>
                  <a:pt x="870" y="3102"/>
                </a:lnTo>
                <a:lnTo>
                  <a:pt x="888" y="3072"/>
                </a:lnTo>
                <a:lnTo>
                  <a:pt x="900" y="3054"/>
                </a:lnTo>
                <a:lnTo>
                  <a:pt x="912" y="3048"/>
                </a:lnTo>
                <a:lnTo>
                  <a:pt x="924" y="3072"/>
                </a:lnTo>
                <a:lnTo>
                  <a:pt x="936" y="3120"/>
                </a:lnTo>
                <a:lnTo>
                  <a:pt x="954" y="3174"/>
                </a:lnTo>
                <a:lnTo>
                  <a:pt x="966" y="3222"/>
                </a:lnTo>
                <a:lnTo>
                  <a:pt x="978" y="3246"/>
                </a:lnTo>
                <a:lnTo>
                  <a:pt x="990" y="3246"/>
                </a:lnTo>
                <a:lnTo>
                  <a:pt x="1008" y="3222"/>
                </a:lnTo>
                <a:lnTo>
                  <a:pt x="1020" y="3192"/>
                </a:lnTo>
                <a:lnTo>
                  <a:pt x="1032" y="3174"/>
                </a:lnTo>
                <a:lnTo>
                  <a:pt x="1044" y="3180"/>
                </a:lnTo>
                <a:lnTo>
                  <a:pt x="1056" y="3222"/>
                </a:lnTo>
                <a:lnTo>
                  <a:pt x="1074" y="3282"/>
                </a:lnTo>
                <a:lnTo>
                  <a:pt x="1086" y="3342"/>
                </a:lnTo>
                <a:lnTo>
                  <a:pt x="1098" y="3378"/>
                </a:lnTo>
                <a:lnTo>
                  <a:pt x="1110" y="3378"/>
                </a:lnTo>
                <a:lnTo>
                  <a:pt x="1122" y="3336"/>
                </a:lnTo>
                <a:lnTo>
                  <a:pt x="1140" y="3264"/>
                </a:lnTo>
                <a:lnTo>
                  <a:pt x="1152" y="3186"/>
                </a:lnTo>
                <a:lnTo>
                  <a:pt x="1164" y="3132"/>
                </a:lnTo>
                <a:lnTo>
                  <a:pt x="1176" y="3120"/>
                </a:lnTo>
                <a:lnTo>
                  <a:pt x="1194" y="3150"/>
                </a:lnTo>
                <a:lnTo>
                  <a:pt x="1206" y="3198"/>
                </a:lnTo>
                <a:lnTo>
                  <a:pt x="1218" y="3216"/>
                </a:lnTo>
                <a:lnTo>
                  <a:pt x="1230" y="3156"/>
                </a:lnTo>
                <a:lnTo>
                  <a:pt x="1242" y="2976"/>
                </a:lnTo>
                <a:lnTo>
                  <a:pt x="1260" y="2658"/>
                </a:lnTo>
                <a:lnTo>
                  <a:pt x="1272" y="2202"/>
                </a:lnTo>
                <a:lnTo>
                  <a:pt x="1284" y="1668"/>
                </a:lnTo>
                <a:lnTo>
                  <a:pt x="1296" y="1122"/>
                </a:lnTo>
                <a:lnTo>
                  <a:pt x="1314" y="636"/>
                </a:lnTo>
                <a:lnTo>
                  <a:pt x="1326" y="288"/>
                </a:lnTo>
                <a:lnTo>
                  <a:pt x="1338" y="102"/>
                </a:lnTo>
                <a:lnTo>
                  <a:pt x="1350" y="84"/>
                </a:lnTo>
                <a:lnTo>
                  <a:pt x="1362" y="204"/>
                </a:lnTo>
                <a:lnTo>
                  <a:pt x="1380" y="390"/>
                </a:lnTo>
                <a:lnTo>
                  <a:pt x="1392" y="582"/>
                </a:lnTo>
                <a:lnTo>
                  <a:pt x="1404" y="720"/>
                </a:lnTo>
                <a:lnTo>
                  <a:pt x="1416" y="786"/>
                </a:lnTo>
                <a:lnTo>
                  <a:pt x="1428" y="768"/>
                </a:lnTo>
                <a:lnTo>
                  <a:pt x="1446" y="690"/>
                </a:lnTo>
                <a:lnTo>
                  <a:pt x="1458" y="600"/>
                </a:lnTo>
                <a:lnTo>
                  <a:pt x="1470" y="522"/>
                </a:lnTo>
                <a:lnTo>
                  <a:pt x="1482" y="486"/>
                </a:lnTo>
                <a:lnTo>
                  <a:pt x="1500" y="498"/>
                </a:lnTo>
                <a:lnTo>
                  <a:pt x="1512" y="534"/>
                </a:lnTo>
                <a:lnTo>
                  <a:pt x="1524" y="576"/>
                </a:lnTo>
                <a:lnTo>
                  <a:pt x="1536" y="606"/>
                </a:lnTo>
                <a:lnTo>
                  <a:pt x="1548" y="600"/>
                </a:lnTo>
                <a:lnTo>
                  <a:pt x="1566" y="558"/>
                </a:lnTo>
                <a:lnTo>
                  <a:pt x="1578" y="498"/>
                </a:lnTo>
                <a:lnTo>
                  <a:pt x="1590" y="438"/>
                </a:lnTo>
                <a:lnTo>
                  <a:pt x="1602" y="396"/>
                </a:lnTo>
                <a:lnTo>
                  <a:pt x="1614" y="384"/>
                </a:lnTo>
                <a:lnTo>
                  <a:pt x="1632" y="396"/>
                </a:lnTo>
                <a:lnTo>
                  <a:pt x="1644" y="426"/>
                </a:lnTo>
                <a:lnTo>
                  <a:pt x="1656" y="456"/>
                </a:lnTo>
                <a:lnTo>
                  <a:pt x="1668" y="462"/>
                </a:lnTo>
                <a:lnTo>
                  <a:pt x="1686" y="444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79" name="Freeform 83"/>
          <p:cNvSpPr>
            <a:spLocks/>
          </p:cNvSpPr>
          <p:nvPr/>
        </p:nvSpPr>
        <p:spPr bwMode="auto">
          <a:xfrm>
            <a:off x="3465513" y="1851025"/>
            <a:ext cx="2555875" cy="4364038"/>
          </a:xfrm>
          <a:custGeom>
            <a:avLst/>
            <a:gdLst>
              <a:gd name="T0" fmla="*/ 36383 w 1686"/>
              <a:gd name="T1" fmla="*/ 448784 h 3384"/>
              <a:gd name="T2" fmla="*/ 100052 w 1686"/>
              <a:gd name="T3" fmla="*/ 348195 h 3384"/>
              <a:gd name="T4" fmla="*/ 154626 w 1686"/>
              <a:gd name="T5" fmla="*/ 433309 h 3384"/>
              <a:gd name="T6" fmla="*/ 218295 w 1686"/>
              <a:gd name="T7" fmla="*/ 317244 h 3384"/>
              <a:gd name="T8" fmla="*/ 281965 w 1686"/>
              <a:gd name="T9" fmla="*/ 170228 h 3384"/>
              <a:gd name="T10" fmla="*/ 336539 w 1686"/>
              <a:gd name="T11" fmla="*/ 263080 h 3384"/>
              <a:gd name="T12" fmla="*/ 400208 w 1686"/>
              <a:gd name="T13" fmla="*/ 185704 h 3384"/>
              <a:gd name="T14" fmla="*/ 454782 w 1686"/>
              <a:gd name="T15" fmla="*/ 0 h 3384"/>
              <a:gd name="T16" fmla="*/ 518452 w 1686"/>
              <a:gd name="T17" fmla="*/ 193441 h 3384"/>
              <a:gd name="T18" fmla="*/ 582121 w 1686"/>
              <a:gd name="T19" fmla="*/ 332719 h 3384"/>
              <a:gd name="T20" fmla="*/ 636695 w 1686"/>
              <a:gd name="T21" fmla="*/ 224392 h 3384"/>
              <a:gd name="T22" fmla="*/ 700364 w 1686"/>
              <a:gd name="T23" fmla="*/ 1114222 h 3384"/>
              <a:gd name="T24" fmla="*/ 764034 w 1686"/>
              <a:gd name="T25" fmla="*/ 3141488 h 3384"/>
              <a:gd name="T26" fmla="*/ 818608 w 1686"/>
              <a:gd name="T27" fmla="*/ 4263448 h 3384"/>
              <a:gd name="T28" fmla="*/ 882277 w 1686"/>
              <a:gd name="T29" fmla="*/ 3775976 h 3384"/>
              <a:gd name="T30" fmla="*/ 945947 w 1686"/>
              <a:gd name="T31" fmla="*/ 3350405 h 3384"/>
              <a:gd name="T32" fmla="*/ 1000520 w 1686"/>
              <a:gd name="T33" fmla="*/ 3628961 h 3384"/>
              <a:gd name="T34" fmla="*/ 1064190 w 1686"/>
              <a:gd name="T35" fmla="*/ 3714075 h 3384"/>
              <a:gd name="T36" fmla="*/ 1127859 w 1686"/>
              <a:gd name="T37" fmla="*/ 3582535 h 3384"/>
              <a:gd name="T38" fmla="*/ 1182433 w 1686"/>
              <a:gd name="T39" fmla="*/ 3745026 h 3384"/>
              <a:gd name="T40" fmla="*/ 1246103 w 1686"/>
              <a:gd name="T41" fmla="*/ 3868828 h 3384"/>
              <a:gd name="T42" fmla="*/ 1300677 w 1686"/>
              <a:gd name="T43" fmla="*/ 3775976 h 3384"/>
              <a:gd name="T44" fmla="*/ 1364346 w 1686"/>
              <a:gd name="T45" fmla="*/ 3868828 h 3384"/>
              <a:gd name="T46" fmla="*/ 1428016 w 1686"/>
              <a:gd name="T47" fmla="*/ 4015843 h 3384"/>
              <a:gd name="T48" fmla="*/ 1482589 w 1686"/>
              <a:gd name="T49" fmla="*/ 3946205 h 3384"/>
              <a:gd name="T50" fmla="*/ 1546259 w 1686"/>
              <a:gd name="T51" fmla="*/ 4000368 h 3384"/>
              <a:gd name="T52" fmla="*/ 1609928 w 1686"/>
              <a:gd name="T53" fmla="*/ 4178334 h 3384"/>
              <a:gd name="T54" fmla="*/ 1664502 w 1686"/>
              <a:gd name="T55" fmla="*/ 4124171 h 3384"/>
              <a:gd name="T56" fmla="*/ 1728172 w 1686"/>
              <a:gd name="T57" fmla="*/ 4131908 h 3384"/>
              <a:gd name="T58" fmla="*/ 1791841 w 1686"/>
              <a:gd name="T59" fmla="*/ 4348563 h 3384"/>
              <a:gd name="T60" fmla="*/ 1846415 w 1686"/>
              <a:gd name="T61" fmla="*/ 4240236 h 3384"/>
              <a:gd name="T62" fmla="*/ 1910085 w 1686"/>
              <a:gd name="T63" fmla="*/ 4023581 h 3384"/>
              <a:gd name="T64" fmla="*/ 1973754 w 1686"/>
              <a:gd name="T65" fmla="*/ 4147384 h 3384"/>
              <a:gd name="T66" fmla="*/ 2028328 w 1686"/>
              <a:gd name="T67" fmla="*/ 3582535 h 3384"/>
              <a:gd name="T68" fmla="*/ 2091997 w 1686"/>
              <a:gd name="T69" fmla="*/ 1679071 h 3384"/>
              <a:gd name="T70" fmla="*/ 2155667 w 1686"/>
              <a:gd name="T71" fmla="*/ 185704 h 3384"/>
              <a:gd name="T72" fmla="*/ 2210241 w 1686"/>
              <a:gd name="T73" fmla="*/ 417833 h 3384"/>
              <a:gd name="T74" fmla="*/ 2273910 w 1686"/>
              <a:gd name="T75" fmla="*/ 998158 h 3384"/>
              <a:gd name="T76" fmla="*/ 2328484 w 1686"/>
              <a:gd name="T77" fmla="*/ 812454 h 3384"/>
              <a:gd name="T78" fmla="*/ 2392153 w 1686"/>
              <a:gd name="T79" fmla="*/ 626750 h 3384"/>
              <a:gd name="T80" fmla="*/ 2455823 w 1686"/>
              <a:gd name="T81" fmla="*/ 773766 h 3384"/>
              <a:gd name="T82" fmla="*/ 2510397 w 1686"/>
              <a:gd name="T83" fmla="*/ 673176 h 33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86" h="3384">
                <a:moveTo>
                  <a:pt x="0" y="444"/>
                </a:moveTo>
                <a:lnTo>
                  <a:pt x="12" y="402"/>
                </a:lnTo>
                <a:lnTo>
                  <a:pt x="24" y="348"/>
                </a:lnTo>
                <a:lnTo>
                  <a:pt x="36" y="300"/>
                </a:lnTo>
                <a:lnTo>
                  <a:pt x="48" y="276"/>
                </a:lnTo>
                <a:lnTo>
                  <a:pt x="66" y="270"/>
                </a:lnTo>
                <a:lnTo>
                  <a:pt x="78" y="294"/>
                </a:lnTo>
                <a:lnTo>
                  <a:pt x="90" y="318"/>
                </a:lnTo>
                <a:lnTo>
                  <a:pt x="102" y="336"/>
                </a:lnTo>
                <a:lnTo>
                  <a:pt x="114" y="330"/>
                </a:lnTo>
                <a:lnTo>
                  <a:pt x="132" y="300"/>
                </a:lnTo>
                <a:lnTo>
                  <a:pt x="144" y="246"/>
                </a:lnTo>
                <a:lnTo>
                  <a:pt x="156" y="192"/>
                </a:lnTo>
                <a:lnTo>
                  <a:pt x="168" y="150"/>
                </a:lnTo>
                <a:lnTo>
                  <a:pt x="186" y="132"/>
                </a:lnTo>
                <a:lnTo>
                  <a:pt x="198" y="144"/>
                </a:lnTo>
                <a:lnTo>
                  <a:pt x="210" y="174"/>
                </a:lnTo>
                <a:lnTo>
                  <a:pt x="222" y="204"/>
                </a:lnTo>
                <a:lnTo>
                  <a:pt x="234" y="210"/>
                </a:lnTo>
                <a:lnTo>
                  <a:pt x="252" y="192"/>
                </a:lnTo>
                <a:lnTo>
                  <a:pt x="264" y="144"/>
                </a:lnTo>
                <a:lnTo>
                  <a:pt x="276" y="84"/>
                </a:lnTo>
                <a:lnTo>
                  <a:pt x="288" y="30"/>
                </a:lnTo>
                <a:lnTo>
                  <a:pt x="300" y="0"/>
                </a:lnTo>
                <a:lnTo>
                  <a:pt x="318" y="18"/>
                </a:lnTo>
                <a:lnTo>
                  <a:pt x="330" y="72"/>
                </a:lnTo>
                <a:lnTo>
                  <a:pt x="342" y="150"/>
                </a:lnTo>
                <a:lnTo>
                  <a:pt x="354" y="222"/>
                </a:lnTo>
                <a:lnTo>
                  <a:pt x="372" y="258"/>
                </a:lnTo>
                <a:lnTo>
                  <a:pt x="384" y="258"/>
                </a:lnTo>
                <a:lnTo>
                  <a:pt x="396" y="216"/>
                </a:lnTo>
                <a:lnTo>
                  <a:pt x="408" y="174"/>
                </a:lnTo>
                <a:lnTo>
                  <a:pt x="420" y="174"/>
                </a:lnTo>
                <a:lnTo>
                  <a:pt x="438" y="270"/>
                </a:lnTo>
                <a:lnTo>
                  <a:pt x="450" y="498"/>
                </a:lnTo>
                <a:lnTo>
                  <a:pt x="462" y="864"/>
                </a:lnTo>
                <a:lnTo>
                  <a:pt x="474" y="1350"/>
                </a:lnTo>
                <a:lnTo>
                  <a:pt x="486" y="1902"/>
                </a:lnTo>
                <a:lnTo>
                  <a:pt x="504" y="2436"/>
                </a:lnTo>
                <a:lnTo>
                  <a:pt x="516" y="2880"/>
                </a:lnTo>
                <a:lnTo>
                  <a:pt x="528" y="3180"/>
                </a:lnTo>
                <a:lnTo>
                  <a:pt x="540" y="3306"/>
                </a:lnTo>
                <a:lnTo>
                  <a:pt x="558" y="3270"/>
                </a:lnTo>
                <a:lnTo>
                  <a:pt x="570" y="3126"/>
                </a:lnTo>
                <a:lnTo>
                  <a:pt x="582" y="2928"/>
                </a:lnTo>
                <a:lnTo>
                  <a:pt x="594" y="2748"/>
                </a:lnTo>
                <a:lnTo>
                  <a:pt x="606" y="2634"/>
                </a:lnTo>
                <a:lnTo>
                  <a:pt x="624" y="2598"/>
                </a:lnTo>
                <a:lnTo>
                  <a:pt x="636" y="2640"/>
                </a:lnTo>
                <a:lnTo>
                  <a:pt x="648" y="2724"/>
                </a:lnTo>
                <a:lnTo>
                  <a:pt x="660" y="2814"/>
                </a:lnTo>
                <a:lnTo>
                  <a:pt x="672" y="2880"/>
                </a:lnTo>
                <a:lnTo>
                  <a:pt x="690" y="2898"/>
                </a:lnTo>
                <a:lnTo>
                  <a:pt x="702" y="2880"/>
                </a:lnTo>
                <a:lnTo>
                  <a:pt x="714" y="2838"/>
                </a:lnTo>
                <a:lnTo>
                  <a:pt x="726" y="2796"/>
                </a:lnTo>
                <a:lnTo>
                  <a:pt x="744" y="2778"/>
                </a:lnTo>
                <a:lnTo>
                  <a:pt x="756" y="2796"/>
                </a:lnTo>
                <a:lnTo>
                  <a:pt x="768" y="2844"/>
                </a:lnTo>
                <a:lnTo>
                  <a:pt x="780" y="2904"/>
                </a:lnTo>
                <a:lnTo>
                  <a:pt x="792" y="2964"/>
                </a:lnTo>
                <a:lnTo>
                  <a:pt x="810" y="2994"/>
                </a:lnTo>
                <a:lnTo>
                  <a:pt x="822" y="3000"/>
                </a:lnTo>
                <a:lnTo>
                  <a:pt x="834" y="2976"/>
                </a:lnTo>
                <a:lnTo>
                  <a:pt x="846" y="2946"/>
                </a:lnTo>
                <a:lnTo>
                  <a:pt x="858" y="2928"/>
                </a:lnTo>
                <a:lnTo>
                  <a:pt x="876" y="2928"/>
                </a:lnTo>
                <a:lnTo>
                  <a:pt x="888" y="2952"/>
                </a:lnTo>
                <a:lnTo>
                  <a:pt x="900" y="3000"/>
                </a:lnTo>
                <a:lnTo>
                  <a:pt x="912" y="3054"/>
                </a:lnTo>
                <a:lnTo>
                  <a:pt x="930" y="3096"/>
                </a:lnTo>
                <a:lnTo>
                  <a:pt x="942" y="3114"/>
                </a:lnTo>
                <a:lnTo>
                  <a:pt x="954" y="3108"/>
                </a:lnTo>
                <a:lnTo>
                  <a:pt x="966" y="3084"/>
                </a:lnTo>
                <a:lnTo>
                  <a:pt x="978" y="3060"/>
                </a:lnTo>
                <a:lnTo>
                  <a:pt x="996" y="3048"/>
                </a:lnTo>
                <a:lnTo>
                  <a:pt x="1008" y="3060"/>
                </a:lnTo>
                <a:lnTo>
                  <a:pt x="1020" y="3102"/>
                </a:lnTo>
                <a:lnTo>
                  <a:pt x="1032" y="3156"/>
                </a:lnTo>
                <a:lnTo>
                  <a:pt x="1044" y="3210"/>
                </a:lnTo>
                <a:lnTo>
                  <a:pt x="1062" y="3240"/>
                </a:lnTo>
                <a:lnTo>
                  <a:pt x="1074" y="3246"/>
                </a:lnTo>
                <a:lnTo>
                  <a:pt x="1086" y="3228"/>
                </a:lnTo>
                <a:lnTo>
                  <a:pt x="1098" y="3198"/>
                </a:lnTo>
                <a:lnTo>
                  <a:pt x="1116" y="3174"/>
                </a:lnTo>
                <a:lnTo>
                  <a:pt x="1128" y="3174"/>
                </a:lnTo>
                <a:lnTo>
                  <a:pt x="1140" y="3204"/>
                </a:lnTo>
                <a:lnTo>
                  <a:pt x="1152" y="3258"/>
                </a:lnTo>
                <a:lnTo>
                  <a:pt x="1164" y="3324"/>
                </a:lnTo>
                <a:lnTo>
                  <a:pt x="1182" y="3372"/>
                </a:lnTo>
                <a:lnTo>
                  <a:pt x="1194" y="3384"/>
                </a:lnTo>
                <a:lnTo>
                  <a:pt x="1206" y="3354"/>
                </a:lnTo>
                <a:lnTo>
                  <a:pt x="1218" y="3288"/>
                </a:lnTo>
                <a:lnTo>
                  <a:pt x="1236" y="3210"/>
                </a:lnTo>
                <a:lnTo>
                  <a:pt x="1248" y="3144"/>
                </a:lnTo>
                <a:lnTo>
                  <a:pt x="1260" y="3120"/>
                </a:lnTo>
                <a:lnTo>
                  <a:pt x="1272" y="3138"/>
                </a:lnTo>
                <a:lnTo>
                  <a:pt x="1284" y="3180"/>
                </a:lnTo>
                <a:lnTo>
                  <a:pt x="1302" y="3216"/>
                </a:lnTo>
                <a:lnTo>
                  <a:pt x="1314" y="3192"/>
                </a:lnTo>
                <a:lnTo>
                  <a:pt x="1326" y="3054"/>
                </a:lnTo>
                <a:lnTo>
                  <a:pt x="1338" y="2778"/>
                </a:lnTo>
                <a:lnTo>
                  <a:pt x="1350" y="2364"/>
                </a:lnTo>
                <a:lnTo>
                  <a:pt x="1368" y="1854"/>
                </a:lnTo>
                <a:lnTo>
                  <a:pt x="1380" y="1302"/>
                </a:lnTo>
                <a:lnTo>
                  <a:pt x="1392" y="786"/>
                </a:lnTo>
                <a:lnTo>
                  <a:pt x="1404" y="384"/>
                </a:lnTo>
                <a:lnTo>
                  <a:pt x="1422" y="144"/>
                </a:lnTo>
                <a:lnTo>
                  <a:pt x="1434" y="78"/>
                </a:lnTo>
                <a:lnTo>
                  <a:pt x="1446" y="150"/>
                </a:lnTo>
                <a:lnTo>
                  <a:pt x="1458" y="324"/>
                </a:lnTo>
                <a:lnTo>
                  <a:pt x="1470" y="516"/>
                </a:lnTo>
                <a:lnTo>
                  <a:pt x="1488" y="684"/>
                </a:lnTo>
                <a:lnTo>
                  <a:pt x="1500" y="774"/>
                </a:lnTo>
                <a:lnTo>
                  <a:pt x="1512" y="780"/>
                </a:lnTo>
                <a:lnTo>
                  <a:pt x="1524" y="720"/>
                </a:lnTo>
                <a:lnTo>
                  <a:pt x="1536" y="630"/>
                </a:lnTo>
                <a:lnTo>
                  <a:pt x="1554" y="546"/>
                </a:lnTo>
                <a:lnTo>
                  <a:pt x="1566" y="492"/>
                </a:lnTo>
                <a:lnTo>
                  <a:pt x="1578" y="486"/>
                </a:lnTo>
                <a:lnTo>
                  <a:pt x="1590" y="516"/>
                </a:lnTo>
                <a:lnTo>
                  <a:pt x="1608" y="564"/>
                </a:lnTo>
                <a:lnTo>
                  <a:pt x="1620" y="600"/>
                </a:lnTo>
                <a:lnTo>
                  <a:pt x="1632" y="606"/>
                </a:lnTo>
                <a:lnTo>
                  <a:pt x="1644" y="576"/>
                </a:lnTo>
                <a:lnTo>
                  <a:pt x="1656" y="522"/>
                </a:lnTo>
                <a:lnTo>
                  <a:pt x="1674" y="456"/>
                </a:lnTo>
                <a:lnTo>
                  <a:pt x="1686" y="408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80" name="Freeform 84"/>
          <p:cNvSpPr>
            <a:spLocks/>
          </p:cNvSpPr>
          <p:nvPr/>
        </p:nvSpPr>
        <p:spPr bwMode="auto">
          <a:xfrm>
            <a:off x="6021388" y="1858963"/>
            <a:ext cx="2557462" cy="4356100"/>
          </a:xfrm>
          <a:custGeom>
            <a:avLst/>
            <a:gdLst>
              <a:gd name="T0" fmla="*/ 36405 w 1686"/>
              <a:gd name="T1" fmla="*/ 495187 h 3378"/>
              <a:gd name="T2" fmla="*/ 100114 w 1686"/>
              <a:gd name="T3" fmla="*/ 588035 h 3378"/>
              <a:gd name="T4" fmla="*/ 163823 w 1686"/>
              <a:gd name="T5" fmla="*/ 464238 h 3378"/>
              <a:gd name="T6" fmla="*/ 218431 w 1686"/>
              <a:gd name="T7" fmla="*/ 340441 h 3378"/>
              <a:gd name="T8" fmla="*/ 282140 w 1686"/>
              <a:gd name="T9" fmla="*/ 417814 h 3378"/>
              <a:gd name="T10" fmla="*/ 336748 w 1686"/>
              <a:gd name="T11" fmla="*/ 332704 h 3378"/>
              <a:gd name="T12" fmla="*/ 400457 w 1686"/>
              <a:gd name="T13" fmla="*/ 170221 h 3378"/>
              <a:gd name="T14" fmla="*/ 464166 w 1686"/>
              <a:gd name="T15" fmla="*/ 239856 h 3378"/>
              <a:gd name="T16" fmla="*/ 518773 w 1686"/>
              <a:gd name="T17" fmla="*/ 201170 h 3378"/>
              <a:gd name="T18" fmla="*/ 582482 w 1686"/>
              <a:gd name="T19" fmla="*/ 0 h 3378"/>
              <a:gd name="T20" fmla="*/ 646191 w 1686"/>
              <a:gd name="T21" fmla="*/ 147009 h 3378"/>
              <a:gd name="T22" fmla="*/ 700799 w 1686"/>
              <a:gd name="T23" fmla="*/ 332704 h 3378"/>
              <a:gd name="T24" fmla="*/ 764508 w 1686"/>
              <a:gd name="T25" fmla="*/ 208907 h 3378"/>
              <a:gd name="T26" fmla="*/ 828217 w 1686"/>
              <a:gd name="T27" fmla="*/ 928476 h 3378"/>
              <a:gd name="T28" fmla="*/ 882825 w 1686"/>
              <a:gd name="T29" fmla="*/ 2909225 h 3378"/>
              <a:gd name="T30" fmla="*/ 946534 w 1686"/>
              <a:gd name="T31" fmla="*/ 4224566 h 3378"/>
              <a:gd name="T32" fmla="*/ 1010243 w 1686"/>
              <a:gd name="T33" fmla="*/ 3853175 h 3378"/>
              <a:gd name="T34" fmla="*/ 1064851 w 1686"/>
              <a:gd name="T35" fmla="*/ 3342514 h 3378"/>
              <a:gd name="T36" fmla="*/ 1128560 w 1686"/>
              <a:gd name="T37" fmla="*/ 3582370 h 3378"/>
              <a:gd name="T38" fmla="*/ 1183167 w 1686"/>
              <a:gd name="T39" fmla="*/ 3713904 h 3378"/>
              <a:gd name="T40" fmla="*/ 1246876 w 1686"/>
              <a:gd name="T41" fmla="*/ 3574633 h 3378"/>
              <a:gd name="T42" fmla="*/ 1310586 w 1686"/>
              <a:gd name="T43" fmla="*/ 3713904 h 3378"/>
              <a:gd name="T44" fmla="*/ 1365193 w 1686"/>
              <a:gd name="T45" fmla="*/ 3860913 h 3378"/>
              <a:gd name="T46" fmla="*/ 1428902 w 1686"/>
              <a:gd name="T47" fmla="*/ 3768065 h 3378"/>
              <a:gd name="T48" fmla="*/ 1492611 w 1686"/>
              <a:gd name="T49" fmla="*/ 3837701 h 3378"/>
              <a:gd name="T50" fmla="*/ 1547219 w 1686"/>
              <a:gd name="T51" fmla="*/ 4000184 h 3378"/>
              <a:gd name="T52" fmla="*/ 1610928 w 1686"/>
              <a:gd name="T53" fmla="*/ 3946023 h 3378"/>
              <a:gd name="T54" fmla="*/ 1674637 w 1686"/>
              <a:gd name="T55" fmla="*/ 3969235 h 3378"/>
              <a:gd name="T56" fmla="*/ 1729245 w 1686"/>
              <a:gd name="T57" fmla="*/ 4162667 h 3378"/>
              <a:gd name="T58" fmla="*/ 1792954 w 1686"/>
              <a:gd name="T59" fmla="*/ 4131718 h 3378"/>
              <a:gd name="T60" fmla="*/ 1856663 w 1686"/>
              <a:gd name="T61" fmla="*/ 4108506 h 3378"/>
              <a:gd name="T62" fmla="*/ 1911271 w 1686"/>
              <a:gd name="T63" fmla="*/ 4317413 h 3378"/>
              <a:gd name="T64" fmla="*/ 1974980 w 1686"/>
              <a:gd name="T65" fmla="*/ 4263252 h 3378"/>
              <a:gd name="T66" fmla="*/ 2038689 w 1686"/>
              <a:gd name="T67" fmla="*/ 4023396 h 3378"/>
              <a:gd name="T68" fmla="*/ 2093296 w 1686"/>
              <a:gd name="T69" fmla="*/ 4131718 h 3378"/>
              <a:gd name="T70" fmla="*/ 2157005 w 1686"/>
              <a:gd name="T71" fmla="*/ 3713904 h 3378"/>
              <a:gd name="T72" fmla="*/ 2211613 w 1686"/>
              <a:gd name="T73" fmla="*/ 1903376 h 3378"/>
              <a:gd name="T74" fmla="*/ 2275322 w 1686"/>
              <a:gd name="T75" fmla="*/ 255331 h 3378"/>
              <a:gd name="T76" fmla="*/ 2339031 w 1686"/>
              <a:gd name="T77" fmla="*/ 324967 h 3378"/>
              <a:gd name="T78" fmla="*/ 2393639 w 1686"/>
              <a:gd name="T79" fmla="*/ 959425 h 3378"/>
              <a:gd name="T80" fmla="*/ 2457348 w 1686"/>
              <a:gd name="T81" fmla="*/ 843366 h 3378"/>
              <a:gd name="T82" fmla="*/ 2521057 w 1686"/>
              <a:gd name="T83" fmla="*/ 618984 h 33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86" h="3378">
                <a:moveTo>
                  <a:pt x="0" y="402"/>
                </a:moveTo>
                <a:lnTo>
                  <a:pt x="12" y="378"/>
                </a:lnTo>
                <a:lnTo>
                  <a:pt x="24" y="384"/>
                </a:lnTo>
                <a:lnTo>
                  <a:pt x="36" y="408"/>
                </a:lnTo>
                <a:lnTo>
                  <a:pt x="54" y="438"/>
                </a:lnTo>
                <a:lnTo>
                  <a:pt x="66" y="456"/>
                </a:lnTo>
                <a:lnTo>
                  <a:pt x="78" y="444"/>
                </a:lnTo>
                <a:lnTo>
                  <a:pt x="90" y="408"/>
                </a:lnTo>
                <a:lnTo>
                  <a:pt x="108" y="360"/>
                </a:lnTo>
                <a:lnTo>
                  <a:pt x="120" y="306"/>
                </a:lnTo>
                <a:lnTo>
                  <a:pt x="132" y="276"/>
                </a:lnTo>
                <a:lnTo>
                  <a:pt x="144" y="264"/>
                </a:lnTo>
                <a:lnTo>
                  <a:pt x="156" y="276"/>
                </a:lnTo>
                <a:lnTo>
                  <a:pt x="174" y="306"/>
                </a:lnTo>
                <a:lnTo>
                  <a:pt x="186" y="324"/>
                </a:lnTo>
                <a:lnTo>
                  <a:pt x="198" y="330"/>
                </a:lnTo>
                <a:lnTo>
                  <a:pt x="210" y="306"/>
                </a:lnTo>
                <a:lnTo>
                  <a:pt x="222" y="258"/>
                </a:lnTo>
                <a:lnTo>
                  <a:pt x="240" y="204"/>
                </a:lnTo>
                <a:lnTo>
                  <a:pt x="252" y="156"/>
                </a:lnTo>
                <a:lnTo>
                  <a:pt x="264" y="132"/>
                </a:lnTo>
                <a:lnTo>
                  <a:pt x="276" y="132"/>
                </a:lnTo>
                <a:lnTo>
                  <a:pt x="294" y="156"/>
                </a:lnTo>
                <a:lnTo>
                  <a:pt x="306" y="186"/>
                </a:lnTo>
                <a:lnTo>
                  <a:pt x="318" y="204"/>
                </a:lnTo>
                <a:lnTo>
                  <a:pt x="330" y="198"/>
                </a:lnTo>
                <a:lnTo>
                  <a:pt x="342" y="156"/>
                </a:lnTo>
                <a:lnTo>
                  <a:pt x="360" y="96"/>
                </a:lnTo>
                <a:lnTo>
                  <a:pt x="372" y="36"/>
                </a:lnTo>
                <a:lnTo>
                  <a:pt x="384" y="0"/>
                </a:lnTo>
                <a:lnTo>
                  <a:pt x="396" y="0"/>
                </a:lnTo>
                <a:lnTo>
                  <a:pt x="408" y="42"/>
                </a:lnTo>
                <a:lnTo>
                  <a:pt x="426" y="114"/>
                </a:lnTo>
                <a:lnTo>
                  <a:pt x="438" y="192"/>
                </a:lnTo>
                <a:lnTo>
                  <a:pt x="450" y="246"/>
                </a:lnTo>
                <a:lnTo>
                  <a:pt x="462" y="258"/>
                </a:lnTo>
                <a:lnTo>
                  <a:pt x="480" y="228"/>
                </a:lnTo>
                <a:lnTo>
                  <a:pt x="492" y="180"/>
                </a:lnTo>
                <a:lnTo>
                  <a:pt x="504" y="162"/>
                </a:lnTo>
                <a:lnTo>
                  <a:pt x="516" y="222"/>
                </a:lnTo>
                <a:lnTo>
                  <a:pt x="528" y="402"/>
                </a:lnTo>
                <a:lnTo>
                  <a:pt x="546" y="720"/>
                </a:lnTo>
                <a:lnTo>
                  <a:pt x="558" y="1176"/>
                </a:lnTo>
                <a:lnTo>
                  <a:pt x="570" y="1710"/>
                </a:lnTo>
                <a:lnTo>
                  <a:pt x="582" y="2256"/>
                </a:lnTo>
                <a:lnTo>
                  <a:pt x="594" y="2742"/>
                </a:lnTo>
                <a:lnTo>
                  <a:pt x="612" y="3090"/>
                </a:lnTo>
                <a:lnTo>
                  <a:pt x="624" y="3276"/>
                </a:lnTo>
                <a:lnTo>
                  <a:pt x="636" y="3294"/>
                </a:lnTo>
                <a:lnTo>
                  <a:pt x="648" y="3174"/>
                </a:lnTo>
                <a:lnTo>
                  <a:pt x="666" y="2988"/>
                </a:lnTo>
                <a:lnTo>
                  <a:pt x="678" y="2796"/>
                </a:lnTo>
                <a:lnTo>
                  <a:pt x="690" y="2658"/>
                </a:lnTo>
                <a:lnTo>
                  <a:pt x="702" y="2592"/>
                </a:lnTo>
                <a:lnTo>
                  <a:pt x="714" y="2610"/>
                </a:lnTo>
                <a:lnTo>
                  <a:pt x="732" y="2688"/>
                </a:lnTo>
                <a:lnTo>
                  <a:pt x="744" y="2778"/>
                </a:lnTo>
                <a:lnTo>
                  <a:pt x="756" y="2856"/>
                </a:lnTo>
                <a:lnTo>
                  <a:pt x="768" y="2892"/>
                </a:lnTo>
                <a:lnTo>
                  <a:pt x="780" y="2880"/>
                </a:lnTo>
                <a:lnTo>
                  <a:pt x="798" y="2844"/>
                </a:lnTo>
                <a:lnTo>
                  <a:pt x="810" y="2802"/>
                </a:lnTo>
                <a:lnTo>
                  <a:pt x="822" y="2772"/>
                </a:lnTo>
                <a:lnTo>
                  <a:pt x="834" y="2778"/>
                </a:lnTo>
                <a:lnTo>
                  <a:pt x="852" y="2820"/>
                </a:lnTo>
                <a:lnTo>
                  <a:pt x="864" y="2880"/>
                </a:lnTo>
                <a:lnTo>
                  <a:pt x="876" y="2940"/>
                </a:lnTo>
                <a:lnTo>
                  <a:pt x="888" y="2982"/>
                </a:lnTo>
                <a:lnTo>
                  <a:pt x="900" y="2994"/>
                </a:lnTo>
                <a:lnTo>
                  <a:pt x="918" y="2982"/>
                </a:lnTo>
                <a:lnTo>
                  <a:pt x="930" y="2952"/>
                </a:lnTo>
                <a:lnTo>
                  <a:pt x="942" y="2922"/>
                </a:lnTo>
                <a:lnTo>
                  <a:pt x="954" y="2916"/>
                </a:lnTo>
                <a:lnTo>
                  <a:pt x="966" y="2934"/>
                </a:lnTo>
                <a:lnTo>
                  <a:pt x="984" y="2976"/>
                </a:lnTo>
                <a:lnTo>
                  <a:pt x="996" y="3030"/>
                </a:lnTo>
                <a:lnTo>
                  <a:pt x="1008" y="3078"/>
                </a:lnTo>
                <a:lnTo>
                  <a:pt x="1020" y="3102"/>
                </a:lnTo>
                <a:lnTo>
                  <a:pt x="1038" y="3108"/>
                </a:lnTo>
                <a:lnTo>
                  <a:pt x="1050" y="3084"/>
                </a:lnTo>
                <a:lnTo>
                  <a:pt x="1062" y="3060"/>
                </a:lnTo>
                <a:lnTo>
                  <a:pt x="1074" y="3042"/>
                </a:lnTo>
                <a:lnTo>
                  <a:pt x="1086" y="3048"/>
                </a:lnTo>
                <a:lnTo>
                  <a:pt x="1104" y="3078"/>
                </a:lnTo>
                <a:lnTo>
                  <a:pt x="1116" y="3132"/>
                </a:lnTo>
                <a:lnTo>
                  <a:pt x="1128" y="3186"/>
                </a:lnTo>
                <a:lnTo>
                  <a:pt x="1140" y="3228"/>
                </a:lnTo>
                <a:lnTo>
                  <a:pt x="1158" y="3246"/>
                </a:lnTo>
                <a:lnTo>
                  <a:pt x="1170" y="3234"/>
                </a:lnTo>
                <a:lnTo>
                  <a:pt x="1182" y="3204"/>
                </a:lnTo>
                <a:lnTo>
                  <a:pt x="1194" y="3174"/>
                </a:lnTo>
                <a:lnTo>
                  <a:pt x="1206" y="3168"/>
                </a:lnTo>
                <a:lnTo>
                  <a:pt x="1224" y="3186"/>
                </a:lnTo>
                <a:lnTo>
                  <a:pt x="1236" y="3234"/>
                </a:lnTo>
                <a:lnTo>
                  <a:pt x="1248" y="3294"/>
                </a:lnTo>
                <a:lnTo>
                  <a:pt x="1260" y="3348"/>
                </a:lnTo>
                <a:lnTo>
                  <a:pt x="1272" y="3378"/>
                </a:lnTo>
                <a:lnTo>
                  <a:pt x="1290" y="3360"/>
                </a:lnTo>
                <a:lnTo>
                  <a:pt x="1302" y="3306"/>
                </a:lnTo>
                <a:lnTo>
                  <a:pt x="1314" y="3228"/>
                </a:lnTo>
                <a:lnTo>
                  <a:pt x="1326" y="3156"/>
                </a:lnTo>
                <a:lnTo>
                  <a:pt x="1344" y="3120"/>
                </a:lnTo>
                <a:lnTo>
                  <a:pt x="1356" y="3120"/>
                </a:lnTo>
                <a:lnTo>
                  <a:pt x="1368" y="3162"/>
                </a:lnTo>
                <a:lnTo>
                  <a:pt x="1380" y="3204"/>
                </a:lnTo>
                <a:lnTo>
                  <a:pt x="1392" y="3204"/>
                </a:lnTo>
                <a:lnTo>
                  <a:pt x="1410" y="3108"/>
                </a:lnTo>
                <a:lnTo>
                  <a:pt x="1422" y="2880"/>
                </a:lnTo>
                <a:lnTo>
                  <a:pt x="1434" y="2514"/>
                </a:lnTo>
                <a:lnTo>
                  <a:pt x="1446" y="2028"/>
                </a:lnTo>
                <a:lnTo>
                  <a:pt x="1458" y="1476"/>
                </a:lnTo>
                <a:lnTo>
                  <a:pt x="1476" y="942"/>
                </a:lnTo>
                <a:lnTo>
                  <a:pt x="1488" y="498"/>
                </a:lnTo>
                <a:lnTo>
                  <a:pt x="1500" y="198"/>
                </a:lnTo>
                <a:lnTo>
                  <a:pt x="1512" y="72"/>
                </a:lnTo>
                <a:lnTo>
                  <a:pt x="1530" y="108"/>
                </a:lnTo>
                <a:lnTo>
                  <a:pt x="1542" y="252"/>
                </a:lnTo>
                <a:lnTo>
                  <a:pt x="1554" y="450"/>
                </a:lnTo>
                <a:lnTo>
                  <a:pt x="1566" y="630"/>
                </a:lnTo>
                <a:lnTo>
                  <a:pt x="1578" y="744"/>
                </a:lnTo>
                <a:lnTo>
                  <a:pt x="1596" y="780"/>
                </a:lnTo>
                <a:lnTo>
                  <a:pt x="1608" y="738"/>
                </a:lnTo>
                <a:lnTo>
                  <a:pt x="1620" y="654"/>
                </a:lnTo>
                <a:lnTo>
                  <a:pt x="1632" y="564"/>
                </a:lnTo>
                <a:lnTo>
                  <a:pt x="1644" y="498"/>
                </a:lnTo>
                <a:lnTo>
                  <a:pt x="1662" y="480"/>
                </a:lnTo>
                <a:lnTo>
                  <a:pt x="1674" y="498"/>
                </a:lnTo>
                <a:lnTo>
                  <a:pt x="1686" y="54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581" name="Freeform 85"/>
          <p:cNvSpPr>
            <a:spLocks/>
          </p:cNvSpPr>
          <p:nvPr/>
        </p:nvSpPr>
        <p:spPr bwMode="auto">
          <a:xfrm>
            <a:off x="8578850" y="1851025"/>
            <a:ext cx="782638" cy="781050"/>
          </a:xfrm>
          <a:custGeom>
            <a:avLst/>
            <a:gdLst>
              <a:gd name="T0" fmla="*/ 0 w 493"/>
              <a:gd name="T1" fmla="*/ 703263 h 492"/>
              <a:gd name="T2" fmla="*/ 17463 w 493"/>
              <a:gd name="T3" fmla="*/ 757238 h 492"/>
              <a:gd name="T4" fmla="*/ 46038 w 493"/>
              <a:gd name="T5" fmla="*/ 781050 h 492"/>
              <a:gd name="T6" fmla="*/ 63500 w 493"/>
              <a:gd name="T7" fmla="*/ 757238 h 492"/>
              <a:gd name="T8" fmla="*/ 82550 w 493"/>
              <a:gd name="T9" fmla="*/ 695325 h 492"/>
              <a:gd name="T10" fmla="*/ 100013 w 493"/>
              <a:gd name="T11" fmla="*/ 619125 h 492"/>
              <a:gd name="T12" fmla="*/ 119063 w 493"/>
              <a:gd name="T13" fmla="*/ 541338 h 492"/>
              <a:gd name="T14" fmla="*/ 146050 w 493"/>
              <a:gd name="T15" fmla="*/ 503238 h 492"/>
              <a:gd name="T16" fmla="*/ 163513 w 493"/>
              <a:gd name="T17" fmla="*/ 495300 h 492"/>
              <a:gd name="T18" fmla="*/ 182563 w 493"/>
              <a:gd name="T19" fmla="*/ 525463 h 492"/>
              <a:gd name="T20" fmla="*/ 200025 w 493"/>
              <a:gd name="T21" fmla="*/ 565150 h 492"/>
              <a:gd name="T22" fmla="*/ 219075 w 493"/>
              <a:gd name="T23" fmla="*/ 587375 h 492"/>
              <a:gd name="T24" fmla="*/ 246063 w 493"/>
              <a:gd name="T25" fmla="*/ 587375 h 492"/>
              <a:gd name="T26" fmla="*/ 263525 w 493"/>
              <a:gd name="T27" fmla="*/ 557213 h 492"/>
              <a:gd name="T28" fmla="*/ 282575 w 493"/>
              <a:gd name="T29" fmla="*/ 495300 h 492"/>
              <a:gd name="T30" fmla="*/ 300038 w 493"/>
              <a:gd name="T31" fmla="*/ 425450 h 492"/>
              <a:gd name="T32" fmla="*/ 328613 w 493"/>
              <a:gd name="T33" fmla="*/ 371475 h 492"/>
              <a:gd name="T34" fmla="*/ 346075 w 493"/>
              <a:gd name="T35" fmla="*/ 347663 h 492"/>
              <a:gd name="T36" fmla="*/ 365125 w 493"/>
              <a:gd name="T37" fmla="*/ 355600 h 492"/>
              <a:gd name="T38" fmla="*/ 382588 w 493"/>
              <a:gd name="T39" fmla="*/ 387350 h 492"/>
              <a:gd name="T40" fmla="*/ 400050 w 493"/>
              <a:gd name="T41" fmla="*/ 417513 h 492"/>
              <a:gd name="T42" fmla="*/ 428625 w 493"/>
              <a:gd name="T43" fmla="*/ 433388 h 492"/>
              <a:gd name="T44" fmla="*/ 446088 w 493"/>
              <a:gd name="T45" fmla="*/ 417513 h 492"/>
              <a:gd name="T46" fmla="*/ 465138 w 493"/>
              <a:gd name="T47" fmla="*/ 363538 h 492"/>
              <a:gd name="T48" fmla="*/ 482600 w 493"/>
              <a:gd name="T49" fmla="*/ 293688 h 492"/>
              <a:gd name="T50" fmla="*/ 501650 w 493"/>
              <a:gd name="T51" fmla="*/ 223838 h 492"/>
              <a:gd name="T52" fmla="*/ 528638 w 493"/>
              <a:gd name="T53" fmla="*/ 185738 h 492"/>
              <a:gd name="T54" fmla="*/ 546100 w 493"/>
              <a:gd name="T55" fmla="*/ 177800 h 492"/>
              <a:gd name="T56" fmla="*/ 565150 w 493"/>
              <a:gd name="T57" fmla="*/ 201613 h 492"/>
              <a:gd name="T58" fmla="*/ 582613 w 493"/>
              <a:gd name="T59" fmla="*/ 239713 h 492"/>
              <a:gd name="T60" fmla="*/ 609600 w 493"/>
              <a:gd name="T61" fmla="*/ 269875 h 492"/>
              <a:gd name="T62" fmla="*/ 628650 w 493"/>
              <a:gd name="T63" fmla="*/ 269875 h 492"/>
              <a:gd name="T64" fmla="*/ 646113 w 493"/>
              <a:gd name="T65" fmla="*/ 231775 h 492"/>
              <a:gd name="T66" fmla="*/ 665163 w 493"/>
              <a:gd name="T67" fmla="*/ 161925 h 492"/>
              <a:gd name="T68" fmla="*/ 682625 w 493"/>
              <a:gd name="T69" fmla="*/ 77788 h 492"/>
              <a:gd name="T70" fmla="*/ 711200 w 493"/>
              <a:gd name="T71" fmla="*/ 15875 h 492"/>
              <a:gd name="T72" fmla="*/ 728663 w 493"/>
              <a:gd name="T73" fmla="*/ 0 h 492"/>
              <a:gd name="T74" fmla="*/ 747713 w 493"/>
              <a:gd name="T75" fmla="*/ 38100 h 492"/>
              <a:gd name="T76" fmla="*/ 765175 w 493"/>
              <a:gd name="T77" fmla="*/ 123825 h 492"/>
              <a:gd name="T78" fmla="*/ 782638 w 493"/>
              <a:gd name="T79" fmla="*/ 223838 h 4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93" h="492">
                <a:moveTo>
                  <a:pt x="0" y="443"/>
                </a:moveTo>
                <a:lnTo>
                  <a:pt x="11" y="477"/>
                </a:lnTo>
                <a:lnTo>
                  <a:pt x="29" y="492"/>
                </a:lnTo>
                <a:lnTo>
                  <a:pt x="40" y="477"/>
                </a:lnTo>
                <a:lnTo>
                  <a:pt x="52" y="438"/>
                </a:lnTo>
                <a:lnTo>
                  <a:pt x="63" y="390"/>
                </a:lnTo>
                <a:lnTo>
                  <a:pt x="75" y="341"/>
                </a:lnTo>
                <a:lnTo>
                  <a:pt x="92" y="317"/>
                </a:lnTo>
                <a:lnTo>
                  <a:pt x="103" y="312"/>
                </a:lnTo>
                <a:lnTo>
                  <a:pt x="115" y="331"/>
                </a:lnTo>
                <a:lnTo>
                  <a:pt x="126" y="356"/>
                </a:lnTo>
                <a:lnTo>
                  <a:pt x="138" y="370"/>
                </a:lnTo>
                <a:lnTo>
                  <a:pt x="155" y="370"/>
                </a:lnTo>
                <a:lnTo>
                  <a:pt x="166" y="351"/>
                </a:lnTo>
                <a:lnTo>
                  <a:pt x="178" y="312"/>
                </a:lnTo>
                <a:lnTo>
                  <a:pt x="189" y="268"/>
                </a:lnTo>
                <a:lnTo>
                  <a:pt x="207" y="234"/>
                </a:lnTo>
                <a:lnTo>
                  <a:pt x="218" y="219"/>
                </a:lnTo>
                <a:lnTo>
                  <a:pt x="230" y="224"/>
                </a:lnTo>
                <a:lnTo>
                  <a:pt x="241" y="244"/>
                </a:lnTo>
                <a:lnTo>
                  <a:pt x="252" y="263"/>
                </a:lnTo>
                <a:lnTo>
                  <a:pt x="270" y="273"/>
                </a:lnTo>
                <a:lnTo>
                  <a:pt x="281" y="263"/>
                </a:lnTo>
                <a:lnTo>
                  <a:pt x="293" y="229"/>
                </a:lnTo>
                <a:lnTo>
                  <a:pt x="304" y="185"/>
                </a:lnTo>
                <a:lnTo>
                  <a:pt x="316" y="141"/>
                </a:lnTo>
                <a:lnTo>
                  <a:pt x="333" y="117"/>
                </a:lnTo>
                <a:lnTo>
                  <a:pt x="344" y="112"/>
                </a:lnTo>
                <a:lnTo>
                  <a:pt x="356" y="127"/>
                </a:lnTo>
                <a:lnTo>
                  <a:pt x="367" y="151"/>
                </a:lnTo>
                <a:lnTo>
                  <a:pt x="384" y="170"/>
                </a:lnTo>
                <a:lnTo>
                  <a:pt x="396" y="170"/>
                </a:lnTo>
                <a:lnTo>
                  <a:pt x="407" y="146"/>
                </a:lnTo>
                <a:lnTo>
                  <a:pt x="419" y="102"/>
                </a:lnTo>
                <a:lnTo>
                  <a:pt x="430" y="49"/>
                </a:lnTo>
                <a:lnTo>
                  <a:pt x="448" y="10"/>
                </a:lnTo>
                <a:lnTo>
                  <a:pt x="459" y="0"/>
                </a:lnTo>
                <a:lnTo>
                  <a:pt x="471" y="24"/>
                </a:lnTo>
                <a:lnTo>
                  <a:pt x="482" y="78"/>
                </a:lnTo>
                <a:lnTo>
                  <a:pt x="493" y="141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6582" name="Group 86"/>
          <p:cNvGrpSpPr>
            <a:grpSpLocks/>
          </p:cNvGrpSpPr>
          <p:nvPr/>
        </p:nvGrpSpPr>
        <p:grpSpPr bwMode="auto">
          <a:xfrm>
            <a:off x="7607300" y="493713"/>
            <a:ext cx="2027238" cy="1198562"/>
            <a:chOff x="3788" y="0"/>
            <a:chExt cx="1234" cy="926"/>
          </a:xfrm>
        </p:grpSpPr>
        <p:sp>
          <p:nvSpPr>
            <p:cNvPr id="106586" name="AutoShape 87"/>
            <p:cNvSpPr>
              <a:spLocks noChangeAspect="1" noChangeArrowheads="1" noTextEdit="1"/>
            </p:cNvSpPr>
            <p:nvPr/>
          </p:nvSpPr>
          <p:spPr bwMode="auto">
            <a:xfrm>
              <a:off x="3788" y="0"/>
              <a:ext cx="1234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87" name="Rectangle 88"/>
            <p:cNvSpPr>
              <a:spLocks noChangeArrowheads="1"/>
            </p:cNvSpPr>
            <p:nvPr/>
          </p:nvSpPr>
          <p:spPr bwMode="auto">
            <a:xfrm>
              <a:off x="3949" y="71"/>
              <a:ext cx="956" cy="7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06588" name="Rectangle 89"/>
            <p:cNvSpPr>
              <a:spLocks noChangeArrowheads="1"/>
            </p:cNvSpPr>
            <p:nvPr/>
          </p:nvSpPr>
          <p:spPr bwMode="auto">
            <a:xfrm>
              <a:off x="3949" y="71"/>
              <a:ext cx="956" cy="7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06589" name="Line 90"/>
            <p:cNvSpPr>
              <a:spLocks noChangeShapeType="1"/>
            </p:cNvSpPr>
            <p:nvPr/>
          </p:nvSpPr>
          <p:spPr bwMode="auto">
            <a:xfrm>
              <a:off x="3949" y="71"/>
              <a:ext cx="9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0" name="Line 91"/>
            <p:cNvSpPr>
              <a:spLocks noChangeShapeType="1"/>
            </p:cNvSpPr>
            <p:nvPr/>
          </p:nvSpPr>
          <p:spPr bwMode="auto">
            <a:xfrm>
              <a:off x="3949" y="824"/>
              <a:ext cx="9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1" name="Line 92"/>
            <p:cNvSpPr>
              <a:spLocks noChangeShapeType="1"/>
            </p:cNvSpPr>
            <p:nvPr/>
          </p:nvSpPr>
          <p:spPr bwMode="auto">
            <a:xfrm flipV="1">
              <a:off x="4905" y="71"/>
              <a:ext cx="1" cy="7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2" name="Line 93"/>
            <p:cNvSpPr>
              <a:spLocks noChangeShapeType="1"/>
            </p:cNvSpPr>
            <p:nvPr/>
          </p:nvSpPr>
          <p:spPr bwMode="auto">
            <a:xfrm flipV="1">
              <a:off x="3949" y="71"/>
              <a:ext cx="1" cy="7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3" name="Line 94"/>
            <p:cNvSpPr>
              <a:spLocks noChangeShapeType="1"/>
            </p:cNvSpPr>
            <p:nvPr/>
          </p:nvSpPr>
          <p:spPr bwMode="auto">
            <a:xfrm>
              <a:off x="3949" y="824"/>
              <a:ext cx="9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4" name="Line 95"/>
            <p:cNvSpPr>
              <a:spLocks noChangeShapeType="1"/>
            </p:cNvSpPr>
            <p:nvPr/>
          </p:nvSpPr>
          <p:spPr bwMode="auto">
            <a:xfrm flipV="1">
              <a:off x="3949" y="71"/>
              <a:ext cx="1" cy="7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5" name="Line 96"/>
            <p:cNvSpPr>
              <a:spLocks noChangeShapeType="1"/>
            </p:cNvSpPr>
            <p:nvPr/>
          </p:nvSpPr>
          <p:spPr bwMode="auto">
            <a:xfrm flipV="1">
              <a:off x="3949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6" name="Line 97"/>
            <p:cNvSpPr>
              <a:spLocks noChangeShapeType="1"/>
            </p:cNvSpPr>
            <p:nvPr/>
          </p:nvSpPr>
          <p:spPr bwMode="auto">
            <a:xfrm>
              <a:off x="3949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7" name="Rectangle 98"/>
            <p:cNvSpPr>
              <a:spLocks noChangeArrowheads="1"/>
            </p:cNvSpPr>
            <p:nvPr/>
          </p:nvSpPr>
          <p:spPr bwMode="auto">
            <a:xfrm>
              <a:off x="3942" y="832"/>
              <a:ext cx="17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altLang="fr-FR" sz="2400"/>
            </a:p>
          </p:txBody>
        </p:sp>
        <p:sp>
          <p:nvSpPr>
            <p:cNvPr id="106598" name="Line 99"/>
            <p:cNvSpPr>
              <a:spLocks noChangeShapeType="1"/>
            </p:cNvSpPr>
            <p:nvPr/>
          </p:nvSpPr>
          <p:spPr bwMode="auto">
            <a:xfrm flipV="1">
              <a:off x="4085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599" name="Line 100"/>
            <p:cNvSpPr>
              <a:spLocks noChangeShapeType="1"/>
            </p:cNvSpPr>
            <p:nvPr/>
          </p:nvSpPr>
          <p:spPr bwMode="auto">
            <a:xfrm>
              <a:off x="4085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0" name="Rectangle 101"/>
            <p:cNvSpPr>
              <a:spLocks noChangeArrowheads="1"/>
            </p:cNvSpPr>
            <p:nvPr/>
          </p:nvSpPr>
          <p:spPr bwMode="auto">
            <a:xfrm>
              <a:off x="4079" y="832"/>
              <a:ext cx="17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 altLang="fr-FR" sz="2400"/>
            </a:p>
          </p:txBody>
        </p:sp>
        <p:sp>
          <p:nvSpPr>
            <p:cNvPr id="106601" name="Line 102"/>
            <p:cNvSpPr>
              <a:spLocks noChangeShapeType="1"/>
            </p:cNvSpPr>
            <p:nvPr/>
          </p:nvSpPr>
          <p:spPr bwMode="auto">
            <a:xfrm flipV="1">
              <a:off x="4222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2" name="Line 103"/>
            <p:cNvSpPr>
              <a:spLocks noChangeShapeType="1"/>
            </p:cNvSpPr>
            <p:nvPr/>
          </p:nvSpPr>
          <p:spPr bwMode="auto">
            <a:xfrm>
              <a:off x="4222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3" name="Rectangle 104"/>
            <p:cNvSpPr>
              <a:spLocks noChangeArrowheads="1"/>
            </p:cNvSpPr>
            <p:nvPr/>
          </p:nvSpPr>
          <p:spPr bwMode="auto">
            <a:xfrm>
              <a:off x="4215" y="832"/>
              <a:ext cx="18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 altLang="fr-FR" sz="2400"/>
            </a:p>
          </p:txBody>
        </p:sp>
        <p:sp>
          <p:nvSpPr>
            <p:cNvPr id="106604" name="Line 105"/>
            <p:cNvSpPr>
              <a:spLocks noChangeShapeType="1"/>
            </p:cNvSpPr>
            <p:nvPr/>
          </p:nvSpPr>
          <p:spPr bwMode="auto">
            <a:xfrm flipV="1">
              <a:off x="4359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5" name="Line 106"/>
            <p:cNvSpPr>
              <a:spLocks noChangeShapeType="1"/>
            </p:cNvSpPr>
            <p:nvPr/>
          </p:nvSpPr>
          <p:spPr bwMode="auto">
            <a:xfrm>
              <a:off x="4359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6" name="Rectangle 107"/>
            <p:cNvSpPr>
              <a:spLocks noChangeArrowheads="1"/>
            </p:cNvSpPr>
            <p:nvPr/>
          </p:nvSpPr>
          <p:spPr bwMode="auto">
            <a:xfrm>
              <a:off x="4352" y="832"/>
              <a:ext cx="18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6</a:t>
              </a:r>
              <a:endParaRPr lang="en-US" altLang="fr-FR" sz="2400"/>
            </a:p>
          </p:txBody>
        </p:sp>
        <p:sp>
          <p:nvSpPr>
            <p:cNvPr id="106607" name="Line 108"/>
            <p:cNvSpPr>
              <a:spLocks noChangeShapeType="1"/>
            </p:cNvSpPr>
            <p:nvPr/>
          </p:nvSpPr>
          <p:spPr bwMode="auto">
            <a:xfrm flipV="1">
              <a:off x="4495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8" name="Line 109"/>
            <p:cNvSpPr>
              <a:spLocks noChangeShapeType="1"/>
            </p:cNvSpPr>
            <p:nvPr/>
          </p:nvSpPr>
          <p:spPr bwMode="auto">
            <a:xfrm>
              <a:off x="4495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09" name="Rectangle 110"/>
            <p:cNvSpPr>
              <a:spLocks noChangeArrowheads="1"/>
            </p:cNvSpPr>
            <p:nvPr/>
          </p:nvSpPr>
          <p:spPr bwMode="auto">
            <a:xfrm>
              <a:off x="4489" y="832"/>
              <a:ext cx="17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8</a:t>
              </a:r>
              <a:endParaRPr lang="en-US" altLang="fr-FR" sz="2400"/>
            </a:p>
          </p:txBody>
        </p:sp>
        <p:sp>
          <p:nvSpPr>
            <p:cNvPr id="106610" name="Line 111"/>
            <p:cNvSpPr>
              <a:spLocks noChangeShapeType="1"/>
            </p:cNvSpPr>
            <p:nvPr/>
          </p:nvSpPr>
          <p:spPr bwMode="auto">
            <a:xfrm flipV="1">
              <a:off x="4632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11" name="Line 112"/>
            <p:cNvSpPr>
              <a:spLocks noChangeShapeType="1"/>
            </p:cNvSpPr>
            <p:nvPr/>
          </p:nvSpPr>
          <p:spPr bwMode="auto">
            <a:xfrm>
              <a:off x="4632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12" name="Rectangle 113"/>
            <p:cNvSpPr>
              <a:spLocks noChangeArrowheads="1"/>
            </p:cNvSpPr>
            <p:nvPr/>
          </p:nvSpPr>
          <p:spPr bwMode="auto">
            <a:xfrm>
              <a:off x="4616" y="832"/>
              <a:ext cx="35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 altLang="fr-FR" sz="2400"/>
            </a:p>
          </p:txBody>
        </p:sp>
        <p:sp>
          <p:nvSpPr>
            <p:cNvPr id="106613" name="Line 114"/>
            <p:cNvSpPr>
              <a:spLocks noChangeShapeType="1"/>
            </p:cNvSpPr>
            <p:nvPr/>
          </p:nvSpPr>
          <p:spPr bwMode="auto">
            <a:xfrm flipV="1">
              <a:off x="4769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14" name="Line 115"/>
            <p:cNvSpPr>
              <a:spLocks noChangeShapeType="1"/>
            </p:cNvSpPr>
            <p:nvPr/>
          </p:nvSpPr>
          <p:spPr bwMode="auto">
            <a:xfrm>
              <a:off x="4769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15" name="Rectangle 116"/>
            <p:cNvSpPr>
              <a:spLocks noChangeArrowheads="1"/>
            </p:cNvSpPr>
            <p:nvPr/>
          </p:nvSpPr>
          <p:spPr bwMode="auto">
            <a:xfrm>
              <a:off x="4753" y="832"/>
              <a:ext cx="35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12</a:t>
              </a:r>
              <a:endParaRPr lang="en-US" altLang="fr-FR" sz="2400"/>
            </a:p>
          </p:txBody>
        </p:sp>
        <p:sp>
          <p:nvSpPr>
            <p:cNvPr id="106616" name="Line 117"/>
            <p:cNvSpPr>
              <a:spLocks noChangeShapeType="1"/>
            </p:cNvSpPr>
            <p:nvPr/>
          </p:nvSpPr>
          <p:spPr bwMode="auto">
            <a:xfrm flipV="1">
              <a:off x="4905" y="81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17" name="Line 118"/>
            <p:cNvSpPr>
              <a:spLocks noChangeShapeType="1"/>
            </p:cNvSpPr>
            <p:nvPr/>
          </p:nvSpPr>
          <p:spPr bwMode="auto">
            <a:xfrm>
              <a:off x="4905" y="71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18" name="Rectangle 119"/>
            <p:cNvSpPr>
              <a:spLocks noChangeArrowheads="1"/>
            </p:cNvSpPr>
            <p:nvPr/>
          </p:nvSpPr>
          <p:spPr bwMode="auto">
            <a:xfrm>
              <a:off x="4890" y="832"/>
              <a:ext cx="3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14</a:t>
              </a:r>
              <a:endParaRPr lang="en-US" altLang="fr-FR" sz="2400"/>
            </a:p>
          </p:txBody>
        </p:sp>
        <p:sp>
          <p:nvSpPr>
            <p:cNvPr id="106619" name="Line 120"/>
            <p:cNvSpPr>
              <a:spLocks noChangeShapeType="1"/>
            </p:cNvSpPr>
            <p:nvPr/>
          </p:nvSpPr>
          <p:spPr bwMode="auto">
            <a:xfrm>
              <a:off x="3949" y="82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0" name="Line 121"/>
            <p:cNvSpPr>
              <a:spLocks noChangeShapeType="1"/>
            </p:cNvSpPr>
            <p:nvPr/>
          </p:nvSpPr>
          <p:spPr bwMode="auto">
            <a:xfrm flipH="1">
              <a:off x="4894" y="82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1" name="Rectangle 122"/>
            <p:cNvSpPr>
              <a:spLocks noChangeArrowheads="1"/>
            </p:cNvSpPr>
            <p:nvPr/>
          </p:nvSpPr>
          <p:spPr bwMode="auto">
            <a:xfrm>
              <a:off x="3925" y="807"/>
              <a:ext cx="1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altLang="fr-FR" sz="2400"/>
            </a:p>
          </p:txBody>
        </p:sp>
        <p:sp>
          <p:nvSpPr>
            <p:cNvPr id="106622" name="Line 123"/>
            <p:cNvSpPr>
              <a:spLocks noChangeShapeType="1"/>
            </p:cNvSpPr>
            <p:nvPr/>
          </p:nvSpPr>
          <p:spPr bwMode="auto">
            <a:xfrm>
              <a:off x="3949" y="74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3" name="Line 124"/>
            <p:cNvSpPr>
              <a:spLocks noChangeShapeType="1"/>
            </p:cNvSpPr>
            <p:nvPr/>
          </p:nvSpPr>
          <p:spPr bwMode="auto">
            <a:xfrm flipH="1">
              <a:off x="4894" y="74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4" name="Rectangle 125"/>
            <p:cNvSpPr>
              <a:spLocks noChangeArrowheads="1"/>
            </p:cNvSpPr>
            <p:nvPr/>
          </p:nvSpPr>
          <p:spPr bwMode="auto">
            <a:xfrm>
              <a:off x="3900" y="722"/>
              <a:ext cx="4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0.1</a:t>
              </a:r>
              <a:endParaRPr lang="en-US" altLang="fr-FR" sz="2400"/>
            </a:p>
          </p:txBody>
        </p:sp>
        <p:sp>
          <p:nvSpPr>
            <p:cNvPr id="106625" name="Line 126"/>
            <p:cNvSpPr>
              <a:spLocks noChangeShapeType="1"/>
            </p:cNvSpPr>
            <p:nvPr/>
          </p:nvSpPr>
          <p:spPr bwMode="auto">
            <a:xfrm>
              <a:off x="3949" y="657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6" name="Line 127"/>
            <p:cNvSpPr>
              <a:spLocks noChangeShapeType="1"/>
            </p:cNvSpPr>
            <p:nvPr/>
          </p:nvSpPr>
          <p:spPr bwMode="auto">
            <a:xfrm flipH="1">
              <a:off x="4894" y="65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7" name="Rectangle 128"/>
            <p:cNvSpPr>
              <a:spLocks noChangeArrowheads="1"/>
            </p:cNvSpPr>
            <p:nvPr/>
          </p:nvSpPr>
          <p:spPr bwMode="auto">
            <a:xfrm>
              <a:off x="3900" y="639"/>
              <a:ext cx="4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0.2</a:t>
              </a:r>
              <a:endParaRPr lang="en-US" altLang="fr-FR" sz="2400"/>
            </a:p>
          </p:txBody>
        </p:sp>
        <p:sp>
          <p:nvSpPr>
            <p:cNvPr id="106628" name="Line 129"/>
            <p:cNvSpPr>
              <a:spLocks noChangeShapeType="1"/>
            </p:cNvSpPr>
            <p:nvPr/>
          </p:nvSpPr>
          <p:spPr bwMode="auto">
            <a:xfrm>
              <a:off x="3949" y="573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29" name="Line 130"/>
            <p:cNvSpPr>
              <a:spLocks noChangeShapeType="1"/>
            </p:cNvSpPr>
            <p:nvPr/>
          </p:nvSpPr>
          <p:spPr bwMode="auto">
            <a:xfrm flipH="1">
              <a:off x="4894" y="573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0" name="Rectangle 131"/>
            <p:cNvSpPr>
              <a:spLocks noChangeArrowheads="1"/>
            </p:cNvSpPr>
            <p:nvPr/>
          </p:nvSpPr>
          <p:spPr bwMode="auto">
            <a:xfrm>
              <a:off x="3900" y="556"/>
              <a:ext cx="4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0.3</a:t>
              </a:r>
              <a:endParaRPr lang="en-US" altLang="fr-FR" sz="2400"/>
            </a:p>
          </p:txBody>
        </p:sp>
        <p:sp>
          <p:nvSpPr>
            <p:cNvPr id="106631" name="Line 132"/>
            <p:cNvSpPr>
              <a:spLocks noChangeShapeType="1"/>
            </p:cNvSpPr>
            <p:nvPr/>
          </p:nvSpPr>
          <p:spPr bwMode="auto">
            <a:xfrm>
              <a:off x="3949" y="48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2" name="Line 133"/>
            <p:cNvSpPr>
              <a:spLocks noChangeShapeType="1"/>
            </p:cNvSpPr>
            <p:nvPr/>
          </p:nvSpPr>
          <p:spPr bwMode="auto">
            <a:xfrm flipH="1">
              <a:off x="4894" y="489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3" name="Rectangle 134"/>
            <p:cNvSpPr>
              <a:spLocks noChangeArrowheads="1"/>
            </p:cNvSpPr>
            <p:nvPr/>
          </p:nvSpPr>
          <p:spPr bwMode="auto">
            <a:xfrm>
              <a:off x="3900" y="472"/>
              <a:ext cx="4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0.4</a:t>
              </a:r>
              <a:endParaRPr lang="en-US" altLang="fr-FR" sz="2400"/>
            </a:p>
          </p:txBody>
        </p:sp>
        <p:sp>
          <p:nvSpPr>
            <p:cNvPr id="106634" name="Line 135"/>
            <p:cNvSpPr>
              <a:spLocks noChangeShapeType="1"/>
            </p:cNvSpPr>
            <p:nvPr/>
          </p:nvSpPr>
          <p:spPr bwMode="auto">
            <a:xfrm>
              <a:off x="3949" y="40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5" name="Line 136"/>
            <p:cNvSpPr>
              <a:spLocks noChangeShapeType="1"/>
            </p:cNvSpPr>
            <p:nvPr/>
          </p:nvSpPr>
          <p:spPr bwMode="auto">
            <a:xfrm flipH="1">
              <a:off x="4894" y="406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6" name="Rectangle 137"/>
            <p:cNvSpPr>
              <a:spLocks noChangeArrowheads="1"/>
            </p:cNvSpPr>
            <p:nvPr/>
          </p:nvSpPr>
          <p:spPr bwMode="auto">
            <a:xfrm>
              <a:off x="3900" y="388"/>
              <a:ext cx="4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altLang="fr-FR" sz="2400"/>
            </a:p>
          </p:txBody>
        </p:sp>
        <p:sp>
          <p:nvSpPr>
            <p:cNvPr id="106637" name="Line 138"/>
            <p:cNvSpPr>
              <a:spLocks noChangeShapeType="1"/>
            </p:cNvSpPr>
            <p:nvPr/>
          </p:nvSpPr>
          <p:spPr bwMode="auto">
            <a:xfrm>
              <a:off x="3949" y="320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8" name="Line 139"/>
            <p:cNvSpPr>
              <a:spLocks noChangeShapeType="1"/>
            </p:cNvSpPr>
            <p:nvPr/>
          </p:nvSpPr>
          <p:spPr bwMode="auto">
            <a:xfrm flipH="1">
              <a:off x="4894" y="320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39" name="Rectangle 140"/>
            <p:cNvSpPr>
              <a:spLocks noChangeArrowheads="1"/>
            </p:cNvSpPr>
            <p:nvPr/>
          </p:nvSpPr>
          <p:spPr bwMode="auto">
            <a:xfrm>
              <a:off x="3900" y="302"/>
              <a:ext cx="4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0.6</a:t>
              </a:r>
              <a:endParaRPr lang="en-US" altLang="fr-FR" sz="2400"/>
            </a:p>
          </p:txBody>
        </p:sp>
        <p:sp>
          <p:nvSpPr>
            <p:cNvPr id="106640" name="Line 141"/>
            <p:cNvSpPr>
              <a:spLocks noChangeShapeType="1"/>
            </p:cNvSpPr>
            <p:nvPr/>
          </p:nvSpPr>
          <p:spPr bwMode="auto">
            <a:xfrm>
              <a:off x="3949" y="238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41" name="Line 142"/>
            <p:cNvSpPr>
              <a:spLocks noChangeShapeType="1"/>
            </p:cNvSpPr>
            <p:nvPr/>
          </p:nvSpPr>
          <p:spPr bwMode="auto">
            <a:xfrm flipH="1">
              <a:off x="4894" y="238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42" name="Rectangle 143"/>
            <p:cNvSpPr>
              <a:spLocks noChangeArrowheads="1"/>
            </p:cNvSpPr>
            <p:nvPr/>
          </p:nvSpPr>
          <p:spPr bwMode="auto">
            <a:xfrm>
              <a:off x="3900" y="220"/>
              <a:ext cx="4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0.7</a:t>
              </a:r>
              <a:endParaRPr lang="en-US" altLang="fr-FR" sz="2400"/>
            </a:p>
          </p:txBody>
        </p:sp>
        <p:sp>
          <p:nvSpPr>
            <p:cNvPr id="106643" name="Line 144"/>
            <p:cNvSpPr>
              <a:spLocks noChangeShapeType="1"/>
            </p:cNvSpPr>
            <p:nvPr/>
          </p:nvSpPr>
          <p:spPr bwMode="auto">
            <a:xfrm>
              <a:off x="3949" y="15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44" name="Line 145"/>
            <p:cNvSpPr>
              <a:spLocks noChangeShapeType="1"/>
            </p:cNvSpPr>
            <p:nvPr/>
          </p:nvSpPr>
          <p:spPr bwMode="auto">
            <a:xfrm flipH="1">
              <a:off x="4894" y="154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45" name="Rectangle 146"/>
            <p:cNvSpPr>
              <a:spLocks noChangeArrowheads="1"/>
            </p:cNvSpPr>
            <p:nvPr/>
          </p:nvSpPr>
          <p:spPr bwMode="auto">
            <a:xfrm>
              <a:off x="3900" y="137"/>
              <a:ext cx="4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0.8</a:t>
              </a:r>
              <a:endParaRPr lang="en-US" altLang="fr-FR" sz="2400"/>
            </a:p>
          </p:txBody>
        </p:sp>
        <p:sp>
          <p:nvSpPr>
            <p:cNvPr id="106646" name="Line 147"/>
            <p:cNvSpPr>
              <a:spLocks noChangeShapeType="1"/>
            </p:cNvSpPr>
            <p:nvPr/>
          </p:nvSpPr>
          <p:spPr bwMode="auto">
            <a:xfrm>
              <a:off x="3949" y="71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47" name="Line 148"/>
            <p:cNvSpPr>
              <a:spLocks noChangeShapeType="1"/>
            </p:cNvSpPr>
            <p:nvPr/>
          </p:nvSpPr>
          <p:spPr bwMode="auto">
            <a:xfrm flipH="1">
              <a:off x="4894" y="71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48" name="Rectangle 149"/>
            <p:cNvSpPr>
              <a:spLocks noChangeArrowheads="1"/>
            </p:cNvSpPr>
            <p:nvPr/>
          </p:nvSpPr>
          <p:spPr bwMode="auto">
            <a:xfrm>
              <a:off x="3900" y="53"/>
              <a:ext cx="44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fr-FR" sz="400">
                  <a:solidFill>
                    <a:srgbClr val="000000"/>
                  </a:solidFill>
                  <a:latin typeface="Helvetica" pitchFamily="34" charset="0"/>
                </a:rPr>
                <a:t>0.9</a:t>
              </a:r>
              <a:endParaRPr lang="en-US" altLang="fr-FR" sz="2400"/>
            </a:p>
          </p:txBody>
        </p:sp>
        <p:sp>
          <p:nvSpPr>
            <p:cNvPr id="106649" name="Line 150"/>
            <p:cNvSpPr>
              <a:spLocks noChangeShapeType="1"/>
            </p:cNvSpPr>
            <p:nvPr/>
          </p:nvSpPr>
          <p:spPr bwMode="auto">
            <a:xfrm>
              <a:off x="3949" y="71"/>
              <a:ext cx="9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50" name="Line 151"/>
            <p:cNvSpPr>
              <a:spLocks noChangeShapeType="1"/>
            </p:cNvSpPr>
            <p:nvPr/>
          </p:nvSpPr>
          <p:spPr bwMode="auto">
            <a:xfrm>
              <a:off x="3949" y="824"/>
              <a:ext cx="9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51" name="Line 152"/>
            <p:cNvSpPr>
              <a:spLocks noChangeShapeType="1"/>
            </p:cNvSpPr>
            <p:nvPr/>
          </p:nvSpPr>
          <p:spPr bwMode="auto">
            <a:xfrm flipV="1">
              <a:off x="4905" y="71"/>
              <a:ext cx="1" cy="7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52" name="Line 153"/>
            <p:cNvSpPr>
              <a:spLocks noChangeShapeType="1"/>
            </p:cNvSpPr>
            <p:nvPr/>
          </p:nvSpPr>
          <p:spPr bwMode="auto">
            <a:xfrm flipV="1">
              <a:off x="3949" y="71"/>
              <a:ext cx="1" cy="7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653" name="Freeform 154"/>
            <p:cNvSpPr>
              <a:spLocks/>
            </p:cNvSpPr>
            <p:nvPr/>
          </p:nvSpPr>
          <p:spPr bwMode="auto">
            <a:xfrm>
              <a:off x="4017" y="104"/>
              <a:ext cx="820" cy="720"/>
            </a:xfrm>
            <a:custGeom>
              <a:avLst/>
              <a:gdLst>
                <a:gd name="T0" fmla="*/ 0 w 820"/>
                <a:gd name="T1" fmla="*/ 720 h 720"/>
                <a:gd name="T2" fmla="*/ 137 w 820"/>
                <a:gd name="T3" fmla="*/ 302 h 720"/>
                <a:gd name="T4" fmla="*/ 273 w 820"/>
                <a:gd name="T5" fmla="*/ 92 h 720"/>
                <a:gd name="T6" fmla="*/ 410 w 820"/>
                <a:gd name="T7" fmla="*/ 24 h 720"/>
                <a:gd name="T8" fmla="*/ 547 w 820"/>
                <a:gd name="T9" fmla="*/ 8 h 720"/>
                <a:gd name="T10" fmla="*/ 683 w 820"/>
                <a:gd name="T11" fmla="*/ 0 h 720"/>
                <a:gd name="T12" fmla="*/ 820 w 820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0" h="720">
                  <a:moveTo>
                    <a:pt x="0" y="720"/>
                  </a:moveTo>
                  <a:lnTo>
                    <a:pt x="137" y="302"/>
                  </a:lnTo>
                  <a:lnTo>
                    <a:pt x="273" y="92"/>
                  </a:lnTo>
                  <a:lnTo>
                    <a:pt x="410" y="24"/>
                  </a:lnTo>
                  <a:lnTo>
                    <a:pt x="547" y="8"/>
                  </a:lnTo>
                  <a:lnTo>
                    <a:pt x="683" y="0"/>
                  </a:lnTo>
                  <a:lnTo>
                    <a:pt x="820" y="0"/>
                  </a:lnTo>
                </a:path>
              </a:pathLst>
            </a:custGeom>
            <a:noFill/>
            <a:ln w="19050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6583" name="Rectangle 155"/>
          <p:cNvSpPr>
            <a:spLocks noChangeArrowheads="1"/>
          </p:cNvSpPr>
          <p:nvPr/>
        </p:nvSpPr>
        <p:spPr bwMode="auto">
          <a:xfrm>
            <a:off x="7942263" y="647700"/>
            <a:ext cx="398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600">
                <a:solidFill>
                  <a:srgbClr val="008000"/>
                </a:solidFill>
                <a:latin typeface="Symbol" pitchFamily="18" charset="2"/>
              </a:rPr>
              <a:t>j(w)</a:t>
            </a:r>
          </a:p>
        </p:txBody>
      </p:sp>
      <p:sp>
        <p:nvSpPr>
          <p:cNvPr id="106584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7093FA2-60A2-4C88-B48B-28E6CD43D5E9}" type="slidenum">
              <a:rPr lang="fr-FR" altLang="fr-FR">
                <a:solidFill>
                  <a:schemeClr val="bg2"/>
                </a:solidFill>
              </a:rPr>
              <a:pPr algn="r" eaLnBrk="1" hangingPunct="1"/>
              <a:t>85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6585" name="Text Box 2"/>
          <p:cNvSpPr txBox="1">
            <a:spLocks noChangeArrowheads="1"/>
          </p:cNvSpPr>
          <p:nvPr/>
        </p:nvSpPr>
        <p:spPr bwMode="auto">
          <a:xfrm>
            <a:off x="0" y="0"/>
            <a:ext cx="926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u numéro de diapositive 2"/>
          <p:cNvSpPr txBox="1">
            <a:spLocks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8220686-4FFF-4D98-BADE-5422D3868E0A}" type="slidenum">
              <a:rPr lang="fr-FR" altLang="fr-FR">
                <a:solidFill>
                  <a:schemeClr val="bg2"/>
                </a:solidFill>
              </a:rPr>
              <a:pPr algn="r" eaLnBrk="1" hangingPunct="1"/>
              <a:t>86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73565" name="Text Box 157"/>
          <p:cNvSpPr txBox="1">
            <a:spLocks noChangeArrowheads="1"/>
          </p:cNvSpPr>
          <p:nvPr/>
        </p:nvSpPr>
        <p:spPr bwMode="auto">
          <a:xfrm>
            <a:off x="346075" y="1660525"/>
            <a:ext cx="866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phase = fonction </a:t>
            </a:r>
            <a:r>
              <a:rPr lang="fr-FR" altLang="fr-FR" sz="2400" i="1" u="sng">
                <a:solidFill>
                  <a:schemeClr val="bg2"/>
                </a:solidFill>
              </a:rPr>
              <a:t>linéaire</a:t>
            </a:r>
            <a:r>
              <a:rPr lang="fr-FR" altLang="fr-FR" sz="2400" i="1">
                <a:solidFill>
                  <a:schemeClr val="bg2"/>
                </a:solidFill>
              </a:rPr>
              <a:t> de la fréquence </a:t>
            </a:r>
          </a:p>
        </p:txBody>
      </p:sp>
      <p:sp>
        <p:nvSpPr>
          <p:cNvPr id="273566" name="Text Box 158"/>
          <p:cNvSpPr txBox="1">
            <a:spLocks noChangeArrowheads="1"/>
          </p:cNvSpPr>
          <p:nvPr/>
        </p:nvSpPr>
        <p:spPr bwMode="auto">
          <a:xfrm>
            <a:off x="346075" y="4183063"/>
            <a:ext cx="866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400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 de </a:t>
            </a:r>
            <a:r>
              <a:rPr lang="fr-FR" altLang="fr-FR" sz="2400" i="1" u="sng">
                <a:solidFill>
                  <a:schemeClr val="bg2"/>
                </a:solidFill>
              </a:rPr>
              <a:t>déformation</a:t>
            </a:r>
            <a:r>
              <a:rPr lang="fr-FR" altLang="fr-FR" sz="2400" i="1">
                <a:solidFill>
                  <a:schemeClr val="bg2"/>
                </a:solidFill>
              </a:rPr>
              <a:t> des signaux dans la bande passante </a:t>
            </a:r>
          </a:p>
        </p:txBody>
      </p:sp>
      <p:sp>
        <p:nvSpPr>
          <p:cNvPr id="107525" name="AutoShape 159"/>
          <p:cNvSpPr>
            <a:spLocks noChangeArrowheads="1"/>
          </p:cNvSpPr>
          <p:nvPr/>
        </p:nvSpPr>
        <p:spPr bwMode="auto">
          <a:xfrm rot="-5400000">
            <a:off x="3909220" y="3021806"/>
            <a:ext cx="1592262" cy="473075"/>
          </a:xfrm>
          <a:prstGeom prst="leftArrow">
            <a:avLst>
              <a:gd name="adj1" fmla="val 42157"/>
              <a:gd name="adj2" fmla="val 83209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107526" name="Text Box 2"/>
          <p:cNvSpPr txBox="1">
            <a:spLocks noChangeArrowheads="1"/>
          </p:cNvSpPr>
          <p:nvPr/>
        </p:nvSpPr>
        <p:spPr bwMode="auto">
          <a:xfrm>
            <a:off x="0" y="0"/>
            <a:ext cx="926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73" tIns="47887" rIns="95773" bIns="47887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VII.1    Temps de propagation de groupe - retard de phase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565" grpId="0"/>
      <p:bldP spid="27356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784225" y="2438400"/>
            <a:ext cx="817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32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108547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E946487-5403-45E9-93EC-AE43546FE603}" type="slidenum">
              <a:rPr lang="fr-FR" altLang="fr-FR">
                <a:solidFill>
                  <a:schemeClr val="bg2"/>
                </a:solidFill>
              </a:rPr>
              <a:pPr algn="r" eaLnBrk="1" hangingPunct="1"/>
              <a:t>87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87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346" name="Object 2"/>
          <p:cNvGraphicFramePr>
            <a:graphicFrameLocks noChangeAspect="1"/>
          </p:cNvGraphicFramePr>
          <p:nvPr/>
        </p:nvGraphicFramePr>
        <p:xfrm>
          <a:off x="1576388" y="1666875"/>
          <a:ext cx="61960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2" name="Equation" r:id="rId3" imgW="3225800" imgH="431800" progId="">
                  <p:embed/>
                </p:oleObj>
              </mc:Choice>
              <mc:Fallback>
                <p:oleObj name="Equation" r:id="rId3" imgW="3225800" imgH="431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666875"/>
                        <a:ext cx="61960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82600" y="563563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1°) Filtres de Butterworth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423988" y="2633663"/>
            <a:ext cx="402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Réponse la plus plate possible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3350" name="Object 6"/>
          <p:cNvGraphicFramePr>
            <a:graphicFrameLocks noChangeAspect="1"/>
          </p:cNvGraphicFramePr>
          <p:nvPr/>
        </p:nvGraphicFramePr>
        <p:xfrm>
          <a:off x="1739900" y="3071813"/>
          <a:ext cx="75866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3" name="Equation" r:id="rId5" imgW="3949700" imgH="609600" progId="">
                  <p:embed/>
                </p:oleObj>
              </mc:Choice>
              <mc:Fallback>
                <p:oleObj name="Equation" r:id="rId5" imgW="3949700" imgH="609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071813"/>
                        <a:ext cx="75866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2554288" y="5062538"/>
          <a:ext cx="58054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Equation" r:id="rId7" imgW="3022600" imgH="228600" progId="">
                  <p:embed/>
                </p:oleObj>
              </mc:Choice>
              <mc:Fallback>
                <p:oleObj name="Equation" r:id="rId7" imgW="3022600" imgH="2286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5062538"/>
                        <a:ext cx="580548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2" name="Line 8"/>
          <p:cNvSpPr>
            <a:spLocks noChangeShapeType="1"/>
          </p:cNvSpPr>
          <p:nvPr/>
        </p:nvSpPr>
        <p:spPr bwMode="auto">
          <a:xfrm>
            <a:off x="2913063" y="4156075"/>
            <a:ext cx="0" cy="850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4992688" y="4156075"/>
            <a:ext cx="0" cy="850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7807325" y="4156075"/>
            <a:ext cx="0" cy="850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1817688" y="100647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calcul de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)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 rot="5400000">
            <a:off x="1416843" y="900907"/>
            <a:ext cx="366713" cy="552450"/>
          </a:xfrm>
          <a:custGeom>
            <a:avLst/>
            <a:gdLst>
              <a:gd name="T0" fmla="*/ 257972 w 21600"/>
              <a:gd name="T1" fmla="*/ 0 h 21600"/>
              <a:gd name="T2" fmla="*/ 149232 w 21600"/>
              <a:gd name="T3" fmla="*/ 184150 h 21600"/>
              <a:gd name="T4" fmla="*/ 0 w 21600"/>
              <a:gd name="T5" fmla="*/ 518919 h 21600"/>
              <a:gd name="T6" fmla="*/ 137331 w 21600"/>
              <a:gd name="T7" fmla="*/ 552450 h 21600"/>
              <a:gd name="T8" fmla="*/ 274644 w 21600"/>
              <a:gd name="T9" fmla="*/ 399171 h 21600"/>
              <a:gd name="T10" fmla="*/ 366713 w 21600"/>
              <a:gd name="T11" fmla="*/ 1841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78 h 21600"/>
              <a:gd name="T20" fmla="*/ 1617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95" y="0"/>
                </a:moveTo>
                <a:lnTo>
                  <a:pt x="8790" y="7200"/>
                </a:lnTo>
                <a:lnTo>
                  <a:pt x="14213" y="7200"/>
                </a:lnTo>
                <a:lnTo>
                  <a:pt x="14213" y="18978"/>
                </a:lnTo>
                <a:lnTo>
                  <a:pt x="0" y="18978"/>
                </a:lnTo>
                <a:lnTo>
                  <a:pt x="0" y="21600"/>
                </a:lnTo>
                <a:lnTo>
                  <a:pt x="16177" y="21600"/>
                </a:lnTo>
                <a:lnTo>
                  <a:pt x="16177" y="7200"/>
                </a:lnTo>
                <a:lnTo>
                  <a:pt x="21600" y="7200"/>
                </a:lnTo>
                <a:lnTo>
                  <a:pt x="15195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9581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7BF687A-BABD-43CB-9F85-25C69E901305}" type="slidenum">
              <a:rPr lang="fr-FR" altLang="fr-FR">
                <a:solidFill>
                  <a:schemeClr val="bg2"/>
                </a:solidFill>
              </a:rPr>
              <a:pPr algn="r" eaLnBrk="1" hangingPunct="1"/>
              <a:t>88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09582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88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/>
      <p:bldP spid="313352" grpId="0" animBg="1"/>
      <p:bldP spid="313353" grpId="0" animBg="1"/>
      <p:bldP spid="31335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3376613" y="982663"/>
          <a:ext cx="23669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0" name="Equation" r:id="rId3" imgW="1231366" imgH="431613" progId="">
                  <p:embed/>
                </p:oleObj>
              </mc:Choice>
              <mc:Fallback>
                <p:oleObj name="Equation" r:id="rId3" imgW="1231366" imgH="43161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982663"/>
                        <a:ext cx="2366962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5238750" y="2409825"/>
            <a:ext cx="83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14372" name="AutoShape 4"/>
          <p:cNvSpPr>
            <a:spLocks noChangeArrowheads="1"/>
          </p:cNvSpPr>
          <p:nvPr/>
        </p:nvSpPr>
        <p:spPr bwMode="auto">
          <a:xfrm>
            <a:off x="1624013" y="3179763"/>
            <a:ext cx="273050" cy="1033462"/>
          </a:xfrm>
          <a:prstGeom prst="curvedRightArrow">
            <a:avLst>
              <a:gd name="adj1" fmla="val 75698"/>
              <a:gd name="adj2" fmla="val 15139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1508125" y="4900613"/>
            <a:ext cx="533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La fréquence normalisée vaut : 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 = 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>
                <a:solidFill>
                  <a:schemeClr val="bg2"/>
                </a:solidFill>
              </a:rPr>
              <a:t>/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p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6119813" y="3613150"/>
          <a:ext cx="213518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Equation" r:id="rId5" imgW="1117600" imgH="660400" progId="">
                  <p:embed/>
                </p:oleObj>
              </mc:Choice>
              <mc:Fallback>
                <p:oleObj name="Equation" r:id="rId5" imgW="1117600" imgH="6604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3" y="3613150"/>
                        <a:ext cx="2135187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949825" y="3817938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d'où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14376" name="AutoShape 8"/>
          <p:cNvSpPr>
            <a:spLocks noChangeArrowheads="1"/>
          </p:cNvSpPr>
          <p:nvPr/>
        </p:nvSpPr>
        <p:spPr bwMode="auto">
          <a:xfrm>
            <a:off x="3170238" y="5443538"/>
            <a:ext cx="273050" cy="1033462"/>
          </a:xfrm>
          <a:prstGeom prst="curvedRightArrow">
            <a:avLst>
              <a:gd name="adj1" fmla="val 75698"/>
              <a:gd name="adj2" fmla="val 15139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314377" name="Object 9"/>
          <p:cNvGraphicFramePr>
            <a:graphicFrameLocks noChangeAspect="1"/>
          </p:cNvGraphicFramePr>
          <p:nvPr/>
        </p:nvGraphicFramePr>
        <p:xfrm>
          <a:off x="4198938" y="5792788"/>
          <a:ext cx="2281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2" name="Equation" r:id="rId7" imgW="1193800" imgH="431800" progId="">
                  <p:embed/>
                </p:oleObj>
              </mc:Choice>
              <mc:Fallback>
                <p:oleObj name="Equation" r:id="rId7" imgW="1193800" imgH="431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5792788"/>
                        <a:ext cx="2281237" cy="762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276225" y="1733550"/>
            <a:ext cx="343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 u="sng">
                <a:solidFill>
                  <a:schemeClr val="bg2"/>
                </a:solidFill>
              </a:rPr>
              <a:t>On désire normaliser à -3dB</a:t>
            </a:r>
            <a:endParaRPr lang="fr-FR" altLang="fr-FR" sz="2000" i="1" u="sng">
              <a:solidFill>
                <a:schemeClr val="bg2"/>
              </a:solidFill>
            </a:endParaRP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536575" y="2400300"/>
            <a:ext cx="171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Donc on veut 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4381" name="Object 13"/>
          <p:cNvGraphicFramePr>
            <a:graphicFrameLocks noChangeAspect="1"/>
          </p:cNvGraphicFramePr>
          <p:nvPr/>
        </p:nvGraphicFramePr>
        <p:xfrm>
          <a:off x="2409825" y="2432050"/>
          <a:ext cx="22733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name="Equation" r:id="rId9" imgW="1180588" imgH="241195" progId="">
                  <p:embed/>
                </p:oleObj>
              </mc:Choice>
              <mc:Fallback>
                <p:oleObj name="Equation" r:id="rId9" imgW="1180588" imgH="24119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2432050"/>
                        <a:ext cx="22733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14"/>
          <p:cNvGraphicFramePr>
            <a:graphicFrameLocks noChangeAspect="1"/>
          </p:cNvGraphicFramePr>
          <p:nvPr/>
        </p:nvGraphicFramePr>
        <p:xfrm>
          <a:off x="6054725" y="2252663"/>
          <a:ext cx="30130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Equation" r:id="rId11" imgW="1574800" imgH="444500" progId="">
                  <p:embed/>
                </p:oleObj>
              </mc:Choice>
              <mc:Fallback>
                <p:oleObj name="Equation" r:id="rId11" imgW="1574800" imgH="4445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252663"/>
                        <a:ext cx="3013075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15"/>
          <p:cNvGraphicFramePr>
            <a:graphicFrameLocks noChangeAspect="1"/>
          </p:cNvGraphicFramePr>
          <p:nvPr/>
        </p:nvGraphicFramePr>
        <p:xfrm>
          <a:off x="2339975" y="3781425"/>
          <a:ext cx="14128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Equation" r:id="rId13" imgW="736280" imgH="253890" progId="">
                  <p:embed/>
                </p:oleObj>
              </mc:Choice>
              <mc:Fallback>
                <p:oleObj name="Equation" r:id="rId13" imgW="736280" imgH="25389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1425"/>
                        <a:ext cx="14128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8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67230F5-EB6D-4CD5-AA11-957706DC7CF0}" type="slidenum">
              <a:rPr lang="fr-FR" altLang="fr-FR">
                <a:solidFill>
                  <a:schemeClr val="bg2"/>
                </a:solidFill>
              </a:rPr>
              <a:pPr algn="r" eaLnBrk="1" hangingPunct="1"/>
              <a:t>89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0609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89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/>
      <p:bldP spid="314372" grpId="0" animBg="1"/>
      <p:bldP spid="314373" grpId="0"/>
      <p:bldP spid="314375" grpId="0"/>
      <p:bldP spid="314376" grpId="0" animBg="1"/>
      <p:bldP spid="314379" grpId="0"/>
      <p:bldP spid="3143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4150" y="1327150"/>
            <a:ext cx="78374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Signal : Toute grandeur physique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	Température = fonction ( lieu)</a:t>
            </a:r>
          </a:p>
          <a:p>
            <a:pPr defTabSz="957263"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2"/>
                </a:solidFill>
              </a:rPr>
              <a:t>		Tension = fonction ( temps 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4150" y="2395538"/>
            <a:ext cx="97218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7" tIns="47884" rIns="95767" bIns="47884">
            <a:spAutoFit/>
          </a:bodyPr>
          <a:lstStyle/>
          <a:p>
            <a:pPr marL="1074738" indent="-1074738" defTabSz="957263" eaLnBrk="1" hangingPunct="1">
              <a:lnSpc>
                <a:spcPct val="270000"/>
              </a:lnSpc>
              <a:spcBef>
                <a:spcPct val="50000"/>
              </a:spcBef>
              <a:tabLst>
                <a:tab pos="2554288" algn="l"/>
              </a:tabLst>
            </a:pPr>
            <a:r>
              <a:rPr lang="fr-FR" altLang="fr-FR">
                <a:solidFill>
                  <a:schemeClr val="bg2"/>
                </a:solidFill>
              </a:rPr>
              <a:t>Signaux : </a:t>
            </a:r>
            <a:r>
              <a:rPr lang="fr-FR" altLang="fr-FR" u="sng">
                <a:solidFill>
                  <a:schemeClr val="bg2"/>
                </a:solidFill>
              </a:rPr>
              <a:t>continus</a:t>
            </a:r>
            <a:r>
              <a:rPr lang="fr-FR" altLang="fr-FR">
                <a:solidFill>
                  <a:schemeClr val="bg2"/>
                </a:solidFill>
              </a:rPr>
              <a:t> (physique) ou </a:t>
            </a:r>
            <a:r>
              <a:rPr lang="fr-FR" altLang="fr-FR" u="sng">
                <a:solidFill>
                  <a:schemeClr val="bg2"/>
                </a:solidFill>
              </a:rPr>
              <a:t>discontinus</a:t>
            </a:r>
            <a:r>
              <a:rPr lang="fr-FR" altLang="fr-FR">
                <a:solidFill>
                  <a:schemeClr val="bg2"/>
                </a:solidFill>
              </a:rPr>
              <a:t> (approximation de certains cas physiques)</a:t>
            </a:r>
          </a:p>
          <a:p>
            <a:pPr marL="1074738" indent="-1074738" defTabSz="957263" eaLnBrk="1" hangingPunct="1">
              <a:spcBef>
                <a:spcPct val="50000"/>
              </a:spcBef>
              <a:tabLst>
                <a:tab pos="2554288" algn="l"/>
              </a:tabLst>
            </a:pPr>
            <a:r>
              <a:rPr lang="fr-FR" altLang="fr-FR">
                <a:solidFill>
                  <a:schemeClr val="bg2"/>
                </a:solidFill>
              </a:rPr>
              <a:t>	</a:t>
            </a:r>
            <a:r>
              <a:rPr lang="fr-FR" altLang="fr-FR" u="sng">
                <a:solidFill>
                  <a:schemeClr val="bg2"/>
                </a:solidFill>
              </a:rPr>
              <a:t>transitoires</a:t>
            </a:r>
            <a:r>
              <a:rPr lang="fr-FR" altLang="fr-FR">
                <a:solidFill>
                  <a:schemeClr val="bg2"/>
                </a:solidFill>
              </a:rPr>
              <a:t> 	commence à un instant (t=0)</a:t>
            </a:r>
            <a:br>
              <a:rPr lang="fr-FR" altLang="fr-FR">
                <a:solidFill>
                  <a:schemeClr val="bg2"/>
                </a:solidFill>
              </a:rPr>
            </a:br>
            <a:r>
              <a:rPr lang="fr-FR" altLang="fr-FR">
                <a:solidFill>
                  <a:schemeClr val="bg2"/>
                </a:solidFill>
              </a:rPr>
              <a:t>	se termine au bout d'un temps fini ou</a:t>
            </a:r>
          </a:p>
          <a:p>
            <a:pPr marL="1074738" indent="-1074738" defTabSz="957263" eaLnBrk="1" hangingPunct="1">
              <a:spcBef>
                <a:spcPct val="50000"/>
              </a:spcBef>
              <a:tabLst>
                <a:tab pos="2554288" algn="l"/>
              </a:tabLst>
            </a:pPr>
            <a:r>
              <a:rPr lang="fr-FR" altLang="fr-FR">
                <a:solidFill>
                  <a:schemeClr val="bg2"/>
                </a:solidFill>
              </a:rPr>
              <a:t>	</a:t>
            </a:r>
            <a:r>
              <a:rPr lang="fr-FR" altLang="fr-FR" u="sng">
                <a:solidFill>
                  <a:schemeClr val="bg2"/>
                </a:solidFill>
              </a:rPr>
              <a:t>périodiques</a:t>
            </a:r>
            <a:r>
              <a:rPr lang="fr-FR" altLang="fr-FR">
                <a:solidFill>
                  <a:schemeClr val="bg2"/>
                </a:solidFill>
              </a:rPr>
              <a:t> </a:t>
            </a:r>
          </a:p>
          <a:p>
            <a:pPr marL="1074738" indent="-1074738" defTabSz="957263" eaLnBrk="1" hangingPunct="1">
              <a:spcBef>
                <a:spcPct val="50000"/>
              </a:spcBef>
              <a:tabLst>
                <a:tab pos="2554288" algn="l"/>
              </a:tabLst>
            </a:pPr>
            <a:r>
              <a:rPr lang="fr-FR" altLang="fr-FR">
                <a:solidFill>
                  <a:schemeClr val="bg2"/>
                </a:solidFill>
              </a:rPr>
              <a:t>		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023100" y="3687763"/>
          <a:ext cx="15763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419100" imgH="279400" progId="">
                  <p:embed/>
                </p:oleObj>
              </mc:Choice>
              <mc:Fallback>
                <p:oleObj name="Equation" r:id="rId3" imgW="419100" imgH="279400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687763"/>
                        <a:ext cx="1576388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CEA0FBF1-C4EC-4DCD-A996-5E91FCB32167}" type="slidenum">
              <a:rPr lang="fr-FR" altLang="fr-FR">
                <a:solidFill>
                  <a:schemeClr val="bg2"/>
                </a:solidFill>
              </a:rPr>
              <a:pPr algn="r" eaLnBrk="1" hangingPunct="1"/>
              <a:t>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8438" name="Text Box 2"/>
          <p:cNvSpPr txBox="1">
            <a:spLocks noChangeArrowheads="1"/>
          </p:cNvSpPr>
          <p:nvPr/>
        </p:nvSpPr>
        <p:spPr bwMode="auto">
          <a:xfrm>
            <a:off x="0" y="0"/>
            <a:ext cx="561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4" rIns="95767" bIns="47884">
            <a:spAutoFit/>
          </a:bodyPr>
          <a:lstStyle/>
          <a:p>
            <a:pPr defTabSz="957263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II. Les systèmes linéaires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AutoShape 2"/>
          <p:cNvSpPr>
            <a:spLocks noChangeArrowheads="1"/>
          </p:cNvSpPr>
          <p:nvPr/>
        </p:nvSpPr>
        <p:spPr bwMode="auto">
          <a:xfrm>
            <a:off x="1208088" y="2227263"/>
            <a:ext cx="273050" cy="1033462"/>
          </a:xfrm>
          <a:prstGeom prst="curvedRightArrow">
            <a:avLst>
              <a:gd name="adj1" fmla="val 75698"/>
              <a:gd name="adj2" fmla="val 15139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fr-FR"/>
          </a:p>
        </p:txBody>
      </p:sp>
      <p:graphicFrame>
        <p:nvGraphicFramePr>
          <p:cNvPr id="315395" name="Object 3"/>
          <p:cNvGraphicFramePr>
            <a:graphicFrameLocks noChangeAspect="1"/>
          </p:cNvGraphicFramePr>
          <p:nvPr/>
        </p:nvGraphicFramePr>
        <p:xfrm>
          <a:off x="1919288" y="1681163"/>
          <a:ext cx="38322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Equation" r:id="rId3" imgW="1993900" imgH="508000" progId="">
                  <p:embed/>
                </p:oleObj>
              </mc:Choice>
              <mc:Fallback>
                <p:oleObj name="Equation" r:id="rId3" imgW="1993900" imgH="508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1681163"/>
                        <a:ext cx="383222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938338" y="1025525"/>
            <a:ext cx="571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Calcul de la fonction de Transfert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5397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843088" y="2747963"/>
          <a:ext cx="73183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1" name="Equation" r:id="rId5" imgW="3822700" imgH="431800" progId="">
                  <p:embed/>
                </p:oleObj>
              </mc:Choice>
              <mc:Fallback>
                <p:oleObj name="Equation" r:id="rId5" imgW="3822700" imgH="431800" progId="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2747963"/>
                        <a:ext cx="731837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1390650" y="4056063"/>
            <a:ext cx="438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On cherche les pôles de</a:t>
            </a:r>
            <a:r>
              <a:rPr lang="fr-FR" altLang="fr-FR" sz="2000" i="1">
                <a:solidFill>
                  <a:schemeClr val="bg2"/>
                </a:solidFill>
              </a:rPr>
              <a:t> H(p</a:t>
            </a:r>
            <a:r>
              <a:rPr lang="fr-FR" altLang="fr-FR" sz="2000" i="1" baseline="-25000">
                <a:solidFill>
                  <a:schemeClr val="bg2"/>
                </a:solidFill>
              </a:rPr>
              <a:t>n</a:t>
            </a:r>
            <a:r>
              <a:rPr lang="fr-FR" altLang="fr-FR" sz="2000" i="1">
                <a:solidFill>
                  <a:schemeClr val="bg2"/>
                </a:solidFill>
              </a:rPr>
              <a:t>) H(-p</a:t>
            </a:r>
            <a:r>
              <a:rPr lang="fr-FR" altLang="fr-FR" sz="2000" i="1" baseline="-25000">
                <a:solidFill>
                  <a:schemeClr val="bg2"/>
                </a:solidFill>
              </a:rPr>
              <a:t>n</a:t>
            </a:r>
            <a:r>
              <a:rPr lang="fr-FR" altLang="fr-FR" sz="2000" i="1">
                <a:solidFill>
                  <a:schemeClr val="bg2"/>
                </a:solidFill>
              </a:rPr>
              <a:t>)</a:t>
            </a:r>
          </a:p>
        </p:txBody>
      </p:sp>
      <p:graphicFrame>
        <p:nvGraphicFramePr>
          <p:cNvPr id="315399" name="Object 7"/>
          <p:cNvGraphicFramePr>
            <a:graphicFrameLocks noChangeAspect="1"/>
          </p:cNvGraphicFramePr>
          <p:nvPr/>
        </p:nvGraphicFramePr>
        <p:xfrm>
          <a:off x="3937000" y="4792663"/>
          <a:ext cx="19939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Equation" r:id="rId7" imgW="1040948" imgH="241195" progId="">
                  <p:embed/>
                </p:oleObj>
              </mc:Choice>
              <mc:Fallback>
                <p:oleObj name="Equation" r:id="rId7" imgW="1040948" imgH="241195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792663"/>
                        <a:ext cx="19939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AutoShape 8"/>
          <p:cNvSpPr>
            <a:spLocks noChangeArrowheads="1"/>
          </p:cNvSpPr>
          <p:nvPr/>
        </p:nvSpPr>
        <p:spPr bwMode="auto">
          <a:xfrm rot="5400000">
            <a:off x="1416843" y="900907"/>
            <a:ext cx="366713" cy="552450"/>
          </a:xfrm>
          <a:custGeom>
            <a:avLst/>
            <a:gdLst>
              <a:gd name="T0" fmla="*/ 257972 w 21600"/>
              <a:gd name="T1" fmla="*/ 0 h 21600"/>
              <a:gd name="T2" fmla="*/ 149232 w 21600"/>
              <a:gd name="T3" fmla="*/ 184150 h 21600"/>
              <a:gd name="T4" fmla="*/ 0 w 21600"/>
              <a:gd name="T5" fmla="*/ 518919 h 21600"/>
              <a:gd name="T6" fmla="*/ 137331 w 21600"/>
              <a:gd name="T7" fmla="*/ 552450 h 21600"/>
              <a:gd name="T8" fmla="*/ 274644 w 21600"/>
              <a:gd name="T9" fmla="*/ 399171 h 21600"/>
              <a:gd name="T10" fmla="*/ 366713 w 21600"/>
              <a:gd name="T11" fmla="*/ 1841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78 h 21600"/>
              <a:gd name="T20" fmla="*/ 1617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95" y="0"/>
                </a:moveTo>
                <a:lnTo>
                  <a:pt x="8790" y="7200"/>
                </a:lnTo>
                <a:lnTo>
                  <a:pt x="14213" y="7200"/>
                </a:lnTo>
                <a:lnTo>
                  <a:pt x="14213" y="18978"/>
                </a:lnTo>
                <a:lnTo>
                  <a:pt x="0" y="18978"/>
                </a:lnTo>
                <a:lnTo>
                  <a:pt x="0" y="21600"/>
                </a:lnTo>
                <a:lnTo>
                  <a:pt x="16177" y="21600"/>
                </a:lnTo>
                <a:lnTo>
                  <a:pt x="16177" y="7200"/>
                </a:lnTo>
                <a:lnTo>
                  <a:pt x="21600" y="7200"/>
                </a:lnTo>
                <a:lnTo>
                  <a:pt x="15195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1626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FC49BC4-65F9-4ADC-8B12-C2E0A9780374}" type="slidenum">
              <a:rPr lang="fr-FR" altLang="fr-FR">
                <a:solidFill>
                  <a:schemeClr val="bg2"/>
                </a:solidFill>
              </a:rPr>
              <a:pPr algn="r" eaLnBrk="1" hangingPunct="1"/>
              <a:t>90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1627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90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6" grpId="0"/>
      <p:bldP spid="31539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70075" y="1666875"/>
          <a:ext cx="35274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5" name="Equation" r:id="rId3" imgW="1841500" imgH="431800" progId="">
                  <p:embed/>
                </p:oleObj>
              </mc:Choice>
              <mc:Fallback>
                <p:oleObj name="Equation" r:id="rId3" imgW="1841500" imgH="4318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666875"/>
                        <a:ext cx="35274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833438" y="993775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Prenons par exemple une fonction d'ordre 2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3560763" y="3425825"/>
          <a:ext cx="10683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6" name="Equation" r:id="rId5" imgW="558558" imgH="241195" progId="">
                  <p:embed/>
                </p:oleObj>
              </mc:Choice>
              <mc:Fallback>
                <p:oleObj name="Equation" r:id="rId5" imgW="558558" imgH="24119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3425825"/>
                        <a:ext cx="10683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2159000" y="3438525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3560763" y="2736850"/>
          <a:ext cx="12636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Equation" r:id="rId7" imgW="660113" imgH="241195" progId="">
                  <p:embed/>
                </p:oleObj>
              </mc:Choice>
              <mc:Fallback>
                <p:oleObj name="Equation" r:id="rId7" imgW="660113" imgH="24119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2736850"/>
                        <a:ext cx="12636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2159000" y="2749550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pôles 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3487738" y="4086225"/>
          <a:ext cx="2874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8" name="Equation" r:id="rId9" imgW="1497950" imgH="241195" progId="">
                  <p:embed/>
                </p:oleObj>
              </mc:Choice>
              <mc:Fallback>
                <p:oleObj name="Equation" r:id="rId9" imgW="1497950" imgH="24119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8" y="4086225"/>
                        <a:ext cx="28749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2159000" y="4098925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6426" name="Object 10"/>
          <p:cNvGraphicFramePr>
            <a:graphicFrameLocks noChangeAspect="1"/>
          </p:cNvGraphicFramePr>
          <p:nvPr/>
        </p:nvGraphicFramePr>
        <p:xfrm>
          <a:off x="4070350" y="4883150"/>
          <a:ext cx="1706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9" name="Equation" r:id="rId11" imgW="888614" imgH="241195" progId="">
                  <p:embed/>
                </p:oleObj>
              </mc:Choice>
              <mc:Fallback>
                <p:oleObj name="Equation" r:id="rId11" imgW="888614" imgH="241195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4883150"/>
                        <a:ext cx="1706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2159000" y="4895850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16428" name="Object 12"/>
          <p:cNvGraphicFramePr>
            <a:graphicFrameLocks noChangeAspect="1"/>
          </p:cNvGraphicFramePr>
          <p:nvPr/>
        </p:nvGraphicFramePr>
        <p:xfrm>
          <a:off x="2987675" y="5724525"/>
          <a:ext cx="38766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0" name="Equation" r:id="rId13" imgW="2019300" imgH="241300" progId="">
                  <p:embed/>
                </p:oleObj>
              </mc:Choice>
              <mc:Fallback>
                <p:oleObj name="Equation" r:id="rId13" imgW="2019300" imgH="2413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724525"/>
                        <a:ext cx="38766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9" name="Text Box 13"/>
          <p:cNvSpPr txBox="1">
            <a:spLocks noChangeArrowheads="1"/>
          </p:cNvSpPr>
          <p:nvPr/>
        </p:nvSpPr>
        <p:spPr bwMode="auto">
          <a:xfrm>
            <a:off x="2159000" y="5737225"/>
            <a:ext cx="1068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donc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2655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ED00A09-3B13-46E3-A0EE-7BDAF6DCA58E}" type="slidenum">
              <a:rPr lang="fr-FR" altLang="fr-FR">
                <a:solidFill>
                  <a:schemeClr val="bg2"/>
                </a:solidFill>
              </a:rPr>
              <a:pPr algn="r" eaLnBrk="1" hangingPunct="1"/>
              <a:t>91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2656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91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1" grpId="0"/>
      <p:bldP spid="316423" grpId="0"/>
      <p:bldP spid="316425" grpId="0"/>
      <p:bldP spid="316427" grpId="0"/>
      <p:bldP spid="31642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33438" y="993775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qui se répartissent comme suit :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1771650" y="1514475"/>
          <a:ext cx="6681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Equation" r:id="rId3" imgW="3479800" imgH="241300" progId="">
                  <p:embed/>
                </p:oleObj>
              </mc:Choice>
              <mc:Fallback>
                <p:oleObj name="Equation" r:id="rId3" imgW="3479800" imgH="2413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514475"/>
                        <a:ext cx="66817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3030538" y="5159375"/>
            <a:ext cx="54625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Pour calculer H(p) on ne doit garder que les </a:t>
            </a:r>
            <a:r>
              <a:rPr lang="fr-FR" altLang="fr-FR" sz="2400" u="sng">
                <a:solidFill>
                  <a:schemeClr val="bg2"/>
                </a:solidFill>
              </a:rPr>
              <a:t>pôles à partie réelle négative</a:t>
            </a:r>
            <a:endParaRPr lang="fr-FR" altLang="fr-FR" sz="2400" i="1" u="sng">
              <a:solidFill>
                <a:schemeClr val="bg2"/>
              </a:solidFill>
            </a:endParaRPr>
          </a:p>
        </p:txBody>
      </p:sp>
      <p:grpSp>
        <p:nvGrpSpPr>
          <p:cNvPr id="113669" name="Group 21"/>
          <p:cNvGrpSpPr>
            <a:grpSpLocks/>
          </p:cNvGrpSpPr>
          <p:nvPr/>
        </p:nvGrpSpPr>
        <p:grpSpPr bwMode="auto">
          <a:xfrm>
            <a:off x="2725738" y="2017713"/>
            <a:ext cx="4719637" cy="2835275"/>
            <a:chOff x="1717" y="1271"/>
            <a:chExt cx="2973" cy="1618"/>
          </a:xfrm>
        </p:grpSpPr>
        <p:sp>
          <p:nvSpPr>
            <p:cNvPr id="113673" name="Line 4"/>
            <p:cNvSpPr>
              <a:spLocks noChangeShapeType="1"/>
            </p:cNvSpPr>
            <p:nvPr/>
          </p:nvSpPr>
          <p:spPr bwMode="auto">
            <a:xfrm flipV="1">
              <a:off x="2986" y="1419"/>
              <a:ext cx="0" cy="14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3674" name="Line 5"/>
            <p:cNvSpPr>
              <a:spLocks noChangeShapeType="1"/>
            </p:cNvSpPr>
            <p:nvPr/>
          </p:nvSpPr>
          <p:spPr bwMode="auto">
            <a:xfrm>
              <a:off x="1717" y="2251"/>
              <a:ext cx="248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3675" name="Text Box 6"/>
            <p:cNvSpPr txBox="1">
              <a:spLocks noChangeArrowheads="1"/>
            </p:cNvSpPr>
            <p:nvPr/>
          </p:nvSpPr>
          <p:spPr bwMode="auto">
            <a:xfrm>
              <a:off x="3897" y="1960"/>
              <a:ext cx="7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Re</a:t>
              </a:r>
            </a:p>
          </p:txBody>
        </p:sp>
        <p:sp>
          <p:nvSpPr>
            <p:cNvPr id="113676" name="Text Box 7"/>
            <p:cNvSpPr txBox="1">
              <a:spLocks noChangeArrowheads="1"/>
            </p:cNvSpPr>
            <p:nvPr/>
          </p:nvSpPr>
          <p:spPr bwMode="auto">
            <a:xfrm>
              <a:off x="2998" y="1271"/>
              <a:ext cx="79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Im</a:t>
              </a:r>
            </a:p>
          </p:txBody>
        </p:sp>
        <p:sp>
          <p:nvSpPr>
            <p:cNvPr id="113677" name="Rectangle 8"/>
            <p:cNvSpPr>
              <a:spLocks noChangeArrowheads="1"/>
            </p:cNvSpPr>
            <p:nvPr/>
          </p:nvSpPr>
          <p:spPr bwMode="auto">
            <a:xfrm>
              <a:off x="3472" y="1541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1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13678" name="Oval 9"/>
            <p:cNvSpPr>
              <a:spLocks noChangeArrowheads="1"/>
            </p:cNvSpPr>
            <p:nvPr/>
          </p:nvSpPr>
          <p:spPr bwMode="auto">
            <a:xfrm>
              <a:off x="2311" y="1602"/>
              <a:ext cx="1366" cy="122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3679" name="Rectangle 10"/>
            <p:cNvSpPr>
              <a:spLocks noChangeArrowheads="1"/>
            </p:cNvSpPr>
            <p:nvPr/>
          </p:nvSpPr>
          <p:spPr bwMode="auto">
            <a:xfrm>
              <a:off x="2231" y="1541"/>
              <a:ext cx="2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1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13680" name="Rectangle 11"/>
            <p:cNvSpPr>
              <a:spLocks noChangeArrowheads="1"/>
            </p:cNvSpPr>
            <p:nvPr/>
          </p:nvSpPr>
          <p:spPr bwMode="auto">
            <a:xfrm>
              <a:off x="2211" y="2676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1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13681" name="Rectangle 12"/>
            <p:cNvSpPr>
              <a:spLocks noChangeArrowheads="1"/>
            </p:cNvSpPr>
            <p:nvPr/>
          </p:nvSpPr>
          <p:spPr bwMode="auto">
            <a:xfrm>
              <a:off x="3497" y="2669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1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13682" name="Oval 14"/>
            <p:cNvSpPr>
              <a:spLocks noChangeArrowheads="1"/>
            </p:cNvSpPr>
            <p:nvPr/>
          </p:nvSpPr>
          <p:spPr bwMode="auto">
            <a:xfrm>
              <a:off x="3449" y="1769"/>
              <a:ext cx="61" cy="5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3683" name="Oval 15"/>
            <p:cNvSpPr>
              <a:spLocks noChangeArrowheads="1"/>
            </p:cNvSpPr>
            <p:nvPr/>
          </p:nvSpPr>
          <p:spPr bwMode="auto">
            <a:xfrm>
              <a:off x="2473" y="1769"/>
              <a:ext cx="61" cy="5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3684" name="Oval 16"/>
            <p:cNvSpPr>
              <a:spLocks noChangeArrowheads="1"/>
            </p:cNvSpPr>
            <p:nvPr/>
          </p:nvSpPr>
          <p:spPr bwMode="auto">
            <a:xfrm>
              <a:off x="2473" y="2630"/>
              <a:ext cx="61" cy="5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3685" name="Oval 17"/>
            <p:cNvSpPr>
              <a:spLocks noChangeArrowheads="1"/>
            </p:cNvSpPr>
            <p:nvPr/>
          </p:nvSpPr>
          <p:spPr bwMode="auto">
            <a:xfrm>
              <a:off x="3449" y="2607"/>
              <a:ext cx="61" cy="5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</p:grpSp>
      <p:sp>
        <p:nvSpPr>
          <p:cNvPr id="113670" name="Text Box 18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3671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08519A2-783A-4123-B8EC-C45BDCD96266}" type="slidenum">
              <a:rPr lang="fr-FR" altLang="fr-FR">
                <a:solidFill>
                  <a:schemeClr val="bg2"/>
                </a:solidFill>
              </a:rPr>
              <a:pPr algn="r" eaLnBrk="1" hangingPunct="1"/>
              <a:t>92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3672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92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833438" y="993775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cad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008188" y="979488"/>
          <a:ext cx="3908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3" name="Equation" r:id="rId3" imgW="1803400" imgH="241300" progId="">
                  <p:embed/>
                </p:oleObj>
              </mc:Choice>
              <mc:Fallback>
                <p:oleObj name="Equation" r:id="rId3" imgW="1803400" imgH="2413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979488"/>
                        <a:ext cx="3908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Text Box 6"/>
          <p:cNvSpPr txBox="1">
            <a:spLocks noChangeArrowheads="1"/>
          </p:cNvSpPr>
          <p:nvPr/>
        </p:nvSpPr>
        <p:spPr bwMode="auto">
          <a:xfrm>
            <a:off x="8647113" y="2808288"/>
            <a:ext cx="1258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 i="1">
                <a:solidFill>
                  <a:schemeClr val="bg2"/>
                </a:solidFill>
              </a:rPr>
              <a:t>Re</a:t>
            </a:r>
          </a:p>
        </p:txBody>
      </p:sp>
      <p:grpSp>
        <p:nvGrpSpPr>
          <p:cNvPr id="114693" name="Group 20"/>
          <p:cNvGrpSpPr>
            <a:grpSpLocks/>
          </p:cNvGrpSpPr>
          <p:nvPr/>
        </p:nvGrpSpPr>
        <p:grpSpPr bwMode="auto">
          <a:xfrm>
            <a:off x="4940300" y="1060450"/>
            <a:ext cx="3948113" cy="2878138"/>
            <a:chOff x="3112" y="668"/>
            <a:chExt cx="2487" cy="1618"/>
          </a:xfrm>
        </p:grpSpPr>
        <p:sp>
          <p:nvSpPr>
            <p:cNvPr id="114701" name="Line 4"/>
            <p:cNvSpPr>
              <a:spLocks noChangeShapeType="1"/>
            </p:cNvSpPr>
            <p:nvPr/>
          </p:nvSpPr>
          <p:spPr bwMode="auto">
            <a:xfrm flipV="1">
              <a:off x="4381" y="816"/>
              <a:ext cx="0" cy="14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4702" name="Line 5"/>
            <p:cNvSpPr>
              <a:spLocks noChangeShapeType="1"/>
            </p:cNvSpPr>
            <p:nvPr/>
          </p:nvSpPr>
          <p:spPr bwMode="auto">
            <a:xfrm>
              <a:off x="3112" y="1648"/>
              <a:ext cx="248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393" y="668"/>
              <a:ext cx="793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altLang="fr-FR" sz="2400" i="1">
                  <a:solidFill>
                    <a:schemeClr val="bg2"/>
                  </a:solidFill>
                </a:rPr>
                <a:t>Im</a:t>
              </a:r>
            </a:p>
          </p:txBody>
        </p:sp>
        <p:sp>
          <p:nvSpPr>
            <p:cNvPr id="114704" name="Oval 8"/>
            <p:cNvSpPr>
              <a:spLocks noChangeArrowheads="1"/>
            </p:cNvSpPr>
            <p:nvPr/>
          </p:nvSpPr>
          <p:spPr bwMode="auto">
            <a:xfrm>
              <a:off x="3706" y="999"/>
              <a:ext cx="1366" cy="122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4705" name="Oval 9"/>
            <p:cNvSpPr>
              <a:spLocks noChangeArrowheads="1"/>
            </p:cNvSpPr>
            <p:nvPr/>
          </p:nvSpPr>
          <p:spPr bwMode="auto">
            <a:xfrm>
              <a:off x="3860" y="1158"/>
              <a:ext cx="61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4706" name="Rectangle 10"/>
            <p:cNvSpPr>
              <a:spLocks noChangeArrowheads="1"/>
            </p:cNvSpPr>
            <p:nvPr/>
          </p:nvSpPr>
          <p:spPr bwMode="auto">
            <a:xfrm>
              <a:off x="3626" y="938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1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  <p:sp>
          <p:nvSpPr>
            <p:cNvPr id="114707" name="Oval 11"/>
            <p:cNvSpPr>
              <a:spLocks noChangeArrowheads="1"/>
            </p:cNvSpPr>
            <p:nvPr/>
          </p:nvSpPr>
          <p:spPr bwMode="auto">
            <a:xfrm>
              <a:off x="3869" y="2027"/>
              <a:ext cx="60" cy="5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4708" name="Rectangle 12"/>
            <p:cNvSpPr>
              <a:spLocks noChangeArrowheads="1"/>
            </p:cNvSpPr>
            <p:nvPr/>
          </p:nvSpPr>
          <p:spPr bwMode="auto">
            <a:xfrm>
              <a:off x="3614" y="2073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fr-FR" altLang="fr-FR" sz="2000" i="1">
                  <a:solidFill>
                    <a:schemeClr val="bg2"/>
                  </a:solidFill>
                </a:rPr>
                <a:t>-p</a:t>
              </a:r>
              <a:r>
                <a:rPr lang="fr-FR" altLang="fr-FR" sz="2000" i="1" baseline="-25000">
                  <a:solidFill>
                    <a:schemeClr val="bg2"/>
                  </a:solidFill>
                </a:rPr>
                <a:t>1</a:t>
              </a:r>
              <a:r>
                <a:rPr lang="fr-FR" altLang="fr-FR" sz="2000" i="1" baseline="30000">
                  <a:solidFill>
                    <a:schemeClr val="bg2"/>
                  </a:solidFill>
                </a:rPr>
                <a:t>*</a:t>
              </a:r>
              <a:endParaRPr lang="fr-FR" altLang="fr-FR" sz="2000" i="1">
                <a:solidFill>
                  <a:schemeClr val="bg2"/>
                </a:solidFill>
              </a:endParaRPr>
            </a:p>
          </p:txBody>
        </p:sp>
      </p:grp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1068388" y="4502150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et H(p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) vaut :</a:t>
            </a:r>
            <a:endParaRPr lang="fr-FR" altLang="fr-FR" sz="2000" i="1" u="sng">
              <a:solidFill>
                <a:schemeClr val="bg2"/>
              </a:solidFill>
            </a:endParaRPr>
          </a:p>
        </p:txBody>
      </p:sp>
      <p:graphicFrame>
        <p:nvGraphicFramePr>
          <p:cNvPr id="318478" name="Object 14"/>
          <p:cNvGraphicFramePr>
            <a:graphicFrameLocks noChangeAspect="1"/>
          </p:cNvGraphicFramePr>
          <p:nvPr/>
        </p:nvGraphicFramePr>
        <p:xfrm>
          <a:off x="3567113" y="4324350"/>
          <a:ext cx="45656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Equation" r:id="rId5" imgW="2108200" imgH="482600" progId="">
                  <p:embed/>
                </p:oleObj>
              </mc:Choice>
              <mc:Fallback>
                <p:oleObj name="Equation" r:id="rId5" imgW="2108200" imgH="4826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4324350"/>
                        <a:ext cx="45656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9" name="Object 15"/>
          <p:cNvGraphicFramePr>
            <a:graphicFrameLocks noChangeAspect="1"/>
          </p:cNvGraphicFramePr>
          <p:nvPr/>
        </p:nvGraphicFramePr>
        <p:xfrm>
          <a:off x="4059238" y="5464175"/>
          <a:ext cx="30226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5" name="Equation" r:id="rId7" imgW="1574800" imgH="444500" progId="">
                  <p:embed/>
                </p:oleObj>
              </mc:Choice>
              <mc:Fallback>
                <p:oleObj name="Equation" r:id="rId7" imgW="1574800" imgH="4445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5464175"/>
                        <a:ext cx="30226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80" name="Text Box 16"/>
          <p:cNvSpPr txBox="1">
            <a:spLocks noChangeArrowheads="1"/>
          </p:cNvSpPr>
          <p:nvPr/>
        </p:nvSpPr>
        <p:spPr bwMode="auto">
          <a:xfrm>
            <a:off x="2157413" y="5541963"/>
            <a:ext cx="67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cad</a:t>
            </a:r>
            <a:endParaRPr lang="fr-FR" altLang="fr-FR" sz="2000" i="1" u="sng">
              <a:solidFill>
                <a:schemeClr val="bg2"/>
              </a:solidFill>
            </a:endParaRPr>
          </a:p>
        </p:txBody>
      </p:sp>
      <p:sp>
        <p:nvSpPr>
          <p:cNvPr id="114698" name="Text Box 17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4699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F7C1555-9643-4735-BFAC-050F5A1EAAA5}" type="slidenum">
              <a:rPr lang="fr-FR" altLang="fr-FR">
                <a:solidFill>
                  <a:schemeClr val="bg2"/>
                </a:solidFill>
              </a:rPr>
              <a:pPr algn="r" eaLnBrk="1" hangingPunct="1"/>
              <a:t>93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4700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93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7" grpId="0"/>
      <p:bldP spid="31848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 l="12018" r="10910" b="6117"/>
          <a:stretch>
            <a:fillRect/>
          </a:stretch>
        </p:blipFill>
        <p:spPr bwMode="auto">
          <a:xfrm>
            <a:off x="403225" y="1069975"/>
            <a:ext cx="92725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5716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5D09B19-375E-4D8A-9FA2-7060E8B82F0B}" type="slidenum">
              <a:rPr lang="fr-FR" altLang="fr-FR">
                <a:solidFill>
                  <a:schemeClr val="bg2"/>
                </a:solidFill>
              </a:rPr>
              <a:pPr algn="r" eaLnBrk="1" hangingPunct="1"/>
              <a:t>94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5717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94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150938" y="947738"/>
            <a:ext cx="44354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chemeClr val="bg2"/>
                </a:solidFill>
              </a:rPr>
              <a:t>|H(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)|  Filtres de Butterworth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2308225" y="6035675"/>
            <a:ext cx="435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  - pas d'ondulation dans la bande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2449513" y="5526088"/>
            <a:ext cx="705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 pulsation de référence 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=1) =pulsation de coupure à -3dB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8925" y="1266825"/>
            <a:ext cx="7986713" cy="3984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116742" name="Line 6"/>
          <p:cNvSpPr>
            <a:spLocks noChangeShapeType="1"/>
          </p:cNvSpPr>
          <p:nvPr/>
        </p:nvSpPr>
        <p:spPr bwMode="auto">
          <a:xfrm flipV="1">
            <a:off x="6227763" y="1604963"/>
            <a:ext cx="0" cy="3200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>
            <a:off x="2195513" y="1601788"/>
            <a:ext cx="40243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665288" y="1506538"/>
            <a:ext cx="558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chemeClr val="bg2"/>
                </a:solidFill>
              </a:rPr>
              <a:t>-3dB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2312988" y="4794250"/>
            <a:ext cx="7256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026150" y="4841875"/>
            <a:ext cx="458788" cy="2635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  <a:latin typeface="Symbol" pitchFamily="18" charset="2"/>
              </a:rPr>
              <a:t>1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3021013" y="4841875"/>
            <a:ext cx="460375" cy="2635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  <a:latin typeface="Symbol" pitchFamily="18" charset="2"/>
              </a:rPr>
              <a:t>0.1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9009063" y="4841875"/>
            <a:ext cx="458787" cy="2635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  <a:latin typeface="Symbol" pitchFamily="18" charset="2"/>
              </a:rPr>
              <a:t>10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7745413" y="2012950"/>
            <a:ext cx="6286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</a:rPr>
              <a:t>n=1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7753350" y="2905125"/>
            <a:ext cx="6270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</a:rPr>
              <a:t>n=2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7656513" y="3646488"/>
            <a:ext cx="6270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</a:rPr>
              <a:t>n=3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6854825" y="4233863"/>
            <a:ext cx="6286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</a:rPr>
              <a:t>n=4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3389313" y="2640013"/>
            <a:ext cx="2111375" cy="86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asymptotes en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-20 n dB/decade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>
            <a:off x="5467350" y="4972050"/>
            <a:ext cx="574675" cy="2635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4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400" baseline="-25000">
                <a:solidFill>
                  <a:schemeClr val="bg2"/>
                </a:solidFill>
              </a:rPr>
              <a:t>n</a:t>
            </a:r>
            <a:endParaRPr lang="fr-FR" altLang="fr-FR" sz="3600">
              <a:solidFill>
                <a:schemeClr val="bg2"/>
              </a:solidFill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6756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565C398-CD88-4CD5-85CB-9CB1EDC61FA3}" type="slidenum">
              <a:rPr lang="fr-FR" altLang="fr-FR">
                <a:solidFill>
                  <a:schemeClr val="bg2"/>
                </a:solidFill>
              </a:rPr>
              <a:pPr algn="r" eaLnBrk="1" hangingPunct="1"/>
              <a:t>95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6757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95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/>
      <p:bldP spid="32051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389188" y="1890713"/>
            <a:ext cx="6640512" cy="3475037"/>
          </a:xfrm>
          <a:prstGeom prst="rect">
            <a:avLst/>
          </a:prstGeom>
          <a:solidFill>
            <a:srgbClr val="CCFFFF"/>
          </a:solidFill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14049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14668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17765" name="Freeform 5"/>
          <p:cNvSpPr>
            <a:spLocks/>
          </p:cNvSpPr>
          <p:nvPr/>
        </p:nvSpPr>
        <p:spPr bwMode="auto">
          <a:xfrm>
            <a:off x="2387600" y="1936750"/>
            <a:ext cx="6659563" cy="747713"/>
          </a:xfrm>
          <a:custGeom>
            <a:avLst/>
            <a:gdLst>
              <a:gd name="T0" fmla="*/ 0 w 3480"/>
              <a:gd name="T1" fmla="*/ 0 h 446"/>
              <a:gd name="T2" fmla="*/ 1398891 w 3480"/>
              <a:gd name="T3" fmla="*/ 43589 h 446"/>
              <a:gd name="T4" fmla="*/ 2996803 w 3480"/>
              <a:gd name="T5" fmla="*/ 221296 h 446"/>
              <a:gd name="T6" fmla="*/ 4344025 w 3480"/>
              <a:gd name="T7" fmla="*/ 492887 h 446"/>
              <a:gd name="T8" fmla="*/ 5622355 w 3480"/>
              <a:gd name="T9" fmla="*/ 672271 h 446"/>
              <a:gd name="T10" fmla="*/ 6659563 w 3480"/>
              <a:gd name="T11" fmla="*/ 747713 h 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46">
                <a:moveTo>
                  <a:pt x="0" y="0"/>
                </a:moveTo>
                <a:cubicBezTo>
                  <a:pt x="235" y="2"/>
                  <a:pt x="470" y="4"/>
                  <a:pt x="731" y="26"/>
                </a:cubicBezTo>
                <a:cubicBezTo>
                  <a:pt x="992" y="48"/>
                  <a:pt x="1309" y="88"/>
                  <a:pt x="1566" y="132"/>
                </a:cubicBezTo>
                <a:cubicBezTo>
                  <a:pt x="1822" y="177"/>
                  <a:pt x="2041" y="250"/>
                  <a:pt x="2270" y="294"/>
                </a:cubicBezTo>
                <a:cubicBezTo>
                  <a:pt x="2499" y="339"/>
                  <a:pt x="2736" y="375"/>
                  <a:pt x="2938" y="401"/>
                </a:cubicBezTo>
                <a:cubicBezTo>
                  <a:pt x="3139" y="426"/>
                  <a:pt x="3310" y="436"/>
                  <a:pt x="3480" y="446"/>
                </a:cubicBezTo>
              </a:path>
            </a:pathLst>
          </a:custGeom>
          <a:noFill/>
          <a:ln w="19050" cap="rnd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66" name="Freeform 6"/>
          <p:cNvSpPr>
            <a:spLocks/>
          </p:cNvSpPr>
          <p:nvPr/>
        </p:nvSpPr>
        <p:spPr bwMode="auto">
          <a:xfrm>
            <a:off x="2389188" y="1939925"/>
            <a:ext cx="6640512" cy="1612900"/>
          </a:xfrm>
          <a:custGeom>
            <a:avLst/>
            <a:gdLst>
              <a:gd name="T0" fmla="*/ 0 w 3469"/>
              <a:gd name="T1" fmla="*/ 0 h 961"/>
              <a:gd name="T2" fmla="*/ 1487367 w 3469"/>
              <a:gd name="T3" fmla="*/ 80561 h 961"/>
              <a:gd name="T4" fmla="*/ 2545944 w 3469"/>
              <a:gd name="T5" fmla="*/ 260145 h 961"/>
              <a:gd name="T6" fmla="*/ 3294414 w 3469"/>
              <a:gd name="T7" fmla="*/ 567284 h 961"/>
              <a:gd name="T8" fmla="*/ 3973970 w 3469"/>
              <a:gd name="T9" fmla="*/ 965055 h 961"/>
              <a:gd name="T10" fmla="*/ 4703297 w 3469"/>
              <a:gd name="T11" fmla="*/ 1315831 h 961"/>
              <a:gd name="T12" fmla="*/ 5662333 w 3469"/>
              <a:gd name="T13" fmla="*/ 1540731 h 961"/>
              <a:gd name="T14" fmla="*/ 6640512 w 3469"/>
              <a:gd name="T15" fmla="*/ 1612900 h 9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69" h="961">
                <a:moveTo>
                  <a:pt x="0" y="0"/>
                </a:moveTo>
                <a:cubicBezTo>
                  <a:pt x="278" y="11"/>
                  <a:pt x="555" y="22"/>
                  <a:pt x="777" y="48"/>
                </a:cubicBezTo>
                <a:cubicBezTo>
                  <a:pt x="999" y="74"/>
                  <a:pt x="1173" y="107"/>
                  <a:pt x="1330" y="155"/>
                </a:cubicBezTo>
                <a:cubicBezTo>
                  <a:pt x="1487" y="204"/>
                  <a:pt x="1597" y="268"/>
                  <a:pt x="1721" y="338"/>
                </a:cubicBezTo>
                <a:cubicBezTo>
                  <a:pt x="1846" y="408"/>
                  <a:pt x="1953" y="500"/>
                  <a:pt x="2076" y="575"/>
                </a:cubicBezTo>
                <a:cubicBezTo>
                  <a:pt x="2199" y="649"/>
                  <a:pt x="2310" y="727"/>
                  <a:pt x="2457" y="784"/>
                </a:cubicBezTo>
                <a:cubicBezTo>
                  <a:pt x="2604" y="841"/>
                  <a:pt x="2789" y="889"/>
                  <a:pt x="2958" y="918"/>
                </a:cubicBezTo>
                <a:cubicBezTo>
                  <a:pt x="3126" y="948"/>
                  <a:pt x="3298" y="955"/>
                  <a:pt x="3469" y="961"/>
                </a:cubicBezTo>
              </a:path>
            </a:pathLst>
          </a:custGeom>
          <a:noFill/>
          <a:ln w="19050" cap="rnd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67" name="Freeform 7"/>
          <p:cNvSpPr>
            <a:spLocks/>
          </p:cNvSpPr>
          <p:nvPr/>
        </p:nvSpPr>
        <p:spPr bwMode="auto">
          <a:xfrm>
            <a:off x="2376488" y="1919288"/>
            <a:ext cx="4197350" cy="1730375"/>
          </a:xfrm>
          <a:custGeom>
            <a:avLst/>
            <a:gdLst>
              <a:gd name="T0" fmla="*/ 0 w 2192"/>
              <a:gd name="T1" fmla="*/ 0 h 1031"/>
              <a:gd name="T2" fmla="*/ 1549113 w 2192"/>
              <a:gd name="T3" fmla="*/ 149373 h 1031"/>
              <a:gd name="T4" fmla="*/ 2468241 w 2192"/>
              <a:gd name="T5" fmla="*/ 354131 h 1031"/>
              <a:gd name="T6" fmla="*/ 3088652 w 2192"/>
              <a:gd name="T7" fmla="*/ 651198 h 1031"/>
              <a:gd name="T8" fmla="*/ 3508004 w 2192"/>
              <a:gd name="T9" fmla="*/ 1005329 h 1031"/>
              <a:gd name="T10" fmla="*/ 3946505 w 2192"/>
              <a:gd name="T11" fmla="*/ 1498763 h 1031"/>
              <a:gd name="T12" fmla="*/ 4197350 w 2192"/>
              <a:gd name="T13" fmla="*/ 1730375 h 10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92" h="1031">
                <a:moveTo>
                  <a:pt x="0" y="0"/>
                </a:moveTo>
                <a:cubicBezTo>
                  <a:pt x="297" y="27"/>
                  <a:pt x="594" y="54"/>
                  <a:pt x="809" y="89"/>
                </a:cubicBezTo>
                <a:cubicBezTo>
                  <a:pt x="1024" y="124"/>
                  <a:pt x="1155" y="161"/>
                  <a:pt x="1289" y="211"/>
                </a:cubicBezTo>
                <a:cubicBezTo>
                  <a:pt x="1423" y="261"/>
                  <a:pt x="1522" y="324"/>
                  <a:pt x="1613" y="388"/>
                </a:cubicBezTo>
                <a:cubicBezTo>
                  <a:pt x="1703" y="453"/>
                  <a:pt x="1757" y="515"/>
                  <a:pt x="1832" y="599"/>
                </a:cubicBezTo>
                <a:cubicBezTo>
                  <a:pt x="1907" y="683"/>
                  <a:pt x="2002" y="821"/>
                  <a:pt x="2061" y="893"/>
                </a:cubicBezTo>
                <a:cubicBezTo>
                  <a:pt x="2121" y="965"/>
                  <a:pt x="2157" y="998"/>
                  <a:pt x="2192" y="1031"/>
                </a:cubicBezTo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68" name="Freeform 8"/>
          <p:cNvSpPr>
            <a:spLocks/>
          </p:cNvSpPr>
          <p:nvPr/>
        </p:nvSpPr>
        <p:spPr bwMode="auto">
          <a:xfrm>
            <a:off x="6583363" y="3652838"/>
            <a:ext cx="2446337" cy="771525"/>
          </a:xfrm>
          <a:custGeom>
            <a:avLst/>
            <a:gdLst>
              <a:gd name="T0" fmla="*/ 0 w 1278"/>
              <a:gd name="T1" fmla="*/ 0 h 460"/>
              <a:gd name="T2" fmla="*/ 379010 w 1278"/>
              <a:gd name="T3" fmla="*/ 270034 h 460"/>
              <a:gd name="T4" fmla="*/ 968581 w 1278"/>
              <a:gd name="T5" fmla="*/ 519941 h 460"/>
              <a:gd name="T6" fmla="*/ 1906535 w 1278"/>
              <a:gd name="T7" fmla="*/ 716176 h 460"/>
              <a:gd name="T8" fmla="*/ 2446337 w 1278"/>
              <a:gd name="T9" fmla="*/ 771525 h 4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8" h="460">
                <a:moveTo>
                  <a:pt x="0" y="0"/>
                </a:moveTo>
                <a:cubicBezTo>
                  <a:pt x="57" y="54"/>
                  <a:pt x="114" y="109"/>
                  <a:pt x="198" y="161"/>
                </a:cubicBezTo>
                <a:cubicBezTo>
                  <a:pt x="283" y="212"/>
                  <a:pt x="373" y="266"/>
                  <a:pt x="506" y="310"/>
                </a:cubicBezTo>
                <a:cubicBezTo>
                  <a:pt x="639" y="355"/>
                  <a:pt x="868" y="402"/>
                  <a:pt x="996" y="427"/>
                </a:cubicBezTo>
                <a:cubicBezTo>
                  <a:pt x="1125" y="451"/>
                  <a:pt x="1202" y="455"/>
                  <a:pt x="1278" y="460"/>
                </a:cubicBezTo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69" name="Freeform 9"/>
          <p:cNvSpPr>
            <a:spLocks/>
          </p:cNvSpPr>
          <p:nvPr/>
        </p:nvSpPr>
        <p:spPr bwMode="auto">
          <a:xfrm>
            <a:off x="2387600" y="1901825"/>
            <a:ext cx="3744913" cy="1719263"/>
          </a:xfrm>
          <a:custGeom>
            <a:avLst/>
            <a:gdLst>
              <a:gd name="T0" fmla="*/ 0 w 1957"/>
              <a:gd name="T1" fmla="*/ 0 h 1025"/>
              <a:gd name="T2" fmla="*/ 1119455 w 1957"/>
              <a:gd name="T3" fmla="*/ 120768 h 1025"/>
              <a:gd name="T4" fmla="*/ 1976748 w 1957"/>
              <a:gd name="T5" fmla="*/ 288501 h 1025"/>
              <a:gd name="T6" fmla="*/ 2636939 w 1957"/>
              <a:gd name="T7" fmla="*/ 548487 h 1025"/>
              <a:gd name="T8" fmla="*/ 3245464 w 1957"/>
              <a:gd name="T9" fmla="*/ 1003043 h 1025"/>
              <a:gd name="T10" fmla="*/ 3632011 w 1957"/>
              <a:gd name="T11" fmla="*/ 1533079 h 1025"/>
              <a:gd name="T12" fmla="*/ 3744913 w 1957"/>
              <a:gd name="T13" fmla="*/ 1719263 h 1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57" h="1025">
                <a:moveTo>
                  <a:pt x="0" y="0"/>
                </a:moveTo>
                <a:cubicBezTo>
                  <a:pt x="206" y="22"/>
                  <a:pt x="412" y="43"/>
                  <a:pt x="585" y="72"/>
                </a:cubicBezTo>
                <a:cubicBezTo>
                  <a:pt x="757" y="100"/>
                  <a:pt x="901" y="129"/>
                  <a:pt x="1033" y="172"/>
                </a:cubicBezTo>
                <a:cubicBezTo>
                  <a:pt x="1165" y="214"/>
                  <a:pt x="1267" y="255"/>
                  <a:pt x="1378" y="327"/>
                </a:cubicBezTo>
                <a:cubicBezTo>
                  <a:pt x="1488" y="398"/>
                  <a:pt x="1609" y="501"/>
                  <a:pt x="1696" y="598"/>
                </a:cubicBezTo>
                <a:cubicBezTo>
                  <a:pt x="1782" y="696"/>
                  <a:pt x="1854" y="843"/>
                  <a:pt x="1898" y="914"/>
                </a:cubicBezTo>
                <a:cubicBezTo>
                  <a:pt x="1941" y="985"/>
                  <a:pt x="1945" y="1002"/>
                  <a:pt x="1957" y="1025"/>
                </a:cubicBezTo>
              </a:path>
            </a:pathLst>
          </a:custGeom>
          <a:noFill/>
          <a:ln w="19050" cap="rnd" cmpd="sng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0" name="Freeform 10"/>
          <p:cNvSpPr>
            <a:spLocks/>
          </p:cNvSpPr>
          <p:nvPr/>
        </p:nvSpPr>
        <p:spPr bwMode="auto">
          <a:xfrm>
            <a:off x="6143625" y="3640138"/>
            <a:ext cx="2886075" cy="1657350"/>
          </a:xfrm>
          <a:custGeom>
            <a:avLst/>
            <a:gdLst>
              <a:gd name="T0" fmla="*/ 0 w 1508"/>
              <a:gd name="T1" fmla="*/ 0 h 987"/>
              <a:gd name="T2" fmla="*/ 350233 w 1508"/>
              <a:gd name="T3" fmla="*/ 559167 h 987"/>
              <a:gd name="T4" fmla="*/ 838263 w 1508"/>
              <a:gd name="T5" fmla="*/ 1014224 h 987"/>
              <a:gd name="T6" fmla="*/ 1458348 w 1508"/>
              <a:gd name="T7" fmla="*/ 1350060 h 987"/>
              <a:gd name="T8" fmla="*/ 2246851 w 1508"/>
              <a:gd name="T9" fmla="*/ 1573391 h 987"/>
              <a:gd name="T10" fmla="*/ 2886075 w 1508"/>
              <a:gd name="T11" fmla="*/ 1657350 h 9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8" h="987">
                <a:moveTo>
                  <a:pt x="0" y="0"/>
                </a:moveTo>
                <a:cubicBezTo>
                  <a:pt x="55" y="116"/>
                  <a:pt x="110" y="232"/>
                  <a:pt x="183" y="333"/>
                </a:cubicBezTo>
                <a:cubicBezTo>
                  <a:pt x="256" y="433"/>
                  <a:pt x="342" y="526"/>
                  <a:pt x="438" y="604"/>
                </a:cubicBezTo>
                <a:cubicBezTo>
                  <a:pt x="535" y="683"/>
                  <a:pt x="639" y="748"/>
                  <a:pt x="762" y="804"/>
                </a:cubicBezTo>
                <a:cubicBezTo>
                  <a:pt x="884" y="859"/>
                  <a:pt x="1050" y="907"/>
                  <a:pt x="1174" y="937"/>
                </a:cubicBezTo>
                <a:cubicBezTo>
                  <a:pt x="1298" y="967"/>
                  <a:pt x="1452" y="978"/>
                  <a:pt x="1508" y="987"/>
                </a:cubicBezTo>
              </a:path>
            </a:pathLst>
          </a:custGeom>
          <a:noFill/>
          <a:ln w="19050" cap="rnd" cmpd="sng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1" name="Freeform 11"/>
          <p:cNvSpPr>
            <a:spLocks noEditPoints="1"/>
          </p:cNvSpPr>
          <p:nvPr/>
        </p:nvSpPr>
        <p:spPr bwMode="auto">
          <a:xfrm>
            <a:off x="6129338" y="1874838"/>
            <a:ext cx="12700" cy="3498850"/>
          </a:xfrm>
          <a:custGeom>
            <a:avLst/>
            <a:gdLst>
              <a:gd name="T0" fmla="*/ 6350 w 50"/>
              <a:gd name="T1" fmla="*/ 0 h 17350"/>
              <a:gd name="T2" fmla="*/ 0 w 50"/>
              <a:gd name="T3" fmla="*/ 75624 h 17350"/>
              <a:gd name="T4" fmla="*/ 0 w 50"/>
              <a:gd name="T5" fmla="*/ 176455 h 17350"/>
              <a:gd name="T6" fmla="*/ 6350 w 50"/>
              <a:gd name="T7" fmla="*/ 252079 h 17350"/>
              <a:gd name="T8" fmla="*/ 12700 w 50"/>
              <a:gd name="T9" fmla="*/ 317619 h 17350"/>
              <a:gd name="T10" fmla="*/ 12700 w 50"/>
              <a:gd name="T11" fmla="*/ 357952 h 17350"/>
              <a:gd name="T12" fmla="*/ 12700 w 50"/>
              <a:gd name="T13" fmla="*/ 357952 h 17350"/>
              <a:gd name="T14" fmla="*/ 6350 w 50"/>
              <a:gd name="T15" fmla="*/ 423492 h 17350"/>
              <a:gd name="T16" fmla="*/ 0 w 50"/>
              <a:gd name="T17" fmla="*/ 499115 h 17350"/>
              <a:gd name="T18" fmla="*/ 0 w 50"/>
              <a:gd name="T19" fmla="*/ 599947 h 17350"/>
              <a:gd name="T20" fmla="*/ 6350 w 50"/>
              <a:gd name="T21" fmla="*/ 675570 h 17350"/>
              <a:gd name="T22" fmla="*/ 12700 w 50"/>
              <a:gd name="T23" fmla="*/ 741111 h 17350"/>
              <a:gd name="T24" fmla="*/ 12700 w 50"/>
              <a:gd name="T25" fmla="*/ 781443 h 17350"/>
              <a:gd name="T26" fmla="*/ 12700 w 50"/>
              <a:gd name="T27" fmla="*/ 781443 h 17350"/>
              <a:gd name="T28" fmla="*/ 6350 w 50"/>
              <a:gd name="T29" fmla="*/ 846984 h 17350"/>
              <a:gd name="T30" fmla="*/ 0 w 50"/>
              <a:gd name="T31" fmla="*/ 922607 h 17350"/>
              <a:gd name="T32" fmla="*/ 0 w 50"/>
              <a:gd name="T33" fmla="*/ 1023439 h 17350"/>
              <a:gd name="T34" fmla="*/ 6350 w 50"/>
              <a:gd name="T35" fmla="*/ 1099062 h 17350"/>
              <a:gd name="T36" fmla="*/ 12700 w 50"/>
              <a:gd name="T37" fmla="*/ 1164603 h 17350"/>
              <a:gd name="T38" fmla="*/ 12700 w 50"/>
              <a:gd name="T39" fmla="*/ 1204935 h 17350"/>
              <a:gd name="T40" fmla="*/ 12700 w 50"/>
              <a:gd name="T41" fmla="*/ 1204935 h 17350"/>
              <a:gd name="T42" fmla="*/ 6350 w 50"/>
              <a:gd name="T43" fmla="*/ 1270476 h 17350"/>
              <a:gd name="T44" fmla="*/ 0 w 50"/>
              <a:gd name="T45" fmla="*/ 1346099 h 17350"/>
              <a:gd name="T46" fmla="*/ 0 w 50"/>
              <a:gd name="T47" fmla="*/ 1446931 h 17350"/>
              <a:gd name="T48" fmla="*/ 6350 w 50"/>
              <a:gd name="T49" fmla="*/ 1522554 h 17350"/>
              <a:gd name="T50" fmla="*/ 12700 w 50"/>
              <a:gd name="T51" fmla="*/ 1588095 h 17350"/>
              <a:gd name="T52" fmla="*/ 12700 w 50"/>
              <a:gd name="T53" fmla="*/ 1628427 h 17350"/>
              <a:gd name="T54" fmla="*/ 12700 w 50"/>
              <a:gd name="T55" fmla="*/ 1628427 h 17350"/>
              <a:gd name="T56" fmla="*/ 6350 w 50"/>
              <a:gd name="T57" fmla="*/ 1693968 h 17350"/>
              <a:gd name="T58" fmla="*/ 0 w 50"/>
              <a:gd name="T59" fmla="*/ 1769591 h 17350"/>
              <a:gd name="T60" fmla="*/ 0 w 50"/>
              <a:gd name="T61" fmla="*/ 1870423 h 17350"/>
              <a:gd name="T62" fmla="*/ 6350 w 50"/>
              <a:gd name="T63" fmla="*/ 1946046 h 17350"/>
              <a:gd name="T64" fmla="*/ 12700 w 50"/>
              <a:gd name="T65" fmla="*/ 2011587 h 17350"/>
              <a:gd name="T66" fmla="*/ 12700 w 50"/>
              <a:gd name="T67" fmla="*/ 2051919 h 17350"/>
              <a:gd name="T68" fmla="*/ 12700 w 50"/>
              <a:gd name="T69" fmla="*/ 2051919 h 17350"/>
              <a:gd name="T70" fmla="*/ 6350 w 50"/>
              <a:gd name="T71" fmla="*/ 2117460 h 17350"/>
              <a:gd name="T72" fmla="*/ 0 w 50"/>
              <a:gd name="T73" fmla="*/ 2193083 h 17350"/>
              <a:gd name="T74" fmla="*/ 0 w 50"/>
              <a:gd name="T75" fmla="*/ 2293915 h 17350"/>
              <a:gd name="T76" fmla="*/ 6350 w 50"/>
              <a:gd name="T77" fmla="*/ 2369538 h 17350"/>
              <a:gd name="T78" fmla="*/ 12700 w 50"/>
              <a:gd name="T79" fmla="*/ 2435079 h 17350"/>
              <a:gd name="T80" fmla="*/ 12700 w 50"/>
              <a:gd name="T81" fmla="*/ 2475411 h 17350"/>
              <a:gd name="T82" fmla="*/ 12700 w 50"/>
              <a:gd name="T83" fmla="*/ 2475411 h 17350"/>
              <a:gd name="T84" fmla="*/ 6350 w 50"/>
              <a:gd name="T85" fmla="*/ 2540952 h 17350"/>
              <a:gd name="T86" fmla="*/ 0 w 50"/>
              <a:gd name="T87" fmla="*/ 2616575 h 17350"/>
              <a:gd name="T88" fmla="*/ 0 w 50"/>
              <a:gd name="T89" fmla="*/ 2717407 h 17350"/>
              <a:gd name="T90" fmla="*/ 6350 w 50"/>
              <a:gd name="T91" fmla="*/ 2793030 h 17350"/>
              <a:gd name="T92" fmla="*/ 12700 w 50"/>
              <a:gd name="T93" fmla="*/ 2858571 h 17350"/>
              <a:gd name="T94" fmla="*/ 12700 w 50"/>
              <a:gd name="T95" fmla="*/ 2898903 h 17350"/>
              <a:gd name="T96" fmla="*/ 12700 w 50"/>
              <a:gd name="T97" fmla="*/ 2898903 h 17350"/>
              <a:gd name="T98" fmla="*/ 6350 w 50"/>
              <a:gd name="T99" fmla="*/ 2964444 h 17350"/>
              <a:gd name="T100" fmla="*/ 0 w 50"/>
              <a:gd name="T101" fmla="*/ 3040067 h 17350"/>
              <a:gd name="T102" fmla="*/ 0 w 50"/>
              <a:gd name="T103" fmla="*/ 3140898 h 17350"/>
              <a:gd name="T104" fmla="*/ 6350 w 50"/>
              <a:gd name="T105" fmla="*/ 3216522 h 17350"/>
              <a:gd name="T106" fmla="*/ 12700 w 50"/>
              <a:gd name="T107" fmla="*/ 3282062 h 17350"/>
              <a:gd name="T108" fmla="*/ 12700 w 50"/>
              <a:gd name="T109" fmla="*/ 3322395 h 17350"/>
              <a:gd name="T110" fmla="*/ 12700 w 50"/>
              <a:gd name="T111" fmla="*/ 3322395 h 17350"/>
              <a:gd name="T112" fmla="*/ 6350 w 50"/>
              <a:gd name="T113" fmla="*/ 3387935 h 17350"/>
              <a:gd name="T114" fmla="*/ 0 w 50"/>
              <a:gd name="T115" fmla="*/ 3463559 h 173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0" h="173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  <a:moveTo>
                  <a:pt x="50" y="5625"/>
                </a:moveTo>
                <a:lnTo>
                  <a:pt x="50" y="5775"/>
                </a:lnTo>
                <a:cubicBezTo>
                  <a:pt x="50" y="5789"/>
                  <a:pt x="39" y="5800"/>
                  <a:pt x="25" y="5800"/>
                </a:cubicBezTo>
                <a:cubicBezTo>
                  <a:pt x="12" y="5800"/>
                  <a:pt x="0" y="5789"/>
                  <a:pt x="0" y="5775"/>
                </a:cubicBezTo>
                <a:lnTo>
                  <a:pt x="0" y="5625"/>
                </a:lnTo>
                <a:cubicBezTo>
                  <a:pt x="0" y="5611"/>
                  <a:pt x="12" y="5600"/>
                  <a:pt x="25" y="5600"/>
                </a:cubicBezTo>
                <a:cubicBezTo>
                  <a:pt x="39" y="5600"/>
                  <a:pt x="50" y="5611"/>
                  <a:pt x="50" y="5625"/>
                </a:cubicBezTo>
                <a:close/>
                <a:moveTo>
                  <a:pt x="50" y="5975"/>
                </a:moveTo>
                <a:lnTo>
                  <a:pt x="50" y="6125"/>
                </a:lnTo>
                <a:cubicBezTo>
                  <a:pt x="50" y="6139"/>
                  <a:pt x="39" y="6150"/>
                  <a:pt x="25" y="6150"/>
                </a:cubicBezTo>
                <a:cubicBezTo>
                  <a:pt x="12" y="6150"/>
                  <a:pt x="0" y="6139"/>
                  <a:pt x="0" y="6125"/>
                </a:cubicBezTo>
                <a:lnTo>
                  <a:pt x="0" y="5975"/>
                </a:lnTo>
                <a:cubicBezTo>
                  <a:pt x="0" y="5961"/>
                  <a:pt x="12" y="5950"/>
                  <a:pt x="25" y="5950"/>
                </a:cubicBezTo>
                <a:cubicBezTo>
                  <a:pt x="39" y="5950"/>
                  <a:pt x="50" y="5961"/>
                  <a:pt x="50" y="5975"/>
                </a:cubicBezTo>
                <a:close/>
                <a:moveTo>
                  <a:pt x="50" y="6325"/>
                </a:moveTo>
                <a:lnTo>
                  <a:pt x="50" y="6475"/>
                </a:lnTo>
                <a:cubicBezTo>
                  <a:pt x="50" y="6489"/>
                  <a:pt x="39" y="6500"/>
                  <a:pt x="25" y="6500"/>
                </a:cubicBezTo>
                <a:cubicBezTo>
                  <a:pt x="12" y="6500"/>
                  <a:pt x="0" y="6489"/>
                  <a:pt x="0" y="6475"/>
                </a:cubicBezTo>
                <a:lnTo>
                  <a:pt x="0" y="6325"/>
                </a:lnTo>
                <a:cubicBezTo>
                  <a:pt x="0" y="6311"/>
                  <a:pt x="12" y="6300"/>
                  <a:pt x="25" y="6300"/>
                </a:cubicBezTo>
                <a:cubicBezTo>
                  <a:pt x="39" y="6300"/>
                  <a:pt x="50" y="6311"/>
                  <a:pt x="50" y="6325"/>
                </a:cubicBezTo>
                <a:close/>
                <a:moveTo>
                  <a:pt x="50" y="6675"/>
                </a:moveTo>
                <a:lnTo>
                  <a:pt x="50" y="6825"/>
                </a:lnTo>
                <a:cubicBezTo>
                  <a:pt x="50" y="6839"/>
                  <a:pt x="39" y="6850"/>
                  <a:pt x="25" y="6850"/>
                </a:cubicBezTo>
                <a:cubicBezTo>
                  <a:pt x="12" y="6850"/>
                  <a:pt x="0" y="6839"/>
                  <a:pt x="0" y="6825"/>
                </a:cubicBezTo>
                <a:lnTo>
                  <a:pt x="0" y="6675"/>
                </a:lnTo>
                <a:cubicBezTo>
                  <a:pt x="0" y="6661"/>
                  <a:pt x="12" y="6650"/>
                  <a:pt x="25" y="6650"/>
                </a:cubicBezTo>
                <a:cubicBezTo>
                  <a:pt x="39" y="6650"/>
                  <a:pt x="50" y="6661"/>
                  <a:pt x="50" y="6675"/>
                </a:cubicBezTo>
                <a:close/>
                <a:moveTo>
                  <a:pt x="50" y="7025"/>
                </a:moveTo>
                <a:lnTo>
                  <a:pt x="50" y="7175"/>
                </a:lnTo>
                <a:cubicBezTo>
                  <a:pt x="50" y="7189"/>
                  <a:pt x="39" y="7200"/>
                  <a:pt x="25" y="7200"/>
                </a:cubicBezTo>
                <a:cubicBezTo>
                  <a:pt x="12" y="7200"/>
                  <a:pt x="0" y="7189"/>
                  <a:pt x="0" y="7175"/>
                </a:cubicBezTo>
                <a:lnTo>
                  <a:pt x="0" y="7025"/>
                </a:lnTo>
                <a:cubicBezTo>
                  <a:pt x="0" y="7011"/>
                  <a:pt x="12" y="7000"/>
                  <a:pt x="25" y="7000"/>
                </a:cubicBezTo>
                <a:cubicBezTo>
                  <a:pt x="39" y="7000"/>
                  <a:pt x="50" y="7011"/>
                  <a:pt x="50" y="7025"/>
                </a:cubicBezTo>
                <a:close/>
                <a:moveTo>
                  <a:pt x="50" y="7375"/>
                </a:moveTo>
                <a:lnTo>
                  <a:pt x="50" y="7525"/>
                </a:lnTo>
                <a:cubicBezTo>
                  <a:pt x="50" y="7539"/>
                  <a:pt x="39" y="7550"/>
                  <a:pt x="25" y="7550"/>
                </a:cubicBezTo>
                <a:cubicBezTo>
                  <a:pt x="12" y="7550"/>
                  <a:pt x="0" y="7539"/>
                  <a:pt x="0" y="7525"/>
                </a:cubicBezTo>
                <a:lnTo>
                  <a:pt x="0" y="7375"/>
                </a:lnTo>
                <a:cubicBezTo>
                  <a:pt x="0" y="7361"/>
                  <a:pt x="12" y="7350"/>
                  <a:pt x="25" y="7350"/>
                </a:cubicBezTo>
                <a:cubicBezTo>
                  <a:pt x="39" y="7350"/>
                  <a:pt x="50" y="7361"/>
                  <a:pt x="50" y="7375"/>
                </a:cubicBezTo>
                <a:close/>
                <a:moveTo>
                  <a:pt x="50" y="7725"/>
                </a:moveTo>
                <a:lnTo>
                  <a:pt x="50" y="7875"/>
                </a:lnTo>
                <a:cubicBezTo>
                  <a:pt x="50" y="7889"/>
                  <a:pt x="39" y="7900"/>
                  <a:pt x="25" y="7900"/>
                </a:cubicBezTo>
                <a:cubicBezTo>
                  <a:pt x="12" y="7900"/>
                  <a:pt x="0" y="7889"/>
                  <a:pt x="0" y="7875"/>
                </a:cubicBezTo>
                <a:lnTo>
                  <a:pt x="0" y="7725"/>
                </a:lnTo>
                <a:cubicBezTo>
                  <a:pt x="0" y="7711"/>
                  <a:pt x="12" y="7700"/>
                  <a:pt x="25" y="7700"/>
                </a:cubicBezTo>
                <a:cubicBezTo>
                  <a:pt x="39" y="7700"/>
                  <a:pt x="50" y="7711"/>
                  <a:pt x="50" y="7725"/>
                </a:cubicBezTo>
                <a:close/>
                <a:moveTo>
                  <a:pt x="50" y="8075"/>
                </a:moveTo>
                <a:lnTo>
                  <a:pt x="50" y="8225"/>
                </a:lnTo>
                <a:cubicBezTo>
                  <a:pt x="50" y="8239"/>
                  <a:pt x="39" y="8250"/>
                  <a:pt x="25" y="8250"/>
                </a:cubicBezTo>
                <a:cubicBezTo>
                  <a:pt x="12" y="8250"/>
                  <a:pt x="0" y="8239"/>
                  <a:pt x="0" y="8225"/>
                </a:cubicBezTo>
                <a:lnTo>
                  <a:pt x="0" y="8075"/>
                </a:lnTo>
                <a:cubicBezTo>
                  <a:pt x="0" y="8061"/>
                  <a:pt x="12" y="8050"/>
                  <a:pt x="25" y="8050"/>
                </a:cubicBezTo>
                <a:cubicBezTo>
                  <a:pt x="39" y="8050"/>
                  <a:pt x="50" y="8061"/>
                  <a:pt x="50" y="8075"/>
                </a:cubicBezTo>
                <a:close/>
                <a:moveTo>
                  <a:pt x="50" y="8425"/>
                </a:moveTo>
                <a:lnTo>
                  <a:pt x="50" y="8575"/>
                </a:lnTo>
                <a:cubicBezTo>
                  <a:pt x="50" y="8589"/>
                  <a:pt x="39" y="8600"/>
                  <a:pt x="25" y="8600"/>
                </a:cubicBezTo>
                <a:cubicBezTo>
                  <a:pt x="12" y="8600"/>
                  <a:pt x="0" y="8589"/>
                  <a:pt x="0" y="8575"/>
                </a:cubicBezTo>
                <a:lnTo>
                  <a:pt x="0" y="8425"/>
                </a:lnTo>
                <a:cubicBezTo>
                  <a:pt x="0" y="8411"/>
                  <a:pt x="12" y="8400"/>
                  <a:pt x="25" y="8400"/>
                </a:cubicBezTo>
                <a:cubicBezTo>
                  <a:pt x="39" y="8400"/>
                  <a:pt x="50" y="8411"/>
                  <a:pt x="50" y="8425"/>
                </a:cubicBezTo>
                <a:close/>
                <a:moveTo>
                  <a:pt x="50" y="8775"/>
                </a:moveTo>
                <a:lnTo>
                  <a:pt x="50" y="8925"/>
                </a:lnTo>
                <a:cubicBezTo>
                  <a:pt x="50" y="8939"/>
                  <a:pt x="39" y="8950"/>
                  <a:pt x="25" y="8950"/>
                </a:cubicBezTo>
                <a:cubicBezTo>
                  <a:pt x="12" y="8950"/>
                  <a:pt x="0" y="8939"/>
                  <a:pt x="0" y="8925"/>
                </a:cubicBezTo>
                <a:lnTo>
                  <a:pt x="0" y="8775"/>
                </a:lnTo>
                <a:cubicBezTo>
                  <a:pt x="0" y="8761"/>
                  <a:pt x="12" y="8750"/>
                  <a:pt x="25" y="8750"/>
                </a:cubicBezTo>
                <a:cubicBezTo>
                  <a:pt x="39" y="8750"/>
                  <a:pt x="50" y="8761"/>
                  <a:pt x="50" y="8775"/>
                </a:cubicBezTo>
                <a:close/>
                <a:moveTo>
                  <a:pt x="50" y="9125"/>
                </a:moveTo>
                <a:lnTo>
                  <a:pt x="50" y="9275"/>
                </a:lnTo>
                <a:cubicBezTo>
                  <a:pt x="50" y="9289"/>
                  <a:pt x="39" y="9300"/>
                  <a:pt x="25" y="9300"/>
                </a:cubicBezTo>
                <a:cubicBezTo>
                  <a:pt x="12" y="9300"/>
                  <a:pt x="0" y="9289"/>
                  <a:pt x="0" y="9275"/>
                </a:cubicBezTo>
                <a:lnTo>
                  <a:pt x="0" y="9125"/>
                </a:lnTo>
                <a:cubicBezTo>
                  <a:pt x="0" y="9111"/>
                  <a:pt x="12" y="9100"/>
                  <a:pt x="25" y="9100"/>
                </a:cubicBezTo>
                <a:cubicBezTo>
                  <a:pt x="39" y="9100"/>
                  <a:pt x="50" y="9111"/>
                  <a:pt x="50" y="9125"/>
                </a:cubicBezTo>
                <a:close/>
                <a:moveTo>
                  <a:pt x="50" y="9475"/>
                </a:moveTo>
                <a:lnTo>
                  <a:pt x="50" y="9625"/>
                </a:lnTo>
                <a:cubicBezTo>
                  <a:pt x="50" y="9639"/>
                  <a:pt x="39" y="9650"/>
                  <a:pt x="25" y="9650"/>
                </a:cubicBezTo>
                <a:cubicBezTo>
                  <a:pt x="12" y="9650"/>
                  <a:pt x="0" y="9639"/>
                  <a:pt x="0" y="9625"/>
                </a:cubicBezTo>
                <a:lnTo>
                  <a:pt x="0" y="9475"/>
                </a:lnTo>
                <a:cubicBezTo>
                  <a:pt x="0" y="9461"/>
                  <a:pt x="12" y="9450"/>
                  <a:pt x="25" y="9450"/>
                </a:cubicBezTo>
                <a:cubicBezTo>
                  <a:pt x="39" y="9450"/>
                  <a:pt x="50" y="9461"/>
                  <a:pt x="50" y="9475"/>
                </a:cubicBezTo>
                <a:close/>
                <a:moveTo>
                  <a:pt x="50" y="9825"/>
                </a:moveTo>
                <a:lnTo>
                  <a:pt x="50" y="9975"/>
                </a:lnTo>
                <a:cubicBezTo>
                  <a:pt x="50" y="9989"/>
                  <a:pt x="39" y="10000"/>
                  <a:pt x="25" y="10000"/>
                </a:cubicBezTo>
                <a:cubicBezTo>
                  <a:pt x="12" y="10000"/>
                  <a:pt x="0" y="9989"/>
                  <a:pt x="0" y="9975"/>
                </a:cubicBezTo>
                <a:lnTo>
                  <a:pt x="0" y="9825"/>
                </a:lnTo>
                <a:cubicBezTo>
                  <a:pt x="0" y="9811"/>
                  <a:pt x="12" y="9800"/>
                  <a:pt x="25" y="9800"/>
                </a:cubicBezTo>
                <a:cubicBezTo>
                  <a:pt x="39" y="9800"/>
                  <a:pt x="50" y="9811"/>
                  <a:pt x="50" y="9825"/>
                </a:cubicBezTo>
                <a:close/>
                <a:moveTo>
                  <a:pt x="50" y="10175"/>
                </a:moveTo>
                <a:lnTo>
                  <a:pt x="50" y="10325"/>
                </a:lnTo>
                <a:cubicBezTo>
                  <a:pt x="50" y="10339"/>
                  <a:pt x="39" y="10350"/>
                  <a:pt x="25" y="10350"/>
                </a:cubicBezTo>
                <a:cubicBezTo>
                  <a:pt x="12" y="10350"/>
                  <a:pt x="0" y="10339"/>
                  <a:pt x="0" y="10325"/>
                </a:cubicBezTo>
                <a:lnTo>
                  <a:pt x="0" y="10175"/>
                </a:lnTo>
                <a:cubicBezTo>
                  <a:pt x="0" y="10161"/>
                  <a:pt x="12" y="10150"/>
                  <a:pt x="25" y="10150"/>
                </a:cubicBezTo>
                <a:cubicBezTo>
                  <a:pt x="39" y="10150"/>
                  <a:pt x="50" y="10161"/>
                  <a:pt x="50" y="10175"/>
                </a:cubicBezTo>
                <a:close/>
                <a:moveTo>
                  <a:pt x="50" y="10525"/>
                </a:moveTo>
                <a:lnTo>
                  <a:pt x="50" y="10675"/>
                </a:lnTo>
                <a:cubicBezTo>
                  <a:pt x="50" y="10689"/>
                  <a:pt x="39" y="10700"/>
                  <a:pt x="25" y="10700"/>
                </a:cubicBezTo>
                <a:cubicBezTo>
                  <a:pt x="12" y="10700"/>
                  <a:pt x="0" y="10689"/>
                  <a:pt x="0" y="10675"/>
                </a:cubicBezTo>
                <a:lnTo>
                  <a:pt x="0" y="10525"/>
                </a:lnTo>
                <a:cubicBezTo>
                  <a:pt x="0" y="10511"/>
                  <a:pt x="12" y="10500"/>
                  <a:pt x="25" y="10500"/>
                </a:cubicBezTo>
                <a:cubicBezTo>
                  <a:pt x="39" y="10500"/>
                  <a:pt x="50" y="10511"/>
                  <a:pt x="50" y="10525"/>
                </a:cubicBezTo>
                <a:close/>
                <a:moveTo>
                  <a:pt x="50" y="10875"/>
                </a:moveTo>
                <a:lnTo>
                  <a:pt x="50" y="11025"/>
                </a:lnTo>
                <a:cubicBezTo>
                  <a:pt x="50" y="11039"/>
                  <a:pt x="39" y="11050"/>
                  <a:pt x="25" y="11050"/>
                </a:cubicBezTo>
                <a:cubicBezTo>
                  <a:pt x="12" y="11050"/>
                  <a:pt x="0" y="11039"/>
                  <a:pt x="0" y="11025"/>
                </a:cubicBezTo>
                <a:lnTo>
                  <a:pt x="0" y="10875"/>
                </a:lnTo>
                <a:cubicBezTo>
                  <a:pt x="0" y="10861"/>
                  <a:pt x="12" y="10850"/>
                  <a:pt x="25" y="10850"/>
                </a:cubicBezTo>
                <a:cubicBezTo>
                  <a:pt x="39" y="10850"/>
                  <a:pt x="50" y="10861"/>
                  <a:pt x="50" y="10875"/>
                </a:cubicBezTo>
                <a:close/>
                <a:moveTo>
                  <a:pt x="50" y="11225"/>
                </a:moveTo>
                <a:lnTo>
                  <a:pt x="50" y="11375"/>
                </a:lnTo>
                <a:cubicBezTo>
                  <a:pt x="50" y="11389"/>
                  <a:pt x="39" y="11400"/>
                  <a:pt x="25" y="11400"/>
                </a:cubicBezTo>
                <a:cubicBezTo>
                  <a:pt x="12" y="11400"/>
                  <a:pt x="0" y="11389"/>
                  <a:pt x="0" y="11375"/>
                </a:cubicBezTo>
                <a:lnTo>
                  <a:pt x="0" y="11225"/>
                </a:lnTo>
                <a:cubicBezTo>
                  <a:pt x="0" y="11211"/>
                  <a:pt x="12" y="11200"/>
                  <a:pt x="25" y="11200"/>
                </a:cubicBezTo>
                <a:cubicBezTo>
                  <a:pt x="39" y="11200"/>
                  <a:pt x="50" y="11211"/>
                  <a:pt x="50" y="11225"/>
                </a:cubicBezTo>
                <a:close/>
                <a:moveTo>
                  <a:pt x="50" y="11575"/>
                </a:moveTo>
                <a:lnTo>
                  <a:pt x="50" y="11725"/>
                </a:lnTo>
                <a:cubicBezTo>
                  <a:pt x="50" y="11739"/>
                  <a:pt x="39" y="11750"/>
                  <a:pt x="25" y="11750"/>
                </a:cubicBezTo>
                <a:cubicBezTo>
                  <a:pt x="12" y="11750"/>
                  <a:pt x="0" y="11739"/>
                  <a:pt x="0" y="11725"/>
                </a:cubicBezTo>
                <a:lnTo>
                  <a:pt x="0" y="11575"/>
                </a:lnTo>
                <a:cubicBezTo>
                  <a:pt x="0" y="11561"/>
                  <a:pt x="12" y="11550"/>
                  <a:pt x="25" y="11550"/>
                </a:cubicBezTo>
                <a:cubicBezTo>
                  <a:pt x="39" y="11550"/>
                  <a:pt x="50" y="11561"/>
                  <a:pt x="50" y="11575"/>
                </a:cubicBezTo>
                <a:close/>
                <a:moveTo>
                  <a:pt x="50" y="11925"/>
                </a:moveTo>
                <a:lnTo>
                  <a:pt x="50" y="12075"/>
                </a:lnTo>
                <a:cubicBezTo>
                  <a:pt x="50" y="12089"/>
                  <a:pt x="39" y="12100"/>
                  <a:pt x="25" y="12100"/>
                </a:cubicBezTo>
                <a:cubicBezTo>
                  <a:pt x="12" y="12100"/>
                  <a:pt x="0" y="12089"/>
                  <a:pt x="0" y="12075"/>
                </a:cubicBezTo>
                <a:lnTo>
                  <a:pt x="0" y="11925"/>
                </a:lnTo>
                <a:cubicBezTo>
                  <a:pt x="0" y="11911"/>
                  <a:pt x="12" y="11900"/>
                  <a:pt x="25" y="11900"/>
                </a:cubicBezTo>
                <a:cubicBezTo>
                  <a:pt x="39" y="11900"/>
                  <a:pt x="50" y="11911"/>
                  <a:pt x="50" y="11925"/>
                </a:cubicBezTo>
                <a:close/>
                <a:moveTo>
                  <a:pt x="50" y="12275"/>
                </a:moveTo>
                <a:lnTo>
                  <a:pt x="50" y="12425"/>
                </a:lnTo>
                <a:cubicBezTo>
                  <a:pt x="50" y="12439"/>
                  <a:pt x="39" y="12450"/>
                  <a:pt x="25" y="12450"/>
                </a:cubicBezTo>
                <a:cubicBezTo>
                  <a:pt x="12" y="12450"/>
                  <a:pt x="0" y="12439"/>
                  <a:pt x="0" y="12425"/>
                </a:cubicBezTo>
                <a:lnTo>
                  <a:pt x="0" y="12275"/>
                </a:lnTo>
                <a:cubicBezTo>
                  <a:pt x="0" y="12261"/>
                  <a:pt x="12" y="12250"/>
                  <a:pt x="25" y="12250"/>
                </a:cubicBezTo>
                <a:cubicBezTo>
                  <a:pt x="39" y="12250"/>
                  <a:pt x="50" y="12261"/>
                  <a:pt x="50" y="12275"/>
                </a:cubicBezTo>
                <a:close/>
                <a:moveTo>
                  <a:pt x="50" y="12625"/>
                </a:moveTo>
                <a:lnTo>
                  <a:pt x="50" y="12775"/>
                </a:lnTo>
                <a:cubicBezTo>
                  <a:pt x="50" y="12789"/>
                  <a:pt x="39" y="12800"/>
                  <a:pt x="25" y="12800"/>
                </a:cubicBezTo>
                <a:cubicBezTo>
                  <a:pt x="12" y="12800"/>
                  <a:pt x="0" y="12789"/>
                  <a:pt x="0" y="12775"/>
                </a:cubicBezTo>
                <a:lnTo>
                  <a:pt x="0" y="12625"/>
                </a:lnTo>
                <a:cubicBezTo>
                  <a:pt x="0" y="12611"/>
                  <a:pt x="12" y="12600"/>
                  <a:pt x="25" y="12600"/>
                </a:cubicBezTo>
                <a:cubicBezTo>
                  <a:pt x="39" y="12600"/>
                  <a:pt x="50" y="12611"/>
                  <a:pt x="50" y="12625"/>
                </a:cubicBezTo>
                <a:close/>
                <a:moveTo>
                  <a:pt x="50" y="12975"/>
                </a:moveTo>
                <a:lnTo>
                  <a:pt x="50" y="13125"/>
                </a:lnTo>
                <a:cubicBezTo>
                  <a:pt x="50" y="13139"/>
                  <a:pt x="39" y="13150"/>
                  <a:pt x="25" y="13150"/>
                </a:cubicBezTo>
                <a:cubicBezTo>
                  <a:pt x="12" y="13150"/>
                  <a:pt x="0" y="13139"/>
                  <a:pt x="0" y="13125"/>
                </a:cubicBezTo>
                <a:lnTo>
                  <a:pt x="0" y="12975"/>
                </a:lnTo>
                <a:cubicBezTo>
                  <a:pt x="0" y="12961"/>
                  <a:pt x="12" y="12950"/>
                  <a:pt x="25" y="12950"/>
                </a:cubicBezTo>
                <a:cubicBezTo>
                  <a:pt x="39" y="12950"/>
                  <a:pt x="50" y="12961"/>
                  <a:pt x="50" y="12975"/>
                </a:cubicBezTo>
                <a:close/>
                <a:moveTo>
                  <a:pt x="50" y="13325"/>
                </a:moveTo>
                <a:lnTo>
                  <a:pt x="50" y="13475"/>
                </a:lnTo>
                <a:cubicBezTo>
                  <a:pt x="50" y="13489"/>
                  <a:pt x="39" y="13500"/>
                  <a:pt x="25" y="13500"/>
                </a:cubicBezTo>
                <a:cubicBezTo>
                  <a:pt x="12" y="13500"/>
                  <a:pt x="0" y="13489"/>
                  <a:pt x="0" y="13475"/>
                </a:cubicBezTo>
                <a:lnTo>
                  <a:pt x="0" y="13325"/>
                </a:lnTo>
                <a:cubicBezTo>
                  <a:pt x="0" y="13311"/>
                  <a:pt x="12" y="13300"/>
                  <a:pt x="25" y="13300"/>
                </a:cubicBezTo>
                <a:cubicBezTo>
                  <a:pt x="39" y="13300"/>
                  <a:pt x="50" y="13311"/>
                  <a:pt x="50" y="13325"/>
                </a:cubicBezTo>
                <a:close/>
                <a:moveTo>
                  <a:pt x="50" y="13675"/>
                </a:moveTo>
                <a:lnTo>
                  <a:pt x="50" y="13825"/>
                </a:lnTo>
                <a:cubicBezTo>
                  <a:pt x="50" y="13839"/>
                  <a:pt x="39" y="13850"/>
                  <a:pt x="25" y="13850"/>
                </a:cubicBezTo>
                <a:cubicBezTo>
                  <a:pt x="12" y="13850"/>
                  <a:pt x="0" y="13839"/>
                  <a:pt x="0" y="13825"/>
                </a:cubicBezTo>
                <a:lnTo>
                  <a:pt x="0" y="13675"/>
                </a:lnTo>
                <a:cubicBezTo>
                  <a:pt x="0" y="13661"/>
                  <a:pt x="12" y="13650"/>
                  <a:pt x="25" y="13650"/>
                </a:cubicBezTo>
                <a:cubicBezTo>
                  <a:pt x="39" y="13650"/>
                  <a:pt x="50" y="13661"/>
                  <a:pt x="50" y="13675"/>
                </a:cubicBezTo>
                <a:close/>
                <a:moveTo>
                  <a:pt x="50" y="14025"/>
                </a:moveTo>
                <a:lnTo>
                  <a:pt x="50" y="14175"/>
                </a:lnTo>
                <a:cubicBezTo>
                  <a:pt x="50" y="14189"/>
                  <a:pt x="39" y="14200"/>
                  <a:pt x="25" y="14200"/>
                </a:cubicBezTo>
                <a:cubicBezTo>
                  <a:pt x="12" y="14200"/>
                  <a:pt x="0" y="14189"/>
                  <a:pt x="0" y="14175"/>
                </a:cubicBezTo>
                <a:lnTo>
                  <a:pt x="0" y="14025"/>
                </a:lnTo>
                <a:cubicBezTo>
                  <a:pt x="0" y="14011"/>
                  <a:pt x="12" y="14000"/>
                  <a:pt x="25" y="14000"/>
                </a:cubicBezTo>
                <a:cubicBezTo>
                  <a:pt x="39" y="14000"/>
                  <a:pt x="50" y="14011"/>
                  <a:pt x="50" y="14025"/>
                </a:cubicBezTo>
                <a:close/>
                <a:moveTo>
                  <a:pt x="50" y="14375"/>
                </a:moveTo>
                <a:lnTo>
                  <a:pt x="50" y="14525"/>
                </a:lnTo>
                <a:cubicBezTo>
                  <a:pt x="50" y="14539"/>
                  <a:pt x="39" y="14550"/>
                  <a:pt x="25" y="14550"/>
                </a:cubicBezTo>
                <a:cubicBezTo>
                  <a:pt x="12" y="14550"/>
                  <a:pt x="0" y="14539"/>
                  <a:pt x="0" y="14525"/>
                </a:cubicBezTo>
                <a:lnTo>
                  <a:pt x="0" y="14375"/>
                </a:lnTo>
                <a:cubicBezTo>
                  <a:pt x="0" y="14361"/>
                  <a:pt x="12" y="14350"/>
                  <a:pt x="25" y="14350"/>
                </a:cubicBezTo>
                <a:cubicBezTo>
                  <a:pt x="39" y="14350"/>
                  <a:pt x="50" y="14361"/>
                  <a:pt x="50" y="14375"/>
                </a:cubicBezTo>
                <a:close/>
                <a:moveTo>
                  <a:pt x="50" y="14725"/>
                </a:moveTo>
                <a:lnTo>
                  <a:pt x="50" y="14875"/>
                </a:lnTo>
                <a:cubicBezTo>
                  <a:pt x="50" y="14889"/>
                  <a:pt x="39" y="14900"/>
                  <a:pt x="25" y="14900"/>
                </a:cubicBezTo>
                <a:cubicBezTo>
                  <a:pt x="12" y="14900"/>
                  <a:pt x="0" y="14889"/>
                  <a:pt x="0" y="14875"/>
                </a:cubicBezTo>
                <a:lnTo>
                  <a:pt x="0" y="14725"/>
                </a:lnTo>
                <a:cubicBezTo>
                  <a:pt x="0" y="14711"/>
                  <a:pt x="12" y="14700"/>
                  <a:pt x="25" y="14700"/>
                </a:cubicBezTo>
                <a:cubicBezTo>
                  <a:pt x="39" y="14700"/>
                  <a:pt x="50" y="14711"/>
                  <a:pt x="50" y="14725"/>
                </a:cubicBezTo>
                <a:close/>
                <a:moveTo>
                  <a:pt x="50" y="15075"/>
                </a:moveTo>
                <a:lnTo>
                  <a:pt x="50" y="15225"/>
                </a:lnTo>
                <a:cubicBezTo>
                  <a:pt x="50" y="15239"/>
                  <a:pt x="39" y="15250"/>
                  <a:pt x="25" y="15250"/>
                </a:cubicBezTo>
                <a:cubicBezTo>
                  <a:pt x="12" y="15250"/>
                  <a:pt x="0" y="15239"/>
                  <a:pt x="0" y="15225"/>
                </a:cubicBezTo>
                <a:lnTo>
                  <a:pt x="0" y="15075"/>
                </a:lnTo>
                <a:cubicBezTo>
                  <a:pt x="0" y="15061"/>
                  <a:pt x="12" y="15050"/>
                  <a:pt x="25" y="15050"/>
                </a:cubicBezTo>
                <a:cubicBezTo>
                  <a:pt x="39" y="15050"/>
                  <a:pt x="50" y="15061"/>
                  <a:pt x="50" y="15075"/>
                </a:cubicBezTo>
                <a:close/>
                <a:moveTo>
                  <a:pt x="50" y="15425"/>
                </a:moveTo>
                <a:lnTo>
                  <a:pt x="50" y="15575"/>
                </a:lnTo>
                <a:cubicBezTo>
                  <a:pt x="50" y="15589"/>
                  <a:pt x="39" y="15600"/>
                  <a:pt x="25" y="15600"/>
                </a:cubicBezTo>
                <a:cubicBezTo>
                  <a:pt x="12" y="15600"/>
                  <a:pt x="0" y="15589"/>
                  <a:pt x="0" y="15575"/>
                </a:cubicBezTo>
                <a:lnTo>
                  <a:pt x="0" y="15425"/>
                </a:lnTo>
                <a:cubicBezTo>
                  <a:pt x="0" y="15411"/>
                  <a:pt x="12" y="15400"/>
                  <a:pt x="25" y="15400"/>
                </a:cubicBezTo>
                <a:cubicBezTo>
                  <a:pt x="39" y="15400"/>
                  <a:pt x="50" y="15411"/>
                  <a:pt x="50" y="15425"/>
                </a:cubicBezTo>
                <a:close/>
                <a:moveTo>
                  <a:pt x="50" y="15775"/>
                </a:moveTo>
                <a:lnTo>
                  <a:pt x="50" y="15925"/>
                </a:lnTo>
                <a:cubicBezTo>
                  <a:pt x="50" y="15939"/>
                  <a:pt x="39" y="15950"/>
                  <a:pt x="25" y="15950"/>
                </a:cubicBezTo>
                <a:cubicBezTo>
                  <a:pt x="12" y="15950"/>
                  <a:pt x="0" y="15939"/>
                  <a:pt x="0" y="15925"/>
                </a:cubicBezTo>
                <a:lnTo>
                  <a:pt x="0" y="15775"/>
                </a:lnTo>
                <a:cubicBezTo>
                  <a:pt x="0" y="15761"/>
                  <a:pt x="12" y="15750"/>
                  <a:pt x="25" y="15750"/>
                </a:cubicBezTo>
                <a:cubicBezTo>
                  <a:pt x="39" y="15750"/>
                  <a:pt x="50" y="15761"/>
                  <a:pt x="50" y="15775"/>
                </a:cubicBezTo>
                <a:close/>
                <a:moveTo>
                  <a:pt x="50" y="16125"/>
                </a:moveTo>
                <a:lnTo>
                  <a:pt x="50" y="16275"/>
                </a:lnTo>
                <a:cubicBezTo>
                  <a:pt x="50" y="16289"/>
                  <a:pt x="39" y="16300"/>
                  <a:pt x="25" y="16300"/>
                </a:cubicBezTo>
                <a:cubicBezTo>
                  <a:pt x="12" y="16300"/>
                  <a:pt x="0" y="16289"/>
                  <a:pt x="0" y="16275"/>
                </a:cubicBezTo>
                <a:lnTo>
                  <a:pt x="0" y="16125"/>
                </a:lnTo>
                <a:cubicBezTo>
                  <a:pt x="0" y="16111"/>
                  <a:pt x="12" y="16100"/>
                  <a:pt x="25" y="16100"/>
                </a:cubicBezTo>
                <a:cubicBezTo>
                  <a:pt x="39" y="16100"/>
                  <a:pt x="50" y="16111"/>
                  <a:pt x="50" y="16125"/>
                </a:cubicBezTo>
                <a:close/>
                <a:moveTo>
                  <a:pt x="50" y="16475"/>
                </a:moveTo>
                <a:lnTo>
                  <a:pt x="50" y="16625"/>
                </a:lnTo>
                <a:cubicBezTo>
                  <a:pt x="50" y="16639"/>
                  <a:pt x="39" y="16650"/>
                  <a:pt x="25" y="16650"/>
                </a:cubicBezTo>
                <a:cubicBezTo>
                  <a:pt x="12" y="16650"/>
                  <a:pt x="0" y="16639"/>
                  <a:pt x="0" y="16625"/>
                </a:cubicBezTo>
                <a:lnTo>
                  <a:pt x="0" y="16475"/>
                </a:lnTo>
                <a:cubicBezTo>
                  <a:pt x="0" y="16461"/>
                  <a:pt x="12" y="16450"/>
                  <a:pt x="25" y="16450"/>
                </a:cubicBezTo>
                <a:cubicBezTo>
                  <a:pt x="39" y="16450"/>
                  <a:pt x="50" y="16461"/>
                  <a:pt x="50" y="16475"/>
                </a:cubicBezTo>
                <a:close/>
                <a:moveTo>
                  <a:pt x="50" y="16825"/>
                </a:moveTo>
                <a:lnTo>
                  <a:pt x="50" y="16975"/>
                </a:lnTo>
                <a:cubicBezTo>
                  <a:pt x="50" y="16989"/>
                  <a:pt x="39" y="17000"/>
                  <a:pt x="25" y="17000"/>
                </a:cubicBezTo>
                <a:cubicBezTo>
                  <a:pt x="12" y="17000"/>
                  <a:pt x="0" y="16989"/>
                  <a:pt x="0" y="16975"/>
                </a:cubicBezTo>
                <a:lnTo>
                  <a:pt x="0" y="16825"/>
                </a:lnTo>
                <a:cubicBezTo>
                  <a:pt x="0" y="16811"/>
                  <a:pt x="12" y="16800"/>
                  <a:pt x="25" y="16800"/>
                </a:cubicBezTo>
                <a:cubicBezTo>
                  <a:pt x="39" y="16800"/>
                  <a:pt x="50" y="16811"/>
                  <a:pt x="50" y="16825"/>
                </a:cubicBezTo>
                <a:close/>
                <a:moveTo>
                  <a:pt x="50" y="17175"/>
                </a:moveTo>
                <a:lnTo>
                  <a:pt x="50" y="17325"/>
                </a:lnTo>
                <a:cubicBezTo>
                  <a:pt x="50" y="17339"/>
                  <a:pt x="39" y="17350"/>
                  <a:pt x="25" y="17350"/>
                </a:cubicBezTo>
                <a:cubicBezTo>
                  <a:pt x="12" y="17350"/>
                  <a:pt x="0" y="17339"/>
                  <a:pt x="0" y="17325"/>
                </a:cubicBezTo>
                <a:lnTo>
                  <a:pt x="0" y="17175"/>
                </a:lnTo>
                <a:cubicBezTo>
                  <a:pt x="0" y="17161"/>
                  <a:pt x="12" y="17150"/>
                  <a:pt x="25" y="17150"/>
                </a:cubicBezTo>
                <a:cubicBezTo>
                  <a:pt x="39" y="17150"/>
                  <a:pt x="50" y="17161"/>
                  <a:pt x="50" y="17175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3248025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V="1">
            <a:off x="4119563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 flipV="1">
            <a:off x="4638675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V="1">
            <a:off x="4997450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V="1">
            <a:off x="527843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V="1">
            <a:off x="55006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V="1">
            <a:off x="56911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V="1">
            <a:off x="5865813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 flipV="1">
            <a:off x="60086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 flipV="1">
            <a:off x="61356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 flipV="1">
            <a:off x="614203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V="1">
            <a:off x="70119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7531100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78882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816768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flipV="1">
            <a:off x="8393113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V="1">
            <a:off x="8583613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V="1">
            <a:off x="8758238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flipV="1">
            <a:off x="8901113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 flipV="1">
            <a:off x="9029700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flipV="1">
            <a:off x="2386013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 flipV="1">
            <a:off x="2622550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V="1">
            <a:off x="2813050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 flipV="1">
            <a:off x="2990850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V="1">
            <a:off x="3133725" y="1844675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797" name="Rectangle 37"/>
          <p:cNvSpPr>
            <a:spLocks noChangeArrowheads="1"/>
          </p:cNvSpPr>
          <p:nvPr/>
        </p:nvSpPr>
        <p:spPr bwMode="auto">
          <a:xfrm>
            <a:off x="2105025" y="1784350"/>
            <a:ext cx="198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0°</a:t>
            </a:r>
            <a:endParaRPr lang="fr-FR" altLang="fr-FR" sz="2800"/>
          </a:p>
        </p:txBody>
      </p:sp>
      <p:sp>
        <p:nvSpPr>
          <p:cNvPr id="117798" name="Rectangle 38"/>
          <p:cNvSpPr>
            <a:spLocks noChangeArrowheads="1"/>
          </p:cNvSpPr>
          <p:nvPr/>
        </p:nvSpPr>
        <p:spPr bwMode="auto">
          <a:xfrm>
            <a:off x="1774825" y="5256213"/>
            <a:ext cx="74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-</a:t>
            </a:r>
            <a:endParaRPr lang="fr-FR" altLang="fr-FR" sz="2800"/>
          </a:p>
        </p:txBody>
      </p:sp>
      <p:sp>
        <p:nvSpPr>
          <p:cNvPr id="117799" name="Rectangle 39"/>
          <p:cNvSpPr>
            <a:spLocks noChangeArrowheads="1"/>
          </p:cNvSpPr>
          <p:nvPr/>
        </p:nvSpPr>
        <p:spPr bwMode="auto">
          <a:xfrm>
            <a:off x="1884363" y="5256213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360°</a:t>
            </a:r>
            <a:endParaRPr lang="fr-FR" altLang="fr-FR" sz="2800"/>
          </a:p>
        </p:txBody>
      </p:sp>
      <p:sp>
        <p:nvSpPr>
          <p:cNvPr id="117800" name="Rectangle 40"/>
          <p:cNvSpPr>
            <a:spLocks noChangeArrowheads="1"/>
          </p:cNvSpPr>
          <p:nvPr/>
        </p:nvSpPr>
        <p:spPr bwMode="auto">
          <a:xfrm>
            <a:off x="1898650" y="2220913"/>
            <a:ext cx="74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-</a:t>
            </a:r>
            <a:endParaRPr lang="fr-FR" altLang="fr-FR" sz="2800"/>
          </a:p>
        </p:txBody>
      </p:sp>
      <p:sp>
        <p:nvSpPr>
          <p:cNvPr id="117801" name="Rectangle 41"/>
          <p:cNvSpPr>
            <a:spLocks noChangeArrowheads="1"/>
          </p:cNvSpPr>
          <p:nvPr/>
        </p:nvSpPr>
        <p:spPr bwMode="auto">
          <a:xfrm>
            <a:off x="1995488" y="2220913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45°</a:t>
            </a:r>
            <a:endParaRPr lang="fr-FR" altLang="fr-FR" sz="2800"/>
          </a:p>
        </p:txBody>
      </p:sp>
      <p:sp>
        <p:nvSpPr>
          <p:cNvPr id="117802" name="Rectangle 42"/>
          <p:cNvSpPr>
            <a:spLocks noChangeArrowheads="1"/>
          </p:cNvSpPr>
          <p:nvPr/>
        </p:nvSpPr>
        <p:spPr bwMode="auto">
          <a:xfrm>
            <a:off x="2292350" y="2220913"/>
            <a:ext cx="55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 </a:t>
            </a:r>
            <a:endParaRPr lang="fr-FR" altLang="fr-FR" sz="2800"/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2030413" y="2662238"/>
            <a:ext cx="74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-</a:t>
            </a:r>
            <a:endParaRPr lang="fr-FR" altLang="fr-FR" sz="2800"/>
          </a:p>
        </p:txBody>
      </p:sp>
      <p:sp>
        <p:nvSpPr>
          <p:cNvPr id="117804" name="Rectangle 44"/>
          <p:cNvSpPr>
            <a:spLocks noChangeArrowheads="1"/>
          </p:cNvSpPr>
          <p:nvPr/>
        </p:nvSpPr>
        <p:spPr bwMode="auto">
          <a:xfrm>
            <a:off x="1900238" y="2662238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- 90°</a:t>
            </a:r>
            <a:endParaRPr lang="fr-FR" altLang="fr-FR" sz="2800"/>
          </a:p>
        </p:txBody>
      </p:sp>
      <p:sp>
        <p:nvSpPr>
          <p:cNvPr id="117805" name="Rectangle 45"/>
          <p:cNvSpPr>
            <a:spLocks noChangeArrowheads="1"/>
          </p:cNvSpPr>
          <p:nvPr/>
        </p:nvSpPr>
        <p:spPr bwMode="auto">
          <a:xfrm>
            <a:off x="1774825" y="4413250"/>
            <a:ext cx="74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-</a:t>
            </a:r>
            <a:endParaRPr lang="fr-FR" altLang="fr-FR" sz="2800"/>
          </a:p>
        </p:txBody>
      </p:sp>
      <p:sp>
        <p:nvSpPr>
          <p:cNvPr id="117806" name="Rectangle 46"/>
          <p:cNvSpPr>
            <a:spLocks noChangeArrowheads="1"/>
          </p:cNvSpPr>
          <p:nvPr/>
        </p:nvSpPr>
        <p:spPr bwMode="auto">
          <a:xfrm>
            <a:off x="1884363" y="4413250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270°</a:t>
            </a:r>
            <a:endParaRPr lang="fr-FR" altLang="fr-FR" sz="2800"/>
          </a:p>
        </p:txBody>
      </p:sp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1833563" y="3521075"/>
            <a:ext cx="73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-</a:t>
            </a:r>
            <a:endParaRPr lang="fr-FR" altLang="fr-FR" sz="2800"/>
          </a:p>
        </p:txBody>
      </p:sp>
      <p:sp>
        <p:nvSpPr>
          <p:cNvPr id="117808" name="Rectangle 48"/>
          <p:cNvSpPr>
            <a:spLocks noChangeArrowheads="1"/>
          </p:cNvSpPr>
          <p:nvPr/>
        </p:nvSpPr>
        <p:spPr bwMode="auto">
          <a:xfrm>
            <a:off x="1884363" y="3521075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180°</a:t>
            </a:r>
            <a:endParaRPr lang="fr-FR" altLang="fr-FR" sz="2800"/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6059488" y="1585913"/>
            <a:ext cx="12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</a:rPr>
              <a:t>1</a:t>
            </a:r>
            <a:endParaRPr lang="fr-FR" altLang="fr-FR" sz="3200"/>
          </a:p>
        </p:txBody>
      </p:sp>
      <p:sp>
        <p:nvSpPr>
          <p:cNvPr id="117810" name="Rectangle 50"/>
          <p:cNvSpPr>
            <a:spLocks noChangeArrowheads="1"/>
          </p:cNvSpPr>
          <p:nvPr/>
        </p:nvSpPr>
        <p:spPr bwMode="auto">
          <a:xfrm>
            <a:off x="6149975" y="1585913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</a:rPr>
              <a:t> </a:t>
            </a:r>
            <a:endParaRPr lang="fr-FR" altLang="fr-FR" sz="3200"/>
          </a:p>
        </p:txBody>
      </p:sp>
      <p:sp>
        <p:nvSpPr>
          <p:cNvPr id="117811" name="Rectangle 51"/>
          <p:cNvSpPr>
            <a:spLocks noChangeArrowheads="1"/>
          </p:cNvSpPr>
          <p:nvPr/>
        </p:nvSpPr>
        <p:spPr bwMode="auto">
          <a:xfrm>
            <a:off x="3108325" y="1585913"/>
            <a:ext cx="309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</a:rPr>
              <a:t>0.1</a:t>
            </a:r>
            <a:endParaRPr lang="fr-FR" altLang="fr-FR" sz="3200"/>
          </a:p>
        </p:txBody>
      </p:sp>
      <p:sp>
        <p:nvSpPr>
          <p:cNvPr id="117812" name="Rectangle 52"/>
          <p:cNvSpPr>
            <a:spLocks noChangeArrowheads="1"/>
          </p:cNvSpPr>
          <p:nvPr/>
        </p:nvSpPr>
        <p:spPr bwMode="auto">
          <a:xfrm>
            <a:off x="3336925" y="1585913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</a:rPr>
              <a:t> </a:t>
            </a:r>
            <a:endParaRPr lang="fr-FR" altLang="fr-FR" sz="3200"/>
          </a:p>
        </p:txBody>
      </p:sp>
      <p:sp>
        <p:nvSpPr>
          <p:cNvPr id="117813" name="Rectangle 53"/>
          <p:cNvSpPr>
            <a:spLocks noChangeArrowheads="1"/>
          </p:cNvSpPr>
          <p:nvPr/>
        </p:nvSpPr>
        <p:spPr bwMode="auto">
          <a:xfrm>
            <a:off x="8912225" y="1585913"/>
            <a:ext cx="247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</a:rPr>
              <a:t>10</a:t>
            </a:r>
            <a:endParaRPr lang="fr-FR" altLang="fr-FR" sz="3200"/>
          </a:p>
        </p:txBody>
      </p:sp>
      <p:sp>
        <p:nvSpPr>
          <p:cNvPr id="117814" name="Rectangle 54"/>
          <p:cNvSpPr>
            <a:spLocks noChangeArrowheads="1"/>
          </p:cNvSpPr>
          <p:nvPr/>
        </p:nvSpPr>
        <p:spPr bwMode="auto">
          <a:xfrm>
            <a:off x="9096375" y="1585913"/>
            <a:ext cx="6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</a:rPr>
              <a:t> </a:t>
            </a:r>
            <a:endParaRPr lang="fr-FR" altLang="fr-FR" sz="3200"/>
          </a:p>
        </p:txBody>
      </p:sp>
      <p:sp>
        <p:nvSpPr>
          <p:cNvPr id="117815" name="Freeform 55"/>
          <p:cNvSpPr>
            <a:spLocks noEditPoints="1"/>
          </p:cNvSpPr>
          <p:nvPr/>
        </p:nvSpPr>
        <p:spPr bwMode="auto">
          <a:xfrm>
            <a:off x="3236913" y="1874838"/>
            <a:ext cx="11112" cy="3498850"/>
          </a:xfrm>
          <a:custGeom>
            <a:avLst/>
            <a:gdLst>
              <a:gd name="T0" fmla="*/ 5556 w 50"/>
              <a:gd name="T1" fmla="*/ 0 h 17350"/>
              <a:gd name="T2" fmla="*/ 0 w 50"/>
              <a:gd name="T3" fmla="*/ 75624 h 17350"/>
              <a:gd name="T4" fmla="*/ 0 w 50"/>
              <a:gd name="T5" fmla="*/ 176455 h 17350"/>
              <a:gd name="T6" fmla="*/ 5556 w 50"/>
              <a:gd name="T7" fmla="*/ 252079 h 17350"/>
              <a:gd name="T8" fmla="*/ 11112 w 50"/>
              <a:gd name="T9" fmla="*/ 317619 h 17350"/>
              <a:gd name="T10" fmla="*/ 11112 w 50"/>
              <a:gd name="T11" fmla="*/ 357952 h 17350"/>
              <a:gd name="T12" fmla="*/ 11112 w 50"/>
              <a:gd name="T13" fmla="*/ 357952 h 17350"/>
              <a:gd name="T14" fmla="*/ 5556 w 50"/>
              <a:gd name="T15" fmla="*/ 423492 h 17350"/>
              <a:gd name="T16" fmla="*/ 0 w 50"/>
              <a:gd name="T17" fmla="*/ 499115 h 17350"/>
              <a:gd name="T18" fmla="*/ 0 w 50"/>
              <a:gd name="T19" fmla="*/ 599947 h 17350"/>
              <a:gd name="T20" fmla="*/ 5556 w 50"/>
              <a:gd name="T21" fmla="*/ 675570 h 17350"/>
              <a:gd name="T22" fmla="*/ 11112 w 50"/>
              <a:gd name="T23" fmla="*/ 741111 h 17350"/>
              <a:gd name="T24" fmla="*/ 11112 w 50"/>
              <a:gd name="T25" fmla="*/ 781443 h 17350"/>
              <a:gd name="T26" fmla="*/ 11112 w 50"/>
              <a:gd name="T27" fmla="*/ 781443 h 17350"/>
              <a:gd name="T28" fmla="*/ 5556 w 50"/>
              <a:gd name="T29" fmla="*/ 846984 h 17350"/>
              <a:gd name="T30" fmla="*/ 0 w 50"/>
              <a:gd name="T31" fmla="*/ 922607 h 17350"/>
              <a:gd name="T32" fmla="*/ 0 w 50"/>
              <a:gd name="T33" fmla="*/ 1023439 h 17350"/>
              <a:gd name="T34" fmla="*/ 5556 w 50"/>
              <a:gd name="T35" fmla="*/ 1099062 h 17350"/>
              <a:gd name="T36" fmla="*/ 11112 w 50"/>
              <a:gd name="T37" fmla="*/ 1164603 h 17350"/>
              <a:gd name="T38" fmla="*/ 11112 w 50"/>
              <a:gd name="T39" fmla="*/ 1204935 h 17350"/>
              <a:gd name="T40" fmla="*/ 11112 w 50"/>
              <a:gd name="T41" fmla="*/ 1204935 h 17350"/>
              <a:gd name="T42" fmla="*/ 5556 w 50"/>
              <a:gd name="T43" fmla="*/ 1270476 h 17350"/>
              <a:gd name="T44" fmla="*/ 0 w 50"/>
              <a:gd name="T45" fmla="*/ 1346099 h 17350"/>
              <a:gd name="T46" fmla="*/ 0 w 50"/>
              <a:gd name="T47" fmla="*/ 1446931 h 17350"/>
              <a:gd name="T48" fmla="*/ 5556 w 50"/>
              <a:gd name="T49" fmla="*/ 1522554 h 17350"/>
              <a:gd name="T50" fmla="*/ 11112 w 50"/>
              <a:gd name="T51" fmla="*/ 1588095 h 17350"/>
              <a:gd name="T52" fmla="*/ 11112 w 50"/>
              <a:gd name="T53" fmla="*/ 1628427 h 17350"/>
              <a:gd name="T54" fmla="*/ 11112 w 50"/>
              <a:gd name="T55" fmla="*/ 1628427 h 17350"/>
              <a:gd name="T56" fmla="*/ 5556 w 50"/>
              <a:gd name="T57" fmla="*/ 1693968 h 17350"/>
              <a:gd name="T58" fmla="*/ 0 w 50"/>
              <a:gd name="T59" fmla="*/ 1769591 h 17350"/>
              <a:gd name="T60" fmla="*/ 0 w 50"/>
              <a:gd name="T61" fmla="*/ 1870423 h 17350"/>
              <a:gd name="T62" fmla="*/ 5556 w 50"/>
              <a:gd name="T63" fmla="*/ 1946046 h 17350"/>
              <a:gd name="T64" fmla="*/ 11112 w 50"/>
              <a:gd name="T65" fmla="*/ 2011587 h 17350"/>
              <a:gd name="T66" fmla="*/ 11112 w 50"/>
              <a:gd name="T67" fmla="*/ 2051919 h 17350"/>
              <a:gd name="T68" fmla="*/ 11112 w 50"/>
              <a:gd name="T69" fmla="*/ 2051919 h 17350"/>
              <a:gd name="T70" fmla="*/ 5556 w 50"/>
              <a:gd name="T71" fmla="*/ 2117460 h 17350"/>
              <a:gd name="T72" fmla="*/ 0 w 50"/>
              <a:gd name="T73" fmla="*/ 2193083 h 17350"/>
              <a:gd name="T74" fmla="*/ 0 w 50"/>
              <a:gd name="T75" fmla="*/ 2293915 h 17350"/>
              <a:gd name="T76" fmla="*/ 5556 w 50"/>
              <a:gd name="T77" fmla="*/ 2369538 h 17350"/>
              <a:gd name="T78" fmla="*/ 11112 w 50"/>
              <a:gd name="T79" fmla="*/ 2435079 h 17350"/>
              <a:gd name="T80" fmla="*/ 11112 w 50"/>
              <a:gd name="T81" fmla="*/ 2475411 h 17350"/>
              <a:gd name="T82" fmla="*/ 11112 w 50"/>
              <a:gd name="T83" fmla="*/ 2475411 h 17350"/>
              <a:gd name="T84" fmla="*/ 5556 w 50"/>
              <a:gd name="T85" fmla="*/ 2540952 h 17350"/>
              <a:gd name="T86" fmla="*/ 0 w 50"/>
              <a:gd name="T87" fmla="*/ 2616575 h 17350"/>
              <a:gd name="T88" fmla="*/ 0 w 50"/>
              <a:gd name="T89" fmla="*/ 2717407 h 17350"/>
              <a:gd name="T90" fmla="*/ 5556 w 50"/>
              <a:gd name="T91" fmla="*/ 2793030 h 17350"/>
              <a:gd name="T92" fmla="*/ 11112 w 50"/>
              <a:gd name="T93" fmla="*/ 2858571 h 17350"/>
              <a:gd name="T94" fmla="*/ 11112 w 50"/>
              <a:gd name="T95" fmla="*/ 2898903 h 17350"/>
              <a:gd name="T96" fmla="*/ 11112 w 50"/>
              <a:gd name="T97" fmla="*/ 2898903 h 17350"/>
              <a:gd name="T98" fmla="*/ 5556 w 50"/>
              <a:gd name="T99" fmla="*/ 2964444 h 17350"/>
              <a:gd name="T100" fmla="*/ 0 w 50"/>
              <a:gd name="T101" fmla="*/ 3040067 h 17350"/>
              <a:gd name="T102" fmla="*/ 0 w 50"/>
              <a:gd name="T103" fmla="*/ 3140898 h 17350"/>
              <a:gd name="T104" fmla="*/ 5556 w 50"/>
              <a:gd name="T105" fmla="*/ 3216522 h 17350"/>
              <a:gd name="T106" fmla="*/ 11112 w 50"/>
              <a:gd name="T107" fmla="*/ 3282062 h 17350"/>
              <a:gd name="T108" fmla="*/ 11112 w 50"/>
              <a:gd name="T109" fmla="*/ 3322395 h 17350"/>
              <a:gd name="T110" fmla="*/ 11112 w 50"/>
              <a:gd name="T111" fmla="*/ 3322395 h 17350"/>
              <a:gd name="T112" fmla="*/ 5556 w 50"/>
              <a:gd name="T113" fmla="*/ 3387935 h 17350"/>
              <a:gd name="T114" fmla="*/ 0 w 50"/>
              <a:gd name="T115" fmla="*/ 3463559 h 173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0" h="17350">
                <a:moveTo>
                  <a:pt x="50" y="25"/>
                </a:moveTo>
                <a:lnTo>
                  <a:pt x="50" y="175"/>
                </a:lnTo>
                <a:cubicBezTo>
                  <a:pt x="50" y="189"/>
                  <a:pt x="39" y="200"/>
                  <a:pt x="25" y="200"/>
                </a:cubicBezTo>
                <a:cubicBezTo>
                  <a:pt x="12" y="200"/>
                  <a:pt x="0" y="189"/>
                  <a:pt x="0" y="175"/>
                </a:cubicBezTo>
                <a:lnTo>
                  <a:pt x="0" y="25"/>
                </a:ln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lose/>
                <a:moveTo>
                  <a:pt x="50" y="375"/>
                </a:moveTo>
                <a:lnTo>
                  <a:pt x="50" y="525"/>
                </a:lnTo>
                <a:cubicBezTo>
                  <a:pt x="50" y="539"/>
                  <a:pt x="39" y="550"/>
                  <a:pt x="25" y="550"/>
                </a:cubicBezTo>
                <a:cubicBezTo>
                  <a:pt x="12" y="550"/>
                  <a:pt x="0" y="539"/>
                  <a:pt x="0" y="525"/>
                </a:cubicBezTo>
                <a:lnTo>
                  <a:pt x="0" y="375"/>
                </a:lnTo>
                <a:cubicBezTo>
                  <a:pt x="0" y="361"/>
                  <a:pt x="12" y="350"/>
                  <a:pt x="25" y="350"/>
                </a:cubicBezTo>
                <a:cubicBezTo>
                  <a:pt x="39" y="350"/>
                  <a:pt x="50" y="361"/>
                  <a:pt x="50" y="375"/>
                </a:cubicBezTo>
                <a:close/>
                <a:moveTo>
                  <a:pt x="50" y="725"/>
                </a:moveTo>
                <a:lnTo>
                  <a:pt x="50" y="875"/>
                </a:lnTo>
                <a:cubicBezTo>
                  <a:pt x="50" y="889"/>
                  <a:pt x="39" y="900"/>
                  <a:pt x="25" y="900"/>
                </a:cubicBezTo>
                <a:cubicBezTo>
                  <a:pt x="12" y="900"/>
                  <a:pt x="0" y="889"/>
                  <a:pt x="0" y="875"/>
                </a:cubicBezTo>
                <a:lnTo>
                  <a:pt x="0" y="725"/>
                </a:lnTo>
                <a:cubicBezTo>
                  <a:pt x="0" y="711"/>
                  <a:pt x="12" y="700"/>
                  <a:pt x="25" y="700"/>
                </a:cubicBezTo>
                <a:cubicBezTo>
                  <a:pt x="39" y="700"/>
                  <a:pt x="50" y="711"/>
                  <a:pt x="50" y="725"/>
                </a:cubicBezTo>
                <a:close/>
                <a:moveTo>
                  <a:pt x="50" y="1075"/>
                </a:moveTo>
                <a:lnTo>
                  <a:pt x="50" y="1225"/>
                </a:lnTo>
                <a:cubicBezTo>
                  <a:pt x="50" y="1239"/>
                  <a:pt x="39" y="1250"/>
                  <a:pt x="25" y="1250"/>
                </a:cubicBezTo>
                <a:cubicBezTo>
                  <a:pt x="12" y="1250"/>
                  <a:pt x="0" y="1239"/>
                  <a:pt x="0" y="1225"/>
                </a:cubicBezTo>
                <a:lnTo>
                  <a:pt x="0" y="1075"/>
                </a:lnTo>
                <a:cubicBezTo>
                  <a:pt x="0" y="1061"/>
                  <a:pt x="12" y="1050"/>
                  <a:pt x="25" y="1050"/>
                </a:cubicBezTo>
                <a:cubicBezTo>
                  <a:pt x="39" y="1050"/>
                  <a:pt x="50" y="1061"/>
                  <a:pt x="50" y="1075"/>
                </a:cubicBezTo>
                <a:close/>
                <a:moveTo>
                  <a:pt x="50" y="1425"/>
                </a:moveTo>
                <a:lnTo>
                  <a:pt x="50" y="1575"/>
                </a:lnTo>
                <a:cubicBezTo>
                  <a:pt x="50" y="1589"/>
                  <a:pt x="39" y="1600"/>
                  <a:pt x="25" y="1600"/>
                </a:cubicBezTo>
                <a:cubicBezTo>
                  <a:pt x="12" y="1600"/>
                  <a:pt x="0" y="1589"/>
                  <a:pt x="0" y="1575"/>
                </a:cubicBezTo>
                <a:lnTo>
                  <a:pt x="0" y="1425"/>
                </a:lnTo>
                <a:cubicBezTo>
                  <a:pt x="0" y="1411"/>
                  <a:pt x="12" y="1400"/>
                  <a:pt x="25" y="1400"/>
                </a:cubicBezTo>
                <a:cubicBezTo>
                  <a:pt x="39" y="1400"/>
                  <a:pt x="50" y="1411"/>
                  <a:pt x="50" y="1425"/>
                </a:cubicBezTo>
                <a:close/>
                <a:moveTo>
                  <a:pt x="50" y="1775"/>
                </a:moveTo>
                <a:lnTo>
                  <a:pt x="50" y="1925"/>
                </a:lnTo>
                <a:cubicBezTo>
                  <a:pt x="50" y="1939"/>
                  <a:pt x="39" y="1950"/>
                  <a:pt x="25" y="1950"/>
                </a:cubicBezTo>
                <a:cubicBezTo>
                  <a:pt x="12" y="1950"/>
                  <a:pt x="0" y="1939"/>
                  <a:pt x="0" y="1925"/>
                </a:cubicBezTo>
                <a:lnTo>
                  <a:pt x="0" y="1775"/>
                </a:lnTo>
                <a:cubicBezTo>
                  <a:pt x="0" y="1761"/>
                  <a:pt x="12" y="1750"/>
                  <a:pt x="25" y="1750"/>
                </a:cubicBezTo>
                <a:cubicBezTo>
                  <a:pt x="39" y="1750"/>
                  <a:pt x="50" y="1761"/>
                  <a:pt x="50" y="1775"/>
                </a:cubicBezTo>
                <a:close/>
                <a:moveTo>
                  <a:pt x="50" y="2125"/>
                </a:moveTo>
                <a:lnTo>
                  <a:pt x="50" y="2275"/>
                </a:lnTo>
                <a:cubicBezTo>
                  <a:pt x="50" y="2289"/>
                  <a:pt x="39" y="2300"/>
                  <a:pt x="25" y="2300"/>
                </a:cubicBezTo>
                <a:cubicBezTo>
                  <a:pt x="12" y="2300"/>
                  <a:pt x="0" y="2289"/>
                  <a:pt x="0" y="2275"/>
                </a:cubicBezTo>
                <a:lnTo>
                  <a:pt x="0" y="2125"/>
                </a:lnTo>
                <a:cubicBezTo>
                  <a:pt x="0" y="2111"/>
                  <a:pt x="12" y="2100"/>
                  <a:pt x="25" y="2100"/>
                </a:cubicBezTo>
                <a:cubicBezTo>
                  <a:pt x="39" y="2100"/>
                  <a:pt x="50" y="2111"/>
                  <a:pt x="50" y="2125"/>
                </a:cubicBezTo>
                <a:close/>
                <a:moveTo>
                  <a:pt x="50" y="2475"/>
                </a:moveTo>
                <a:lnTo>
                  <a:pt x="50" y="2625"/>
                </a:lnTo>
                <a:cubicBezTo>
                  <a:pt x="50" y="2639"/>
                  <a:pt x="39" y="2650"/>
                  <a:pt x="25" y="2650"/>
                </a:cubicBezTo>
                <a:cubicBezTo>
                  <a:pt x="12" y="2650"/>
                  <a:pt x="0" y="2639"/>
                  <a:pt x="0" y="2625"/>
                </a:cubicBezTo>
                <a:lnTo>
                  <a:pt x="0" y="2475"/>
                </a:lnTo>
                <a:cubicBezTo>
                  <a:pt x="0" y="2461"/>
                  <a:pt x="12" y="2450"/>
                  <a:pt x="25" y="2450"/>
                </a:cubicBezTo>
                <a:cubicBezTo>
                  <a:pt x="39" y="2450"/>
                  <a:pt x="50" y="2461"/>
                  <a:pt x="50" y="2475"/>
                </a:cubicBezTo>
                <a:close/>
                <a:moveTo>
                  <a:pt x="50" y="2825"/>
                </a:moveTo>
                <a:lnTo>
                  <a:pt x="50" y="2975"/>
                </a:lnTo>
                <a:cubicBezTo>
                  <a:pt x="50" y="2989"/>
                  <a:pt x="39" y="3000"/>
                  <a:pt x="25" y="3000"/>
                </a:cubicBezTo>
                <a:cubicBezTo>
                  <a:pt x="12" y="3000"/>
                  <a:pt x="0" y="2989"/>
                  <a:pt x="0" y="2975"/>
                </a:cubicBezTo>
                <a:lnTo>
                  <a:pt x="0" y="2825"/>
                </a:lnTo>
                <a:cubicBezTo>
                  <a:pt x="0" y="2811"/>
                  <a:pt x="12" y="2800"/>
                  <a:pt x="25" y="2800"/>
                </a:cubicBezTo>
                <a:cubicBezTo>
                  <a:pt x="39" y="2800"/>
                  <a:pt x="50" y="2811"/>
                  <a:pt x="50" y="2825"/>
                </a:cubicBezTo>
                <a:close/>
                <a:moveTo>
                  <a:pt x="50" y="3175"/>
                </a:moveTo>
                <a:lnTo>
                  <a:pt x="50" y="3325"/>
                </a:lnTo>
                <a:cubicBezTo>
                  <a:pt x="50" y="3339"/>
                  <a:pt x="39" y="3350"/>
                  <a:pt x="25" y="3350"/>
                </a:cubicBezTo>
                <a:cubicBezTo>
                  <a:pt x="12" y="3350"/>
                  <a:pt x="0" y="3339"/>
                  <a:pt x="0" y="3325"/>
                </a:cubicBezTo>
                <a:lnTo>
                  <a:pt x="0" y="3175"/>
                </a:lnTo>
                <a:cubicBezTo>
                  <a:pt x="0" y="3161"/>
                  <a:pt x="12" y="3150"/>
                  <a:pt x="25" y="3150"/>
                </a:cubicBezTo>
                <a:cubicBezTo>
                  <a:pt x="39" y="3150"/>
                  <a:pt x="50" y="3161"/>
                  <a:pt x="50" y="3175"/>
                </a:cubicBezTo>
                <a:close/>
                <a:moveTo>
                  <a:pt x="50" y="3525"/>
                </a:moveTo>
                <a:lnTo>
                  <a:pt x="50" y="3675"/>
                </a:lnTo>
                <a:cubicBezTo>
                  <a:pt x="50" y="3689"/>
                  <a:pt x="39" y="3700"/>
                  <a:pt x="25" y="3700"/>
                </a:cubicBezTo>
                <a:cubicBezTo>
                  <a:pt x="12" y="3700"/>
                  <a:pt x="0" y="3689"/>
                  <a:pt x="0" y="3675"/>
                </a:cubicBezTo>
                <a:lnTo>
                  <a:pt x="0" y="3525"/>
                </a:lnTo>
                <a:cubicBezTo>
                  <a:pt x="0" y="3511"/>
                  <a:pt x="12" y="3500"/>
                  <a:pt x="25" y="3500"/>
                </a:cubicBezTo>
                <a:cubicBezTo>
                  <a:pt x="39" y="3500"/>
                  <a:pt x="50" y="3511"/>
                  <a:pt x="50" y="3525"/>
                </a:cubicBezTo>
                <a:close/>
                <a:moveTo>
                  <a:pt x="50" y="3875"/>
                </a:moveTo>
                <a:lnTo>
                  <a:pt x="50" y="4025"/>
                </a:lnTo>
                <a:cubicBezTo>
                  <a:pt x="50" y="4039"/>
                  <a:pt x="39" y="4050"/>
                  <a:pt x="25" y="4050"/>
                </a:cubicBezTo>
                <a:cubicBezTo>
                  <a:pt x="12" y="4050"/>
                  <a:pt x="0" y="4039"/>
                  <a:pt x="0" y="4025"/>
                </a:cubicBezTo>
                <a:lnTo>
                  <a:pt x="0" y="3875"/>
                </a:lnTo>
                <a:cubicBezTo>
                  <a:pt x="0" y="3861"/>
                  <a:pt x="12" y="3850"/>
                  <a:pt x="25" y="3850"/>
                </a:cubicBezTo>
                <a:cubicBezTo>
                  <a:pt x="39" y="3850"/>
                  <a:pt x="50" y="3861"/>
                  <a:pt x="50" y="3875"/>
                </a:cubicBezTo>
                <a:close/>
                <a:moveTo>
                  <a:pt x="50" y="4225"/>
                </a:moveTo>
                <a:lnTo>
                  <a:pt x="50" y="4375"/>
                </a:lnTo>
                <a:cubicBezTo>
                  <a:pt x="50" y="4389"/>
                  <a:pt x="39" y="4400"/>
                  <a:pt x="25" y="4400"/>
                </a:cubicBezTo>
                <a:cubicBezTo>
                  <a:pt x="12" y="4400"/>
                  <a:pt x="0" y="4389"/>
                  <a:pt x="0" y="4375"/>
                </a:cubicBezTo>
                <a:lnTo>
                  <a:pt x="0" y="4225"/>
                </a:lnTo>
                <a:cubicBezTo>
                  <a:pt x="0" y="4211"/>
                  <a:pt x="12" y="4200"/>
                  <a:pt x="25" y="4200"/>
                </a:cubicBezTo>
                <a:cubicBezTo>
                  <a:pt x="39" y="4200"/>
                  <a:pt x="50" y="4211"/>
                  <a:pt x="50" y="4225"/>
                </a:cubicBezTo>
                <a:close/>
                <a:moveTo>
                  <a:pt x="50" y="4575"/>
                </a:moveTo>
                <a:lnTo>
                  <a:pt x="50" y="4725"/>
                </a:lnTo>
                <a:cubicBezTo>
                  <a:pt x="50" y="4739"/>
                  <a:pt x="39" y="4750"/>
                  <a:pt x="25" y="4750"/>
                </a:cubicBezTo>
                <a:cubicBezTo>
                  <a:pt x="12" y="4750"/>
                  <a:pt x="0" y="4739"/>
                  <a:pt x="0" y="4725"/>
                </a:cubicBezTo>
                <a:lnTo>
                  <a:pt x="0" y="4575"/>
                </a:lnTo>
                <a:cubicBezTo>
                  <a:pt x="0" y="4561"/>
                  <a:pt x="12" y="4550"/>
                  <a:pt x="25" y="4550"/>
                </a:cubicBezTo>
                <a:cubicBezTo>
                  <a:pt x="39" y="4550"/>
                  <a:pt x="50" y="4561"/>
                  <a:pt x="50" y="4575"/>
                </a:cubicBezTo>
                <a:close/>
                <a:moveTo>
                  <a:pt x="50" y="4925"/>
                </a:moveTo>
                <a:lnTo>
                  <a:pt x="50" y="5075"/>
                </a:lnTo>
                <a:cubicBezTo>
                  <a:pt x="50" y="5089"/>
                  <a:pt x="39" y="5100"/>
                  <a:pt x="25" y="5100"/>
                </a:cubicBezTo>
                <a:cubicBezTo>
                  <a:pt x="12" y="5100"/>
                  <a:pt x="0" y="5089"/>
                  <a:pt x="0" y="5075"/>
                </a:cubicBezTo>
                <a:lnTo>
                  <a:pt x="0" y="4925"/>
                </a:lnTo>
                <a:cubicBezTo>
                  <a:pt x="0" y="4911"/>
                  <a:pt x="12" y="4900"/>
                  <a:pt x="25" y="4900"/>
                </a:cubicBezTo>
                <a:cubicBezTo>
                  <a:pt x="39" y="4900"/>
                  <a:pt x="50" y="4911"/>
                  <a:pt x="50" y="4925"/>
                </a:cubicBezTo>
                <a:close/>
                <a:moveTo>
                  <a:pt x="50" y="5275"/>
                </a:moveTo>
                <a:lnTo>
                  <a:pt x="50" y="5425"/>
                </a:lnTo>
                <a:cubicBezTo>
                  <a:pt x="50" y="5439"/>
                  <a:pt x="39" y="5450"/>
                  <a:pt x="25" y="5450"/>
                </a:cubicBezTo>
                <a:cubicBezTo>
                  <a:pt x="12" y="5450"/>
                  <a:pt x="0" y="5439"/>
                  <a:pt x="0" y="5425"/>
                </a:cubicBezTo>
                <a:lnTo>
                  <a:pt x="0" y="5275"/>
                </a:lnTo>
                <a:cubicBezTo>
                  <a:pt x="0" y="5261"/>
                  <a:pt x="12" y="5250"/>
                  <a:pt x="25" y="5250"/>
                </a:cubicBezTo>
                <a:cubicBezTo>
                  <a:pt x="39" y="5250"/>
                  <a:pt x="50" y="5261"/>
                  <a:pt x="50" y="5275"/>
                </a:cubicBezTo>
                <a:close/>
                <a:moveTo>
                  <a:pt x="50" y="5625"/>
                </a:moveTo>
                <a:lnTo>
                  <a:pt x="50" y="5775"/>
                </a:lnTo>
                <a:cubicBezTo>
                  <a:pt x="50" y="5789"/>
                  <a:pt x="39" y="5800"/>
                  <a:pt x="25" y="5800"/>
                </a:cubicBezTo>
                <a:cubicBezTo>
                  <a:pt x="12" y="5800"/>
                  <a:pt x="0" y="5789"/>
                  <a:pt x="0" y="5775"/>
                </a:cubicBezTo>
                <a:lnTo>
                  <a:pt x="0" y="5625"/>
                </a:lnTo>
                <a:cubicBezTo>
                  <a:pt x="0" y="5611"/>
                  <a:pt x="12" y="5600"/>
                  <a:pt x="25" y="5600"/>
                </a:cubicBezTo>
                <a:cubicBezTo>
                  <a:pt x="39" y="5600"/>
                  <a:pt x="50" y="5611"/>
                  <a:pt x="50" y="5625"/>
                </a:cubicBezTo>
                <a:close/>
                <a:moveTo>
                  <a:pt x="50" y="5975"/>
                </a:moveTo>
                <a:lnTo>
                  <a:pt x="50" y="6125"/>
                </a:lnTo>
                <a:cubicBezTo>
                  <a:pt x="50" y="6139"/>
                  <a:pt x="39" y="6150"/>
                  <a:pt x="25" y="6150"/>
                </a:cubicBezTo>
                <a:cubicBezTo>
                  <a:pt x="12" y="6150"/>
                  <a:pt x="0" y="6139"/>
                  <a:pt x="0" y="6125"/>
                </a:cubicBezTo>
                <a:lnTo>
                  <a:pt x="0" y="5975"/>
                </a:lnTo>
                <a:cubicBezTo>
                  <a:pt x="0" y="5961"/>
                  <a:pt x="12" y="5950"/>
                  <a:pt x="25" y="5950"/>
                </a:cubicBezTo>
                <a:cubicBezTo>
                  <a:pt x="39" y="5950"/>
                  <a:pt x="50" y="5961"/>
                  <a:pt x="50" y="5975"/>
                </a:cubicBezTo>
                <a:close/>
                <a:moveTo>
                  <a:pt x="50" y="6325"/>
                </a:moveTo>
                <a:lnTo>
                  <a:pt x="50" y="6475"/>
                </a:lnTo>
                <a:cubicBezTo>
                  <a:pt x="50" y="6489"/>
                  <a:pt x="39" y="6500"/>
                  <a:pt x="25" y="6500"/>
                </a:cubicBezTo>
                <a:cubicBezTo>
                  <a:pt x="12" y="6500"/>
                  <a:pt x="0" y="6489"/>
                  <a:pt x="0" y="6475"/>
                </a:cubicBezTo>
                <a:lnTo>
                  <a:pt x="0" y="6325"/>
                </a:lnTo>
                <a:cubicBezTo>
                  <a:pt x="0" y="6311"/>
                  <a:pt x="12" y="6300"/>
                  <a:pt x="25" y="6300"/>
                </a:cubicBezTo>
                <a:cubicBezTo>
                  <a:pt x="39" y="6300"/>
                  <a:pt x="50" y="6311"/>
                  <a:pt x="50" y="6325"/>
                </a:cubicBezTo>
                <a:close/>
                <a:moveTo>
                  <a:pt x="50" y="6675"/>
                </a:moveTo>
                <a:lnTo>
                  <a:pt x="50" y="6825"/>
                </a:lnTo>
                <a:cubicBezTo>
                  <a:pt x="50" y="6839"/>
                  <a:pt x="39" y="6850"/>
                  <a:pt x="25" y="6850"/>
                </a:cubicBezTo>
                <a:cubicBezTo>
                  <a:pt x="12" y="6850"/>
                  <a:pt x="0" y="6839"/>
                  <a:pt x="0" y="6825"/>
                </a:cubicBezTo>
                <a:lnTo>
                  <a:pt x="0" y="6675"/>
                </a:lnTo>
                <a:cubicBezTo>
                  <a:pt x="0" y="6661"/>
                  <a:pt x="12" y="6650"/>
                  <a:pt x="25" y="6650"/>
                </a:cubicBezTo>
                <a:cubicBezTo>
                  <a:pt x="39" y="6650"/>
                  <a:pt x="50" y="6661"/>
                  <a:pt x="50" y="6675"/>
                </a:cubicBezTo>
                <a:close/>
                <a:moveTo>
                  <a:pt x="50" y="7025"/>
                </a:moveTo>
                <a:lnTo>
                  <a:pt x="50" y="7175"/>
                </a:lnTo>
                <a:cubicBezTo>
                  <a:pt x="50" y="7189"/>
                  <a:pt x="39" y="7200"/>
                  <a:pt x="25" y="7200"/>
                </a:cubicBezTo>
                <a:cubicBezTo>
                  <a:pt x="12" y="7200"/>
                  <a:pt x="0" y="7189"/>
                  <a:pt x="0" y="7175"/>
                </a:cubicBezTo>
                <a:lnTo>
                  <a:pt x="0" y="7025"/>
                </a:lnTo>
                <a:cubicBezTo>
                  <a:pt x="0" y="7011"/>
                  <a:pt x="12" y="7000"/>
                  <a:pt x="25" y="7000"/>
                </a:cubicBezTo>
                <a:cubicBezTo>
                  <a:pt x="39" y="7000"/>
                  <a:pt x="50" y="7011"/>
                  <a:pt x="50" y="7025"/>
                </a:cubicBezTo>
                <a:close/>
                <a:moveTo>
                  <a:pt x="50" y="7375"/>
                </a:moveTo>
                <a:lnTo>
                  <a:pt x="50" y="7525"/>
                </a:lnTo>
                <a:cubicBezTo>
                  <a:pt x="50" y="7539"/>
                  <a:pt x="39" y="7550"/>
                  <a:pt x="25" y="7550"/>
                </a:cubicBezTo>
                <a:cubicBezTo>
                  <a:pt x="12" y="7550"/>
                  <a:pt x="0" y="7539"/>
                  <a:pt x="0" y="7525"/>
                </a:cubicBezTo>
                <a:lnTo>
                  <a:pt x="0" y="7375"/>
                </a:lnTo>
                <a:cubicBezTo>
                  <a:pt x="0" y="7361"/>
                  <a:pt x="12" y="7350"/>
                  <a:pt x="25" y="7350"/>
                </a:cubicBezTo>
                <a:cubicBezTo>
                  <a:pt x="39" y="7350"/>
                  <a:pt x="50" y="7361"/>
                  <a:pt x="50" y="7375"/>
                </a:cubicBezTo>
                <a:close/>
                <a:moveTo>
                  <a:pt x="50" y="7725"/>
                </a:moveTo>
                <a:lnTo>
                  <a:pt x="50" y="7875"/>
                </a:lnTo>
                <a:cubicBezTo>
                  <a:pt x="50" y="7889"/>
                  <a:pt x="39" y="7900"/>
                  <a:pt x="25" y="7900"/>
                </a:cubicBezTo>
                <a:cubicBezTo>
                  <a:pt x="12" y="7900"/>
                  <a:pt x="0" y="7889"/>
                  <a:pt x="0" y="7875"/>
                </a:cubicBezTo>
                <a:lnTo>
                  <a:pt x="0" y="7725"/>
                </a:lnTo>
                <a:cubicBezTo>
                  <a:pt x="0" y="7711"/>
                  <a:pt x="12" y="7700"/>
                  <a:pt x="25" y="7700"/>
                </a:cubicBezTo>
                <a:cubicBezTo>
                  <a:pt x="39" y="7700"/>
                  <a:pt x="50" y="7711"/>
                  <a:pt x="50" y="7725"/>
                </a:cubicBezTo>
                <a:close/>
                <a:moveTo>
                  <a:pt x="50" y="8075"/>
                </a:moveTo>
                <a:lnTo>
                  <a:pt x="50" y="8225"/>
                </a:lnTo>
                <a:cubicBezTo>
                  <a:pt x="50" y="8239"/>
                  <a:pt x="39" y="8250"/>
                  <a:pt x="25" y="8250"/>
                </a:cubicBezTo>
                <a:cubicBezTo>
                  <a:pt x="12" y="8250"/>
                  <a:pt x="0" y="8239"/>
                  <a:pt x="0" y="8225"/>
                </a:cubicBezTo>
                <a:lnTo>
                  <a:pt x="0" y="8075"/>
                </a:lnTo>
                <a:cubicBezTo>
                  <a:pt x="0" y="8061"/>
                  <a:pt x="12" y="8050"/>
                  <a:pt x="25" y="8050"/>
                </a:cubicBezTo>
                <a:cubicBezTo>
                  <a:pt x="39" y="8050"/>
                  <a:pt x="50" y="8061"/>
                  <a:pt x="50" y="8075"/>
                </a:cubicBezTo>
                <a:close/>
                <a:moveTo>
                  <a:pt x="50" y="8425"/>
                </a:moveTo>
                <a:lnTo>
                  <a:pt x="50" y="8575"/>
                </a:lnTo>
                <a:cubicBezTo>
                  <a:pt x="50" y="8589"/>
                  <a:pt x="39" y="8600"/>
                  <a:pt x="25" y="8600"/>
                </a:cubicBezTo>
                <a:cubicBezTo>
                  <a:pt x="12" y="8600"/>
                  <a:pt x="0" y="8589"/>
                  <a:pt x="0" y="8575"/>
                </a:cubicBezTo>
                <a:lnTo>
                  <a:pt x="0" y="8425"/>
                </a:lnTo>
                <a:cubicBezTo>
                  <a:pt x="0" y="8411"/>
                  <a:pt x="12" y="8400"/>
                  <a:pt x="25" y="8400"/>
                </a:cubicBezTo>
                <a:cubicBezTo>
                  <a:pt x="39" y="8400"/>
                  <a:pt x="50" y="8411"/>
                  <a:pt x="50" y="8425"/>
                </a:cubicBezTo>
                <a:close/>
                <a:moveTo>
                  <a:pt x="50" y="8775"/>
                </a:moveTo>
                <a:lnTo>
                  <a:pt x="50" y="8925"/>
                </a:lnTo>
                <a:cubicBezTo>
                  <a:pt x="50" y="8939"/>
                  <a:pt x="39" y="8950"/>
                  <a:pt x="25" y="8950"/>
                </a:cubicBezTo>
                <a:cubicBezTo>
                  <a:pt x="12" y="8950"/>
                  <a:pt x="0" y="8939"/>
                  <a:pt x="0" y="8925"/>
                </a:cubicBezTo>
                <a:lnTo>
                  <a:pt x="0" y="8775"/>
                </a:lnTo>
                <a:cubicBezTo>
                  <a:pt x="0" y="8761"/>
                  <a:pt x="12" y="8750"/>
                  <a:pt x="25" y="8750"/>
                </a:cubicBezTo>
                <a:cubicBezTo>
                  <a:pt x="39" y="8750"/>
                  <a:pt x="50" y="8761"/>
                  <a:pt x="50" y="8775"/>
                </a:cubicBezTo>
                <a:close/>
                <a:moveTo>
                  <a:pt x="50" y="9125"/>
                </a:moveTo>
                <a:lnTo>
                  <a:pt x="50" y="9275"/>
                </a:lnTo>
                <a:cubicBezTo>
                  <a:pt x="50" y="9289"/>
                  <a:pt x="39" y="9300"/>
                  <a:pt x="25" y="9300"/>
                </a:cubicBezTo>
                <a:cubicBezTo>
                  <a:pt x="12" y="9300"/>
                  <a:pt x="0" y="9289"/>
                  <a:pt x="0" y="9275"/>
                </a:cubicBezTo>
                <a:lnTo>
                  <a:pt x="0" y="9125"/>
                </a:lnTo>
                <a:cubicBezTo>
                  <a:pt x="0" y="9111"/>
                  <a:pt x="12" y="9100"/>
                  <a:pt x="25" y="9100"/>
                </a:cubicBezTo>
                <a:cubicBezTo>
                  <a:pt x="39" y="9100"/>
                  <a:pt x="50" y="9111"/>
                  <a:pt x="50" y="9125"/>
                </a:cubicBezTo>
                <a:close/>
                <a:moveTo>
                  <a:pt x="50" y="9475"/>
                </a:moveTo>
                <a:lnTo>
                  <a:pt x="50" y="9625"/>
                </a:lnTo>
                <a:cubicBezTo>
                  <a:pt x="50" y="9639"/>
                  <a:pt x="39" y="9650"/>
                  <a:pt x="25" y="9650"/>
                </a:cubicBezTo>
                <a:cubicBezTo>
                  <a:pt x="12" y="9650"/>
                  <a:pt x="0" y="9639"/>
                  <a:pt x="0" y="9625"/>
                </a:cubicBezTo>
                <a:lnTo>
                  <a:pt x="0" y="9475"/>
                </a:lnTo>
                <a:cubicBezTo>
                  <a:pt x="0" y="9461"/>
                  <a:pt x="12" y="9450"/>
                  <a:pt x="25" y="9450"/>
                </a:cubicBezTo>
                <a:cubicBezTo>
                  <a:pt x="39" y="9450"/>
                  <a:pt x="50" y="9461"/>
                  <a:pt x="50" y="9475"/>
                </a:cubicBezTo>
                <a:close/>
                <a:moveTo>
                  <a:pt x="50" y="9825"/>
                </a:moveTo>
                <a:lnTo>
                  <a:pt x="50" y="9975"/>
                </a:lnTo>
                <a:cubicBezTo>
                  <a:pt x="50" y="9989"/>
                  <a:pt x="39" y="10000"/>
                  <a:pt x="25" y="10000"/>
                </a:cubicBezTo>
                <a:cubicBezTo>
                  <a:pt x="12" y="10000"/>
                  <a:pt x="0" y="9989"/>
                  <a:pt x="0" y="9975"/>
                </a:cubicBezTo>
                <a:lnTo>
                  <a:pt x="0" y="9825"/>
                </a:lnTo>
                <a:cubicBezTo>
                  <a:pt x="0" y="9811"/>
                  <a:pt x="12" y="9800"/>
                  <a:pt x="25" y="9800"/>
                </a:cubicBezTo>
                <a:cubicBezTo>
                  <a:pt x="39" y="9800"/>
                  <a:pt x="50" y="9811"/>
                  <a:pt x="50" y="9825"/>
                </a:cubicBezTo>
                <a:close/>
                <a:moveTo>
                  <a:pt x="50" y="10175"/>
                </a:moveTo>
                <a:lnTo>
                  <a:pt x="50" y="10325"/>
                </a:lnTo>
                <a:cubicBezTo>
                  <a:pt x="50" y="10339"/>
                  <a:pt x="39" y="10350"/>
                  <a:pt x="25" y="10350"/>
                </a:cubicBezTo>
                <a:cubicBezTo>
                  <a:pt x="12" y="10350"/>
                  <a:pt x="0" y="10339"/>
                  <a:pt x="0" y="10325"/>
                </a:cubicBezTo>
                <a:lnTo>
                  <a:pt x="0" y="10175"/>
                </a:lnTo>
                <a:cubicBezTo>
                  <a:pt x="0" y="10161"/>
                  <a:pt x="12" y="10150"/>
                  <a:pt x="25" y="10150"/>
                </a:cubicBezTo>
                <a:cubicBezTo>
                  <a:pt x="39" y="10150"/>
                  <a:pt x="50" y="10161"/>
                  <a:pt x="50" y="10175"/>
                </a:cubicBezTo>
                <a:close/>
                <a:moveTo>
                  <a:pt x="50" y="10525"/>
                </a:moveTo>
                <a:lnTo>
                  <a:pt x="50" y="10675"/>
                </a:lnTo>
                <a:cubicBezTo>
                  <a:pt x="50" y="10689"/>
                  <a:pt x="39" y="10700"/>
                  <a:pt x="25" y="10700"/>
                </a:cubicBezTo>
                <a:cubicBezTo>
                  <a:pt x="12" y="10700"/>
                  <a:pt x="0" y="10689"/>
                  <a:pt x="0" y="10675"/>
                </a:cubicBezTo>
                <a:lnTo>
                  <a:pt x="0" y="10525"/>
                </a:lnTo>
                <a:cubicBezTo>
                  <a:pt x="0" y="10511"/>
                  <a:pt x="12" y="10500"/>
                  <a:pt x="25" y="10500"/>
                </a:cubicBezTo>
                <a:cubicBezTo>
                  <a:pt x="39" y="10500"/>
                  <a:pt x="50" y="10511"/>
                  <a:pt x="50" y="10525"/>
                </a:cubicBezTo>
                <a:close/>
                <a:moveTo>
                  <a:pt x="50" y="10875"/>
                </a:moveTo>
                <a:lnTo>
                  <a:pt x="50" y="11025"/>
                </a:lnTo>
                <a:cubicBezTo>
                  <a:pt x="50" y="11039"/>
                  <a:pt x="39" y="11050"/>
                  <a:pt x="25" y="11050"/>
                </a:cubicBezTo>
                <a:cubicBezTo>
                  <a:pt x="12" y="11050"/>
                  <a:pt x="0" y="11039"/>
                  <a:pt x="0" y="11025"/>
                </a:cubicBezTo>
                <a:lnTo>
                  <a:pt x="0" y="10875"/>
                </a:lnTo>
                <a:cubicBezTo>
                  <a:pt x="0" y="10861"/>
                  <a:pt x="12" y="10850"/>
                  <a:pt x="25" y="10850"/>
                </a:cubicBezTo>
                <a:cubicBezTo>
                  <a:pt x="39" y="10850"/>
                  <a:pt x="50" y="10861"/>
                  <a:pt x="50" y="10875"/>
                </a:cubicBezTo>
                <a:close/>
                <a:moveTo>
                  <a:pt x="50" y="11225"/>
                </a:moveTo>
                <a:lnTo>
                  <a:pt x="50" y="11375"/>
                </a:lnTo>
                <a:cubicBezTo>
                  <a:pt x="50" y="11389"/>
                  <a:pt x="39" y="11400"/>
                  <a:pt x="25" y="11400"/>
                </a:cubicBezTo>
                <a:cubicBezTo>
                  <a:pt x="12" y="11400"/>
                  <a:pt x="0" y="11389"/>
                  <a:pt x="0" y="11375"/>
                </a:cubicBezTo>
                <a:lnTo>
                  <a:pt x="0" y="11225"/>
                </a:lnTo>
                <a:cubicBezTo>
                  <a:pt x="0" y="11211"/>
                  <a:pt x="12" y="11200"/>
                  <a:pt x="25" y="11200"/>
                </a:cubicBezTo>
                <a:cubicBezTo>
                  <a:pt x="39" y="11200"/>
                  <a:pt x="50" y="11211"/>
                  <a:pt x="50" y="11225"/>
                </a:cubicBezTo>
                <a:close/>
                <a:moveTo>
                  <a:pt x="50" y="11575"/>
                </a:moveTo>
                <a:lnTo>
                  <a:pt x="50" y="11725"/>
                </a:lnTo>
                <a:cubicBezTo>
                  <a:pt x="50" y="11739"/>
                  <a:pt x="39" y="11750"/>
                  <a:pt x="25" y="11750"/>
                </a:cubicBezTo>
                <a:cubicBezTo>
                  <a:pt x="12" y="11750"/>
                  <a:pt x="0" y="11739"/>
                  <a:pt x="0" y="11725"/>
                </a:cubicBezTo>
                <a:lnTo>
                  <a:pt x="0" y="11575"/>
                </a:lnTo>
                <a:cubicBezTo>
                  <a:pt x="0" y="11561"/>
                  <a:pt x="12" y="11550"/>
                  <a:pt x="25" y="11550"/>
                </a:cubicBezTo>
                <a:cubicBezTo>
                  <a:pt x="39" y="11550"/>
                  <a:pt x="50" y="11561"/>
                  <a:pt x="50" y="11575"/>
                </a:cubicBezTo>
                <a:close/>
                <a:moveTo>
                  <a:pt x="50" y="11925"/>
                </a:moveTo>
                <a:lnTo>
                  <a:pt x="50" y="12075"/>
                </a:lnTo>
                <a:cubicBezTo>
                  <a:pt x="50" y="12089"/>
                  <a:pt x="39" y="12100"/>
                  <a:pt x="25" y="12100"/>
                </a:cubicBezTo>
                <a:cubicBezTo>
                  <a:pt x="12" y="12100"/>
                  <a:pt x="0" y="12089"/>
                  <a:pt x="0" y="12075"/>
                </a:cubicBezTo>
                <a:lnTo>
                  <a:pt x="0" y="11925"/>
                </a:lnTo>
                <a:cubicBezTo>
                  <a:pt x="0" y="11911"/>
                  <a:pt x="12" y="11900"/>
                  <a:pt x="25" y="11900"/>
                </a:cubicBezTo>
                <a:cubicBezTo>
                  <a:pt x="39" y="11900"/>
                  <a:pt x="50" y="11911"/>
                  <a:pt x="50" y="11925"/>
                </a:cubicBezTo>
                <a:close/>
                <a:moveTo>
                  <a:pt x="50" y="12275"/>
                </a:moveTo>
                <a:lnTo>
                  <a:pt x="50" y="12425"/>
                </a:lnTo>
                <a:cubicBezTo>
                  <a:pt x="50" y="12439"/>
                  <a:pt x="39" y="12450"/>
                  <a:pt x="25" y="12450"/>
                </a:cubicBezTo>
                <a:cubicBezTo>
                  <a:pt x="12" y="12450"/>
                  <a:pt x="0" y="12439"/>
                  <a:pt x="0" y="12425"/>
                </a:cubicBezTo>
                <a:lnTo>
                  <a:pt x="0" y="12275"/>
                </a:lnTo>
                <a:cubicBezTo>
                  <a:pt x="0" y="12261"/>
                  <a:pt x="12" y="12250"/>
                  <a:pt x="25" y="12250"/>
                </a:cubicBezTo>
                <a:cubicBezTo>
                  <a:pt x="39" y="12250"/>
                  <a:pt x="50" y="12261"/>
                  <a:pt x="50" y="12275"/>
                </a:cubicBezTo>
                <a:close/>
                <a:moveTo>
                  <a:pt x="50" y="12625"/>
                </a:moveTo>
                <a:lnTo>
                  <a:pt x="50" y="12775"/>
                </a:lnTo>
                <a:cubicBezTo>
                  <a:pt x="50" y="12789"/>
                  <a:pt x="39" y="12800"/>
                  <a:pt x="25" y="12800"/>
                </a:cubicBezTo>
                <a:cubicBezTo>
                  <a:pt x="12" y="12800"/>
                  <a:pt x="0" y="12789"/>
                  <a:pt x="0" y="12775"/>
                </a:cubicBezTo>
                <a:lnTo>
                  <a:pt x="0" y="12625"/>
                </a:lnTo>
                <a:cubicBezTo>
                  <a:pt x="0" y="12611"/>
                  <a:pt x="12" y="12600"/>
                  <a:pt x="25" y="12600"/>
                </a:cubicBezTo>
                <a:cubicBezTo>
                  <a:pt x="39" y="12600"/>
                  <a:pt x="50" y="12611"/>
                  <a:pt x="50" y="12625"/>
                </a:cubicBezTo>
                <a:close/>
                <a:moveTo>
                  <a:pt x="50" y="12975"/>
                </a:moveTo>
                <a:lnTo>
                  <a:pt x="50" y="13125"/>
                </a:lnTo>
                <a:cubicBezTo>
                  <a:pt x="50" y="13139"/>
                  <a:pt x="39" y="13150"/>
                  <a:pt x="25" y="13150"/>
                </a:cubicBezTo>
                <a:cubicBezTo>
                  <a:pt x="12" y="13150"/>
                  <a:pt x="0" y="13139"/>
                  <a:pt x="0" y="13125"/>
                </a:cubicBezTo>
                <a:lnTo>
                  <a:pt x="0" y="12975"/>
                </a:lnTo>
                <a:cubicBezTo>
                  <a:pt x="0" y="12961"/>
                  <a:pt x="12" y="12950"/>
                  <a:pt x="25" y="12950"/>
                </a:cubicBezTo>
                <a:cubicBezTo>
                  <a:pt x="39" y="12950"/>
                  <a:pt x="50" y="12961"/>
                  <a:pt x="50" y="12975"/>
                </a:cubicBezTo>
                <a:close/>
                <a:moveTo>
                  <a:pt x="50" y="13325"/>
                </a:moveTo>
                <a:lnTo>
                  <a:pt x="50" y="13475"/>
                </a:lnTo>
                <a:cubicBezTo>
                  <a:pt x="50" y="13489"/>
                  <a:pt x="39" y="13500"/>
                  <a:pt x="25" y="13500"/>
                </a:cubicBezTo>
                <a:cubicBezTo>
                  <a:pt x="12" y="13500"/>
                  <a:pt x="0" y="13489"/>
                  <a:pt x="0" y="13475"/>
                </a:cubicBezTo>
                <a:lnTo>
                  <a:pt x="0" y="13325"/>
                </a:lnTo>
                <a:cubicBezTo>
                  <a:pt x="0" y="13311"/>
                  <a:pt x="12" y="13300"/>
                  <a:pt x="25" y="13300"/>
                </a:cubicBezTo>
                <a:cubicBezTo>
                  <a:pt x="39" y="13300"/>
                  <a:pt x="50" y="13311"/>
                  <a:pt x="50" y="13325"/>
                </a:cubicBezTo>
                <a:close/>
                <a:moveTo>
                  <a:pt x="50" y="13675"/>
                </a:moveTo>
                <a:lnTo>
                  <a:pt x="50" y="13825"/>
                </a:lnTo>
                <a:cubicBezTo>
                  <a:pt x="50" y="13839"/>
                  <a:pt x="39" y="13850"/>
                  <a:pt x="25" y="13850"/>
                </a:cubicBezTo>
                <a:cubicBezTo>
                  <a:pt x="12" y="13850"/>
                  <a:pt x="0" y="13839"/>
                  <a:pt x="0" y="13825"/>
                </a:cubicBezTo>
                <a:lnTo>
                  <a:pt x="0" y="13675"/>
                </a:lnTo>
                <a:cubicBezTo>
                  <a:pt x="0" y="13661"/>
                  <a:pt x="12" y="13650"/>
                  <a:pt x="25" y="13650"/>
                </a:cubicBezTo>
                <a:cubicBezTo>
                  <a:pt x="39" y="13650"/>
                  <a:pt x="50" y="13661"/>
                  <a:pt x="50" y="13675"/>
                </a:cubicBezTo>
                <a:close/>
                <a:moveTo>
                  <a:pt x="50" y="14025"/>
                </a:moveTo>
                <a:lnTo>
                  <a:pt x="50" y="14175"/>
                </a:lnTo>
                <a:cubicBezTo>
                  <a:pt x="50" y="14189"/>
                  <a:pt x="39" y="14200"/>
                  <a:pt x="25" y="14200"/>
                </a:cubicBezTo>
                <a:cubicBezTo>
                  <a:pt x="12" y="14200"/>
                  <a:pt x="0" y="14189"/>
                  <a:pt x="0" y="14175"/>
                </a:cubicBezTo>
                <a:lnTo>
                  <a:pt x="0" y="14025"/>
                </a:lnTo>
                <a:cubicBezTo>
                  <a:pt x="0" y="14011"/>
                  <a:pt x="12" y="14000"/>
                  <a:pt x="25" y="14000"/>
                </a:cubicBezTo>
                <a:cubicBezTo>
                  <a:pt x="39" y="14000"/>
                  <a:pt x="50" y="14011"/>
                  <a:pt x="50" y="14025"/>
                </a:cubicBezTo>
                <a:close/>
                <a:moveTo>
                  <a:pt x="50" y="14375"/>
                </a:moveTo>
                <a:lnTo>
                  <a:pt x="50" y="14525"/>
                </a:lnTo>
                <a:cubicBezTo>
                  <a:pt x="50" y="14539"/>
                  <a:pt x="39" y="14550"/>
                  <a:pt x="25" y="14550"/>
                </a:cubicBezTo>
                <a:cubicBezTo>
                  <a:pt x="12" y="14550"/>
                  <a:pt x="0" y="14539"/>
                  <a:pt x="0" y="14525"/>
                </a:cubicBezTo>
                <a:lnTo>
                  <a:pt x="0" y="14375"/>
                </a:lnTo>
                <a:cubicBezTo>
                  <a:pt x="0" y="14361"/>
                  <a:pt x="12" y="14350"/>
                  <a:pt x="25" y="14350"/>
                </a:cubicBezTo>
                <a:cubicBezTo>
                  <a:pt x="39" y="14350"/>
                  <a:pt x="50" y="14361"/>
                  <a:pt x="50" y="14375"/>
                </a:cubicBezTo>
                <a:close/>
                <a:moveTo>
                  <a:pt x="50" y="14725"/>
                </a:moveTo>
                <a:lnTo>
                  <a:pt x="50" y="14875"/>
                </a:lnTo>
                <a:cubicBezTo>
                  <a:pt x="50" y="14889"/>
                  <a:pt x="39" y="14900"/>
                  <a:pt x="25" y="14900"/>
                </a:cubicBezTo>
                <a:cubicBezTo>
                  <a:pt x="12" y="14900"/>
                  <a:pt x="0" y="14889"/>
                  <a:pt x="0" y="14875"/>
                </a:cubicBezTo>
                <a:lnTo>
                  <a:pt x="0" y="14725"/>
                </a:lnTo>
                <a:cubicBezTo>
                  <a:pt x="0" y="14711"/>
                  <a:pt x="12" y="14700"/>
                  <a:pt x="25" y="14700"/>
                </a:cubicBezTo>
                <a:cubicBezTo>
                  <a:pt x="39" y="14700"/>
                  <a:pt x="50" y="14711"/>
                  <a:pt x="50" y="14725"/>
                </a:cubicBezTo>
                <a:close/>
                <a:moveTo>
                  <a:pt x="50" y="15075"/>
                </a:moveTo>
                <a:lnTo>
                  <a:pt x="50" y="15225"/>
                </a:lnTo>
                <a:cubicBezTo>
                  <a:pt x="50" y="15239"/>
                  <a:pt x="39" y="15250"/>
                  <a:pt x="25" y="15250"/>
                </a:cubicBezTo>
                <a:cubicBezTo>
                  <a:pt x="12" y="15250"/>
                  <a:pt x="0" y="15239"/>
                  <a:pt x="0" y="15225"/>
                </a:cubicBezTo>
                <a:lnTo>
                  <a:pt x="0" y="15075"/>
                </a:lnTo>
                <a:cubicBezTo>
                  <a:pt x="0" y="15061"/>
                  <a:pt x="12" y="15050"/>
                  <a:pt x="25" y="15050"/>
                </a:cubicBezTo>
                <a:cubicBezTo>
                  <a:pt x="39" y="15050"/>
                  <a:pt x="50" y="15061"/>
                  <a:pt x="50" y="15075"/>
                </a:cubicBezTo>
                <a:close/>
                <a:moveTo>
                  <a:pt x="50" y="15425"/>
                </a:moveTo>
                <a:lnTo>
                  <a:pt x="50" y="15575"/>
                </a:lnTo>
                <a:cubicBezTo>
                  <a:pt x="50" y="15589"/>
                  <a:pt x="39" y="15600"/>
                  <a:pt x="25" y="15600"/>
                </a:cubicBezTo>
                <a:cubicBezTo>
                  <a:pt x="12" y="15600"/>
                  <a:pt x="0" y="15589"/>
                  <a:pt x="0" y="15575"/>
                </a:cubicBezTo>
                <a:lnTo>
                  <a:pt x="0" y="15425"/>
                </a:lnTo>
                <a:cubicBezTo>
                  <a:pt x="0" y="15411"/>
                  <a:pt x="12" y="15400"/>
                  <a:pt x="25" y="15400"/>
                </a:cubicBezTo>
                <a:cubicBezTo>
                  <a:pt x="39" y="15400"/>
                  <a:pt x="50" y="15411"/>
                  <a:pt x="50" y="15425"/>
                </a:cubicBezTo>
                <a:close/>
                <a:moveTo>
                  <a:pt x="50" y="15775"/>
                </a:moveTo>
                <a:lnTo>
                  <a:pt x="50" y="15925"/>
                </a:lnTo>
                <a:cubicBezTo>
                  <a:pt x="50" y="15939"/>
                  <a:pt x="39" y="15950"/>
                  <a:pt x="25" y="15950"/>
                </a:cubicBezTo>
                <a:cubicBezTo>
                  <a:pt x="12" y="15950"/>
                  <a:pt x="0" y="15939"/>
                  <a:pt x="0" y="15925"/>
                </a:cubicBezTo>
                <a:lnTo>
                  <a:pt x="0" y="15775"/>
                </a:lnTo>
                <a:cubicBezTo>
                  <a:pt x="0" y="15761"/>
                  <a:pt x="12" y="15750"/>
                  <a:pt x="25" y="15750"/>
                </a:cubicBezTo>
                <a:cubicBezTo>
                  <a:pt x="39" y="15750"/>
                  <a:pt x="50" y="15761"/>
                  <a:pt x="50" y="15775"/>
                </a:cubicBezTo>
                <a:close/>
                <a:moveTo>
                  <a:pt x="50" y="16125"/>
                </a:moveTo>
                <a:lnTo>
                  <a:pt x="50" y="16275"/>
                </a:lnTo>
                <a:cubicBezTo>
                  <a:pt x="50" y="16289"/>
                  <a:pt x="39" y="16300"/>
                  <a:pt x="25" y="16300"/>
                </a:cubicBezTo>
                <a:cubicBezTo>
                  <a:pt x="12" y="16300"/>
                  <a:pt x="0" y="16289"/>
                  <a:pt x="0" y="16275"/>
                </a:cubicBezTo>
                <a:lnTo>
                  <a:pt x="0" y="16125"/>
                </a:lnTo>
                <a:cubicBezTo>
                  <a:pt x="0" y="16111"/>
                  <a:pt x="12" y="16100"/>
                  <a:pt x="25" y="16100"/>
                </a:cubicBezTo>
                <a:cubicBezTo>
                  <a:pt x="39" y="16100"/>
                  <a:pt x="50" y="16111"/>
                  <a:pt x="50" y="16125"/>
                </a:cubicBezTo>
                <a:close/>
                <a:moveTo>
                  <a:pt x="50" y="16475"/>
                </a:moveTo>
                <a:lnTo>
                  <a:pt x="50" y="16625"/>
                </a:lnTo>
                <a:cubicBezTo>
                  <a:pt x="50" y="16639"/>
                  <a:pt x="39" y="16650"/>
                  <a:pt x="25" y="16650"/>
                </a:cubicBezTo>
                <a:cubicBezTo>
                  <a:pt x="12" y="16650"/>
                  <a:pt x="0" y="16639"/>
                  <a:pt x="0" y="16625"/>
                </a:cubicBezTo>
                <a:lnTo>
                  <a:pt x="0" y="16475"/>
                </a:lnTo>
                <a:cubicBezTo>
                  <a:pt x="0" y="16461"/>
                  <a:pt x="12" y="16450"/>
                  <a:pt x="25" y="16450"/>
                </a:cubicBezTo>
                <a:cubicBezTo>
                  <a:pt x="39" y="16450"/>
                  <a:pt x="50" y="16461"/>
                  <a:pt x="50" y="16475"/>
                </a:cubicBezTo>
                <a:close/>
                <a:moveTo>
                  <a:pt x="50" y="16825"/>
                </a:moveTo>
                <a:lnTo>
                  <a:pt x="50" y="16975"/>
                </a:lnTo>
                <a:cubicBezTo>
                  <a:pt x="50" y="16989"/>
                  <a:pt x="39" y="17000"/>
                  <a:pt x="25" y="17000"/>
                </a:cubicBezTo>
                <a:cubicBezTo>
                  <a:pt x="12" y="17000"/>
                  <a:pt x="0" y="16989"/>
                  <a:pt x="0" y="16975"/>
                </a:cubicBezTo>
                <a:lnTo>
                  <a:pt x="0" y="16825"/>
                </a:lnTo>
                <a:cubicBezTo>
                  <a:pt x="0" y="16811"/>
                  <a:pt x="12" y="16800"/>
                  <a:pt x="25" y="16800"/>
                </a:cubicBezTo>
                <a:cubicBezTo>
                  <a:pt x="39" y="16800"/>
                  <a:pt x="50" y="16811"/>
                  <a:pt x="50" y="16825"/>
                </a:cubicBezTo>
                <a:close/>
                <a:moveTo>
                  <a:pt x="50" y="17175"/>
                </a:moveTo>
                <a:lnTo>
                  <a:pt x="50" y="17325"/>
                </a:lnTo>
                <a:cubicBezTo>
                  <a:pt x="50" y="17339"/>
                  <a:pt x="39" y="17350"/>
                  <a:pt x="25" y="17350"/>
                </a:cubicBezTo>
                <a:cubicBezTo>
                  <a:pt x="12" y="17350"/>
                  <a:pt x="0" y="17339"/>
                  <a:pt x="0" y="17325"/>
                </a:cubicBezTo>
                <a:lnTo>
                  <a:pt x="0" y="17175"/>
                </a:lnTo>
                <a:cubicBezTo>
                  <a:pt x="0" y="17161"/>
                  <a:pt x="12" y="17150"/>
                  <a:pt x="25" y="17150"/>
                </a:cubicBezTo>
                <a:cubicBezTo>
                  <a:pt x="39" y="17150"/>
                  <a:pt x="50" y="17161"/>
                  <a:pt x="50" y="17175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816" name="Freeform 56"/>
          <p:cNvSpPr>
            <a:spLocks noEditPoints="1"/>
          </p:cNvSpPr>
          <p:nvPr/>
        </p:nvSpPr>
        <p:spPr bwMode="auto">
          <a:xfrm>
            <a:off x="2378075" y="3624263"/>
            <a:ext cx="6632575" cy="9525"/>
          </a:xfrm>
          <a:custGeom>
            <a:avLst/>
            <a:gdLst>
              <a:gd name="T0" fmla="*/ 126225 w 28900"/>
              <a:gd name="T1" fmla="*/ 4763 h 50"/>
              <a:gd name="T2" fmla="*/ 160651 w 28900"/>
              <a:gd name="T3" fmla="*/ 4763 h 50"/>
              <a:gd name="T4" fmla="*/ 361464 w 28900"/>
              <a:gd name="T5" fmla="*/ 0 h 50"/>
              <a:gd name="T6" fmla="*/ 407364 w 28900"/>
              <a:gd name="T7" fmla="*/ 9525 h 50"/>
              <a:gd name="T8" fmla="*/ 568015 w 28900"/>
              <a:gd name="T9" fmla="*/ 0 h 50"/>
              <a:gd name="T10" fmla="*/ 682765 w 28900"/>
              <a:gd name="T11" fmla="*/ 9525 h 50"/>
              <a:gd name="T12" fmla="*/ 728665 w 28900"/>
              <a:gd name="T13" fmla="*/ 0 h 50"/>
              <a:gd name="T14" fmla="*/ 929479 w 28900"/>
              <a:gd name="T15" fmla="*/ 4763 h 50"/>
              <a:gd name="T16" fmla="*/ 963904 w 28900"/>
              <a:gd name="T17" fmla="*/ 4763 h 50"/>
              <a:gd name="T18" fmla="*/ 1164717 w 28900"/>
              <a:gd name="T19" fmla="*/ 0 h 50"/>
              <a:gd name="T20" fmla="*/ 1210617 w 28900"/>
              <a:gd name="T21" fmla="*/ 9525 h 50"/>
              <a:gd name="T22" fmla="*/ 1371268 w 28900"/>
              <a:gd name="T23" fmla="*/ 0 h 50"/>
              <a:gd name="T24" fmla="*/ 1486018 w 28900"/>
              <a:gd name="T25" fmla="*/ 9525 h 50"/>
              <a:gd name="T26" fmla="*/ 1531918 w 28900"/>
              <a:gd name="T27" fmla="*/ 0 h 50"/>
              <a:gd name="T28" fmla="*/ 1732732 w 28900"/>
              <a:gd name="T29" fmla="*/ 4763 h 50"/>
              <a:gd name="T30" fmla="*/ 1767157 w 28900"/>
              <a:gd name="T31" fmla="*/ 4763 h 50"/>
              <a:gd name="T32" fmla="*/ 1967970 w 28900"/>
              <a:gd name="T33" fmla="*/ 0 h 50"/>
              <a:gd name="T34" fmla="*/ 2013870 w 28900"/>
              <a:gd name="T35" fmla="*/ 9525 h 50"/>
              <a:gd name="T36" fmla="*/ 2174521 w 28900"/>
              <a:gd name="T37" fmla="*/ 0 h 50"/>
              <a:gd name="T38" fmla="*/ 2289271 w 28900"/>
              <a:gd name="T39" fmla="*/ 9525 h 50"/>
              <a:gd name="T40" fmla="*/ 2335171 w 28900"/>
              <a:gd name="T41" fmla="*/ 0 h 50"/>
              <a:gd name="T42" fmla="*/ 2535985 w 28900"/>
              <a:gd name="T43" fmla="*/ 4763 h 50"/>
              <a:gd name="T44" fmla="*/ 2570410 w 28900"/>
              <a:gd name="T45" fmla="*/ 4763 h 50"/>
              <a:gd name="T46" fmla="*/ 2771223 w 28900"/>
              <a:gd name="T47" fmla="*/ 0 h 50"/>
              <a:gd name="T48" fmla="*/ 2817123 w 28900"/>
              <a:gd name="T49" fmla="*/ 9525 h 50"/>
              <a:gd name="T50" fmla="*/ 2977774 w 28900"/>
              <a:gd name="T51" fmla="*/ 0 h 50"/>
              <a:gd name="T52" fmla="*/ 3092524 w 28900"/>
              <a:gd name="T53" fmla="*/ 9525 h 50"/>
              <a:gd name="T54" fmla="*/ 3138424 w 28900"/>
              <a:gd name="T55" fmla="*/ 0 h 50"/>
              <a:gd name="T56" fmla="*/ 3339238 w 28900"/>
              <a:gd name="T57" fmla="*/ 4763 h 50"/>
              <a:gd name="T58" fmla="*/ 3373663 w 28900"/>
              <a:gd name="T59" fmla="*/ 4763 h 50"/>
              <a:gd name="T60" fmla="*/ 3574476 w 28900"/>
              <a:gd name="T61" fmla="*/ 0 h 50"/>
              <a:gd name="T62" fmla="*/ 3620376 w 28900"/>
              <a:gd name="T63" fmla="*/ 9525 h 50"/>
              <a:gd name="T64" fmla="*/ 3781027 w 28900"/>
              <a:gd name="T65" fmla="*/ 0 h 50"/>
              <a:gd name="T66" fmla="*/ 3895777 w 28900"/>
              <a:gd name="T67" fmla="*/ 9525 h 50"/>
              <a:gd name="T68" fmla="*/ 3941677 w 28900"/>
              <a:gd name="T69" fmla="*/ 0 h 50"/>
              <a:gd name="T70" fmla="*/ 4142491 w 28900"/>
              <a:gd name="T71" fmla="*/ 4763 h 50"/>
              <a:gd name="T72" fmla="*/ 4176916 w 28900"/>
              <a:gd name="T73" fmla="*/ 4763 h 50"/>
              <a:gd name="T74" fmla="*/ 4377729 w 28900"/>
              <a:gd name="T75" fmla="*/ 0 h 50"/>
              <a:gd name="T76" fmla="*/ 4423629 w 28900"/>
              <a:gd name="T77" fmla="*/ 9525 h 50"/>
              <a:gd name="T78" fmla="*/ 4584280 w 28900"/>
              <a:gd name="T79" fmla="*/ 0 h 50"/>
              <a:gd name="T80" fmla="*/ 4699030 w 28900"/>
              <a:gd name="T81" fmla="*/ 9525 h 50"/>
              <a:gd name="T82" fmla="*/ 4744930 w 28900"/>
              <a:gd name="T83" fmla="*/ 0 h 50"/>
              <a:gd name="T84" fmla="*/ 4945744 w 28900"/>
              <a:gd name="T85" fmla="*/ 4763 h 50"/>
              <a:gd name="T86" fmla="*/ 4980169 w 28900"/>
              <a:gd name="T87" fmla="*/ 4763 h 50"/>
              <a:gd name="T88" fmla="*/ 5180982 w 28900"/>
              <a:gd name="T89" fmla="*/ 0 h 50"/>
              <a:gd name="T90" fmla="*/ 5226882 w 28900"/>
              <a:gd name="T91" fmla="*/ 9525 h 50"/>
              <a:gd name="T92" fmla="*/ 5387533 w 28900"/>
              <a:gd name="T93" fmla="*/ 0 h 50"/>
              <a:gd name="T94" fmla="*/ 5502283 w 28900"/>
              <a:gd name="T95" fmla="*/ 9525 h 50"/>
              <a:gd name="T96" fmla="*/ 5548183 w 28900"/>
              <a:gd name="T97" fmla="*/ 0 h 50"/>
              <a:gd name="T98" fmla="*/ 5748997 w 28900"/>
              <a:gd name="T99" fmla="*/ 4763 h 50"/>
              <a:gd name="T100" fmla="*/ 5783422 w 28900"/>
              <a:gd name="T101" fmla="*/ 4763 h 50"/>
              <a:gd name="T102" fmla="*/ 5984235 w 28900"/>
              <a:gd name="T103" fmla="*/ 0 h 50"/>
              <a:gd name="T104" fmla="*/ 6030135 w 28900"/>
              <a:gd name="T105" fmla="*/ 9525 h 50"/>
              <a:gd name="T106" fmla="*/ 6190786 w 28900"/>
              <a:gd name="T107" fmla="*/ 0 h 50"/>
              <a:gd name="T108" fmla="*/ 6305536 w 28900"/>
              <a:gd name="T109" fmla="*/ 9525 h 50"/>
              <a:gd name="T110" fmla="*/ 6351436 w 28900"/>
              <a:gd name="T111" fmla="*/ 0 h 50"/>
              <a:gd name="T112" fmla="*/ 6552250 w 28900"/>
              <a:gd name="T113" fmla="*/ 4763 h 50"/>
              <a:gd name="T114" fmla="*/ 6586675 w 28900"/>
              <a:gd name="T115" fmla="*/ 4763 h 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90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1"/>
                  <a:pt x="361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1"/>
                  <a:pt x="711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1"/>
                  <a:pt x="1061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1"/>
                  <a:pt x="1411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1"/>
                  <a:pt x="1761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1"/>
                  <a:pt x="2111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1"/>
                  <a:pt x="2461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1"/>
                  <a:pt x="2811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1"/>
                  <a:pt x="3161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1"/>
                  <a:pt x="3511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1"/>
                  <a:pt x="3861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1"/>
                  <a:pt x="4211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1"/>
                  <a:pt x="4561" y="0"/>
                  <a:pt x="4575" y="0"/>
                </a:cubicBezTo>
                <a:close/>
                <a:moveTo>
                  <a:pt x="4925" y="0"/>
                </a:moveTo>
                <a:lnTo>
                  <a:pt x="5075" y="0"/>
                </a:lnTo>
                <a:cubicBezTo>
                  <a:pt x="5089" y="0"/>
                  <a:pt x="5100" y="11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1"/>
                  <a:pt x="4911" y="0"/>
                  <a:pt x="4925" y="0"/>
                </a:cubicBezTo>
                <a:close/>
                <a:moveTo>
                  <a:pt x="5275" y="0"/>
                </a:moveTo>
                <a:lnTo>
                  <a:pt x="5425" y="0"/>
                </a:lnTo>
                <a:cubicBezTo>
                  <a:pt x="5439" y="0"/>
                  <a:pt x="5450" y="11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1"/>
                  <a:pt x="5261" y="0"/>
                  <a:pt x="5275" y="0"/>
                </a:cubicBezTo>
                <a:close/>
                <a:moveTo>
                  <a:pt x="5625" y="0"/>
                </a:moveTo>
                <a:lnTo>
                  <a:pt x="5775" y="0"/>
                </a:lnTo>
                <a:cubicBezTo>
                  <a:pt x="5789" y="0"/>
                  <a:pt x="5800" y="11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1"/>
                  <a:pt x="5611" y="0"/>
                  <a:pt x="5625" y="0"/>
                </a:cubicBezTo>
                <a:close/>
                <a:moveTo>
                  <a:pt x="5975" y="0"/>
                </a:moveTo>
                <a:lnTo>
                  <a:pt x="6125" y="0"/>
                </a:lnTo>
                <a:cubicBezTo>
                  <a:pt x="6139" y="0"/>
                  <a:pt x="6150" y="11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1"/>
                  <a:pt x="5961" y="0"/>
                  <a:pt x="5975" y="0"/>
                </a:cubicBezTo>
                <a:close/>
                <a:moveTo>
                  <a:pt x="6325" y="0"/>
                </a:moveTo>
                <a:lnTo>
                  <a:pt x="6475" y="0"/>
                </a:lnTo>
                <a:cubicBezTo>
                  <a:pt x="6489" y="0"/>
                  <a:pt x="6500" y="11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1"/>
                  <a:pt x="6311" y="0"/>
                  <a:pt x="6325" y="0"/>
                </a:cubicBezTo>
                <a:close/>
                <a:moveTo>
                  <a:pt x="6675" y="0"/>
                </a:moveTo>
                <a:lnTo>
                  <a:pt x="6825" y="0"/>
                </a:lnTo>
                <a:cubicBezTo>
                  <a:pt x="6839" y="0"/>
                  <a:pt x="6850" y="11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1"/>
                  <a:pt x="6661" y="0"/>
                  <a:pt x="6675" y="0"/>
                </a:cubicBezTo>
                <a:close/>
                <a:moveTo>
                  <a:pt x="7025" y="0"/>
                </a:moveTo>
                <a:lnTo>
                  <a:pt x="7175" y="0"/>
                </a:lnTo>
                <a:cubicBezTo>
                  <a:pt x="7189" y="0"/>
                  <a:pt x="7200" y="11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1"/>
                  <a:pt x="7011" y="0"/>
                  <a:pt x="7025" y="0"/>
                </a:cubicBezTo>
                <a:close/>
                <a:moveTo>
                  <a:pt x="7375" y="0"/>
                </a:moveTo>
                <a:lnTo>
                  <a:pt x="7525" y="0"/>
                </a:lnTo>
                <a:cubicBezTo>
                  <a:pt x="7539" y="0"/>
                  <a:pt x="7550" y="11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1"/>
                  <a:pt x="7361" y="0"/>
                  <a:pt x="7375" y="0"/>
                </a:cubicBezTo>
                <a:close/>
                <a:moveTo>
                  <a:pt x="7725" y="0"/>
                </a:moveTo>
                <a:lnTo>
                  <a:pt x="7875" y="0"/>
                </a:lnTo>
                <a:cubicBezTo>
                  <a:pt x="7889" y="0"/>
                  <a:pt x="7900" y="11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1"/>
                  <a:pt x="7711" y="0"/>
                  <a:pt x="7725" y="0"/>
                </a:cubicBezTo>
                <a:close/>
                <a:moveTo>
                  <a:pt x="8075" y="0"/>
                </a:moveTo>
                <a:lnTo>
                  <a:pt x="8225" y="0"/>
                </a:lnTo>
                <a:cubicBezTo>
                  <a:pt x="8239" y="0"/>
                  <a:pt x="8250" y="11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1"/>
                  <a:pt x="8061" y="0"/>
                  <a:pt x="8075" y="0"/>
                </a:cubicBezTo>
                <a:close/>
                <a:moveTo>
                  <a:pt x="8425" y="0"/>
                </a:moveTo>
                <a:lnTo>
                  <a:pt x="8575" y="0"/>
                </a:lnTo>
                <a:cubicBezTo>
                  <a:pt x="8589" y="0"/>
                  <a:pt x="8600" y="11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1"/>
                  <a:pt x="8411" y="0"/>
                  <a:pt x="8425" y="0"/>
                </a:cubicBezTo>
                <a:close/>
                <a:moveTo>
                  <a:pt x="8775" y="0"/>
                </a:moveTo>
                <a:lnTo>
                  <a:pt x="8925" y="0"/>
                </a:lnTo>
                <a:cubicBezTo>
                  <a:pt x="8939" y="0"/>
                  <a:pt x="8950" y="11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1"/>
                  <a:pt x="8761" y="0"/>
                  <a:pt x="8775" y="0"/>
                </a:cubicBezTo>
                <a:close/>
                <a:moveTo>
                  <a:pt x="9125" y="0"/>
                </a:moveTo>
                <a:lnTo>
                  <a:pt x="9275" y="0"/>
                </a:lnTo>
                <a:cubicBezTo>
                  <a:pt x="9289" y="0"/>
                  <a:pt x="9300" y="11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1"/>
                  <a:pt x="9111" y="0"/>
                  <a:pt x="9125" y="0"/>
                </a:cubicBezTo>
                <a:close/>
                <a:moveTo>
                  <a:pt x="9475" y="0"/>
                </a:moveTo>
                <a:lnTo>
                  <a:pt x="9625" y="0"/>
                </a:lnTo>
                <a:cubicBezTo>
                  <a:pt x="9639" y="0"/>
                  <a:pt x="9650" y="11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1"/>
                  <a:pt x="9461" y="0"/>
                  <a:pt x="9475" y="0"/>
                </a:cubicBezTo>
                <a:close/>
                <a:moveTo>
                  <a:pt x="9825" y="0"/>
                </a:moveTo>
                <a:lnTo>
                  <a:pt x="9975" y="0"/>
                </a:lnTo>
                <a:cubicBezTo>
                  <a:pt x="9989" y="0"/>
                  <a:pt x="10000" y="11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1"/>
                  <a:pt x="9811" y="0"/>
                  <a:pt x="9825" y="0"/>
                </a:cubicBezTo>
                <a:close/>
                <a:moveTo>
                  <a:pt x="10175" y="0"/>
                </a:moveTo>
                <a:lnTo>
                  <a:pt x="10325" y="0"/>
                </a:lnTo>
                <a:cubicBezTo>
                  <a:pt x="10339" y="0"/>
                  <a:pt x="10350" y="11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1"/>
                  <a:pt x="10161" y="0"/>
                  <a:pt x="10175" y="0"/>
                </a:cubicBezTo>
                <a:close/>
                <a:moveTo>
                  <a:pt x="10525" y="0"/>
                </a:moveTo>
                <a:lnTo>
                  <a:pt x="10675" y="0"/>
                </a:lnTo>
                <a:cubicBezTo>
                  <a:pt x="10689" y="0"/>
                  <a:pt x="10700" y="11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1"/>
                  <a:pt x="10511" y="0"/>
                  <a:pt x="10525" y="0"/>
                </a:cubicBezTo>
                <a:close/>
                <a:moveTo>
                  <a:pt x="10875" y="0"/>
                </a:moveTo>
                <a:lnTo>
                  <a:pt x="11025" y="0"/>
                </a:lnTo>
                <a:cubicBezTo>
                  <a:pt x="11039" y="0"/>
                  <a:pt x="11050" y="11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1"/>
                  <a:pt x="10861" y="0"/>
                  <a:pt x="10875" y="0"/>
                </a:cubicBezTo>
                <a:close/>
                <a:moveTo>
                  <a:pt x="11225" y="0"/>
                </a:moveTo>
                <a:lnTo>
                  <a:pt x="11375" y="0"/>
                </a:lnTo>
                <a:cubicBezTo>
                  <a:pt x="11389" y="0"/>
                  <a:pt x="11400" y="11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1"/>
                  <a:pt x="11211" y="0"/>
                  <a:pt x="11225" y="0"/>
                </a:cubicBezTo>
                <a:close/>
                <a:moveTo>
                  <a:pt x="11575" y="0"/>
                </a:moveTo>
                <a:lnTo>
                  <a:pt x="11725" y="0"/>
                </a:lnTo>
                <a:cubicBezTo>
                  <a:pt x="11739" y="0"/>
                  <a:pt x="11750" y="11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1"/>
                  <a:pt x="11561" y="0"/>
                  <a:pt x="11575" y="0"/>
                </a:cubicBezTo>
                <a:close/>
                <a:moveTo>
                  <a:pt x="11925" y="0"/>
                </a:moveTo>
                <a:lnTo>
                  <a:pt x="12075" y="0"/>
                </a:lnTo>
                <a:cubicBezTo>
                  <a:pt x="12089" y="0"/>
                  <a:pt x="12100" y="11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1"/>
                  <a:pt x="11911" y="0"/>
                  <a:pt x="11925" y="0"/>
                </a:cubicBezTo>
                <a:close/>
                <a:moveTo>
                  <a:pt x="12275" y="0"/>
                </a:moveTo>
                <a:lnTo>
                  <a:pt x="12425" y="0"/>
                </a:lnTo>
                <a:cubicBezTo>
                  <a:pt x="12439" y="0"/>
                  <a:pt x="12450" y="11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1"/>
                  <a:pt x="12261" y="0"/>
                  <a:pt x="12275" y="0"/>
                </a:cubicBezTo>
                <a:close/>
                <a:moveTo>
                  <a:pt x="12625" y="0"/>
                </a:moveTo>
                <a:lnTo>
                  <a:pt x="12775" y="0"/>
                </a:lnTo>
                <a:cubicBezTo>
                  <a:pt x="12789" y="0"/>
                  <a:pt x="12800" y="11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1"/>
                  <a:pt x="12611" y="0"/>
                  <a:pt x="12625" y="0"/>
                </a:cubicBezTo>
                <a:close/>
                <a:moveTo>
                  <a:pt x="12975" y="0"/>
                </a:moveTo>
                <a:lnTo>
                  <a:pt x="13125" y="0"/>
                </a:lnTo>
                <a:cubicBezTo>
                  <a:pt x="13139" y="0"/>
                  <a:pt x="13150" y="11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1"/>
                  <a:pt x="12961" y="0"/>
                  <a:pt x="12975" y="0"/>
                </a:cubicBezTo>
                <a:close/>
                <a:moveTo>
                  <a:pt x="13325" y="0"/>
                </a:moveTo>
                <a:lnTo>
                  <a:pt x="13475" y="0"/>
                </a:lnTo>
                <a:cubicBezTo>
                  <a:pt x="13489" y="0"/>
                  <a:pt x="13500" y="11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1"/>
                  <a:pt x="13311" y="0"/>
                  <a:pt x="13325" y="0"/>
                </a:cubicBezTo>
                <a:close/>
                <a:moveTo>
                  <a:pt x="13675" y="0"/>
                </a:moveTo>
                <a:lnTo>
                  <a:pt x="13825" y="0"/>
                </a:lnTo>
                <a:cubicBezTo>
                  <a:pt x="13839" y="0"/>
                  <a:pt x="13850" y="11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1"/>
                  <a:pt x="13661" y="0"/>
                  <a:pt x="13675" y="0"/>
                </a:cubicBezTo>
                <a:close/>
                <a:moveTo>
                  <a:pt x="14025" y="0"/>
                </a:moveTo>
                <a:lnTo>
                  <a:pt x="14175" y="0"/>
                </a:lnTo>
                <a:cubicBezTo>
                  <a:pt x="14189" y="0"/>
                  <a:pt x="14200" y="11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1"/>
                  <a:pt x="14011" y="0"/>
                  <a:pt x="14025" y="0"/>
                </a:cubicBezTo>
                <a:close/>
                <a:moveTo>
                  <a:pt x="14375" y="0"/>
                </a:moveTo>
                <a:lnTo>
                  <a:pt x="14525" y="0"/>
                </a:lnTo>
                <a:cubicBezTo>
                  <a:pt x="14539" y="0"/>
                  <a:pt x="14550" y="11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1"/>
                  <a:pt x="14361" y="0"/>
                  <a:pt x="14375" y="0"/>
                </a:cubicBezTo>
                <a:close/>
                <a:moveTo>
                  <a:pt x="14725" y="0"/>
                </a:moveTo>
                <a:lnTo>
                  <a:pt x="14875" y="0"/>
                </a:lnTo>
                <a:cubicBezTo>
                  <a:pt x="14889" y="0"/>
                  <a:pt x="14900" y="11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1"/>
                  <a:pt x="14711" y="0"/>
                  <a:pt x="14725" y="0"/>
                </a:cubicBezTo>
                <a:close/>
                <a:moveTo>
                  <a:pt x="15075" y="0"/>
                </a:moveTo>
                <a:lnTo>
                  <a:pt x="15225" y="0"/>
                </a:lnTo>
                <a:cubicBezTo>
                  <a:pt x="15239" y="0"/>
                  <a:pt x="15250" y="11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1"/>
                  <a:pt x="15061" y="0"/>
                  <a:pt x="15075" y="0"/>
                </a:cubicBezTo>
                <a:close/>
                <a:moveTo>
                  <a:pt x="15425" y="0"/>
                </a:moveTo>
                <a:lnTo>
                  <a:pt x="15575" y="0"/>
                </a:lnTo>
                <a:cubicBezTo>
                  <a:pt x="15589" y="0"/>
                  <a:pt x="15600" y="11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1"/>
                  <a:pt x="15411" y="0"/>
                  <a:pt x="15425" y="0"/>
                </a:cubicBezTo>
                <a:close/>
                <a:moveTo>
                  <a:pt x="15775" y="0"/>
                </a:moveTo>
                <a:lnTo>
                  <a:pt x="15925" y="0"/>
                </a:lnTo>
                <a:cubicBezTo>
                  <a:pt x="15939" y="0"/>
                  <a:pt x="15950" y="11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1"/>
                  <a:pt x="15761" y="0"/>
                  <a:pt x="15775" y="0"/>
                </a:cubicBezTo>
                <a:close/>
                <a:moveTo>
                  <a:pt x="16125" y="0"/>
                </a:moveTo>
                <a:lnTo>
                  <a:pt x="16275" y="0"/>
                </a:lnTo>
                <a:cubicBezTo>
                  <a:pt x="16289" y="0"/>
                  <a:pt x="16300" y="11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1"/>
                  <a:pt x="16111" y="0"/>
                  <a:pt x="16125" y="0"/>
                </a:cubicBezTo>
                <a:close/>
                <a:moveTo>
                  <a:pt x="16475" y="0"/>
                </a:moveTo>
                <a:lnTo>
                  <a:pt x="16625" y="0"/>
                </a:lnTo>
                <a:cubicBezTo>
                  <a:pt x="16639" y="0"/>
                  <a:pt x="16650" y="11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1"/>
                  <a:pt x="16461" y="0"/>
                  <a:pt x="16475" y="0"/>
                </a:cubicBezTo>
                <a:close/>
                <a:moveTo>
                  <a:pt x="16825" y="0"/>
                </a:moveTo>
                <a:lnTo>
                  <a:pt x="16975" y="0"/>
                </a:lnTo>
                <a:cubicBezTo>
                  <a:pt x="16989" y="0"/>
                  <a:pt x="17000" y="11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1"/>
                  <a:pt x="16811" y="0"/>
                  <a:pt x="16825" y="0"/>
                </a:cubicBezTo>
                <a:close/>
                <a:moveTo>
                  <a:pt x="17175" y="0"/>
                </a:moveTo>
                <a:lnTo>
                  <a:pt x="17325" y="0"/>
                </a:lnTo>
                <a:cubicBezTo>
                  <a:pt x="17339" y="0"/>
                  <a:pt x="17350" y="11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1"/>
                  <a:pt x="17161" y="0"/>
                  <a:pt x="17175" y="0"/>
                </a:cubicBezTo>
                <a:close/>
                <a:moveTo>
                  <a:pt x="17525" y="0"/>
                </a:moveTo>
                <a:lnTo>
                  <a:pt x="17675" y="0"/>
                </a:lnTo>
                <a:cubicBezTo>
                  <a:pt x="17689" y="0"/>
                  <a:pt x="17700" y="11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1"/>
                  <a:pt x="17511" y="0"/>
                  <a:pt x="17525" y="0"/>
                </a:cubicBezTo>
                <a:close/>
                <a:moveTo>
                  <a:pt x="17875" y="0"/>
                </a:moveTo>
                <a:lnTo>
                  <a:pt x="18025" y="0"/>
                </a:lnTo>
                <a:cubicBezTo>
                  <a:pt x="18039" y="0"/>
                  <a:pt x="18050" y="11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1"/>
                  <a:pt x="17861" y="0"/>
                  <a:pt x="17875" y="0"/>
                </a:cubicBezTo>
                <a:close/>
                <a:moveTo>
                  <a:pt x="18225" y="0"/>
                </a:moveTo>
                <a:lnTo>
                  <a:pt x="18375" y="0"/>
                </a:lnTo>
                <a:cubicBezTo>
                  <a:pt x="18389" y="0"/>
                  <a:pt x="18400" y="11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1"/>
                  <a:pt x="18211" y="0"/>
                  <a:pt x="18225" y="0"/>
                </a:cubicBezTo>
                <a:close/>
                <a:moveTo>
                  <a:pt x="18575" y="0"/>
                </a:moveTo>
                <a:lnTo>
                  <a:pt x="18725" y="0"/>
                </a:lnTo>
                <a:cubicBezTo>
                  <a:pt x="18739" y="0"/>
                  <a:pt x="18750" y="11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1"/>
                  <a:pt x="18561" y="0"/>
                  <a:pt x="18575" y="0"/>
                </a:cubicBezTo>
                <a:close/>
                <a:moveTo>
                  <a:pt x="18925" y="0"/>
                </a:moveTo>
                <a:lnTo>
                  <a:pt x="19075" y="0"/>
                </a:lnTo>
                <a:cubicBezTo>
                  <a:pt x="19089" y="0"/>
                  <a:pt x="19100" y="11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1"/>
                  <a:pt x="18911" y="0"/>
                  <a:pt x="18925" y="0"/>
                </a:cubicBezTo>
                <a:close/>
                <a:moveTo>
                  <a:pt x="19275" y="0"/>
                </a:moveTo>
                <a:lnTo>
                  <a:pt x="19425" y="0"/>
                </a:lnTo>
                <a:cubicBezTo>
                  <a:pt x="19439" y="0"/>
                  <a:pt x="19450" y="11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1"/>
                  <a:pt x="19261" y="0"/>
                  <a:pt x="19275" y="0"/>
                </a:cubicBezTo>
                <a:close/>
                <a:moveTo>
                  <a:pt x="19625" y="0"/>
                </a:moveTo>
                <a:lnTo>
                  <a:pt x="19775" y="0"/>
                </a:lnTo>
                <a:cubicBezTo>
                  <a:pt x="19789" y="0"/>
                  <a:pt x="19800" y="11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1"/>
                  <a:pt x="19611" y="0"/>
                  <a:pt x="19625" y="0"/>
                </a:cubicBezTo>
                <a:close/>
                <a:moveTo>
                  <a:pt x="19975" y="0"/>
                </a:moveTo>
                <a:lnTo>
                  <a:pt x="20125" y="0"/>
                </a:lnTo>
                <a:cubicBezTo>
                  <a:pt x="20139" y="0"/>
                  <a:pt x="20150" y="11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1"/>
                  <a:pt x="19961" y="0"/>
                  <a:pt x="19975" y="0"/>
                </a:cubicBezTo>
                <a:close/>
                <a:moveTo>
                  <a:pt x="20325" y="0"/>
                </a:moveTo>
                <a:lnTo>
                  <a:pt x="20475" y="0"/>
                </a:lnTo>
                <a:cubicBezTo>
                  <a:pt x="20489" y="0"/>
                  <a:pt x="20500" y="11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1"/>
                  <a:pt x="20311" y="0"/>
                  <a:pt x="20325" y="0"/>
                </a:cubicBezTo>
                <a:close/>
                <a:moveTo>
                  <a:pt x="20675" y="0"/>
                </a:moveTo>
                <a:lnTo>
                  <a:pt x="20825" y="0"/>
                </a:lnTo>
                <a:cubicBezTo>
                  <a:pt x="20839" y="0"/>
                  <a:pt x="20850" y="11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1"/>
                  <a:pt x="20661" y="0"/>
                  <a:pt x="20675" y="0"/>
                </a:cubicBezTo>
                <a:close/>
                <a:moveTo>
                  <a:pt x="21025" y="0"/>
                </a:moveTo>
                <a:lnTo>
                  <a:pt x="21175" y="0"/>
                </a:lnTo>
                <a:cubicBezTo>
                  <a:pt x="21189" y="0"/>
                  <a:pt x="21200" y="11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1"/>
                  <a:pt x="21011" y="0"/>
                  <a:pt x="21025" y="0"/>
                </a:cubicBezTo>
                <a:close/>
                <a:moveTo>
                  <a:pt x="21375" y="0"/>
                </a:moveTo>
                <a:lnTo>
                  <a:pt x="21525" y="0"/>
                </a:lnTo>
                <a:cubicBezTo>
                  <a:pt x="21539" y="0"/>
                  <a:pt x="21550" y="11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1"/>
                  <a:pt x="21361" y="0"/>
                  <a:pt x="21375" y="0"/>
                </a:cubicBezTo>
                <a:close/>
                <a:moveTo>
                  <a:pt x="21725" y="0"/>
                </a:moveTo>
                <a:lnTo>
                  <a:pt x="21875" y="0"/>
                </a:lnTo>
                <a:cubicBezTo>
                  <a:pt x="21889" y="0"/>
                  <a:pt x="21900" y="11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1"/>
                  <a:pt x="21711" y="0"/>
                  <a:pt x="21725" y="0"/>
                </a:cubicBezTo>
                <a:close/>
                <a:moveTo>
                  <a:pt x="22075" y="0"/>
                </a:moveTo>
                <a:lnTo>
                  <a:pt x="22225" y="0"/>
                </a:lnTo>
                <a:cubicBezTo>
                  <a:pt x="22239" y="0"/>
                  <a:pt x="22250" y="11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1"/>
                  <a:pt x="22061" y="0"/>
                  <a:pt x="22075" y="0"/>
                </a:cubicBezTo>
                <a:close/>
                <a:moveTo>
                  <a:pt x="22425" y="0"/>
                </a:moveTo>
                <a:lnTo>
                  <a:pt x="22575" y="0"/>
                </a:lnTo>
                <a:cubicBezTo>
                  <a:pt x="22589" y="0"/>
                  <a:pt x="22600" y="11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1"/>
                  <a:pt x="22411" y="0"/>
                  <a:pt x="22425" y="0"/>
                </a:cubicBezTo>
                <a:close/>
                <a:moveTo>
                  <a:pt x="22775" y="0"/>
                </a:moveTo>
                <a:lnTo>
                  <a:pt x="22925" y="0"/>
                </a:lnTo>
                <a:cubicBezTo>
                  <a:pt x="22939" y="0"/>
                  <a:pt x="22950" y="11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1"/>
                  <a:pt x="22761" y="0"/>
                  <a:pt x="22775" y="0"/>
                </a:cubicBezTo>
                <a:close/>
                <a:moveTo>
                  <a:pt x="23125" y="0"/>
                </a:moveTo>
                <a:lnTo>
                  <a:pt x="23275" y="0"/>
                </a:lnTo>
                <a:cubicBezTo>
                  <a:pt x="23289" y="0"/>
                  <a:pt x="23300" y="11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1"/>
                  <a:pt x="23111" y="0"/>
                  <a:pt x="23125" y="0"/>
                </a:cubicBezTo>
                <a:close/>
                <a:moveTo>
                  <a:pt x="23475" y="0"/>
                </a:moveTo>
                <a:lnTo>
                  <a:pt x="23625" y="0"/>
                </a:lnTo>
                <a:cubicBezTo>
                  <a:pt x="23639" y="0"/>
                  <a:pt x="23650" y="11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1"/>
                  <a:pt x="23461" y="0"/>
                  <a:pt x="23475" y="0"/>
                </a:cubicBezTo>
                <a:close/>
                <a:moveTo>
                  <a:pt x="23825" y="0"/>
                </a:moveTo>
                <a:lnTo>
                  <a:pt x="23975" y="0"/>
                </a:lnTo>
                <a:cubicBezTo>
                  <a:pt x="23989" y="0"/>
                  <a:pt x="24000" y="11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1"/>
                  <a:pt x="23811" y="0"/>
                  <a:pt x="23825" y="0"/>
                </a:cubicBezTo>
                <a:close/>
                <a:moveTo>
                  <a:pt x="24175" y="0"/>
                </a:moveTo>
                <a:lnTo>
                  <a:pt x="24325" y="0"/>
                </a:lnTo>
                <a:cubicBezTo>
                  <a:pt x="24339" y="0"/>
                  <a:pt x="24350" y="11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1"/>
                  <a:pt x="24161" y="0"/>
                  <a:pt x="24175" y="0"/>
                </a:cubicBezTo>
                <a:close/>
                <a:moveTo>
                  <a:pt x="24525" y="0"/>
                </a:moveTo>
                <a:lnTo>
                  <a:pt x="24675" y="0"/>
                </a:lnTo>
                <a:cubicBezTo>
                  <a:pt x="24689" y="0"/>
                  <a:pt x="24700" y="11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1"/>
                  <a:pt x="24511" y="0"/>
                  <a:pt x="24525" y="0"/>
                </a:cubicBezTo>
                <a:close/>
                <a:moveTo>
                  <a:pt x="24875" y="0"/>
                </a:moveTo>
                <a:lnTo>
                  <a:pt x="25025" y="0"/>
                </a:lnTo>
                <a:cubicBezTo>
                  <a:pt x="25039" y="0"/>
                  <a:pt x="25050" y="11"/>
                  <a:pt x="25050" y="25"/>
                </a:cubicBezTo>
                <a:cubicBezTo>
                  <a:pt x="25050" y="39"/>
                  <a:pt x="25039" y="50"/>
                  <a:pt x="25025" y="50"/>
                </a:cubicBezTo>
                <a:lnTo>
                  <a:pt x="24875" y="50"/>
                </a:lnTo>
                <a:cubicBezTo>
                  <a:pt x="24861" y="50"/>
                  <a:pt x="24850" y="39"/>
                  <a:pt x="24850" y="25"/>
                </a:cubicBezTo>
                <a:cubicBezTo>
                  <a:pt x="24850" y="11"/>
                  <a:pt x="24861" y="0"/>
                  <a:pt x="24875" y="0"/>
                </a:cubicBezTo>
                <a:close/>
                <a:moveTo>
                  <a:pt x="25225" y="0"/>
                </a:moveTo>
                <a:lnTo>
                  <a:pt x="25375" y="0"/>
                </a:lnTo>
                <a:cubicBezTo>
                  <a:pt x="25389" y="0"/>
                  <a:pt x="25400" y="11"/>
                  <a:pt x="25400" y="25"/>
                </a:cubicBezTo>
                <a:cubicBezTo>
                  <a:pt x="25400" y="39"/>
                  <a:pt x="25389" y="50"/>
                  <a:pt x="25375" y="50"/>
                </a:cubicBezTo>
                <a:lnTo>
                  <a:pt x="25225" y="50"/>
                </a:lnTo>
                <a:cubicBezTo>
                  <a:pt x="25211" y="50"/>
                  <a:pt x="25200" y="39"/>
                  <a:pt x="25200" y="25"/>
                </a:cubicBezTo>
                <a:cubicBezTo>
                  <a:pt x="25200" y="11"/>
                  <a:pt x="25211" y="0"/>
                  <a:pt x="25225" y="0"/>
                </a:cubicBezTo>
                <a:close/>
                <a:moveTo>
                  <a:pt x="25575" y="0"/>
                </a:moveTo>
                <a:lnTo>
                  <a:pt x="25725" y="0"/>
                </a:lnTo>
                <a:cubicBezTo>
                  <a:pt x="25739" y="0"/>
                  <a:pt x="25750" y="11"/>
                  <a:pt x="25750" y="25"/>
                </a:cubicBezTo>
                <a:cubicBezTo>
                  <a:pt x="25750" y="39"/>
                  <a:pt x="25739" y="50"/>
                  <a:pt x="25725" y="50"/>
                </a:cubicBezTo>
                <a:lnTo>
                  <a:pt x="25575" y="50"/>
                </a:lnTo>
                <a:cubicBezTo>
                  <a:pt x="25561" y="50"/>
                  <a:pt x="25550" y="39"/>
                  <a:pt x="25550" y="25"/>
                </a:cubicBezTo>
                <a:cubicBezTo>
                  <a:pt x="25550" y="11"/>
                  <a:pt x="25561" y="0"/>
                  <a:pt x="25575" y="0"/>
                </a:cubicBezTo>
                <a:close/>
                <a:moveTo>
                  <a:pt x="25925" y="0"/>
                </a:moveTo>
                <a:lnTo>
                  <a:pt x="26075" y="0"/>
                </a:lnTo>
                <a:cubicBezTo>
                  <a:pt x="26089" y="0"/>
                  <a:pt x="26100" y="11"/>
                  <a:pt x="26100" y="25"/>
                </a:cubicBezTo>
                <a:cubicBezTo>
                  <a:pt x="26100" y="39"/>
                  <a:pt x="26089" y="50"/>
                  <a:pt x="26075" y="50"/>
                </a:cubicBezTo>
                <a:lnTo>
                  <a:pt x="25925" y="50"/>
                </a:lnTo>
                <a:cubicBezTo>
                  <a:pt x="25911" y="50"/>
                  <a:pt x="25900" y="39"/>
                  <a:pt x="25900" y="25"/>
                </a:cubicBezTo>
                <a:cubicBezTo>
                  <a:pt x="25900" y="11"/>
                  <a:pt x="25911" y="0"/>
                  <a:pt x="25925" y="0"/>
                </a:cubicBezTo>
                <a:close/>
                <a:moveTo>
                  <a:pt x="26275" y="0"/>
                </a:moveTo>
                <a:lnTo>
                  <a:pt x="26425" y="0"/>
                </a:lnTo>
                <a:cubicBezTo>
                  <a:pt x="26439" y="0"/>
                  <a:pt x="26450" y="11"/>
                  <a:pt x="26450" y="25"/>
                </a:cubicBezTo>
                <a:cubicBezTo>
                  <a:pt x="26450" y="39"/>
                  <a:pt x="26439" y="50"/>
                  <a:pt x="26425" y="50"/>
                </a:cubicBezTo>
                <a:lnTo>
                  <a:pt x="26275" y="50"/>
                </a:lnTo>
                <a:cubicBezTo>
                  <a:pt x="26261" y="50"/>
                  <a:pt x="26250" y="39"/>
                  <a:pt x="26250" y="25"/>
                </a:cubicBezTo>
                <a:cubicBezTo>
                  <a:pt x="26250" y="11"/>
                  <a:pt x="26261" y="0"/>
                  <a:pt x="26275" y="0"/>
                </a:cubicBezTo>
                <a:close/>
                <a:moveTo>
                  <a:pt x="26625" y="0"/>
                </a:moveTo>
                <a:lnTo>
                  <a:pt x="26775" y="0"/>
                </a:lnTo>
                <a:cubicBezTo>
                  <a:pt x="26789" y="0"/>
                  <a:pt x="26800" y="11"/>
                  <a:pt x="26800" y="25"/>
                </a:cubicBezTo>
                <a:cubicBezTo>
                  <a:pt x="26800" y="39"/>
                  <a:pt x="26789" y="50"/>
                  <a:pt x="26775" y="50"/>
                </a:cubicBezTo>
                <a:lnTo>
                  <a:pt x="26625" y="50"/>
                </a:lnTo>
                <a:cubicBezTo>
                  <a:pt x="26611" y="50"/>
                  <a:pt x="26600" y="39"/>
                  <a:pt x="26600" y="25"/>
                </a:cubicBezTo>
                <a:cubicBezTo>
                  <a:pt x="26600" y="11"/>
                  <a:pt x="26611" y="0"/>
                  <a:pt x="26625" y="0"/>
                </a:cubicBezTo>
                <a:close/>
                <a:moveTo>
                  <a:pt x="26975" y="0"/>
                </a:moveTo>
                <a:lnTo>
                  <a:pt x="27125" y="0"/>
                </a:lnTo>
                <a:cubicBezTo>
                  <a:pt x="27139" y="0"/>
                  <a:pt x="27150" y="11"/>
                  <a:pt x="27150" y="25"/>
                </a:cubicBezTo>
                <a:cubicBezTo>
                  <a:pt x="27150" y="39"/>
                  <a:pt x="27139" y="50"/>
                  <a:pt x="27125" y="50"/>
                </a:cubicBezTo>
                <a:lnTo>
                  <a:pt x="26975" y="50"/>
                </a:lnTo>
                <a:cubicBezTo>
                  <a:pt x="26961" y="50"/>
                  <a:pt x="26950" y="39"/>
                  <a:pt x="26950" y="25"/>
                </a:cubicBezTo>
                <a:cubicBezTo>
                  <a:pt x="26950" y="11"/>
                  <a:pt x="26961" y="0"/>
                  <a:pt x="26975" y="0"/>
                </a:cubicBezTo>
                <a:close/>
                <a:moveTo>
                  <a:pt x="27325" y="0"/>
                </a:moveTo>
                <a:lnTo>
                  <a:pt x="27475" y="0"/>
                </a:lnTo>
                <a:cubicBezTo>
                  <a:pt x="27489" y="0"/>
                  <a:pt x="27500" y="11"/>
                  <a:pt x="27500" y="25"/>
                </a:cubicBezTo>
                <a:cubicBezTo>
                  <a:pt x="27500" y="39"/>
                  <a:pt x="27489" y="50"/>
                  <a:pt x="27475" y="50"/>
                </a:cubicBezTo>
                <a:lnTo>
                  <a:pt x="27325" y="50"/>
                </a:lnTo>
                <a:cubicBezTo>
                  <a:pt x="27311" y="50"/>
                  <a:pt x="27300" y="39"/>
                  <a:pt x="27300" y="25"/>
                </a:cubicBezTo>
                <a:cubicBezTo>
                  <a:pt x="27300" y="11"/>
                  <a:pt x="27311" y="0"/>
                  <a:pt x="27325" y="0"/>
                </a:cubicBezTo>
                <a:close/>
                <a:moveTo>
                  <a:pt x="27675" y="0"/>
                </a:moveTo>
                <a:lnTo>
                  <a:pt x="27825" y="0"/>
                </a:lnTo>
                <a:cubicBezTo>
                  <a:pt x="27839" y="0"/>
                  <a:pt x="27850" y="11"/>
                  <a:pt x="27850" y="25"/>
                </a:cubicBezTo>
                <a:cubicBezTo>
                  <a:pt x="27850" y="39"/>
                  <a:pt x="27839" y="50"/>
                  <a:pt x="27825" y="50"/>
                </a:cubicBezTo>
                <a:lnTo>
                  <a:pt x="27675" y="50"/>
                </a:lnTo>
                <a:cubicBezTo>
                  <a:pt x="27661" y="50"/>
                  <a:pt x="27650" y="39"/>
                  <a:pt x="27650" y="25"/>
                </a:cubicBezTo>
                <a:cubicBezTo>
                  <a:pt x="27650" y="11"/>
                  <a:pt x="27661" y="0"/>
                  <a:pt x="27675" y="0"/>
                </a:cubicBezTo>
                <a:close/>
                <a:moveTo>
                  <a:pt x="28025" y="0"/>
                </a:moveTo>
                <a:lnTo>
                  <a:pt x="28175" y="0"/>
                </a:lnTo>
                <a:cubicBezTo>
                  <a:pt x="28189" y="0"/>
                  <a:pt x="28200" y="11"/>
                  <a:pt x="28200" y="25"/>
                </a:cubicBezTo>
                <a:cubicBezTo>
                  <a:pt x="28200" y="39"/>
                  <a:pt x="28189" y="50"/>
                  <a:pt x="28175" y="50"/>
                </a:cubicBezTo>
                <a:lnTo>
                  <a:pt x="28025" y="50"/>
                </a:lnTo>
                <a:cubicBezTo>
                  <a:pt x="28011" y="50"/>
                  <a:pt x="28000" y="39"/>
                  <a:pt x="28000" y="25"/>
                </a:cubicBezTo>
                <a:cubicBezTo>
                  <a:pt x="28000" y="11"/>
                  <a:pt x="28011" y="0"/>
                  <a:pt x="28025" y="0"/>
                </a:cubicBezTo>
                <a:close/>
                <a:moveTo>
                  <a:pt x="28375" y="0"/>
                </a:moveTo>
                <a:lnTo>
                  <a:pt x="28525" y="0"/>
                </a:lnTo>
                <a:cubicBezTo>
                  <a:pt x="28539" y="0"/>
                  <a:pt x="28550" y="11"/>
                  <a:pt x="28550" y="25"/>
                </a:cubicBezTo>
                <a:cubicBezTo>
                  <a:pt x="28550" y="39"/>
                  <a:pt x="28539" y="50"/>
                  <a:pt x="28525" y="50"/>
                </a:cubicBezTo>
                <a:lnTo>
                  <a:pt x="28375" y="50"/>
                </a:lnTo>
                <a:cubicBezTo>
                  <a:pt x="28361" y="50"/>
                  <a:pt x="28350" y="39"/>
                  <a:pt x="28350" y="25"/>
                </a:cubicBezTo>
                <a:cubicBezTo>
                  <a:pt x="28350" y="11"/>
                  <a:pt x="28361" y="0"/>
                  <a:pt x="28375" y="0"/>
                </a:cubicBezTo>
                <a:close/>
                <a:moveTo>
                  <a:pt x="28725" y="0"/>
                </a:moveTo>
                <a:lnTo>
                  <a:pt x="28875" y="0"/>
                </a:lnTo>
                <a:cubicBezTo>
                  <a:pt x="28889" y="0"/>
                  <a:pt x="28900" y="11"/>
                  <a:pt x="28900" y="25"/>
                </a:cubicBezTo>
                <a:cubicBezTo>
                  <a:pt x="28900" y="39"/>
                  <a:pt x="28889" y="50"/>
                  <a:pt x="28875" y="50"/>
                </a:cubicBezTo>
                <a:lnTo>
                  <a:pt x="28725" y="50"/>
                </a:lnTo>
                <a:cubicBezTo>
                  <a:pt x="28711" y="50"/>
                  <a:pt x="28700" y="39"/>
                  <a:pt x="28700" y="25"/>
                </a:cubicBezTo>
                <a:cubicBezTo>
                  <a:pt x="28700" y="11"/>
                  <a:pt x="28711" y="0"/>
                  <a:pt x="28725" y="0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817" name="Rectangle 58"/>
          <p:cNvSpPr>
            <a:spLocks noChangeArrowheads="1"/>
          </p:cNvSpPr>
          <p:nvPr/>
        </p:nvSpPr>
        <p:spPr bwMode="auto">
          <a:xfrm>
            <a:off x="9180513" y="1895475"/>
            <a:ext cx="16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fr-FR" altLang="fr-FR" sz="3200"/>
          </a:p>
        </p:txBody>
      </p:sp>
      <p:sp>
        <p:nvSpPr>
          <p:cNvPr id="117818" name="Rectangle 59"/>
          <p:cNvSpPr>
            <a:spLocks noChangeArrowheads="1"/>
          </p:cNvSpPr>
          <p:nvPr/>
        </p:nvSpPr>
        <p:spPr bwMode="auto">
          <a:xfrm>
            <a:off x="9342438" y="2047875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200">
                <a:solidFill>
                  <a:srgbClr val="000000"/>
                </a:solidFill>
              </a:rPr>
              <a:t>n</a:t>
            </a:r>
            <a:endParaRPr lang="fr-FR" altLang="fr-FR" sz="3200"/>
          </a:p>
        </p:txBody>
      </p:sp>
      <p:sp>
        <p:nvSpPr>
          <p:cNvPr id="117819" name="Rectangle 60"/>
          <p:cNvSpPr>
            <a:spLocks noChangeArrowheads="1"/>
          </p:cNvSpPr>
          <p:nvPr/>
        </p:nvSpPr>
        <p:spPr bwMode="auto">
          <a:xfrm>
            <a:off x="7631113" y="2292350"/>
            <a:ext cx="484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n=1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0" name="Rectangle 61"/>
          <p:cNvSpPr>
            <a:spLocks noChangeArrowheads="1"/>
          </p:cNvSpPr>
          <p:nvPr/>
        </p:nvSpPr>
        <p:spPr bwMode="auto">
          <a:xfrm>
            <a:off x="7918450" y="3182938"/>
            <a:ext cx="331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n=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1" name="Rectangle 62"/>
          <p:cNvSpPr>
            <a:spLocks noChangeArrowheads="1"/>
          </p:cNvSpPr>
          <p:nvPr/>
        </p:nvSpPr>
        <p:spPr bwMode="auto">
          <a:xfrm>
            <a:off x="8175625" y="3182938"/>
            <a:ext cx="153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2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2" name="Rectangle 63"/>
          <p:cNvSpPr>
            <a:spLocks noChangeArrowheads="1"/>
          </p:cNvSpPr>
          <p:nvPr/>
        </p:nvSpPr>
        <p:spPr bwMode="auto">
          <a:xfrm>
            <a:off x="8296275" y="318293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3" name="Rectangle 64"/>
          <p:cNvSpPr>
            <a:spLocks noChangeArrowheads="1"/>
          </p:cNvSpPr>
          <p:nvPr/>
        </p:nvSpPr>
        <p:spPr bwMode="auto">
          <a:xfrm>
            <a:off x="7656513" y="3962400"/>
            <a:ext cx="333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n=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4" name="Rectangle 65"/>
          <p:cNvSpPr>
            <a:spLocks noChangeArrowheads="1"/>
          </p:cNvSpPr>
          <p:nvPr/>
        </p:nvSpPr>
        <p:spPr bwMode="auto">
          <a:xfrm>
            <a:off x="7912100" y="3962400"/>
            <a:ext cx="1539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3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5" name="Rectangle 66"/>
          <p:cNvSpPr>
            <a:spLocks noChangeArrowheads="1"/>
          </p:cNvSpPr>
          <p:nvPr/>
        </p:nvSpPr>
        <p:spPr bwMode="auto">
          <a:xfrm>
            <a:off x="8032750" y="3962400"/>
            <a:ext cx="777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6" name="Rectangle 67"/>
          <p:cNvSpPr>
            <a:spLocks noChangeArrowheads="1"/>
          </p:cNvSpPr>
          <p:nvPr/>
        </p:nvSpPr>
        <p:spPr bwMode="auto">
          <a:xfrm>
            <a:off x="8266113" y="4919663"/>
            <a:ext cx="33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n=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7" name="Rectangle 68"/>
          <p:cNvSpPr>
            <a:spLocks noChangeArrowheads="1"/>
          </p:cNvSpPr>
          <p:nvPr/>
        </p:nvSpPr>
        <p:spPr bwMode="auto">
          <a:xfrm>
            <a:off x="8523288" y="49196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4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8" name="Rectangle 69"/>
          <p:cNvSpPr>
            <a:spLocks noChangeArrowheads="1"/>
          </p:cNvSpPr>
          <p:nvPr/>
        </p:nvSpPr>
        <p:spPr bwMode="auto">
          <a:xfrm>
            <a:off x="8642350" y="4919663"/>
            <a:ext cx="7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bg2"/>
                </a:solidFill>
              </a:rPr>
              <a:t> </a:t>
            </a:r>
            <a:endParaRPr lang="fr-FR" altLang="fr-FR" sz="2800">
              <a:solidFill>
                <a:schemeClr val="bg2"/>
              </a:solidFill>
            </a:endParaRPr>
          </a:p>
        </p:txBody>
      </p:sp>
      <p:sp>
        <p:nvSpPr>
          <p:cNvPr id="117829" name="Freeform 70"/>
          <p:cNvSpPr>
            <a:spLocks noEditPoints="1"/>
          </p:cNvSpPr>
          <p:nvPr/>
        </p:nvSpPr>
        <p:spPr bwMode="auto">
          <a:xfrm>
            <a:off x="2378075" y="2749550"/>
            <a:ext cx="6632575" cy="9525"/>
          </a:xfrm>
          <a:custGeom>
            <a:avLst/>
            <a:gdLst>
              <a:gd name="T0" fmla="*/ 126225 w 28900"/>
              <a:gd name="T1" fmla="*/ 4763 h 50"/>
              <a:gd name="T2" fmla="*/ 160651 w 28900"/>
              <a:gd name="T3" fmla="*/ 4763 h 50"/>
              <a:gd name="T4" fmla="*/ 361464 w 28900"/>
              <a:gd name="T5" fmla="*/ 0 h 50"/>
              <a:gd name="T6" fmla="*/ 407364 w 28900"/>
              <a:gd name="T7" fmla="*/ 9525 h 50"/>
              <a:gd name="T8" fmla="*/ 568015 w 28900"/>
              <a:gd name="T9" fmla="*/ 0 h 50"/>
              <a:gd name="T10" fmla="*/ 682765 w 28900"/>
              <a:gd name="T11" fmla="*/ 9525 h 50"/>
              <a:gd name="T12" fmla="*/ 728665 w 28900"/>
              <a:gd name="T13" fmla="*/ 0 h 50"/>
              <a:gd name="T14" fmla="*/ 929479 w 28900"/>
              <a:gd name="T15" fmla="*/ 4763 h 50"/>
              <a:gd name="T16" fmla="*/ 963904 w 28900"/>
              <a:gd name="T17" fmla="*/ 4763 h 50"/>
              <a:gd name="T18" fmla="*/ 1164717 w 28900"/>
              <a:gd name="T19" fmla="*/ 0 h 50"/>
              <a:gd name="T20" fmla="*/ 1210617 w 28900"/>
              <a:gd name="T21" fmla="*/ 9525 h 50"/>
              <a:gd name="T22" fmla="*/ 1371268 w 28900"/>
              <a:gd name="T23" fmla="*/ 0 h 50"/>
              <a:gd name="T24" fmla="*/ 1486018 w 28900"/>
              <a:gd name="T25" fmla="*/ 9525 h 50"/>
              <a:gd name="T26" fmla="*/ 1531918 w 28900"/>
              <a:gd name="T27" fmla="*/ 0 h 50"/>
              <a:gd name="T28" fmla="*/ 1732732 w 28900"/>
              <a:gd name="T29" fmla="*/ 4763 h 50"/>
              <a:gd name="T30" fmla="*/ 1767157 w 28900"/>
              <a:gd name="T31" fmla="*/ 4763 h 50"/>
              <a:gd name="T32" fmla="*/ 1967970 w 28900"/>
              <a:gd name="T33" fmla="*/ 0 h 50"/>
              <a:gd name="T34" fmla="*/ 2013870 w 28900"/>
              <a:gd name="T35" fmla="*/ 9525 h 50"/>
              <a:gd name="T36" fmla="*/ 2174521 w 28900"/>
              <a:gd name="T37" fmla="*/ 0 h 50"/>
              <a:gd name="T38" fmla="*/ 2289271 w 28900"/>
              <a:gd name="T39" fmla="*/ 9525 h 50"/>
              <a:gd name="T40" fmla="*/ 2335171 w 28900"/>
              <a:gd name="T41" fmla="*/ 0 h 50"/>
              <a:gd name="T42" fmla="*/ 2535985 w 28900"/>
              <a:gd name="T43" fmla="*/ 4763 h 50"/>
              <a:gd name="T44" fmla="*/ 2570410 w 28900"/>
              <a:gd name="T45" fmla="*/ 4763 h 50"/>
              <a:gd name="T46" fmla="*/ 2771223 w 28900"/>
              <a:gd name="T47" fmla="*/ 0 h 50"/>
              <a:gd name="T48" fmla="*/ 2817123 w 28900"/>
              <a:gd name="T49" fmla="*/ 9525 h 50"/>
              <a:gd name="T50" fmla="*/ 2977774 w 28900"/>
              <a:gd name="T51" fmla="*/ 0 h 50"/>
              <a:gd name="T52" fmla="*/ 3092524 w 28900"/>
              <a:gd name="T53" fmla="*/ 9525 h 50"/>
              <a:gd name="T54" fmla="*/ 3138424 w 28900"/>
              <a:gd name="T55" fmla="*/ 0 h 50"/>
              <a:gd name="T56" fmla="*/ 3339238 w 28900"/>
              <a:gd name="T57" fmla="*/ 4763 h 50"/>
              <a:gd name="T58" fmla="*/ 3373663 w 28900"/>
              <a:gd name="T59" fmla="*/ 4763 h 50"/>
              <a:gd name="T60" fmla="*/ 3574476 w 28900"/>
              <a:gd name="T61" fmla="*/ 0 h 50"/>
              <a:gd name="T62" fmla="*/ 3620376 w 28900"/>
              <a:gd name="T63" fmla="*/ 9525 h 50"/>
              <a:gd name="T64" fmla="*/ 3781027 w 28900"/>
              <a:gd name="T65" fmla="*/ 0 h 50"/>
              <a:gd name="T66" fmla="*/ 3895777 w 28900"/>
              <a:gd name="T67" fmla="*/ 9525 h 50"/>
              <a:gd name="T68" fmla="*/ 3941677 w 28900"/>
              <a:gd name="T69" fmla="*/ 0 h 50"/>
              <a:gd name="T70" fmla="*/ 4142491 w 28900"/>
              <a:gd name="T71" fmla="*/ 4763 h 50"/>
              <a:gd name="T72" fmla="*/ 4176916 w 28900"/>
              <a:gd name="T73" fmla="*/ 4763 h 50"/>
              <a:gd name="T74" fmla="*/ 4377729 w 28900"/>
              <a:gd name="T75" fmla="*/ 0 h 50"/>
              <a:gd name="T76" fmla="*/ 4423629 w 28900"/>
              <a:gd name="T77" fmla="*/ 9525 h 50"/>
              <a:gd name="T78" fmla="*/ 4584280 w 28900"/>
              <a:gd name="T79" fmla="*/ 0 h 50"/>
              <a:gd name="T80" fmla="*/ 4699030 w 28900"/>
              <a:gd name="T81" fmla="*/ 9525 h 50"/>
              <a:gd name="T82" fmla="*/ 4744930 w 28900"/>
              <a:gd name="T83" fmla="*/ 0 h 50"/>
              <a:gd name="T84" fmla="*/ 4945744 w 28900"/>
              <a:gd name="T85" fmla="*/ 4763 h 50"/>
              <a:gd name="T86" fmla="*/ 4980169 w 28900"/>
              <a:gd name="T87" fmla="*/ 4763 h 50"/>
              <a:gd name="T88" fmla="*/ 5180982 w 28900"/>
              <a:gd name="T89" fmla="*/ 0 h 50"/>
              <a:gd name="T90" fmla="*/ 5226882 w 28900"/>
              <a:gd name="T91" fmla="*/ 9525 h 50"/>
              <a:gd name="T92" fmla="*/ 5387533 w 28900"/>
              <a:gd name="T93" fmla="*/ 0 h 50"/>
              <a:gd name="T94" fmla="*/ 5502283 w 28900"/>
              <a:gd name="T95" fmla="*/ 9525 h 50"/>
              <a:gd name="T96" fmla="*/ 5548183 w 28900"/>
              <a:gd name="T97" fmla="*/ 0 h 50"/>
              <a:gd name="T98" fmla="*/ 5748997 w 28900"/>
              <a:gd name="T99" fmla="*/ 4763 h 50"/>
              <a:gd name="T100" fmla="*/ 5783422 w 28900"/>
              <a:gd name="T101" fmla="*/ 4763 h 50"/>
              <a:gd name="T102" fmla="*/ 5984235 w 28900"/>
              <a:gd name="T103" fmla="*/ 0 h 50"/>
              <a:gd name="T104" fmla="*/ 6030135 w 28900"/>
              <a:gd name="T105" fmla="*/ 9525 h 50"/>
              <a:gd name="T106" fmla="*/ 6190786 w 28900"/>
              <a:gd name="T107" fmla="*/ 0 h 50"/>
              <a:gd name="T108" fmla="*/ 6305536 w 28900"/>
              <a:gd name="T109" fmla="*/ 9525 h 50"/>
              <a:gd name="T110" fmla="*/ 6351436 w 28900"/>
              <a:gd name="T111" fmla="*/ 0 h 50"/>
              <a:gd name="T112" fmla="*/ 6552250 w 28900"/>
              <a:gd name="T113" fmla="*/ 4763 h 50"/>
              <a:gd name="T114" fmla="*/ 6586675 w 28900"/>
              <a:gd name="T115" fmla="*/ 4763 h 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90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2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2"/>
                  <a:pt x="11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2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2"/>
                  <a:pt x="361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2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2"/>
                  <a:pt x="711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2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2"/>
                  <a:pt x="1061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2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2"/>
                  <a:pt x="1411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2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2"/>
                  <a:pt x="1761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2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2"/>
                  <a:pt x="2111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2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2"/>
                  <a:pt x="2461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2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2"/>
                  <a:pt x="2811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2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2"/>
                  <a:pt x="3161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2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2"/>
                  <a:pt x="3511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2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2"/>
                  <a:pt x="3861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2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2"/>
                  <a:pt x="4211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2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2"/>
                  <a:pt x="4561" y="0"/>
                  <a:pt x="4575" y="0"/>
                </a:cubicBezTo>
                <a:close/>
                <a:moveTo>
                  <a:pt x="4925" y="0"/>
                </a:moveTo>
                <a:lnTo>
                  <a:pt x="5075" y="0"/>
                </a:lnTo>
                <a:cubicBezTo>
                  <a:pt x="5089" y="0"/>
                  <a:pt x="5100" y="12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2"/>
                  <a:pt x="4911" y="0"/>
                  <a:pt x="4925" y="0"/>
                </a:cubicBezTo>
                <a:close/>
                <a:moveTo>
                  <a:pt x="5275" y="0"/>
                </a:moveTo>
                <a:lnTo>
                  <a:pt x="5425" y="0"/>
                </a:lnTo>
                <a:cubicBezTo>
                  <a:pt x="5439" y="0"/>
                  <a:pt x="5450" y="12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2"/>
                  <a:pt x="5261" y="0"/>
                  <a:pt x="5275" y="0"/>
                </a:cubicBezTo>
                <a:close/>
                <a:moveTo>
                  <a:pt x="5625" y="0"/>
                </a:moveTo>
                <a:lnTo>
                  <a:pt x="5775" y="0"/>
                </a:lnTo>
                <a:cubicBezTo>
                  <a:pt x="5789" y="0"/>
                  <a:pt x="5800" y="12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2"/>
                  <a:pt x="5611" y="0"/>
                  <a:pt x="5625" y="0"/>
                </a:cubicBezTo>
                <a:close/>
                <a:moveTo>
                  <a:pt x="5975" y="0"/>
                </a:moveTo>
                <a:lnTo>
                  <a:pt x="6125" y="0"/>
                </a:lnTo>
                <a:cubicBezTo>
                  <a:pt x="6139" y="0"/>
                  <a:pt x="6150" y="12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2"/>
                  <a:pt x="5961" y="0"/>
                  <a:pt x="5975" y="0"/>
                </a:cubicBezTo>
                <a:close/>
                <a:moveTo>
                  <a:pt x="6325" y="0"/>
                </a:moveTo>
                <a:lnTo>
                  <a:pt x="6475" y="0"/>
                </a:lnTo>
                <a:cubicBezTo>
                  <a:pt x="6489" y="0"/>
                  <a:pt x="6500" y="12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2"/>
                  <a:pt x="6311" y="0"/>
                  <a:pt x="6325" y="0"/>
                </a:cubicBezTo>
                <a:close/>
                <a:moveTo>
                  <a:pt x="6675" y="0"/>
                </a:moveTo>
                <a:lnTo>
                  <a:pt x="6825" y="0"/>
                </a:lnTo>
                <a:cubicBezTo>
                  <a:pt x="6839" y="0"/>
                  <a:pt x="6850" y="12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2"/>
                  <a:pt x="6661" y="0"/>
                  <a:pt x="6675" y="0"/>
                </a:cubicBezTo>
                <a:close/>
                <a:moveTo>
                  <a:pt x="7025" y="0"/>
                </a:moveTo>
                <a:lnTo>
                  <a:pt x="7175" y="0"/>
                </a:lnTo>
                <a:cubicBezTo>
                  <a:pt x="7189" y="0"/>
                  <a:pt x="7200" y="12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2"/>
                  <a:pt x="7011" y="0"/>
                  <a:pt x="7025" y="0"/>
                </a:cubicBezTo>
                <a:close/>
                <a:moveTo>
                  <a:pt x="7375" y="0"/>
                </a:moveTo>
                <a:lnTo>
                  <a:pt x="7525" y="0"/>
                </a:lnTo>
                <a:cubicBezTo>
                  <a:pt x="7539" y="0"/>
                  <a:pt x="7550" y="12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2"/>
                  <a:pt x="7361" y="0"/>
                  <a:pt x="7375" y="0"/>
                </a:cubicBezTo>
                <a:close/>
                <a:moveTo>
                  <a:pt x="7725" y="0"/>
                </a:moveTo>
                <a:lnTo>
                  <a:pt x="7875" y="0"/>
                </a:lnTo>
                <a:cubicBezTo>
                  <a:pt x="7889" y="0"/>
                  <a:pt x="7900" y="12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2"/>
                  <a:pt x="7711" y="0"/>
                  <a:pt x="7725" y="0"/>
                </a:cubicBezTo>
                <a:close/>
                <a:moveTo>
                  <a:pt x="8075" y="0"/>
                </a:moveTo>
                <a:lnTo>
                  <a:pt x="8225" y="0"/>
                </a:lnTo>
                <a:cubicBezTo>
                  <a:pt x="8239" y="0"/>
                  <a:pt x="8250" y="12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2"/>
                  <a:pt x="8061" y="0"/>
                  <a:pt x="8075" y="0"/>
                </a:cubicBezTo>
                <a:close/>
                <a:moveTo>
                  <a:pt x="8425" y="0"/>
                </a:moveTo>
                <a:lnTo>
                  <a:pt x="8575" y="0"/>
                </a:lnTo>
                <a:cubicBezTo>
                  <a:pt x="8589" y="0"/>
                  <a:pt x="8600" y="12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2"/>
                  <a:pt x="8411" y="0"/>
                  <a:pt x="8425" y="0"/>
                </a:cubicBezTo>
                <a:close/>
                <a:moveTo>
                  <a:pt x="8775" y="0"/>
                </a:moveTo>
                <a:lnTo>
                  <a:pt x="8925" y="0"/>
                </a:lnTo>
                <a:cubicBezTo>
                  <a:pt x="8939" y="0"/>
                  <a:pt x="8950" y="12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2"/>
                  <a:pt x="8761" y="0"/>
                  <a:pt x="8775" y="0"/>
                </a:cubicBezTo>
                <a:close/>
                <a:moveTo>
                  <a:pt x="9125" y="0"/>
                </a:moveTo>
                <a:lnTo>
                  <a:pt x="9275" y="0"/>
                </a:lnTo>
                <a:cubicBezTo>
                  <a:pt x="9289" y="0"/>
                  <a:pt x="9300" y="12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2"/>
                  <a:pt x="9111" y="0"/>
                  <a:pt x="9125" y="0"/>
                </a:cubicBezTo>
                <a:close/>
                <a:moveTo>
                  <a:pt x="9475" y="0"/>
                </a:moveTo>
                <a:lnTo>
                  <a:pt x="9625" y="0"/>
                </a:lnTo>
                <a:cubicBezTo>
                  <a:pt x="9639" y="0"/>
                  <a:pt x="9650" y="12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2"/>
                  <a:pt x="9461" y="0"/>
                  <a:pt x="9475" y="0"/>
                </a:cubicBezTo>
                <a:close/>
                <a:moveTo>
                  <a:pt x="9825" y="0"/>
                </a:moveTo>
                <a:lnTo>
                  <a:pt x="9975" y="0"/>
                </a:lnTo>
                <a:cubicBezTo>
                  <a:pt x="9989" y="0"/>
                  <a:pt x="10000" y="12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2"/>
                  <a:pt x="9811" y="0"/>
                  <a:pt x="9825" y="0"/>
                </a:cubicBezTo>
                <a:close/>
                <a:moveTo>
                  <a:pt x="10175" y="0"/>
                </a:moveTo>
                <a:lnTo>
                  <a:pt x="10325" y="0"/>
                </a:lnTo>
                <a:cubicBezTo>
                  <a:pt x="10339" y="0"/>
                  <a:pt x="10350" y="12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2"/>
                  <a:pt x="10161" y="0"/>
                  <a:pt x="10175" y="0"/>
                </a:cubicBezTo>
                <a:close/>
                <a:moveTo>
                  <a:pt x="10525" y="0"/>
                </a:moveTo>
                <a:lnTo>
                  <a:pt x="10675" y="0"/>
                </a:lnTo>
                <a:cubicBezTo>
                  <a:pt x="10689" y="0"/>
                  <a:pt x="10700" y="12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2"/>
                  <a:pt x="10511" y="0"/>
                  <a:pt x="10525" y="0"/>
                </a:cubicBezTo>
                <a:close/>
                <a:moveTo>
                  <a:pt x="10875" y="0"/>
                </a:moveTo>
                <a:lnTo>
                  <a:pt x="11025" y="0"/>
                </a:lnTo>
                <a:cubicBezTo>
                  <a:pt x="11039" y="0"/>
                  <a:pt x="11050" y="12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2"/>
                  <a:pt x="10861" y="0"/>
                  <a:pt x="10875" y="0"/>
                </a:cubicBezTo>
                <a:close/>
                <a:moveTo>
                  <a:pt x="11225" y="0"/>
                </a:moveTo>
                <a:lnTo>
                  <a:pt x="11375" y="0"/>
                </a:lnTo>
                <a:cubicBezTo>
                  <a:pt x="11389" y="0"/>
                  <a:pt x="11400" y="12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2"/>
                  <a:pt x="11211" y="0"/>
                  <a:pt x="11225" y="0"/>
                </a:cubicBezTo>
                <a:close/>
                <a:moveTo>
                  <a:pt x="11575" y="0"/>
                </a:moveTo>
                <a:lnTo>
                  <a:pt x="11725" y="0"/>
                </a:lnTo>
                <a:cubicBezTo>
                  <a:pt x="11739" y="0"/>
                  <a:pt x="11750" y="12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2"/>
                  <a:pt x="11561" y="0"/>
                  <a:pt x="11575" y="0"/>
                </a:cubicBezTo>
                <a:close/>
                <a:moveTo>
                  <a:pt x="11925" y="0"/>
                </a:moveTo>
                <a:lnTo>
                  <a:pt x="12075" y="0"/>
                </a:lnTo>
                <a:cubicBezTo>
                  <a:pt x="12089" y="0"/>
                  <a:pt x="12100" y="12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2"/>
                  <a:pt x="11911" y="0"/>
                  <a:pt x="11925" y="0"/>
                </a:cubicBezTo>
                <a:close/>
                <a:moveTo>
                  <a:pt x="12275" y="0"/>
                </a:moveTo>
                <a:lnTo>
                  <a:pt x="12425" y="0"/>
                </a:lnTo>
                <a:cubicBezTo>
                  <a:pt x="12439" y="0"/>
                  <a:pt x="12450" y="12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2"/>
                  <a:pt x="12261" y="0"/>
                  <a:pt x="12275" y="0"/>
                </a:cubicBezTo>
                <a:close/>
                <a:moveTo>
                  <a:pt x="12625" y="0"/>
                </a:moveTo>
                <a:lnTo>
                  <a:pt x="12775" y="0"/>
                </a:lnTo>
                <a:cubicBezTo>
                  <a:pt x="12789" y="0"/>
                  <a:pt x="12800" y="12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2"/>
                  <a:pt x="12611" y="0"/>
                  <a:pt x="12625" y="0"/>
                </a:cubicBezTo>
                <a:close/>
                <a:moveTo>
                  <a:pt x="12975" y="0"/>
                </a:moveTo>
                <a:lnTo>
                  <a:pt x="13125" y="0"/>
                </a:lnTo>
                <a:cubicBezTo>
                  <a:pt x="13139" y="0"/>
                  <a:pt x="13150" y="12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2"/>
                  <a:pt x="12961" y="0"/>
                  <a:pt x="12975" y="0"/>
                </a:cubicBezTo>
                <a:close/>
                <a:moveTo>
                  <a:pt x="13325" y="0"/>
                </a:moveTo>
                <a:lnTo>
                  <a:pt x="13475" y="0"/>
                </a:lnTo>
                <a:cubicBezTo>
                  <a:pt x="13489" y="0"/>
                  <a:pt x="13500" y="12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2"/>
                  <a:pt x="13311" y="0"/>
                  <a:pt x="13325" y="0"/>
                </a:cubicBezTo>
                <a:close/>
                <a:moveTo>
                  <a:pt x="13675" y="0"/>
                </a:moveTo>
                <a:lnTo>
                  <a:pt x="13825" y="0"/>
                </a:lnTo>
                <a:cubicBezTo>
                  <a:pt x="13839" y="0"/>
                  <a:pt x="13850" y="12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2"/>
                  <a:pt x="13661" y="0"/>
                  <a:pt x="13675" y="0"/>
                </a:cubicBezTo>
                <a:close/>
                <a:moveTo>
                  <a:pt x="14025" y="0"/>
                </a:moveTo>
                <a:lnTo>
                  <a:pt x="14175" y="0"/>
                </a:lnTo>
                <a:cubicBezTo>
                  <a:pt x="14189" y="0"/>
                  <a:pt x="14200" y="12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2"/>
                  <a:pt x="14011" y="0"/>
                  <a:pt x="14025" y="0"/>
                </a:cubicBezTo>
                <a:close/>
                <a:moveTo>
                  <a:pt x="14375" y="0"/>
                </a:moveTo>
                <a:lnTo>
                  <a:pt x="14525" y="0"/>
                </a:lnTo>
                <a:cubicBezTo>
                  <a:pt x="14539" y="0"/>
                  <a:pt x="14550" y="12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2"/>
                  <a:pt x="14361" y="0"/>
                  <a:pt x="14375" y="0"/>
                </a:cubicBezTo>
                <a:close/>
                <a:moveTo>
                  <a:pt x="14725" y="0"/>
                </a:moveTo>
                <a:lnTo>
                  <a:pt x="14875" y="0"/>
                </a:lnTo>
                <a:cubicBezTo>
                  <a:pt x="14889" y="0"/>
                  <a:pt x="14900" y="12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2"/>
                  <a:pt x="14711" y="0"/>
                  <a:pt x="14725" y="0"/>
                </a:cubicBezTo>
                <a:close/>
                <a:moveTo>
                  <a:pt x="15075" y="0"/>
                </a:moveTo>
                <a:lnTo>
                  <a:pt x="15225" y="0"/>
                </a:lnTo>
                <a:cubicBezTo>
                  <a:pt x="15239" y="0"/>
                  <a:pt x="15250" y="12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2"/>
                  <a:pt x="15061" y="0"/>
                  <a:pt x="15075" y="0"/>
                </a:cubicBezTo>
                <a:close/>
                <a:moveTo>
                  <a:pt x="15425" y="0"/>
                </a:moveTo>
                <a:lnTo>
                  <a:pt x="15575" y="0"/>
                </a:lnTo>
                <a:cubicBezTo>
                  <a:pt x="15589" y="0"/>
                  <a:pt x="15600" y="12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2"/>
                  <a:pt x="15411" y="0"/>
                  <a:pt x="15425" y="0"/>
                </a:cubicBezTo>
                <a:close/>
                <a:moveTo>
                  <a:pt x="15775" y="0"/>
                </a:moveTo>
                <a:lnTo>
                  <a:pt x="15925" y="0"/>
                </a:lnTo>
                <a:cubicBezTo>
                  <a:pt x="15939" y="0"/>
                  <a:pt x="15950" y="12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2"/>
                  <a:pt x="15761" y="0"/>
                  <a:pt x="15775" y="0"/>
                </a:cubicBezTo>
                <a:close/>
                <a:moveTo>
                  <a:pt x="16125" y="0"/>
                </a:moveTo>
                <a:lnTo>
                  <a:pt x="16275" y="0"/>
                </a:lnTo>
                <a:cubicBezTo>
                  <a:pt x="16289" y="0"/>
                  <a:pt x="16300" y="12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2"/>
                  <a:pt x="16111" y="0"/>
                  <a:pt x="16125" y="0"/>
                </a:cubicBezTo>
                <a:close/>
                <a:moveTo>
                  <a:pt x="16475" y="0"/>
                </a:moveTo>
                <a:lnTo>
                  <a:pt x="16625" y="0"/>
                </a:lnTo>
                <a:cubicBezTo>
                  <a:pt x="16639" y="0"/>
                  <a:pt x="16650" y="12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2"/>
                  <a:pt x="16461" y="0"/>
                  <a:pt x="16475" y="0"/>
                </a:cubicBezTo>
                <a:close/>
                <a:moveTo>
                  <a:pt x="16825" y="0"/>
                </a:moveTo>
                <a:lnTo>
                  <a:pt x="16975" y="0"/>
                </a:lnTo>
                <a:cubicBezTo>
                  <a:pt x="16989" y="0"/>
                  <a:pt x="17000" y="12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2"/>
                  <a:pt x="16811" y="0"/>
                  <a:pt x="16825" y="0"/>
                </a:cubicBezTo>
                <a:close/>
                <a:moveTo>
                  <a:pt x="17175" y="0"/>
                </a:moveTo>
                <a:lnTo>
                  <a:pt x="17325" y="0"/>
                </a:lnTo>
                <a:cubicBezTo>
                  <a:pt x="17339" y="0"/>
                  <a:pt x="17350" y="12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2"/>
                  <a:pt x="17161" y="0"/>
                  <a:pt x="17175" y="0"/>
                </a:cubicBezTo>
                <a:close/>
                <a:moveTo>
                  <a:pt x="17525" y="0"/>
                </a:moveTo>
                <a:lnTo>
                  <a:pt x="17675" y="0"/>
                </a:lnTo>
                <a:cubicBezTo>
                  <a:pt x="17689" y="0"/>
                  <a:pt x="17700" y="12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2"/>
                  <a:pt x="17511" y="0"/>
                  <a:pt x="17525" y="0"/>
                </a:cubicBezTo>
                <a:close/>
                <a:moveTo>
                  <a:pt x="17875" y="0"/>
                </a:moveTo>
                <a:lnTo>
                  <a:pt x="18025" y="0"/>
                </a:lnTo>
                <a:cubicBezTo>
                  <a:pt x="18039" y="0"/>
                  <a:pt x="18050" y="12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2"/>
                  <a:pt x="17861" y="0"/>
                  <a:pt x="17875" y="0"/>
                </a:cubicBezTo>
                <a:close/>
                <a:moveTo>
                  <a:pt x="18225" y="0"/>
                </a:moveTo>
                <a:lnTo>
                  <a:pt x="18375" y="0"/>
                </a:lnTo>
                <a:cubicBezTo>
                  <a:pt x="18389" y="0"/>
                  <a:pt x="18400" y="12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2"/>
                  <a:pt x="18211" y="0"/>
                  <a:pt x="18225" y="0"/>
                </a:cubicBezTo>
                <a:close/>
                <a:moveTo>
                  <a:pt x="18575" y="0"/>
                </a:moveTo>
                <a:lnTo>
                  <a:pt x="18725" y="0"/>
                </a:lnTo>
                <a:cubicBezTo>
                  <a:pt x="18739" y="0"/>
                  <a:pt x="18750" y="12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2"/>
                  <a:pt x="18561" y="0"/>
                  <a:pt x="18575" y="0"/>
                </a:cubicBezTo>
                <a:close/>
                <a:moveTo>
                  <a:pt x="18925" y="0"/>
                </a:moveTo>
                <a:lnTo>
                  <a:pt x="19075" y="0"/>
                </a:lnTo>
                <a:cubicBezTo>
                  <a:pt x="19089" y="0"/>
                  <a:pt x="19100" y="12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2"/>
                  <a:pt x="18911" y="0"/>
                  <a:pt x="18925" y="0"/>
                </a:cubicBezTo>
                <a:close/>
                <a:moveTo>
                  <a:pt x="19275" y="0"/>
                </a:moveTo>
                <a:lnTo>
                  <a:pt x="19425" y="0"/>
                </a:lnTo>
                <a:cubicBezTo>
                  <a:pt x="19439" y="0"/>
                  <a:pt x="19450" y="12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2"/>
                  <a:pt x="19261" y="0"/>
                  <a:pt x="19275" y="0"/>
                </a:cubicBezTo>
                <a:close/>
                <a:moveTo>
                  <a:pt x="19625" y="0"/>
                </a:moveTo>
                <a:lnTo>
                  <a:pt x="19775" y="0"/>
                </a:lnTo>
                <a:cubicBezTo>
                  <a:pt x="19789" y="0"/>
                  <a:pt x="19800" y="12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2"/>
                  <a:pt x="19611" y="0"/>
                  <a:pt x="19625" y="0"/>
                </a:cubicBezTo>
                <a:close/>
                <a:moveTo>
                  <a:pt x="19975" y="0"/>
                </a:moveTo>
                <a:lnTo>
                  <a:pt x="20125" y="0"/>
                </a:lnTo>
                <a:cubicBezTo>
                  <a:pt x="20139" y="0"/>
                  <a:pt x="20150" y="12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2"/>
                  <a:pt x="19961" y="0"/>
                  <a:pt x="19975" y="0"/>
                </a:cubicBezTo>
                <a:close/>
                <a:moveTo>
                  <a:pt x="20325" y="0"/>
                </a:moveTo>
                <a:lnTo>
                  <a:pt x="20475" y="0"/>
                </a:lnTo>
                <a:cubicBezTo>
                  <a:pt x="20489" y="0"/>
                  <a:pt x="20500" y="12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2"/>
                  <a:pt x="20311" y="0"/>
                  <a:pt x="20325" y="0"/>
                </a:cubicBezTo>
                <a:close/>
                <a:moveTo>
                  <a:pt x="20675" y="0"/>
                </a:moveTo>
                <a:lnTo>
                  <a:pt x="20825" y="0"/>
                </a:lnTo>
                <a:cubicBezTo>
                  <a:pt x="20839" y="0"/>
                  <a:pt x="20850" y="12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2"/>
                  <a:pt x="20661" y="0"/>
                  <a:pt x="20675" y="0"/>
                </a:cubicBezTo>
                <a:close/>
                <a:moveTo>
                  <a:pt x="21025" y="0"/>
                </a:moveTo>
                <a:lnTo>
                  <a:pt x="21175" y="0"/>
                </a:lnTo>
                <a:cubicBezTo>
                  <a:pt x="21189" y="0"/>
                  <a:pt x="21200" y="12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2"/>
                  <a:pt x="21011" y="0"/>
                  <a:pt x="21025" y="0"/>
                </a:cubicBezTo>
                <a:close/>
                <a:moveTo>
                  <a:pt x="21375" y="0"/>
                </a:moveTo>
                <a:lnTo>
                  <a:pt x="21525" y="0"/>
                </a:lnTo>
                <a:cubicBezTo>
                  <a:pt x="21539" y="0"/>
                  <a:pt x="21550" y="12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2"/>
                  <a:pt x="21361" y="0"/>
                  <a:pt x="21375" y="0"/>
                </a:cubicBezTo>
                <a:close/>
                <a:moveTo>
                  <a:pt x="21725" y="0"/>
                </a:moveTo>
                <a:lnTo>
                  <a:pt x="21875" y="0"/>
                </a:lnTo>
                <a:cubicBezTo>
                  <a:pt x="21889" y="0"/>
                  <a:pt x="21900" y="12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2"/>
                  <a:pt x="21711" y="0"/>
                  <a:pt x="21725" y="0"/>
                </a:cubicBezTo>
                <a:close/>
                <a:moveTo>
                  <a:pt x="22075" y="0"/>
                </a:moveTo>
                <a:lnTo>
                  <a:pt x="22225" y="0"/>
                </a:lnTo>
                <a:cubicBezTo>
                  <a:pt x="22239" y="0"/>
                  <a:pt x="22250" y="12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2"/>
                  <a:pt x="22061" y="0"/>
                  <a:pt x="22075" y="0"/>
                </a:cubicBezTo>
                <a:close/>
                <a:moveTo>
                  <a:pt x="22425" y="0"/>
                </a:moveTo>
                <a:lnTo>
                  <a:pt x="22575" y="0"/>
                </a:lnTo>
                <a:cubicBezTo>
                  <a:pt x="22589" y="0"/>
                  <a:pt x="22600" y="12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2"/>
                  <a:pt x="22411" y="0"/>
                  <a:pt x="22425" y="0"/>
                </a:cubicBezTo>
                <a:close/>
                <a:moveTo>
                  <a:pt x="22775" y="0"/>
                </a:moveTo>
                <a:lnTo>
                  <a:pt x="22925" y="0"/>
                </a:lnTo>
                <a:cubicBezTo>
                  <a:pt x="22939" y="0"/>
                  <a:pt x="22950" y="12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2"/>
                  <a:pt x="22761" y="0"/>
                  <a:pt x="22775" y="0"/>
                </a:cubicBezTo>
                <a:close/>
                <a:moveTo>
                  <a:pt x="23125" y="0"/>
                </a:moveTo>
                <a:lnTo>
                  <a:pt x="23275" y="0"/>
                </a:lnTo>
                <a:cubicBezTo>
                  <a:pt x="23289" y="0"/>
                  <a:pt x="23300" y="12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2"/>
                  <a:pt x="23111" y="0"/>
                  <a:pt x="23125" y="0"/>
                </a:cubicBezTo>
                <a:close/>
                <a:moveTo>
                  <a:pt x="23475" y="0"/>
                </a:moveTo>
                <a:lnTo>
                  <a:pt x="23625" y="0"/>
                </a:lnTo>
                <a:cubicBezTo>
                  <a:pt x="23639" y="0"/>
                  <a:pt x="23650" y="12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2"/>
                  <a:pt x="23461" y="0"/>
                  <a:pt x="23475" y="0"/>
                </a:cubicBezTo>
                <a:close/>
                <a:moveTo>
                  <a:pt x="23825" y="0"/>
                </a:moveTo>
                <a:lnTo>
                  <a:pt x="23975" y="0"/>
                </a:lnTo>
                <a:cubicBezTo>
                  <a:pt x="23989" y="0"/>
                  <a:pt x="24000" y="12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2"/>
                  <a:pt x="23811" y="0"/>
                  <a:pt x="23825" y="0"/>
                </a:cubicBezTo>
                <a:close/>
                <a:moveTo>
                  <a:pt x="24175" y="0"/>
                </a:moveTo>
                <a:lnTo>
                  <a:pt x="24325" y="0"/>
                </a:lnTo>
                <a:cubicBezTo>
                  <a:pt x="24339" y="0"/>
                  <a:pt x="24350" y="12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2"/>
                  <a:pt x="24161" y="0"/>
                  <a:pt x="24175" y="0"/>
                </a:cubicBezTo>
                <a:close/>
                <a:moveTo>
                  <a:pt x="24525" y="0"/>
                </a:moveTo>
                <a:lnTo>
                  <a:pt x="24675" y="0"/>
                </a:lnTo>
                <a:cubicBezTo>
                  <a:pt x="24689" y="0"/>
                  <a:pt x="24700" y="12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2"/>
                  <a:pt x="24511" y="0"/>
                  <a:pt x="24525" y="0"/>
                </a:cubicBezTo>
                <a:close/>
                <a:moveTo>
                  <a:pt x="24875" y="0"/>
                </a:moveTo>
                <a:lnTo>
                  <a:pt x="25025" y="0"/>
                </a:lnTo>
                <a:cubicBezTo>
                  <a:pt x="25039" y="0"/>
                  <a:pt x="25050" y="12"/>
                  <a:pt x="25050" y="25"/>
                </a:cubicBezTo>
                <a:cubicBezTo>
                  <a:pt x="25050" y="39"/>
                  <a:pt x="25039" y="50"/>
                  <a:pt x="25025" y="50"/>
                </a:cubicBezTo>
                <a:lnTo>
                  <a:pt x="24875" y="50"/>
                </a:lnTo>
                <a:cubicBezTo>
                  <a:pt x="24861" y="50"/>
                  <a:pt x="24850" y="39"/>
                  <a:pt x="24850" y="25"/>
                </a:cubicBezTo>
                <a:cubicBezTo>
                  <a:pt x="24850" y="12"/>
                  <a:pt x="24861" y="0"/>
                  <a:pt x="24875" y="0"/>
                </a:cubicBezTo>
                <a:close/>
                <a:moveTo>
                  <a:pt x="25225" y="0"/>
                </a:moveTo>
                <a:lnTo>
                  <a:pt x="25375" y="0"/>
                </a:lnTo>
                <a:cubicBezTo>
                  <a:pt x="25389" y="0"/>
                  <a:pt x="25400" y="12"/>
                  <a:pt x="25400" y="25"/>
                </a:cubicBezTo>
                <a:cubicBezTo>
                  <a:pt x="25400" y="39"/>
                  <a:pt x="25389" y="50"/>
                  <a:pt x="25375" y="50"/>
                </a:cubicBezTo>
                <a:lnTo>
                  <a:pt x="25225" y="50"/>
                </a:lnTo>
                <a:cubicBezTo>
                  <a:pt x="25211" y="50"/>
                  <a:pt x="25200" y="39"/>
                  <a:pt x="25200" y="25"/>
                </a:cubicBezTo>
                <a:cubicBezTo>
                  <a:pt x="25200" y="12"/>
                  <a:pt x="25211" y="0"/>
                  <a:pt x="25225" y="0"/>
                </a:cubicBezTo>
                <a:close/>
                <a:moveTo>
                  <a:pt x="25575" y="0"/>
                </a:moveTo>
                <a:lnTo>
                  <a:pt x="25725" y="0"/>
                </a:lnTo>
                <a:cubicBezTo>
                  <a:pt x="25739" y="0"/>
                  <a:pt x="25750" y="12"/>
                  <a:pt x="25750" y="25"/>
                </a:cubicBezTo>
                <a:cubicBezTo>
                  <a:pt x="25750" y="39"/>
                  <a:pt x="25739" y="50"/>
                  <a:pt x="25725" y="50"/>
                </a:cubicBezTo>
                <a:lnTo>
                  <a:pt x="25575" y="50"/>
                </a:lnTo>
                <a:cubicBezTo>
                  <a:pt x="25561" y="50"/>
                  <a:pt x="25550" y="39"/>
                  <a:pt x="25550" y="25"/>
                </a:cubicBezTo>
                <a:cubicBezTo>
                  <a:pt x="25550" y="12"/>
                  <a:pt x="25561" y="0"/>
                  <a:pt x="25575" y="0"/>
                </a:cubicBezTo>
                <a:close/>
                <a:moveTo>
                  <a:pt x="25925" y="0"/>
                </a:moveTo>
                <a:lnTo>
                  <a:pt x="26075" y="0"/>
                </a:lnTo>
                <a:cubicBezTo>
                  <a:pt x="26089" y="0"/>
                  <a:pt x="26100" y="12"/>
                  <a:pt x="26100" y="25"/>
                </a:cubicBezTo>
                <a:cubicBezTo>
                  <a:pt x="26100" y="39"/>
                  <a:pt x="26089" y="50"/>
                  <a:pt x="26075" y="50"/>
                </a:cubicBezTo>
                <a:lnTo>
                  <a:pt x="25925" y="50"/>
                </a:lnTo>
                <a:cubicBezTo>
                  <a:pt x="25911" y="50"/>
                  <a:pt x="25900" y="39"/>
                  <a:pt x="25900" y="25"/>
                </a:cubicBezTo>
                <a:cubicBezTo>
                  <a:pt x="25900" y="12"/>
                  <a:pt x="25911" y="0"/>
                  <a:pt x="25925" y="0"/>
                </a:cubicBezTo>
                <a:close/>
                <a:moveTo>
                  <a:pt x="26275" y="0"/>
                </a:moveTo>
                <a:lnTo>
                  <a:pt x="26425" y="0"/>
                </a:lnTo>
                <a:cubicBezTo>
                  <a:pt x="26439" y="0"/>
                  <a:pt x="26450" y="12"/>
                  <a:pt x="26450" y="25"/>
                </a:cubicBezTo>
                <a:cubicBezTo>
                  <a:pt x="26450" y="39"/>
                  <a:pt x="26439" y="50"/>
                  <a:pt x="26425" y="50"/>
                </a:cubicBezTo>
                <a:lnTo>
                  <a:pt x="26275" y="50"/>
                </a:lnTo>
                <a:cubicBezTo>
                  <a:pt x="26261" y="50"/>
                  <a:pt x="26250" y="39"/>
                  <a:pt x="26250" y="25"/>
                </a:cubicBezTo>
                <a:cubicBezTo>
                  <a:pt x="26250" y="12"/>
                  <a:pt x="26261" y="0"/>
                  <a:pt x="26275" y="0"/>
                </a:cubicBezTo>
                <a:close/>
                <a:moveTo>
                  <a:pt x="26625" y="0"/>
                </a:moveTo>
                <a:lnTo>
                  <a:pt x="26775" y="0"/>
                </a:lnTo>
                <a:cubicBezTo>
                  <a:pt x="26789" y="0"/>
                  <a:pt x="26800" y="12"/>
                  <a:pt x="26800" y="25"/>
                </a:cubicBezTo>
                <a:cubicBezTo>
                  <a:pt x="26800" y="39"/>
                  <a:pt x="26789" y="50"/>
                  <a:pt x="26775" y="50"/>
                </a:cubicBezTo>
                <a:lnTo>
                  <a:pt x="26625" y="50"/>
                </a:lnTo>
                <a:cubicBezTo>
                  <a:pt x="26611" y="50"/>
                  <a:pt x="26600" y="39"/>
                  <a:pt x="26600" y="25"/>
                </a:cubicBezTo>
                <a:cubicBezTo>
                  <a:pt x="26600" y="12"/>
                  <a:pt x="26611" y="0"/>
                  <a:pt x="26625" y="0"/>
                </a:cubicBezTo>
                <a:close/>
                <a:moveTo>
                  <a:pt x="26975" y="0"/>
                </a:moveTo>
                <a:lnTo>
                  <a:pt x="27125" y="0"/>
                </a:lnTo>
                <a:cubicBezTo>
                  <a:pt x="27139" y="0"/>
                  <a:pt x="27150" y="12"/>
                  <a:pt x="27150" y="25"/>
                </a:cubicBezTo>
                <a:cubicBezTo>
                  <a:pt x="27150" y="39"/>
                  <a:pt x="27139" y="50"/>
                  <a:pt x="27125" y="50"/>
                </a:cubicBezTo>
                <a:lnTo>
                  <a:pt x="26975" y="50"/>
                </a:lnTo>
                <a:cubicBezTo>
                  <a:pt x="26961" y="50"/>
                  <a:pt x="26950" y="39"/>
                  <a:pt x="26950" y="25"/>
                </a:cubicBezTo>
                <a:cubicBezTo>
                  <a:pt x="26950" y="12"/>
                  <a:pt x="26961" y="0"/>
                  <a:pt x="26975" y="0"/>
                </a:cubicBezTo>
                <a:close/>
                <a:moveTo>
                  <a:pt x="27325" y="0"/>
                </a:moveTo>
                <a:lnTo>
                  <a:pt x="27475" y="0"/>
                </a:lnTo>
                <a:cubicBezTo>
                  <a:pt x="27489" y="0"/>
                  <a:pt x="27500" y="12"/>
                  <a:pt x="27500" y="25"/>
                </a:cubicBezTo>
                <a:cubicBezTo>
                  <a:pt x="27500" y="39"/>
                  <a:pt x="27489" y="50"/>
                  <a:pt x="27475" y="50"/>
                </a:cubicBezTo>
                <a:lnTo>
                  <a:pt x="27325" y="50"/>
                </a:lnTo>
                <a:cubicBezTo>
                  <a:pt x="27311" y="50"/>
                  <a:pt x="27300" y="39"/>
                  <a:pt x="27300" y="25"/>
                </a:cubicBezTo>
                <a:cubicBezTo>
                  <a:pt x="27300" y="12"/>
                  <a:pt x="27311" y="0"/>
                  <a:pt x="27325" y="0"/>
                </a:cubicBezTo>
                <a:close/>
                <a:moveTo>
                  <a:pt x="27675" y="0"/>
                </a:moveTo>
                <a:lnTo>
                  <a:pt x="27825" y="0"/>
                </a:lnTo>
                <a:cubicBezTo>
                  <a:pt x="27839" y="0"/>
                  <a:pt x="27850" y="12"/>
                  <a:pt x="27850" y="25"/>
                </a:cubicBezTo>
                <a:cubicBezTo>
                  <a:pt x="27850" y="39"/>
                  <a:pt x="27839" y="50"/>
                  <a:pt x="27825" y="50"/>
                </a:cubicBezTo>
                <a:lnTo>
                  <a:pt x="27675" y="50"/>
                </a:lnTo>
                <a:cubicBezTo>
                  <a:pt x="27661" y="50"/>
                  <a:pt x="27650" y="39"/>
                  <a:pt x="27650" y="25"/>
                </a:cubicBezTo>
                <a:cubicBezTo>
                  <a:pt x="27650" y="12"/>
                  <a:pt x="27661" y="0"/>
                  <a:pt x="27675" y="0"/>
                </a:cubicBezTo>
                <a:close/>
                <a:moveTo>
                  <a:pt x="28025" y="0"/>
                </a:moveTo>
                <a:lnTo>
                  <a:pt x="28175" y="0"/>
                </a:lnTo>
                <a:cubicBezTo>
                  <a:pt x="28189" y="0"/>
                  <a:pt x="28200" y="12"/>
                  <a:pt x="28200" y="25"/>
                </a:cubicBezTo>
                <a:cubicBezTo>
                  <a:pt x="28200" y="39"/>
                  <a:pt x="28189" y="50"/>
                  <a:pt x="28175" y="50"/>
                </a:cubicBezTo>
                <a:lnTo>
                  <a:pt x="28025" y="50"/>
                </a:lnTo>
                <a:cubicBezTo>
                  <a:pt x="28011" y="50"/>
                  <a:pt x="28000" y="39"/>
                  <a:pt x="28000" y="25"/>
                </a:cubicBezTo>
                <a:cubicBezTo>
                  <a:pt x="28000" y="12"/>
                  <a:pt x="28011" y="0"/>
                  <a:pt x="28025" y="0"/>
                </a:cubicBezTo>
                <a:close/>
                <a:moveTo>
                  <a:pt x="28375" y="0"/>
                </a:moveTo>
                <a:lnTo>
                  <a:pt x="28525" y="0"/>
                </a:lnTo>
                <a:cubicBezTo>
                  <a:pt x="28539" y="0"/>
                  <a:pt x="28550" y="12"/>
                  <a:pt x="28550" y="25"/>
                </a:cubicBezTo>
                <a:cubicBezTo>
                  <a:pt x="28550" y="39"/>
                  <a:pt x="28539" y="50"/>
                  <a:pt x="28525" y="50"/>
                </a:cubicBezTo>
                <a:lnTo>
                  <a:pt x="28375" y="50"/>
                </a:lnTo>
                <a:cubicBezTo>
                  <a:pt x="28361" y="50"/>
                  <a:pt x="28350" y="39"/>
                  <a:pt x="28350" y="25"/>
                </a:cubicBezTo>
                <a:cubicBezTo>
                  <a:pt x="28350" y="12"/>
                  <a:pt x="28361" y="0"/>
                  <a:pt x="28375" y="0"/>
                </a:cubicBezTo>
                <a:close/>
                <a:moveTo>
                  <a:pt x="28725" y="0"/>
                </a:moveTo>
                <a:lnTo>
                  <a:pt x="28875" y="0"/>
                </a:lnTo>
                <a:cubicBezTo>
                  <a:pt x="28889" y="0"/>
                  <a:pt x="28900" y="12"/>
                  <a:pt x="28900" y="25"/>
                </a:cubicBezTo>
                <a:cubicBezTo>
                  <a:pt x="28900" y="39"/>
                  <a:pt x="28889" y="50"/>
                  <a:pt x="28875" y="50"/>
                </a:cubicBezTo>
                <a:lnTo>
                  <a:pt x="28725" y="50"/>
                </a:lnTo>
                <a:cubicBezTo>
                  <a:pt x="28711" y="50"/>
                  <a:pt x="28700" y="39"/>
                  <a:pt x="28700" y="25"/>
                </a:cubicBezTo>
                <a:cubicBezTo>
                  <a:pt x="28700" y="12"/>
                  <a:pt x="28711" y="0"/>
                  <a:pt x="28725" y="0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830" name="Freeform 71"/>
          <p:cNvSpPr>
            <a:spLocks noEditPoints="1"/>
          </p:cNvSpPr>
          <p:nvPr/>
        </p:nvSpPr>
        <p:spPr bwMode="auto">
          <a:xfrm>
            <a:off x="2378075" y="3186113"/>
            <a:ext cx="6632575" cy="9525"/>
          </a:xfrm>
          <a:custGeom>
            <a:avLst/>
            <a:gdLst>
              <a:gd name="T0" fmla="*/ 126225 w 28900"/>
              <a:gd name="T1" fmla="*/ 4763 h 50"/>
              <a:gd name="T2" fmla="*/ 160651 w 28900"/>
              <a:gd name="T3" fmla="*/ 4763 h 50"/>
              <a:gd name="T4" fmla="*/ 361464 w 28900"/>
              <a:gd name="T5" fmla="*/ 0 h 50"/>
              <a:gd name="T6" fmla="*/ 407364 w 28900"/>
              <a:gd name="T7" fmla="*/ 9525 h 50"/>
              <a:gd name="T8" fmla="*/ 568015 w 28900"/>
              <a:gd name="T9" fmla="*/ 0 h 50"/>
              <a:gd name="T10" fmla="*/ 682765 w 28900"/>
              <a:gd name="T11" fmla="*/ 9525 h 50"/>
              <a:gd name="T12" fmla="*/ 728665 w 28900"/>
              <a:gd name="T13" fmla="*/ 0 h 50"/>
              <a:gd name="T14" fmla="*/ 929479 w 28900"/>
              <a:gd name="T15" fmla="*/ 4763 h 50"/>
              <a:gd name="T16" fmla="*/ 963904 w 28900"/>
              <a:gd name="T17" fmla="*/ 4763 h 50"/>
              <a:gd name="T18" fmla="*/ 1164717 w 28900"/>
              <a:gd name="T19" fmla="*/ 0 h 50"/>
              <a:gd name="T20" fmla="*/ 1210617 w 28900"/>
              <a:gd name="T21" fmla="*/ 9525 h 50"/>
              <a:gd name="T22" fmla="*/ 1371268 w 28900"/>
              <a:gd name="T23" fmla="*/ 0 h 50"/>
              <a:gd name="T24" fmla="*/ 1486018 w 28900"/>
              <a:gd name="T25" fmla="*/ 9525 h 50"/>
              <a:gd name="T26" fmla="*/ 1531918 w 28900"/>
              <a:gd name="T27" fmla="*/ 0 h 50"/>
              <a:gd name="T28" fmla="*/ 1732732 w 28900"/>
              <a:gd name="T29" fmla="*/ 4763 h 50"/>
              <a:gd name="T30" fmla="*/ 1767157 w 28900"/>
              <a:gd name="T31" fmla="*/ 4763 h 50"/>
              <a:gd name="T32" fmla="*/ 1967970 w 28900"/>
              <a:gd name="T33" fmla="*/ 0 h 50"/>
              <a:gd name="T34" fmla="*/ 2013870 w 28900"/>
              <a:gd name="T35" fmla="*/ 9525 h 50"/>
              <a:gd name="T36" fmla="*/ 2174521 w 28900"/>
              <a:gd name="T37" fmla="*/ 0 h 50"/>
              <a:gd name="T38" fmla="*/ 2289271 w 28900"/>
              <a:gd name="T39" fmla="*/ 9525 h 50"/>
              <a:gd name="T40" fmla="*/ 2335171 w 28900"/>
              <a:gd name="T41" fmla="*/ 0 h 50"/>
              <a:gd name="T42" fmla="*/ 2535985 w 28900"/>
              <a:gd name="T43" fmla="*/ 4763 h 50"/>
              <a:gd name="T44" fmla="*/ 2570410 w 28900"/>
              <a:gd name="T45" fmla="*/ 4763 h 50"/>
              <a:gd name="T46" fmla="*/ 2771223 w 28900"/>
              <a:gd name="T47" fmla="*/ 0 h 50"/>
              <a:gd name="T48" fmla="*/ 2817123 w 28900"/>
              <a:gd name="T49" fmla="*/ 9525 h 50"/>
              <a:gd name="T50" fmla="*/ 2977774 w 28900"/>
              <a:gd name="T51" fmla="*/ 0 h 50"/>
              <a:gd name="T52" fmla="*/ 3092524 w 28900"/>
              <a:gd name="T53" fmla="*/ 9525 h 50"/>
              <a:gd name="T54" fmla="*/ 3138424 w 28900"/>
              <a:gd name="T55" fmla="*/ 0 h 50"/>
              <a:gd name="T56" fmla="*/ 3339238 w 28900"/>
              <a:gd name="T57" fmla="*/ 4763 h 50"/>
              <a:gd name="T58" fmla="*/ 3373663 w 28900"/>
              <a:gd name="T59" fmla="*/ 4763 h 50"/>
              <a:gd name="T60" fmla="*/ 3574476 w 28900"/>
              <a:gd name="T61" fmla="*/ 0 h 50"/>
              <a:gd name="T62" fmla="*/ 3620376 w 28900"/>
              <a:gd name="T63" fmla="*/ 9525 h 50"/>
              <a:gd name="T64" fmla="*/ 3781027 w 28900"/>
              <a:gd name="T65" fmla="*/ 0 h 50"/>
              <a:gd name="T66" fmla="*/ 3895777 w 28900"/>
              <a:gd name="T67" fmla="*/ 9525 h 50"/>
              <a:gd name="T68" fmla="*/ 3941677 w 28900"/>
              <a:gd name="T69" fmla="*/ 0 h 50"/>
              <a:gd name="T70" fmla="*/ 4142491 w 28900"/>
              <a:gd name="T71" fmla="*/ 4763 h 50"/>
              <a:gd name="T72" fmla="*/ 4176916 w 28900"/>
              <a:gd name="T73" fmla="*/ 4763 h 50"/>
              <a:gd name="T74" fmla="*/ 4377729 w 28900"/>
              <a:gd name="T75" fmla="*/ 0 h 50"/>
              <a:gd name="T76" fmla="*/ 4423629 w 28900"/>
              <a:gd name="T77" fmla="*/ 9525 h 50"/>
              <a:gd name="T78" fmla="*/ 4584280 w 28900"/>
              <a:gd name="T79" fmla="*/ 0 h 50"/>
              <a:gd name="T80" fmla="*/ 4699030 w 28900"/>
              <a:gd name="T81" fmla="*/ 9525 h 50"/>
              <a:gd name="T82" fmla="*/ 4744930 w 28900"/>
              <a:gd name="T83" fmla="*/ 0 h 50"/>
              <a:gd name="T84" fmla="*/ 4945744 w 28900"/>
              <a:gd name="T85" fmla="*/ 4763 h 50"/>
              <a:gd name="T86" fmla="*/ 4980169 w 28900"/>
              <a:gd name="T87" fmla="*/ 4763 h 50"/>
              <a:gd name="T88" fmla="*/ 5180982 w 28900"/>
              <a:gd name="T89" fmla="*/ 0 h 50"/>
              <a:gd name="T90" fmla="*/ 5226882 w 28900"/>
              <a:gd name="T91" fmla="*/ 9525 h 50"/>
              <a:gd name="T92" fmla="*/ 5387533 w 28900"/>
              <a:gd name="T93" fmla="*/ 0 h 50"/>
              <a:gd name="T94" fmla="*/ 5502283 w 28900"/>
              <a:gd name="T95" fmla="*/ 9525 h 50"/>
              <a:gd name="T96" fmla="*/ 5548183 w 28900"/>
              <a:gd name="T97" fmla="*/ 0 h 50"/>
              <a:gd name="T98" fmla="*/ 5748997 w 28900"/>
              <a:gd name="T99" fmla="*/ 4763 h 50"/>
              <a:gd name="T100" fmla="*/ 5783422 w 28900"/>
              <a:gd name="T101" fmla="*/ 4763 h 50"/>
              <a:gd name="T102" fmla="*/ 5984235 w 28900"/>
              <a:gd name="T103" fmla="*/ 0 h 50"/>
              <a:gd name="T104" fmla="*/ 6030135 w 28900"/>
              <a:gd name="T105" fmla="*/ 9525 h 50"/>
              <a:gd name="T106" fmla="*/ 6190786 w 28900"/>
              <a:gd name="T107" fmla="*/ 0 h 50"/>
              <a:gd name="T108" fmla="*/ 6305536 w 28900"/>
              <a:gd name="T109" fmla="*/ 9525 h 50"/>
              <a:gd name="T110" fmla="*/ 6351436 w 28900"/>
              <a:gd name="T111" fmla="*/ 0 h 50"/>
              <a:gd name="T112" fmla="*/ 6552250 w 28900"/>
              <a:gd name="T113" fmla="*/ 4763 h 50"/>
              <a:gd name="T114" fmla="*/ 6586675 w 28900"/>
              <a:gd name="T115" fmla="*/ 4763 h 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90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1"/>
                  <a:pt x="361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1"/>
                  <a:pt x="711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1"/>
                  <a:pt x="1061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1"/>
                  <a:pt x="1411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1"/>
                  <a:pt x="1761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1"/>
                  <a:pt x="2111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1"/>
                  <a:pt x="2461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1"/>
                  <a:pt x="2811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1"/>
                  <a:pt x="3161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1"/>
                  <a:pt x="3511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1"/>
                  <a:pt x="3861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1"/>
                  <a:pt x="4211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1"/>
                  <a:pt x="4561" y="0"/>
                  <a:pt x="4575" y="0"/>
                </a:cubicBezTo>
                <a:close/>
                <a:moveTo>
                  <a:pt x="4925" y="0"/>
                </a:moveTo>
                <a:lnTo>
                  <a:pt x="5075" y="0"/>
                </a:lnTo>
                <a:cubicBezTo>
                  <a:pt x="5089" y="0"/>
                  <a:pt x="5100" y="11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1"/>
                  <a:pt x="4911" y="0"/>
                  <a:pt x="4925" y="0"/>
                </a:cubicBezTo>
                <a:close/>
                <a:moveTo>
                  <a:pt x="5275" y="0"/>
                </a:moveTo>
                <a:lnTo>
                  <a:pt x="5425" y="0"/>
                </a:lnTo>
                <a:cubicBezTo>
                  <a:pt x="5439" y="0"/>
                  <a:pt x="5450" y="11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1"/>
                  <a:pt x="5261" y="0"/>
                  <a:pt x="5275" y="0"/>
                </a:cubicBezTo>
                <a:close/>
                <a:moveTo>
                  <a:pt x="5625" y="0"/>
                </a:moveTo>
                <a:lnTo>
                  <a:pt x="5775" y="0"/>
                </a:lnTo>
                <a:cubicBezTo>
                  <a:pt x="5789" y="0"/>
                  <a:pt x="5800" y="11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1"/>
                  <a:pt x="5611" y="0"/>
                  <a:pt x="5625" y="0"/>
                </a:cubicBezTo>
                <a:close/>
                <a:moveTo>
                  <a:pt x="5975" y="0"/>
                </a:moveTo>
                <a:lnTo>
                  <a:pt x="6125" y="0"/>
                </a:lnTo>
                <a:cubicBezTo>
                  <a:pt x="6139" y="0"/>
                  <a:pt x="6150" y="11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1"/>
                  <a:pt x="5961" y="0"/>
                  <a:pt x="5975" y="0"/>
                </a:cubicBezTo>
                <a:close/>
                <a:moveTo>
                  <a:pt x="6325" y="0"/>
                </a:moveTo>
                <a:lnTo>
                  <a:pt x="6475" y="0"/>
                </a:lnTo>
                <a:cubicBezTo>
                  <a:pt x="6489" y="0"/>
                  <a:pt x="6500" y="11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1"/>
                  <a:pt x="6311" y="0"/>
                  <a:pt x="6325" y="0"/>
                </a:cubicBezTo>
                <a:close/>
                <a:moveTo>
                  <a:pt x="6675" y="0"/>
                </a:moveTo>
                <a:lnTo>
                  <a:pt x="6825" y="0"/>
                </a:lnTo>
                <a:cubicBezTo>
                  <a:pt x="6839" y="0"/>
                  <a:pt x="6850" y="11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1"/>
                  <a:pt x="6661" y="0"/>
                  <a:pt x="6675" y="0"/>
                </a:cubicBezTo>
                <a:close/>
                <a:moveTo>
                  <a:pt x="7025" y="0"/>
                </a:moveTo>
                <a:lnTo>
                  <a:pt x="7175" y="0"/>
                </a:lnTo>
                <a:cubicBezTo>
                  <a:pt x="7189" y="0"/>
                  <a:pt x="7200" y="11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1"/>
                  <a:pt x="7011" y="0"/>
                  <a:pt x="7025" y="0"/>
                </a:cubicBezTo>
                <a:close/>
                <a:moveTo>
                  <a:pt x="7375" y="0"/>
                </a:moveTo>
                <a:lnTo>
                  <a:pt x="7525" y="0"/>
                </a:lnTo>
                <a:cubicBezTo>
                  <a:pt x="7539" y="0"/>
                  <a:pt x="7550" y="11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1"/>
                  <a:pt x="7361" y="0"/>
                  <a:pt x="7375" y="0"/>
                </a:cubicBezTo>
                <a:close/>
                <a:moveTo>
                  <a:pt x="7725" y="0"/>
                </a:moveTo>
                <a:lnTo>
                  <a:pt x="7875" y="0"/>
                </a:lnTo>
                <a:cubicBezTo>
                  <a:pt x="7889" y="0"/>
                  <a:pt x="7900" y="11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1"/>
                  <a:pt x="7711" y="0"/>
                  <a:pt x="7725" y="0"/>
                </a:cubicBezTo>
                <a:close/>
                <a:moveTo>
                  <a:pt x="8075" y="0"/>
                </a:moveTo>
                <a:lnTo>
                  <a:pt x="8225" y="0"/>
                </a:lnTo>
                <a:cubicBezTo>
                  <a:pt x="8239" y="0"/>
                  <a:pt x="8250" y="11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1"/>
                  <a:pt x="8061" y="0"/>
                  <a:pt x="8075" y="0"/>
                </a:cubicBezTo>
                <a:close/>
                <a:moveTo>
                  <a:pt x="8425" y="0"/>
                </a:moveTo>
                <a:lnTo>
                  <a:pt x="8575" y="0"/>
                </a:lnTo>
                <a:cubicBezTo>
                  <a:pt x="8589" y="0"/>
                  <a:pt x="8600" y="11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1"/>
                  <a:pt x="8411" y="0"/>
                  <a:pt x="8425" y="0"/>
                </a:cubicBezTo>
                <a:close/>
                <a:moveTo>
                  <a:pt x="8775" y="0"/>
                </a:moveTo>
                <a:lnTo>
                  <a:pt x="8925" y="0"/>
                </a:lnTo>
                <a:cubicBezTo>
                  <a:pt x="8939" y="0"/>
                  <a:pt x="8950" y="11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1"/>
                  <a:pt x="8761" y="0"/>
                  <a:pt x="8775" y="0"/>
                </a:cubicBezTo>
                <a:close/>
                <a:moveTo>
                  <a:pt x="9125" y="0"/>
                </a:moveTo>
                <a:lnTo>
                  <a:pt x="9275" y="0"/>
                </a:lnTo>
                <a:cubicBezTo>
                  <a:pt x="9289" y="0"/>
                  <a:pt x="9300" y="11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1"/>
                  <a:pt x="9111" y="0"/>
                  <a:pt x="9125" y="0"/>
                </a:cubicBezTo>
                <a:close/>
                <a:moveTo>
                  <a:pt x="9475" y="0"/>
                </a:moveTo>
                <a:lnTo>
                  <a:pt x="9625" y="0"/>
                </a:lnTo>
                <a:cubicBezTo>
                  <a:pt x="9639" y="0"/>
                  <a:pt x="9650" y="11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1"/>
                  <a:pt x="9461" y="0"/>
                  <a:pt x="9475" y="0"/>
                </a:cubicBezTo>
                <a:close/>
                <a:moveTo>
                  <a:pt x="9825" y="0"/>
                </a:moveTo>
                <a:lnTo>
                  <a:pt x="9975" y="0"/>
                </a:lnTo>
                <a:cubicBezTo>
                  <a:pt x="9989" y="0"/>
                  <a:pt x="10000" y="11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1"/>
                  <a:pt x="9811" y="0"/>
                  <a:pt x="9825" y="0"/>
                </a:cubicBezTo>
                <a:close/>
                <a:moveTo>
                  <a:pt x="10175" y="0"/>
                </a:moveTo>
                <a:lnTo>
                  <a:pt x="10325" y="0"/>
                </a:lnTo>
                <a:cubicBezTo>
                  <a:pt x="10339" y="0"/>
                  <a:pt x="10350" y="11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1"/>
                  <a:pt x="10161" y="0"/>
                  <a:pt x="10175" y="0"/>
                </a:cubicBezTo>
                <a:close/>
                <a:moveTo>
                  <a:pt x="10525" y="0"/>
                </a:moveTo>
                <a:lnTo>
                  <a:pt x="10675" y="0"/>
                </a:lnTo>
                <a:cubicBezTo>
                  <a:pt x="10689" y="0"/>
                  <a:pt x="10700" y="11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1"/>
                  <a:pt x="10511" y="0"/>
                  <a:pt x="10525" y="0"/>
                </a:cubicBezTo>
                <a:close/>
                <a:moveTo>
                  <a:pt x="10875" y="0"/>
                </a:moveTo>
                <a:lnTo>
                  <a:pt x="11025" y="0"/>
                </a:lnTo>
                <a:cubicBezTo>
                  <a:pt x="11039" y="0"/>
                  <a:pt x="11050" y="11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1"/>
                  <a:pt x="10861" y="0"/>
                  <a:pt x="10875" y="0"/>
                </a:cubicBezTo>
                <a:close/>
                <a:moveTo>
                  <a:pt x="11225" y="0"/>
                </a:moveTo>
                <a:lnTo>
                  <a:pt x="11375" y="0"/>
                </a:lnTo>
                <a:cubicBezTo>
                  <a:pt x="11389" y="0"/>
                  <a:pt x="11400" y="11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1"/>
                  <a:pt x="11211" y="0"/>
                  <a:pt x="11225" y="0"/>
                </a:cubicBezTo>
                <a:close/>
                <a:moveTo>
                  <a:pt x="11575" y="0"/>
                </a:moveTo>
                <a:lnTo>
                  <a:pt x="11725" y="0"/>
                </a:lnTo>
                <a:cubicBezTo>
                  <a:pt x="11739" y="0"/>
                  <a:pt x="11750" y="11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1"/>
                  <a:pt x="11561" y="0"/>
                  <a:pt x="11575" y="0"/>
                </a:cubicBezTo>
                <a:close/>
                <a:moveTo>
                  <a:pt x="11925" y="0"/>
                </a:moveTo>
                <a:lnTo>
                  <a:pt x="12075" y="0"/>
                </a:lnTo>
                <a:cubicBezTo>
                  <a:pt x="12089" y="0"/>
                  <a:pt x="12100" y="11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1"/>
                  <a:pt x="11911" y="0"/>
                  <a:pt x="11925" y="0"/>
                </a:cubicBezTo>
                <a:close/>
                <a:moveTo>
                  <a:pt x="12275" y="0"/>
                </a:moveTo>
                <a:lnTo>
                  <a:pt x="12425" y="0"/>
                </a:lnTo>
                <a:cubicBezTo>
                  <a:pt x="12439" y="0"/>
                  <a:pt x="12450" y="11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1"/>
                  <a:pt x="12261" y="0"/>
                  <a:pt x="12275" y="0"/>
                </a:cubicBezTo>
                <a:close/>
                <a:moveTo>
                  <a:pt x="12625" y="0"/>
                </a:moveTo>
                <a:lnTo>
                  <a:pt x="12775" y="0"/>
                </a:lnTo>
                <a:cubicBezTo>
                  <a:pt x="12789" y="0"/>
                  <a:pt x="12800" y="11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1"/>
                  <a:pt x="12611" y="0"/>
                  <a:pt x="12625" y="0"/>
                </a:cubicBezTo>
                <a:close/>
                <a:moveTo>
                  <a:pt x="12975" y="0"/>
                </a:moveTo>
                <a:lnTo>
                  <a:pt x="13125" y="0"/>
                </a:lnTo>
                <a:cubicBezTo>
                  <a:pt x="13139" y="0"/>
                  <a:pt x="13150" y="11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1"/>
                  <a:pt x="12961" y="0"/>
                  <a:pt x="12975" y="0"/>
                </a:cubicBezTo>
                <a:close/>
                <a:moveTo>
                  <a:pt x="13325" y="0"/>
                </a:moveTo>
                <a:lnTo>
                  <a:pt x="13475" y="0"/>
                </a:lnTo>
                <a:cubicBezTo>
                  <a:pt x="13489" y="0"/>
                  <a:pt x="13500" y="11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1"/>
                  <a:pt x="13311" y="0"/>
                  <a:pt x="13325" y="0"/>
                </a:cubicBezTo>
                <a:close/>
                <a:moveTo>
                  <a:pt x="13675" y="0"/>
                </a:moveTo>
                <a:lnTo>
                  <a:pt x="13825" y="0"/>
                </a:lnTo>
                <a:cubicBezTo>
                  <a:pt x="13839" y="0"/>
                  <a:pt x="13850" y="11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1"/>
                  <a:pt x="13661" y="0"/>
                  <a:pt x="13675" y="0"/>
                </a:cubicBezTo>
                <a:close/>
                <a:moveTo>
                  <a:pt x="14025" y="0"/>
                </a:moveTo>
                <a:lnTo>
                  <a:pt x="14175" y="0"/>
                </a:lnTo>
                <a:cubicBezTo>
                  <a:pt x="14189" y="0"/>
                  <a:pt x="14200" y="11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1"/>
                  <a:pt x="14011" y="0"/>
                  <a:pt x="14025" y="0"/>
                </a:cubicBezTo>
                <a:close/>
                <a:moveTo>
                  <a:pt x="14375" y="0"/>
                </a:moveTo>
                <a:lnTo>
                  <a:pt x="14525" y="0"/>
                </a:lnTo>
                <a:cubicBezTo>
                  <a:pt x="14539" y="0"/>
                  <a:pt x="14550" y="11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1"/>
                  <a:pt x="14361" y="0"/>
                  <a:pt x="14375" y="0"/>
                </a:cubicBezTo>
                <a:close/>
                <a:moveTo>
                  <a:pt x="14725" y="0"/>
                </a:moveTo>
                <a:lnTo>
                  <a:pt x="14875" y="0"/>
                </a:lnTo>
                <a:cubicBezTo>
                  <a:pt x="14889" y="0"/>
                  <a:pt x="14900" y="11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1"/>
                  <a:pt x="14711" y="0"/>
                  <a:pt x="14725" y="0"/>
                </a:cubicBezTo>
                <a:close/>
                <a:moveTo>
                  <a:pt x="15075" y="0"/>
                </a:moveTo>
                <a:lnTo>
                  <a:pt x="15225" y="0"/>
                </a:lnTo>
                <a:cubicBezTo>
                  <a:pt x="15239" y="0"/>
                  <a:pt x="15250" y="11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1"/>
                  <a:pt x="15061" y="0"/>
                  <a:pt x="15075" y="0"/>
                </a:cubicBezTo>
                <a:close/>
                <a:moveTo>
                  <a:pt x="15425" y="0"/>
                </a:moveTo>
                <a:lnTo>
                  <a:pt x="15575" y="0"/>
                </a:lnTo>
                <a:cubicBezTo>
                  <a:pt x="15589" y="0"/>
                  <a:pt x="15600" y="11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1"/>
                  <a:pt x="15411" y="0"/>
                  <a:pt x="15425" y="0"/>
                </a:cubicBezTo>
                <a:close/>
                <a:moveTo>
                  <a:pt x="15775" y="0"/>
                </a:moveTo>
                <a:lnTo>
                  <a:pt x="15925" y="0"/>
                </a:lnTo>
                <a:cubicBezTo>
                  <a:pt x="15939" y="0"/>
                  <a:pt x="15950" y="11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1"/>
                  <a:pt x="15761" y="0"/>
                  <a:pt x="15775" y="0"/>
                </a:cubicBezTo>
                <a:close/>
                <a:moveTo>
                  <a:pt x="16125" y="0"/>
                </a:moveTo>
                <a:lnTo>
                  <a:pt x="16275" y="0"/>
                </a:lnTo>
                <a:cubicBezTo>
                  <a:pt x="16289" y="0"/>
                  <a:pt x="16300" y="11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1"/>
                  <a:pt x="16111" y="0"/>
                  <a:pt x="16125" y="0"/>
                </a:cubicBezTo>
                <a:close/>
                <a:moveTo>
                  <a:pt x="16475" y="0"/>
                </a:moveTo>
                <a:lnTo>
                  <a:pt x="16625" y="0"/>
                </a:lnTo>
                <a:cubicBezTo>
                  <a:pt x="16639" y="0"/>
                  <a:pt x="16650" y="11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1"/>
                  <a:pt x="16461" y="0"/>
                  <a:pt x="16475" y="0"/>
                </a:cubicBezTo>
                <a:close/>
                <a:moveTo>
                  <a:pt x="16825" y="0"/>
                </a:moveTo>
                <a:lnTo>
                  <a:pt x="16975" y="0"/>
                </a:lnTo>
                <a:cubicBezTo>
                  <a:pt x="16989" y="0"/>
                  <a:pt x="17000" y="11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1"/>
                  <a:pt x="16811" y="0"/>
                  <a:pt x="16825" y="0"/>
                </a:cubicBezTo>
                <a:close/>
                <a:moveTo>
                  <a:pt x="17175" y="0"/>
                </a:moveTo>
                <a:lnTo>
                  <a:pt x="17325" y="0"/>
                </a:lnTo>
                <a:cubicBezTo>
                  <a:pt x="17339" y="0"/>
                  <a:pt x="17350" y="11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1"/>
                  <a:pt x="17161" y="0"/>
                  <a:pt x="17175" y="0"/>
                </a:cubicBezTo>
                <a:close/>
                <a:moveTo>
                  <a:pt x="17525" y="0"/>
                </a:moveTo>
                <a:lnTo>
                  <a:pt x="17675" y="0"/>
                </a:lnTo>
                <a:cubicBezTo>
                  <a:pt x="17689" y="0"/>
                  <a:pt x="17700" y="11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1"/>
                  <a:pt x="17511" y="0"/>
                  <a:pt x="17525" y="0"/>
                </a:cubicBezTo>
                <a:close/>
                <a:moveTo>
                  <a:pt x="17875" y="0"/>
                </a:moveTo>
                <a:lnTo>
                  <a:pt x="18025" y="0"/>
                </a:lnTo>
                <a:cubicBezTo>
                  <a:pt x="18039" y="0"/>
                  <a:pt x="18050" y="11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1"/>
                  <a:pt x="17861" y="0"/>
                  <a:pt x="17875" y="0"/>
                </a:cubicBezTo>
                <a:close/>
                <a:moveTo>
                  <a:pt x="18225" y="0"/>
                </a:moveTo>
                <a:lnTo>
                  <a:pt x="18375" y="0"/>
                </a:lnTo>
                <a:cubicBezTo>
                  <a:pt x="18389" y="0"/>
                  <a:pt x="18400" y="11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1"/>
                  <a:pt x="18211" y="0"/>
                  <a:pt x="18225" y="0"/>
                </a:cubicBezTo>
                <a:close/>
                <a:moveTo>
                  <a:pt x="18575" y="0"/>
                </a:moveTo>
                <a:lnTo>
                  <a:pt x="18725" y="0"/>
                </a:lnTo>
                <a:cubicBezTo>
                  <a:pt x="18739" y="0"/>
                  <a:pt x="18750" y="11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1"/>
                  <a:pt x="18561" y="0"/>
                  <a:pt x="18575" y="0"/>
                </a:cubicBezTo>
                <a:close/>
                <a:moveTo>
                  <a:pt x="18925" y="0"/>
                </a:moveTo>
                <a:lnTo>
                  <a:pt x="19075" y="0"/>
                </a:lnTo>
                <a:cubicBezTo>
                  <a:pt x="19089" y="0"/>
                  <a:pt x="19100" y="11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1"/>
                  <a:pt x="18911" y="0"/>
                  <a:pt x="18925" y="0"/>
                </a:cubicBezTo>
                <a:close/>
                <a:moveTo>
                  <a:pt x="19275" y="0"/>
                </a:moveTo>
                <a:lnTo>
                  <a:pt x="19425" y="0"/>
                </a:lnTo>
                <a:cubicBezTo>
                  <a:pt x="19439" y="0"/>
                  <a:pt x="19450" y="11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1"/>
                  <a:pt x="19261" y="0"/>
                  <a:pt x="19275" y="0"/>
                </a:cubicBezTo>
                <a:close/>
                <a:moveTo>
                  <a:pt x="19625" y="0"/>
                </a:moveTo>
                <a:lnTo>
                  <a:pt x="19775" y="0"/>
                </a:lnTo>
                <a:cubicBezTo>
                  <a:pt x="19789" y="0"/>
                  <a:pt x="19800" y="11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1"/>
                  <a:pt x="19611" y="0"/>
                  <a:pt x="19625" y="0"/>
                </a:cubicBezTo>
                <a:close/>
                <a:moveTo>
                  <a:pt x="19975" y="0"/>
                </a:moveTo>
                <a:lnTo>
                  <a:pt x="20125" y="0"/>
                </a:lnTo>
                <a:cubicBezTo>
                  <a:pt x="20139" y="0"/>
                  <a:pt x="20150" y="11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1"/>
                  <a:pt x="19961" y="0"/>
                  <a:pt x="19975" y="0"/>
                </a:cubicBezTo>
                <a:close/>
                <a:moveTo>
                  <a:pt x="20325" y="0"/>
                </a:moveTo>
                <a:lnTo>
                  <a:pt x="20475" y="0"/>
                </a:lnTo>
                <a:cubicBezTo>
                  <a:pt x="20489" y="0"/>
                  <a:pt x="20500" y="11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1"/>
                  <a:pt x="20311" y="0"/>
                  <a:pt x="20325" y="0"/>
                </a:cubicBezTo>
                <a:close/>
                <a:moveTo>
                  <a:pt x="20675" y="0"/>
                </a:moveTo>
                <a:lnTo>
                  <a:pt x="20825" y="0"/>
                </a:lnTo>
                <a:cubicBezTo>
                  <a:pt x="20839" y="0"/>
                  <a:pt x="20850" y="11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1"/>
                  <a:pt x="20661" y="0"/>
                  <a:pt x="20675" y="0"/>
                </a:cubicBezTo>
                <a:close/>
                <a:moveTo>
                  <a:pt x="21025" y="0"/>
                </a:moveTo>
                <a:lnTo>
                  <a:pt x="21175" y="0"/>
                </a:lnTo>
                <a:cubicBezTo>
                  <a:pt x="21189" y="0"/>
                  <a:pt x="21200" y="11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1"/>
                  <a:pt x="21011" y="0"/>
                  <a:pt x="21025" y="0"/>
                </a:cubicBezTo>
                <a:close/>
                <a:moveTo>
                  <a:pt x="21375" y="0"/>
                </a:moveTo>
                <a:lnTo>
                  <a:pt x="21525" y="0"/>
                </a:lnTo>
                <a:cubicBezTo>
                  <a:pt x="21539" y="0"/>
                  <a:pt x="21550" y="11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1"/>
                  <a:pt x="21361" y="0"/>
                  <a:pt x="21375" y="0"/>
                </a:cubicBezTo>
                <a:close/>
                <a:moveTo>
                  <a:pt x="21725" y="0"/>
                </a:moveTo>
                <a:lnTo>
                  <a:pt x="21875" y="0"/>
                </a:lnTo>
                <a:cubicBezTo>
                  <a:pt x="21889" y="0"/>
                  <a:pt x="21900" y="11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1"/>
                  <a:pt x="21711" y="0"/>
                  <a:pt x="21725" y="0"/>
                </a:cubicBezTo>
                <a:close/>
                <a:moveTo>
                  <a:pt x="22075" y="0"/>
                </a:moveTo>
                <a:lnTo>
                  <a:pt x="22225" y="0"/>
                </a:lnTo>
                <a:cubicBezTo>
                  <a:pt x="22239" y="0"/>
                  <a:pt x="22250" y="11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1"/>
                  <a:pt x="22061" y="0"/>
                  <a:pt x="22075" y="0"/>
                </a:cubicBezTo>
                <a:close/>
                <a:moveTo>
                  <a:pt x="22425" y="0"/>
                </a:moveTo>
                <a:lnTo>
                  <a:pt x="22575" y="0"/>
                </a:lnTo>
                <a:cubicBezTo>
                  <a:pt x="22589" y="0"/>
                  <a:pt x="22600" y="11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1"/>
                  <a:pt x="22411" y="0"/>
                  <a:pt x="22425" y="0"/>
                </a:cubicBezTo>
                <a:close/>
                <a:moveTo>
                  <a:pt x="22775" y="0"/>
                </a:moveTo>
                <a:lnTo>
                  <a:pt x="22925" y="0"/>
                </a:lnTo>
                <a:cubicBezTo>
                  <a:pt x="22939" y="0"/>
                  <a:pt x="22950" y="11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1"/>
                  <a:pt x="22761" y="0"/>
                  <a:pt x="22775" y="0"/>
                </a:cubicBezTo>
                <a:close/>
                <a:moveTo>
                  <a:pt x="23125" y="0"/>
                </a:moveTo>
                <a:lnTo>
                  <a:pt x="23275" y="0"/>
                </a:lnTo>
                <a:cubicBezTo>
                  <a:pt x="23289" y="0"/>
                  <a:pt x="23300" y="11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1"/>
                  <a:pt x="23111" y="0"/>
                  <a:pt x="23125" y="0"/>
                </a:cubicBezTo>
                <a:close/>
                <a:moveTo>
                  <a:pt x="23475" y="0"/>
                </a:moveTo>
                <a:lnTo>
                  <a:pt x="23625" y="0"/>
                </a:lnTo>
                <a:cubicBezTo>
                  <a:pt x="23639" y="0"/>
                  <a:pt x="23650" y="11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1"/>
                  <a:pt x="23461" y="0"/>
                  <a:pt x="23475" y="0"/>
                </a:cubicBezTo>
                <a:close/>
                <a:moveTo>
                  <a:pt x="23825" y="0"/>
                </a:moveTo>
                <a:lnTo>
                  <a:pt x="23975" y="0"/>
                </a:lnTo>
                <a:cubicBezTo>
                  <a:pt x="23989" y="0"/>
                  <a:pt x="24000" y="11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1"/>
                  <a:pt x="23811" y="0"/>
                  <a:pt x="23825" y="0"/>
                </a:cubicBezTo>
                <a:close/>
                <a:moveTo>
                  <a:pt x="24175" y="0"/>
                </a:moveTo>
                <a:lnTo>
                  <a:pt x="24325" y="0"/>
                </a:lnTo>
                <a:cubicBezTo>
                  <a:pt x="24339" y="0"/>
                  <a:pt x="24350" y="11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1"/>
                  <a:pt x="24161" y="0"/>
                  <a:pt x="24175" y="0"/>
                </a:cubicBezTo>
                <a:close/>
                <a:moveTo>
                  <a:pt x="24525" y="0"/>
                </a:moveTo>
                <a:lnTo>
                  <a:pt x="24675" y="0"/>
                </a:lnTo>
                <a:cubicBezTo>
                  <a:pt x="24689" y="0"/>
                  <a:pt x="24700" y="11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1"/>
                  <a:pt x="24511" y="0"/>
                  <a:pt x="24525" y="0"/>
                </a:cubicBezTo>
                <a:close/>
                <a:moveTo>
                  <a:pt x="24875" y="0"/>
                </a:moveTo>
                <a:lnTo>
                  <a:pt x="25025" y="0"/>
                </a:lnTo>
                <a:cubicBezTo>
                  <a:pt x="25039" y="0"/>
                  <a:pt x="25050" y="11"/>
                  <a:pt x="25050" y="25"/>
                </a:cubicBezTo>
                <a:cubicBezTo>
                  <a:pt x="25050" y="39"/>
                  <a:pt x="25039" y="50"/>
                  <a:pt x="25025" y="50"/>
                </a:cubicBezTo>
                <a:lnTo>
                  <a:pt x="24875" y="50"/>
                </a:lnTo>
                <a:cubicBezTo>
                  <a:pt x="24861" y="50"/>
                  <a:pt x="24850" y="39"/>
                  <a:pt x="24850" y="25"/>
                </a:cubicBezTo>
                <a:cubicBezTo>
                  <a:pt x="24850" y="11"/>
                  <a:pt x="24861" y="0"/>
                  <a:pt x="24875" y="0"/>
                </a:cubicBezTo>
                <a:close/>
                <a:moveTo>
                  <a:pt x="25225" y="0"/>
                </a:moveTo>
                <a:lnTo>
                  <a:pt x="25375" y="0"/>
                </a:lnTo>
                <a:cubicBezTo>
                  <a:pt x="25389" y="0"/>
                  <a:pt x="25400" y="11"/>
                  <a:pt x="25400" y="25"/>
                </a:cubicBezTo>
                <a:cubicBezTo>
                  <a:pt x="25400" y="39"/>
                  <a:pt x="25389" y="50"/>
                  <a:pt x="25375" y="50"/>
                </a:cubicBezTo>
                <a:lnTo>
                  <a:pt x="25225" y="50"/>
                </a:lnTo>
                <a:cubicBezTo>
                  <a:pt x="25211" y="50"/>
                  <a:pt x="25200" y="39"/>
                  <a:pt x="25200" y="25"/>
                </a:cubicBezTo>
                <a:cubicBezTo>
                  <a:pt x="25200" y="11"/>
                  <a:pt x="25211" y="0"/>
                  <a:pt x="25225" y="0"/>
                </a:cubicBezTo>
                <a:close/>
                <a:moveTo>
                  <a:pt x="25575" y="0"/>
                </a:moveTo>
                <a:lnTo>
                  <a:pt x="25725" y="0"/>
                </a:lnTo>
                <a:cubicBezTo>
                  <a:pt x="25739" y="0"/>
                  <a:pt x="25750" y="11"/>
                  <a:pt x="25750" y="25"/>
                </a:cubicBezTo>
                <a:cubicBezTo>
                  <a:pt x="25750" y="39"/>
                  <a:pt x="25739" y="50"/>
                  <a:pt x="25725" y="50"/>
                </a:cubicBezTo>
                <a:lnTo>
                  <a:pt x="25575" y="50"/>
                </a:lnTo>
                <a:cubicBezTo>
                  <a:pt x="25561" y="50"/>
                  <a:pt x="25550" y="39"/>
                  <a:pt x="25550" y="25"/>
                </a:cubicBezTo>
                <a:cubicBezTo>
                  <a:pt x="25550" y="11"/>
                  <a:pt x="25561" y="0"/>
                  <a:pt x="25575" y="0"/>
                </a:cubicBezTo>
                <a:close/>
                <a:moveTo>
                  <a:pt x="25925" y="0"/>
                </a:moveTo>
                <a:lnTo>
                  <a:pt x="26075" y="0"/>
                </a:lnTo>
                <a:cubicBezTo>
                  <a:pt x="26089" y="0"/>
                  <a:pt x="26100" y="11"/>
                  <a:pt x="26100" y="25"/>
                </a:cubicBezTo>
                <a:cubicBezTo>
                  <a:pt x="26100" y="39"/>
                  <a:pt x="26089" y="50"/>
                  <a:pt x="26075" y="50"/>
                </a:cubicBezTo>
                <a:lnTo>
                  <a:pt x="25925" y="50"/>
                </a:lnTo>
                <a:cubicBezTo>
                  <a:pt x="25911" y="50"/>
                  <a:pt x="25900" y="39"/>
                  <a:pt x="25900" y="25"/>
                </a:cubicBezTo>
                <a:cubicBezTo>
                  <a:pt x="25900" y="11"/>
                  <a:pt x="25911" y="0"/>
                  <a:pt x="25925" y="0"/>
                </a:cubicBezTo>
                <a:close/>
                <a:moveTo>
                  <a:pt x="26275" y="0"/>
                </a:moveTo>
                <a:lnTo>
                  <a:pt x="26425" y="0"/>
                </a:lnTo>
                <a:cubicBezTo>
                  <a:pt x="26439" y="0"/>
                  <a:pt x="26450" y="11"/>
                  <a:pt x="26450" y="25"/>
                </a:cubicBezTo>
                <a:cubicBezTo>
                  <a:pt x="26450" y="39"/>
                  <a:pt x="26439" y="50"/>
                  <a:pt x="26425" y="50"/>
                </a:cubicBezTo>
                <a:lnTo>
                  <a:pt x="26275" y="50"/>
                </a:lnTo>
                <a:cubicBezTo>
                  <a:pt x="26261" y="50"/>
                  <a:pt x="26250" y="39"/>
                  <a:pt x="26250" y="25"/>
                </a:cubicBezTo>
                <a:cubicBezTo>
                  <a:pt x="26250" y="11"/>
                  <a:pt x="26261" y="0"/>
                  <a:pt x="26275" y="0"/>
                </a:cubicBezTo>
                <a:close/>
                <a:moveTo>
                  <a:pt x="26625" y="0"/>
                </a:moveTo>
                <a:lnTo>
                  <a:pt x="26775" y="0"/>
                </a:lnTo>
                <a:cubicBezTo>
                  <a:pt x="26789" y="0"/>
                  <a:pt x="26800" y="11"/>
                  <a:pt x="26800" y="25"/>
                </a:cubicBezTo>
                <a:cubicBezTo>
                  <a:pt x="26800" y="39"/>
                  <a:pt x="26789" y="50"/>
                  <a:pt x="26775" y="50"/>
                </a:cubicBezTo>
                <a:lnTo>
                  <a:pt x="26625" y="50"/>
                </a:lnTo>
                <a:cubicBezTo>
                  <a:pt x="26611" y="50"/>
                  <a:pt x="26600" y="39"/>
                  <a:pt x="26600" y="25"/>
                </a:cubicBezTo>
                <a:cubicBezTo>
                  <a:pt x="26600" y="11"/>
                  <a:pt x="26611" y="0"/>
                  <a:pt x="26625" y="0"/>
                </a:cubicBezTo>
                <a:close/>
                <a:moveTo>
                  <a:pt x="26975" y="0"/>
                </a:moveTo>
                <a:lnTo>
                  <a:pt x="27125" y="0"/>
                </a:lnTo>
                <a:cubicBezTo>
                  <a:pt x="27139" y="0"/>
                  <a:pt x="27150" y="11"/>
                  <a:pt x="27150" y="25"/>
                </a:cubicBezTo>
                <a:cubicBezTo>
                  <a:pt x="27150" y="39"/>
                  <a:pt x="27139" y="50"/>
                  <a:pt x="27125" y="50"/>
                </a:cubicBezTo>
                <a:lnTo>
                  <a:pt x="26975" y="50"/>
                </a:lnTo>
                <a:cubicBezTo>
                  <a:pt x="26961" y="50"/>
                  <a:pt x="26950" y="39"/>
                  <a:pt x="26950" y="25"/>
                </a:cubicBezTo>
                <a:cubicBezTo>
                  <a:pt x="26950" y="11"/>
                  <a:pt x="26961" y="0"/>
                  <a:pt x="26975" y="0"/>
                </a:cubicBezTo>
                <a:close/>
                <a:moveTo>
                  <a:pt x="27325" y="0"/>
                </a:moveTo>
                <a:lnTo>
                  <a:pt x="27475" y="0"/>
                </a:lnTo>
                <a:cubicBezTo>
                  <a:pt x="27489" y="0"/>
                  <a:pt x="27500" y="11"/>
                  <a:pt x="27500" y="25"/>
                </a:cubicBezTo>
                <a:cubicBezTo>
                  <a:pt x="27500" y="39"/>
                  <a:pt x="27489" y="50"/>
                  <a:pt x="27475" y="50"/>
                </a:cubicBezTo>
                <a:lnTo>
                  <a:pt x="27325" y="50"/>
                </a:lnTo>
                <a:cubicBezTo>
                  <a:pt x="27311" y="50"/>
                  <a:pt x="27300" y="39"/>
                  <a:pt x="27300" y="25"/>
                </a:cubicBezTo>
                <a:cubicBezTo>
                  <a:pt x="27300" y="11"/>
                  <a:pt x="27311" y="0"/>
                  <a:pt x="27325" y="0"/>
                </a:cubicBezTo>
                <a:close/>
                <a:moveTo>
                  <a:pt x="27675" y="0"/>
                </a:moveTo>
                <a:lnTo>
                  <a:pt x="27825" y="0"/>
                </a:lnTo>
                <a:cubicBezTo>
                  <a:pt x="27839" y="0"/>
                  <a:pt x="27850" y="11"/>
                  <a:pt x="27850" y="25"/>
                </a:cubicBezTo>
                <a:cubicBezTo>
                  <a:pt x="27850" y="39"/>
                  <a:pt x="27839" y="50"/>
                  <a:pt x="27825" y="50"/>
                </a:cubicBezTo>
                <a:lnTo>
                  <a:pt x="27675" y="50"/>
                </a:lnTo>
                <a:cubicBezTo>
                  <a:pt x="27661" y="50"/>
                  <a:pt x="27650" y="39"/>
                  <a:pt x="27650" y="25"/>
                </a:cubicBezTo>
                <a:cubicBezTo>
                  <a:pt x="27650" y="11"/>
                  <a:pt x="27661" y="0"/>
                  <a:pt x="27675" y="0"/>
                </a:cubicBezTo>
                <a:close/>
                <a:moveTo>
                  <a:pt x="28025" y="0"/>
                </a:moveTo>
                <a:lnTo>
                  <a:pt x="28175" y="0"/>
                </a:lnTo>
                <a:cubicBezTo>
                  <a:pt x="28189" y="0"/>
                  <a:pt x="28200" y="11"/>
                  <a:pt x="28200" y="25"/>
                </a:cubicBezTo>
                <a:cubicBezTo>
                  <a:pt x="28200" y="39"/>
                  <a:pt x="28189" y="50"/>
                  <a:pt x="28175" y="50"/>
                </a:cubicBezTo>
                <a:lnTo>
                  <a:pt x="28025" y="50"/>
                </a:lnTo>
                <a:cubicBezTo>
                  <a:pt x="28011" y="50"/>
                  <a:pt x="28000" y="39"/>
                  <a:pt x="28000" y="25"/>
                </a:cubicBezTo>
                <a:cubicBezTo>
                  <a:pt x="28000" y="11"/>
                  <a:pt x="28011" y="0"/>
                  <a:pt x="28025" y="0"/>
                </a:cubicBezTo>
                <a:close/>
                <a:moveTo>
                  <a:pt x="28375" y="0"/>
                </a:moveTo>
                <a:lnTo>
                  <a:pt x="28525" y="0"/>
                </a:lnTo>
                <a:cubicBezTo>
                  <a:pt x="28539" y="0"/>
                  <a:pt x="28550" y="11"/>
                  <a:pt x="28550" y="25"/>
                </a:cubicBezTo>
                <a:cubicBezTo>
                  <a:pt x="28550" y="39"/>
                  <a:pt x="28539" y="50"/>
                  <a:pt x="28525" y="50"/>
                </a:cubicBezTo>
                <a:lnTo>
                  <a:pt x="28375" y="50"/>
                </a:lnTo>
                <a:cubicBezTo>
                  <a:pt x="28361" y="50"/>
                  <a:pt x="28350" y="39"/>
                  <a:pt x="28350" y="25"/>
                </a:cubicBezTo>
                <a:cubicBezTo>
                  <a:pt x="28350" y="11"/>
                  <a:pt x="28361" y="0"/>
                  <a:pt x="28375" y="0"/>
                </a:cubicBezTo>
                <a:close/>
                <a:moveTo>
                  <a:pt x="28725" y="0"/>
                </a:moveTo>
                <a:lnTo>
                  <a:pt x="28875" y="0"/>
                </a:lnTo>
                <a:cubicBezTo>
                  <a:pt x="28889" y="0"/>
                  <a:pt x="28900" y="11"/>
                  <a:pt x="28900" y="25"/>
                </a:cubicBezTo>
                <a:cubicBezTo>
                  <a:pt x="28900" y="39"/>
                  <a:pt x="28889" y="50"/>
                  <a:pt x="28875" y="50"/>
                </a:cubicBezTo>
                <a:lnTo>
                  <a:pt x="28725" y="50"/>
                </a:lnTo>
                <a:cubicBezTo>
                  <a:pt x="28711" y="50"/>
                  <a:pt x="28700" y="39"/>
                  <a:pt x="28700" y="25"/>
                </a:cubicBezTo>
                <a:cubicBezTo>
                  <a:pt x="28700" y="11"/>
                  <a:pt x="28711" y="0"/>
                  <a:pt x="28725" y="0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831" name="Freeform 72"/>
          <p:cNvSpPr>
            <a:spLocks noEditPoints="1"/>
          </p:cNvSpPr>
          <p:nvPr/>
        </p:nvSpPr>
        <p:spPr bwMode="auto">
          <a:xfrm>
            <a:off x="2378075" y="2292350"/>
            <a:ext cx="6632575" cy="9525"/>
          </a:xfrm>
          <a:custGeom>
            <a:avLst/>
            <a:gdLst>
              <a:gd name="T0" fmla="*/ 126225 w 28900"/>
              <a:gd name="T1" fmla="*/ 4763 h 50"/>
              <a:gd name="T2" fmla="*/ 160651 w 28900"/>
              <a:gd name="T3" fmla="*/ 4763 h 50"/>
              <a:gd name="T4" fmla="*/ 361464 w 28900"/>
              <a:gd name="T5" fmla="*/ 0 h 50"/>
              <a:gd name="T6" fmla="*/ 407364 w 28900"/>
              <a:gd name="T7" fmla="*/ 9525 h 50"/>
              <a:gd name="T8" fmla="*/ 568015 w 28900"/>
              <a:gd name="T9" fmla="*/ 0 h 50"/>
              <a:gd name="T10" fmla="*/ 682765 w 28900"/>
              <a:gd name="T11" fmla="*/ 9525 h 50"/>
              <a:gd name="T12" fmla="*/ 728665 w 28900"/>
              <a:gd name="T13" fmla="*/ 0 h 50"/>
              <a:gd name="T14" fmla="*/ 929479 w 28900"/>
              <a:gd name="T15" fmla="*/ 4763 h 50"/>
              <a:gd name="T16" fmla="*/ 963904 w 28900"/>
              <a:gd name="T17" fmla="*/ 4763 h 50"/>
              <a:gd name="T18" fmla="*/ 1164717 w 28900"/>
              <a:gd name="T19" fmla="*/ 0 h 50"/>
              <a:gd name="T20" fmla="*/ 1210617 w 28900"/>
              <a:gd name="T21" fmla="*/ 9525 h 50"/>
              <a:gd name="T22" fmla="*/ 1371268 w 28900"/>
              <a:gd name="T23" fmla="*/ 0 h 50"/>
              <a:gd name="T24" fmla="*/ 1486018 w 28900"/>
              <a:gd name="T25" fmla="*/ 9525 h 50"/>
              <a:gd name="T26" fmla="*/ 1531918 w 28900"/>
              <a:gd name="T27" fmla="*/ 0 h 50"/>
              <a:gd name="T28" fmla="*/ 1732732 w 28900"/>
              <a:gd name="T29" fmla="*/ 4763 h 50"/>
              <a:gd name="T30" fmla="*/ 1767157 w 28900"/>
              <a:gd name="T31" fmla="*/ 4763 h 50"/>
              <a:gd name="T32" fmla="*/ 1967970 w 28900"/>
              <a:gd name="T33" fmla="*/ 0 h 50"/>
              <a:gd name="T34" fmla="*/ 2013870 w 28900"/>
              <a:gd name="T35" fmla="*/ 9525 h 50"/>
              <a:gd name="T36" fmla="*/ 2174521 w 28900"/>
              <a:gd name="T37" fmla="*/ 0 h 50"/>
              <a:gd name="T38" fmla="*/ 2289271 w 28900"/>
              <a:gd name="T39" fmla="*/ 9525 h 50"/>
              <a:gd name="T40" fmla="*/ 2335171 w 28900"/>
              <a:gd name="T41" fmla="*/ 0 h 50"/>
              <a:gd name="T42" fmla="*/ 2535985 w 28900"/>
              <a:gd name="T43" fmla="*/ 4763 h 50"/>
              <a:gd name="T44" fmla="*/ 2570410 w 28900"/>
              <a:gd name="T45" fmla="*/ 4763 h 50"/>
              <a:gd name="T46" fmla="*/ 2771223 w 28900"/>
              <a:gd name="T47" fmla="*/ 0 h 50"/>
              <a:gd name="T48" fmla="*/ 2817123 w 28900"/>
              <a:gd name="T49" fmla="*/ 9525 h 50"/>
              <a:gd name="T50" fmla="*/ 2977774 w 28900"/>
              <a:gd name="T51" fmla="*/ 0 h 50"/>
              <a:gd name="T52" fmla="*/ 3092524 w 28900"/>
              <a:gd name="T53" fmla="*/ 9525 h 50"/>
              <a:gd name="T54" fmla="*/ 3138424 w 28900"/>
              <a:gd name="T55" fmla="*/ 0 h 50"/>
              <a:gd name="T56" fmla="*/ 3339238 w 28900"/>
              <a:gd name="T57" fmla="*/ 4763 h 50"/>
              <a:gd name="T58" fmla="*/ 3373663 w 28900"/>
              <a:gd name="T59" fmla="*/ 4763 h 50"/>
              <a:gd name="T60" fmla="*/ 3574476 w 28900"/>
              <a:gd name="T61" fmla="*/ 0 h 50"/>
              <a:gd name="T62" fmla="*/ 3620376 w 28900"/>
              <a:gd name="T63" fmla="*/ 9525 h 50"/>
              <a:gd name="T64" fmla="*/ 3781027 w 28900"/>
              <a:gd name="T65" fmla="*/ 0 h 50"/>
              <a:gd name="T66" fmla="*/ 3895777 w 28900"/>
              <a:gd name="T67" fmla="*/ 9525 h 50"/>
              <a:gd name="T68" fmla="*/ 3941677 w 28900"/>
              <a:gd name="T69" fmla="*/ 0 h 50"/>
              <a:gd name="T70" fmla="*/ 4142491 w 28900"/>
              <a:gd name="T71" fmla="*/ 4763 h 50"/>
              <a:gd name="T72" fmla="*/ 4176916 w 28900"/>
              <a:gd name="T73" fmla="*/ 4763 h 50"/>
              <a:gd name="T74" fmla="*/ 4377729 w 28900"/>
              <a:gd name="T75" fmla="*/ 0 h 50"/>
              <a:gd name="T76" fmla="*/ 4423629 w 28900"/>
              <a:gd name="T77" fmla="*/ 9525 h 50"/>
              <a:gd name="T78" fmla="*/ 4584280 w 28900"/>
              <a:gd name="T79" fmla="*/ 0 h 50"/>
              <a:gd name="T80" fmla="*/ 4699030 w 28900"/>
              <a:gd name="T81" fmla="*/ 9525 h 50"/>
              <a:gd name="T82" fmla="*/ 4744930 w 28900"/>
              <a:gd name="T83" fmla="*/ 0 h 50"/>
              <a:gd name="T84" fmla="*/ 4945744 w 28900"/>
              <a:gd name="T85" fmla="*/ 4763 h 50"/>
              <a:gd name="T86" fmla="*/ 4980169 w 28900"/>
              <a:gd name="T87" fmla="*/ 4763 h 50"/>
              <a:gd name="T88" fmla="*/ 5180982 w 28900"/>
              <a:gd name="T89" fmla="*/ 0 h 50"/>
              <a:gd name="T90" fmla="*/ 5226882 w 28900"/>
              <a:gd name="T91" fmla="*/ 9525 h 50"/>
              <a:gd name="T92" fmla="*/ 5387533 w 28900"/>
              <a:gd name="T93" fmla="*/ 0 h 50"/>
              <a:gd name="T94" fmla="*/ 5502283 w 28900"/>
              <a:gd name="T95" fmla="*/ 9525 h 50"/>
              <a:gd name="T96" fmla="*/ 5548183 w 28900"/>
              <a:gd name="T97" fmla="*/ 0 h 50"/>
              <a:gd name="T98" fmla="*/ 5748997 w 28900"/>
              <a:gd name="T99" fmla="*/ 4763 h 50"/>
              <a:gd name="T100" fmla="*/ 5783422 w 28900"/>
              <a:gd name="T101" fmla="*/ 4763 h 50"/>
              <a:gd name="T102" fmla="*/ 5984235 w 28900"/>
              <a:gd name="T103" fmla="*/ 0 h 50"/>
              <a:gd name="T104" fmla="*/ 6030135 w 28900"/>
              <a:gd name="T105" fmla="*/ 9525 h 50"/>
              <a:gd name="T106" fmla="*/ 6190786 w 28900"/>
              <a:gd name="T107" fmla="*/ 0 h 50"/>
              <a:gd name="T108" fmla="*/ 6305536 w 28900"/>
              <a:gd name="T109" fmla="*/ 9525 h 50"/>
              <a:gd name="T110" fmla="*/ 6351436 w 28900"/>
              <a:gd name="T111" fmla="*/ 0 h 50"/>
              <a:gd name="T112" fmla="*/ 6552250 w 28900"/>
              <a:gd name="T113" fmla="*/ 4763 h 50"/>
              <a:gd name="T114" fmla="*/ 6586675 w 28900"/>
              <a:gd name="T115" fmla="*/ 4763 h 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900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1"/>
                  <a:pt x="361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1"/>
                  <a:pt x="711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1"/>
                  <a:pt x="1061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1"/>
                  <a:pt x="1411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1"/>
                  <a:pt x="1761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1"/>
                  <a:pt x="2111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1"/>
                  <a:pt x="2461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1"/>
                  <a:pt x="2811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1"/>
                  <a:pt x="3161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1"/>
                  <a:pt x="3511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1"/>
                  <a:pt x="3861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1"/>
                  <a:pt x="4211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1"/>
                  <a:pt x="4561" y="0"/>
                  <a:pt x="4575" y="0"/>
                </a:cubicBezTo>
                <a:close/>
                <a:moveTo>
                  <a:pt x="4925" y="0"/>
                </a:moveTo>
                <a:lnTo>
                  <a:pt x="5075" y="0"/>
                </a:lnTo>
                <a:cubicBezTo>
                  <a:pt x="5089" y="0"/>
                  <a:pt x="5100" y="11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1"/>
                  <a:pt x="4911" y="0"/>
                  <a:pt x="4925" y="0"/>
                </a:cubicBezTo>
                <a:close/>
                <a:moveTo>
                  <a:pt x="5275" y="0"/>
                </a:moveTo>
                <a:lnTo>
                  <a:pt x="5425" y="0"/>
                </a:lnTo>
                <a:cubicBezTo>
                  <a:pt x="5439" y="0"/>
                  <a:pt x="5450" y="11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1"/>
                  <a:pt x="5261" y="0"/>
                  <a:pt x="5275" y="0"/>
                </a:cubicBezTo>
                <a:close/>
                <a:moveTo>
                  <a:pt x="5625" y="0"/>
                </a:moveTo>
                <a:lnTo>
                  <a:pt x="5775" y="0"/>
                </a:lnTo>
                <a:cubicBezTo>
                  <a:pt x="5789" y="0"/>
                  <a:pt x="5800" y="11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1"/>
                  <a:pt x="5611" y="0"/>
                  <a:pt x="5625" y="0"/>
                </a:cubicBezTo>
                <a:close/>
                <a:moveTo>
                  <a:pt x="5975" y="0"/>
                </a:moveTo>
                <a:lnTo>
                  <a:pt x="6125" y="0"/>
                </a:lnTo>
                <a:cubicBezTo>
                  <a:pt x="6139" y="0"/>
                  <a:pt x="6150" y="11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1"/>
                  <a:pt x="5961" y="0"/>
                  <a:pt x="5975" y="0"/>
                </a:cubicBezTo>
                <a:close/>
                <a:moveTo>
                  <a:pt x="6325" y="0"/>
                </a:moveTo>
                <a:lnTo>
                  <a:pt x="6475" y="0"/>
                </a:lnTo>
                <a:cubicBezTo>
                  <a:pt x="6489" y="0"/>
                  <a:pt x="6500" y="11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1"/>
                  <a:pt x="6311" y="0"/>
                  <a:pt x="6325" y="0"/>
                </a:cubicBezTo>
                <a:close/>
                <a:moveTo>
                  <a:pt x="6675" y="0"/>
                </a:moveTo>
                <a:lnTo>
                  <a:pt x="6825" y="0"/>
                </a:lnTo>
                <a:cubicBezTo>
                  <a:pt x="6839" y="0"/>
                  <a:pt x="6850" y="11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1"/>
                  <a:pt x="6661" y="0"/>
                  <a:pt x="6675" y="0"/>
                </a:cubicBezTo>
                <a:close/>
                <a:moveTo>
                  <a:pt x="7025" y="0"/>
                </a:moveTo>
                <a:lnTo>
                  <a:pt x="7175" y="0"/>
                </a:lnTo>
                <a:cubicBezTo>
                  <a:pt x="7189" y="0"/>
                  <a:pt x="7200" y="11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1"/>
                  <a:pt x="7011" y="0"/>
                  <a:pt x="7025" y="0"/>
                </a:cubicBezTo>
                <a:close/>
                <a:moveTo>
                  <a:pt x="7375" y="0"/>
                </a:moveTo>
                <a:lnTo>
                  <a:pt x="7525" y="0"/>
                </a:lnTo>
                <a:cubicBezTo>
                  <a:pt x="7539" y="0"/>
                  <a:pt x="7550" y="11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1"/>
                  <a:pt x="7361" y="0"/>
                  <a:pt x="7375" y="0"/>
                </a:cubicBezTo>
                <a:close/>
                <a:moveTo>
                  <a:pt x="7725" y="0"/>
                </a:moveTo>
                <a:lnTo>
                  <a:pt x="7875" y="0"/>
                </a:lnTo>
                <a:cubicBezTo>
                  <a:pt x="7889" y="0"/>
                  <a:pt x="7900" y="11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1"/>
                  <a:pt x="7711" y="0"/>
                  <a:pt x="7725" y="0"/>
                </a:cubicBezTo>
                <a:close/>
                <a:moveTo>
                  <a:pt x="8075" y="0"/>
                </a:moveTo>
                <a:lnTo>
                  <a:pt x="8225" y="0"/>
                </a:lnTo>
                <a:cubicBezTo>
                  <a:pt x="8239" y="0"/>
                  <a:pt x="8250" y="11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1"/>
                  <a:pt x="8061" y="0"/>
                  <a:pt x="8075" y="0"/>
                </a:cubicBezTo>
                <a:close/>
                <a:moveTo>
                  <a:pt x="8425" y="0"/>
                </a:moveTo>
                <a:lnTo>
                  <a:pt x="8575" y="0"/>
                </a:lnTo>
                <a:cubicBezTo>
                  <a:pt x="8589" y="0"/>
                  <a:pt x="8600" y="11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1"/>
                  <a:pt x="8411" y="0"/>
                  <a:pt x="8425" y="0"/>
                </a:cubicBezTo>
                <a:close/>
                <a:moveTo>
                  <a:pt x="8775" y="0"/>
                </a:moveTo>
                <a:lnTo>
                  <a:pt x="8925" y="0"/>
                </a:lnTo>
                <a:cubicBezTo>
                  <a:pt x="8939" y="0"/>
                  <a:pt x="8950" y="11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1"/>
                  <a:pt x="8761" y="0"/>
                  <a:pt x="8775" y="0"/>
                </a:cubicBezTo>
                <a:close/>
                <a:moveTo>
                  <a:pt x="9125" y="0"/>
                </a:moveTo>
                <a:lnTo>
                  <a:pt x="9275" y="0"/>
                </a:lnTo>
                <a:cubicBezTo>
                  <a:pt x="9289" y="0"/>
                  <a:pt x="9300" y="11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1"/>
                  <a:pt x="9111" y="0"/>
                  <a:pt x="9125" y="0"/>
                </a:cubicBezTo>
                <a:close/>
                <a:moveTo>
                  <a:pt x="9475" y="0"/>
                </a:moveTo>
                <a:lnTo>
                  <a:pt x="9625" y="0"/>
                </a:lnTo>
                <a:cubicBezTo>
                  <a:pt x="9639" y="0"/>
                  <a:pt x="9650" y="11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1"/>
                  <a:pt x="9461" y="0"/>
                  <a:pt x="9475" y="0"/>
                </a:cubicBezTo>
                <a:close/>
                <a:moveTo>
                  <a:pt x="9825" y="0"/>
                </a:moveTo>
                <a:lnTo>
                  <a:pt x="9975" y="0"/>
                </a:lnTo>
                <a:cubicBezTo>
                  <a:pt x="9989" y="0"/>
                  <a:pt x="10000" y="11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1"/>
                  <a:pt x="9811" y="0"/>
                  <a:pt x="9825" y="0"/>
                </a:cubicBezTo>
                <a:close/>
                <a:moveTo>
                  <a:pt x="10175" y="0"/>
                </a:moveTo>
                <a:lnTo>
                  <a:pt x="10325" y="0"/>
                </a:lnTo>
                <a:cubicBezTo>
                  <a:pt x="10339" y="0"/>
                  <a:pt x="10350" y="11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1"/>
                  <a:pt x="10161" y="0"/>
                  <a:pt x="10175" y="0"/>
                </a:cubicBezTo>
                <a:close/>
                <a:moveTo>
                  <a:pt x="10525" y="0"/>
                </a:moveTo>
                <a:lnTo>
                  <a:pt x="10675" y="0"/>
                </a:lnTo>
                <a:cubicBezTo>
                  <a:pt x="10689" y="0"/>
                  <a:pt x="10700" y="11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1"/>
                  <a:pt x="10511" y="0"/>
                  <a:pt x="10525" y="0"/>
                </a:cubicBezTo>
                <a:close/>
                <a:moveTo>
                  <a:pt x="10875" y="0"/>
                </a:moveTo>
                <a:lnTo>
                  <a:pt x="11025" y="0"/>
                </a:lnTo>
                <a:cubicBezTo>
                  <a:pt x="11039" y="0"/>
                  <a:pt x="11050" y="11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1"/>
                  <a:pt x="10861" y="0"/>
                  <a:pt x="10875" y="0"/>
                </a:cubicBezTo>
                <a:close/>
                <a:moveTo>
                  <a:pt x="11225" y="0"/>
                </a:moveTo>
                <a:lnTo>
                  <a:pt x="11375" y="0"/>
                </a:lnTo>
                <a:cubicBezTo>
                  <a:pt x="11389" y="0"/>
                  <a:pt x="11400" y="11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1"/>
                  <a:pt x="11211" y="0"/>
                  <a:pt x="11225" y="0"/>
                </a:cubicBezTo>
                <a:close/>
                <a:moveTo>
                  <a:pt x="11575" y="0"/>
                </a:moveTo>
                <a:lnTo>
                  <a:pt x="11725" y="0"/>
                </a:lnTo>
                <a:cubicBezTo>
                  <a:pt x="11739" y="0"/>
                  <a:pt x="11750" y="11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1"/>
                  <a:pt x="11561" y="0"/>
                  <a:pt x="11575" y="0"/>
                </a:cubicBezTo>
                <a:close/>
                <a:moveTo>
                  <a:pt x="11925" y="0"/>
                </a:moveTo>
                <a:lnTo>
                  <a:pt x="12075" y="0"/>
                </a:lnTo>
                <a:cubicBezTo>
                  <a:pt x="12089" y="0"/>
                  <a:pt x="12100" y="11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1"/>
                  <a:pt x="11911" y="0"/>
                  <a:pt x="11925" y="0"/>
                </a:cubicBezTo>
                <a:close/>
                <a:moveTo>
                  <a:pt x="12275" y="0"/>
                </a:moveTo>
                <a:lnTo>
                  <a:pt x="12425" y="0"/>
                </a:lnTo>
                <a:cubicBezTo>
                  <a:pt x="12439" y="0"/>
                  <a:pt x="12450" y="11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1"/>
                  <a:pt x="12261" y="0"/>
                  <a:pt x="12275" y="0"/>
                </a:cubicBezTo>
                <a:close/>
                <a:moveTo>
                  <a:pt x="12625" y="0"/>
                </a:moveTo>
                <a:lnTo>
                  <a:pt x="12775" y="0"/>
                </a:lnTo>
                <a:cubicBezTo>
                  <a:pt x="12789" y="0"/>
                  <a:pt x="12800" y="11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1"/>
                  <a:pt x="12611" y="0"/>
                  <a:pt x="12625" y="0"/>
                </a:cubicBezTo>
                <a:close/>
                <a:moveTo>
                  <a:pt x="12975" y="0"/>
                </a:moveTo>
                <a:lnTo>
                  <a:pt x="13125" y="0"/>
                </a:lnTo>
                <a:cubicBezTo>
                  <a:pt x="13139" y="0"/>
                  <a:pt x="13150" y="11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1"/>
                  <a:pt x="12961" y="0"/>
                  <a:pt x="12975" y="0"/>
                </a:cubicBezTo>
                <a:close/>
                <a:moveTo>
                  <a:pt x="13325" y="0"/>
                </a:moveTo>
                <a:lnTo>
                  <a:pt x="13475" y="0"/>
                </a:lnTo>
                <a:cubicBezTo>
                  <a:pt x="13489" y="0"/>
                  <a:pt x="13500" y="11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1"/>
                  <a:pt x="13311" y="0"/>
                  <a:pt x="13325" y="0"/>
                </a:cubicBezTo>
                <a:close/>
                <a:moveTo>
                  <a:pt x="13675" y="0"/>
                </a:moveTo>
                <a:lnTo>
                  <a:pt x="13825" y="0"/>
                </a:lnTo>
                <a:cubicBezTo>
                  <a:pt x="13839" y="0"/>
                  <a:pt x="13850" y="11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1"/>
                  <a:pt x="13661" y="0"/>
                  <a:pt x="13675" y="0"/>
                </a:cubicBezTo>
                <a:close/>
                <a:moveTo>
                  <a:pt x="14025" y="0"/>
                </a:moveTo>
                <a:lnTo>
                  <a:pt x="14175" y="0"/>
                </a:lnTo>
                <a:cubicBezTo>
                  <a:pt x="14189" y="0"/>
                  <a:pt x="14200" y="11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1"/>
                  <a:pt x="14011" y="0"/>
                  <a:pt x="14025" y="0"/>
                </a:cubicBezTo>
                <a:close/>
                <a:moveTo>
                  <a:pt x="14375" y="0"/>
                </a:moveTo>
                <a:lnTo>
                  <a:pt x="14525" y="0"/>
                </a:lnTo>
                <a:cubicBezTo>
                  <a:pt x="14539" y="0"/>
                  <a:pt x="14550" y="11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1"/>
                  <a:pt x="14361" y="0"/>
                  <a:pt x="14375" y="0"/>
                </a:cubicBezTo>
                <a:close/>
                <a:moveTo>
                  <a:pt x="14725" y="0"/>
                </a:moveTo>
                <a:lnTo>
                  <a:pt x="14875" y="0"/>
                </a:lnTo>
                <a:cubicBezTo>
                  <a:pt x="14889" y="0"/>
                  <a:pt x="14900" y="11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1"/>
                  <a:pt x="14711" y="0"/>
                  <a:pt x="14725" y="0"/>
                </a:cubicBezTo>
                <a:close/>
                <a:moveTo>
                  <a:pt x="15075" y="0"/>
                </a:moveTo>
                <a:lnTo>
                  <a:pt x="15225" y="0"/>
                </a:lnTo>
                <a:cubicBezTo>
                  <a:pt x="15239" y="0"/>
                  <a:pt x="15250" y="11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1"/>
                  <a:pt x="15061" y="0"/>
                  <a:pt x="15075" y="0"/>
                </a:cubicBezTo>
                <a:close/>
                <a:moveTo>
                  <a:pt x="15425" y="0"/>
                </a:moveTo>
                <a:lnTo>
                  <a:pt x="15575" y="0"/>
                </a:lnTo>
                <a:cubicBezTo>
                  <a:pt x="15589" y="0"/>
                  <a:pt x="15600" y="11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1"/>
                  <a:pt x="15411" y="0"/>
                  <a:pt x="15425" y="0"/>
                </a:cubicBezTo>
                <a:close/>
                <a:moveTo>
                  <a:pt x="15775" y="0"/>
                </a:moveTo>
                <a:lnTo>
                  <a:pt x="15925" y="0"/>
                </a:lnTo>
                <a:cubicBezTo>
                  <a:pt x="15939" y="0"/>
                  <a:pt x="15950" y="11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1"/>
                  <a:pt x="15761" y="0"/>
                  <a:pt x="15775" y="0"/>
                </a:cubicBezTo>
                <a:close/>
                <a:moveTo>
                  <a:pt x="16125" y="0"/>
                </a:moveTo>
                <a:lnTo>
                  <a:pt x="16275" y="0"/>
                </a:lnTo>
                <a:cubicBezTo>
                  <a:pt x="16289" y="0"/>
                  <a:pt x="16300" y="11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1"/>
                  <a:pt x="16111" y="0"/>
                  <a:pt x="16125" y="0"/>
                </a:cubicBezTo>
                <a:close/>
                <a:moveTo>
                  <a:pt x="16475" y="0"/>
                </a:moveTo>
                <a:lnTo>
                  <a:pt x="16625" y="0"/>
                </a:lnTo>
                <a:cubicBezTo>
                  <a:pt x="16639" y="0"/>
                  <a:pt x="16650" y="11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1"/>
                  <a:pt x="16461" y="0"/>
                  <a:pt x="16475" y="0"/>
                </a:cubicBezTo>
                <a:close/>
                <a:moveTo>
                  <a:pt x="16825" y="0"/>
                </a:moveTo>
                <a:lnTo>
                  <a:pt x="16975" y="0"/>
                </a:lnTo>
                <a:cubicBezTo>
                  <a:pt x="16989" y="0"/>
                  <a:pt x="17000" y="11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1"/>
                  <a:pt x="16811" y="0"/>
                  <a:pt x="16825" y="0"/>
                </a:cubicBezTo>
                <a:close/>
                <a:moveTo>
                  <a:pt x="17175" y="0"/>
                </a:moveTo>
                <a:lnTo>
                  <a:pt x="17325" y="0"/>
                </a:lnTo>
                <a:cubicBezTo>
                  <a:pt x="17339" y="0"/>
                  <a:pt x="17350" y="11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1"/>
                  <a:pt x="17161" y="0"/>
                  <a:pt x="17175" y="0"/>
                </a:cubicBezTo>
                <a:close/>
                <a:moveTo>
                  <a:pt x="17525" y="0"/>
                </a:moveTo>
                <a:lnTo>
                  <a:pt x="17675" y="0"/>
                </a:lnTo>
                <a:cubicBezTo>
                  <a:pt x="17689" y="0"/>
                  <a:pt x="17700" y="11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1"/>
                  <a:pt x="17511" y="0"/>
                  <a:pt x="17525" y="0"/>
                </a:cubicBezTo>
                <a:close/>
                <a:moveTo>
                  <a:pt x="17875" y="0"/>
                </a:moveTo>
                <a:lnTo>
                  <a:pt x="18025" y="0"/>
                </a:lnTo>
                <a:cubicBezTo>
                  <a:pt x="18039" y="0"/>
                  <a:pt x="18050" y="11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1"/>
                  <a:pt x="17861" y="0"/>
                  <a:pt x="17875" y="0"/>
                </a:cubicBezTo>
                <a:close/>
                <a:moveTo>
                  <a:pt x="18225" y="0"/>
                </a:moveTo>
                <a:lnTo>
                  <a:pt x="18375" y="0"/>
                </a:lnTo>
                <a:cubicBezTo>
                  <a:pt x="18389" y="0"/>
                  <a:pt x="18400" y="11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1"/>
                  <a:pt x="18211" y="0"/>
                  <a:pt x="18225" y="0"/>
                </a:cubicBezTo>
                <a:close/>
                <a:moveTo>
                  <a:pt x="18575" y="0"/>
                </a:moveTo>
                <a:lnTo>
                  <a:pt x="18725" y="0"/>
                </a:lnTo>
                <a:cubicBezTo>
                  <a:pt x="18739" y="0"/>
                  <a:pt x="18750" y="11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1"/>
                  <a:pt x="18561" y="0"/>
                  <a:pt x="18575" y="0"/>
                </a:cubicBezTo>
                <a:close/>
                <a:moveTo>
                  <a:pt x="18925" y="0"/>
                </a:moveTo>
                <a:lnTo>
                  <a:pt x="19075" y="0"/>
                </a:lnTo>
                <a:cubicBezTo>
                  <a:pt x="19089" y="0"/>
                  <a:pt x="19100" y="11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1"/>
                  <a:pt x="18911" y="0"/>
                  <a:pt x="18925" y="0"/>
                </a:cubicBezTo>
                <a:close/>
                <a:moveTo>
                  <a:pt x="19275" y="0"/>
                </a:moveTo>
                <a:lnTo>
                  <a:pt x="19425" y="0"/>
                </a:lnTo>
                <a:cubicBezTo>
                  <a:pt x="19439" y="0"/>
                  <a:pt x="19450" y="11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1"/>
                  <a:pt x="19261" y="0"/>
                  <a:pt x="19275" y="0"/>
                </a:cubicBezTo>
                <a:close/>
                <a:moveTo>
                  <a:pt x="19625" y="0"/>
                </a:moveTo>
                <a:lnTo>
                  <a:pt x="19775" y="0"/>
                </a:lnTo>
                <a:cubicBezTo>
                  <a:pt x="19789" y="0"/>
                  <a:pt x="19800" y="11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1"/>
                  <a:pt x="19611" y="0"/>
                  <a:pt x="19625" y="0"/>
                </a:cubicBezTo>
                <a:close/>
                <a:moveTo>
                  <a:pt x="19975" y="0"/>
                </a:moveTo>
                <a:lnTo>
                  <a:pt x="20125" y="0"/>
                </a:lnTo>
                <a:cubicBezTo>
                  <a:pt x="20139" y="0"/>
                  <a:pt x="20150" y="11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1"/>
                  <a:pt x="19961" y="0"/>
                  <a:pt x="19975" y="0"/>
                </a:cubicBezTo>
                <a:close/>
                <a:moveTo>
                  <a:pt x="20325" y="0"/>
                </a:moveTo>
                <a:lnTo>
                  <a:pt x="20475" y="0"/>
                </a:lnTo>
                <a:cubicBezTo>
                  <a:pt x="20489" y="0"/>
                  <a:pt x="20500" y="11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1"/>
                  <a:pt x="20311" y="0"/>
                  <a:pt x="20325" y="0"/>
                </a:cubicBezTo>
                <a:close/>
                <a:moveTo>
                  <a:pt x="20675" y="0"/>
                </a:moveTo>
                <a:lnTo>
                  <a:pt x="20825" y="0"/>
                </a:lnTo>
                <a:cubicBezTo>
                  <a:pt x="20839" y="0"/>
                  <a:pt x="20850" y="11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1"/>
                  <a:pt x="20661" y="0"/>
                  <a:pt x="20675" y="0"/>
                </a:cubicBezTo>
                <a:close/>
                <a:moveTo>
                  <a:pt x="21025" y="0"/>
                </a:moveTo>
                <a:lnTo>
                  <a:pt x="21175" y="0"/>
                </a:lnTo>
                <a:cubicBezTo>
                  <a:pt x="21189" y="0"/>
                  <a:pt x="21200" y="11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1"/>
                  <a:pt x="21011" y="0"/>
                  <a:pt x="21025" y="0"/>
                </a:cubicBezTo>
                <a:close/>
                <a:moveTo>
                  <a:pt x="21375" y="0"/>
                </a:moveTo>
                <a:lnTo>
                  <a:pt x="21525" y="0"/>
                </a:lnTo>
                <a:cubicBezTo>
                  <a:pt x="21539" y="0"/>
                  <a:pt x="21550" y="11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1"/>
                  <a:pt x="21361" y="0"/>
                  <a:pt x="21375" y="0"/>
                </a:cubicBezTo>
                <a:close/>
                <a:moveTo>
                  <a:pt x="21725" y="0"/>
                </a:moveTo>
                <a:lnTo>
                  <a:pt x="21875" y="0"/>
                </a:lnTo>
                <a:cubicBezTo>
                  <a:pt x="21889" y="0"/>
                  <a:pt x="21900" y="11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1"/>
                  <a:pt x="21711" y="0"/>
                  <a:pt x="21725" y="0"/>
                </a:cubicBezTo>
                <a:close/>
                <a:moveTo>
                  <a:pt x="22075" y="0"/>
                </a:moveTo>
                <a:lnTo>
                  <a:pt x="22225" y="0"/>
                </a:lnTo>
                <a:cubicBezTo>
                  <a:pt x="22239" y="0"/>
                  <a:pt x="22250" y="11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1"/>
                  <a:pt x="22061" y="0"/>
                  <a:pt x="22075" y="0"/>
                </a:cubicBezTo>
                <a:close/>
                <a:moveTo>
                  <a:pt x="22425" y="0"/>
                </a:moveTo>
                <a:lnTo>
                  <a:pt x="22575" y="0"/>
                </a:lnTo>
                <a:cubicBezTo>
                  <a:pt x="22589" y="0"/>
                  <a:pt x="22600" y="11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1"/>
                  <a:pt x="22411" y="0"/>
                  <a:pt x="22425" y="0"/>
                </a:cubicBezTo>
                <a:close/>
                <a:moveTo>
                  <a:pt x="22775" y="0"/>
                </a:moveTo>
                <a:lnTo>
                  <a:pt x="22925" y="0"/>
                </a:lnTo>
                <a:cubicBezTo>
                  <a:pt x="22939" y="0"/>
                  <a:pt x="22950" y="11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1"/>
                  <a:pt x="22761" y="0"/>
                  <a:pt x="22775" y="0"/>
                </a:cubicBezTo>
                <a:close/>
                <a:moveTo>
                  <a:pt x="23125" y="0"/>
                </a:moveTo>
                <a:lnTo>
                  <a:pt x="23275" y="0"/>
                </a:lnTo>
                <a:cubicBezTo>
                  <a:pt x="23289" y="0"/>
                  <a:pt x="23300" y="11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1"/>
                  <a:pt x="23111" y="0"/>
                  <a:pt x="23125" y="0"/>
                </a:cubicBezTo>
                <a:close/>
                <a:moveTo>
                  <a:pt x="23475" y="0"/>
                </a:moveTo>
                <a:lnTo>
                  <a:pt x="23625" y="0"/>
                </a:lnTo>
                <a:cubicBezTo>
                  <a:pt x="23639" y="0"/>
                  <a:pt x="23650" y="11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1"/>
                  <a:pt x="23461" y="0"/>
                  <a:pt x="23475" y="0"/>
                </a:cubicBezTo>
                <a:close/>
                <a:moveTo>
                  <a:pt x="23825" y="0"/>
                </a:moveTo>
                <a:lnTo>
                  <a:pt x="23975" y="0"/>
                </a:lnTo>
                <a:cubicBezTo>
                  <a:pt x="23989" y="0"/>
                  <a:pt x="24000" y="11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1"/>
                  <a:pt x="23811" y="0"/>
                  <a:pt x="23825" y="0"/>
                </a:cubicBezTo>
                <a:close/>
                <a:moveTo>
                  <a:pt x="24175" y="0"/>
                </a:moveTo>
                <a:lnTo>
                  <a:pt x="24325" y="0"/>
                </a:lnTo>
                <a:cubicBezTo>
                  <a:pt x="24339" y="0"/>
                  <a:pt x="24350" y="11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1"/>
                  <a:pt x="24161" y="0"/>
                  <a:pt x="24175" y="0"/>
                </a:cubicBezTo>
                <a:close/>
                <a:moveTo>
                  <a:pt x="24525" y="0"/>
                </a:moveTo>
                <a:lnTo>
                  <a:pt x="24675" y="0"/>
                </a:lnTo>
                <a:cubicBezTo>
                  <a:pt x="24689" y="0"/>
                  <a:pt x="24700" y="11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1"/>
                  <a:pt x="24511" y="0"/>
                  <a:pt x="24525" y="0"/>
                </a:cubicBezTo>
                <a:close/>
                <a:moveTo>
                  <a:pt x="24875" y="0"/>
                </a:moveTo>
                <a:lnTo>
                  <a:pt x="25025" y="0"/>
                </a:lnTo>
                <a:cubicBezTo>
                  <a:pt x="25039" y="0"/>
                  <a:pt x="25050" y="11"/>
                  <a:pt x="25050" y="25"/>
                </a:cubicBezTo>
                <a:cubicBezTo>
                  <a:pt x="25050" y="39"/>
                  <a:pt x="25039" y="50"/>
                  <a:pt x="25025" y="50"/>
                </a:cubicBezTo>
                <a:lnTo>
                  <a:pt x="24875" y="50"/>
                </a:lnTo>
                <a:cubicBezTo>
                  <a:pt x="24861" y="50"/>
                  <a:pt x="24850" y="39"/>
                  <a:pt x="24850" y="25"/>
                </a:cubicBezTo>
                <a:cubicBezTo>
                  <a:pt x="24850" y="11"/>
                  <a:pt x="24861" y="0"/>
                  <a:pt x="24875" y="0"/>
                </a:cubicBezTo>
                <a:close/>
                <a:moveTo>
                  <a:pt x="25225" y="0"/>
                </a:moveTo>
                <a:lnTo>
                  <a:pt x="25375" y="0"/>
                </a:lnTo>
                <a:cubicBezTo>
                  <a:pt x="25389" y="0"/>
                  <a:pt x="25400" y="11"/>
                  <a:pt x="25400" y="25"/>
                </a:cubicBezTo>
                <a:cubicBezTo>
                  <a:pt x="25400" y="39"/>
                  <a:pt x="25389" y="50"/>
                  <a:pt x="25375" y="50"/>
                </a:cubicBezTo>
                <a:lnTo>
                  <a:pt x="25225" y="50"/>
                </a:lnTo>
                <a:cubicBezTo>
                  <a:pt x="25211" y="50"/>
                  <a:pt x="25200" y="39"/>
                  <a:pt x="25200" y="25"/>
                </a:cubicBezTo>
                <a:cubicBezTo>
                  <a:pt x="25200" y="11"/>
                  <a:pt x="25211" y="0"/>
                  <a:pt x="25225" y="0"/>
                </a:cubicBezTo>
                <a:close/>
                <a:moveTo>
                  <a:pt x="25575" y="0"/>
                </a:moveTo>
                <a:lnTo>
                  <a:pt x="25725" y="0"/>
                </a:lnTo>
                <a:cubicBezTo>
                  <a:pt x="25739" y="0"/>
                  <a:pt x="25750" y="11"/>
                  <a:pt x="25750" y="25"/>
                </a:cubicBezTo>
                <a:cubicBezTo>
                  <a:pt x="25750" y="39"/>
                  <a:pt x="25739" y="50"/>
                  <a:pt x="25725" y="50"/>
                </a:cubicBezTo>
                <a:lnTo>
                  <a:pt x="25575" y="50"/>
                </a:lnTo>
                <a:cubicBezTo>
                  <a:pt x="25561" y="50"/>
                  <a:pt x="25550" y="39"/>
                  <a:pt x="25550" y="25"/>
                </a:cubicBezTo>
                <a:cubicBezTo>
                  <a:pt x="25550" y="11"/>
                  <a:pt x="25561" y="0"/>
                  <a:pt x="25575" y="0"/>
                </a:cubicBezTo>
                <a:close/>
                <a:moveTo>
                  <a:pt x="25925" y="0"/>
                </a:moveTo>
                <a:lnTo>
                  <a:pt x="26075" y="0"/>
                </a:lnTo>
                <a:cubicBezTo>
                  <a:pt x="26089" y="0"/>
                  <a:pt x="26100" y="11"/>
                  <a:pt x="26100" y="25"/>
                </a:cubicBezTo>
                <a:cubicBezTo>
                  <a:pt x="26100" y="39"/>
                  <a:pt x="26089" y="50"/>
                  <a:pt x="26075" y="50"/>
                </a:cubicBezTo>
                <a:lnTo>
                  <a:pt x="25925" y="50"/>
                </a:lnTo>
                <a:cubicBezTo>
                  <a:pt x="25911" y="50"/>
                  <a:pt x="25900" y="39"/>
                  <a:pt x="25900" y="25"/>
                </a:cubicBezTo>
                <a:cubicBezTo>
                  <a:pt x="25900" y="11"/>
                  <a:pt x="25911" y="0"/>
                  <a:pt x="25925" y="0"/>
                </a:cubicBezTo>
                <a:close/>
                <a:moveTo>
                  <a:pt x="26275" y="0"/>
                </a:moveTo>
                <a:lnTo>
                  <a:pt x="26425" y="0"/>
                </a:lnTo>
                <a:cubicBezTo>
                  <a:pt x="26439" y="0"/>
                  <a:pt x="26450" y="11"/>
                  <a:pt x="26450" y="25"/>
                </a:cubicBezTo>
                <a:cubicBezTo>
                  <a:pt x="26450" y="39"/>
                  <a:pt x="26439" y="50"/>
                  <a:pt x="26425" y="50"/>
                </a:cubicBezTo>
                <a:lnTo>
                  <a:pt x="26275" y="50"/>
                </a:lnTo>
                <a:cubicBezTo>
                  <a:pt x="26261" y="50"/>
                  <a:pt x="26250" y="39"/>
                  <a:pt x="26250" y="25"/>
                </a:cubicBezTo>
                <a:cubicBezTo>
                  <a:pt x="26250" y="11"/>
                  <a:pt x="26261" y="0"/>
                  <a:pt x="26275" y="0"/>
                </a:cubicBezTo>
                <a:close/>
                <a:moveTo>
                  <a:pt x="26625" y="0"/>
                </a:moveTo>
                <a:lnTo>
                  <a:pt x="26775" y="0"/>
                </a:lnTo>
                <a:cubicBezTo>
                  <a:pt x="26789" y="0"/>
                  <a:pt x="26800" y="11"/>
                  <a:pt x="26800" y="25"/>
                </a:cubicBezTo>
                <a:cubicBezTo>
                  <a:pt x="26800" y="39"/>
                  <a:pt x="26789" y="50"/>
                  <a:pt x="26775" y="50"/>
                </a:cubicBezTo>
                <a:lnTo>
                  <a:pt x="26625" y="50"/>
                </a:lnTo>
                <a:cubicBezTo>
                  <a:pt x="26611" y="50"/>
                  <a:pt x="26600" y="39"/>
                  <a:pt x="26600" y="25"/>
                </a:cubicBezTo>
                <a:cubicBezTo>
                  <a:pt x="26600" y="11"/>
                  <a:pt x="26611" y="0"/>
                  <a:pt x="26625" y="0"/>
                </a:cubicBezTo>
                <a:close/>
                <a:moveTo>
                  <a:pt x="26975" y="0"/>
                </a:moveTo>
                <a:lnTo>
                  <a:pt x="27125" y="0"/>
                </a:lnTo>
                <a:cubicBezTo>
                  <a:pt x="27139" y="0"/>
                  <a:pt x="27150" y="11"/>
                  <a:pt x="27150" y="25"/>
                </a:cubicBezTo>
                <a:cubicBezTo>
                  <a:pt x="27150" y="39"/>
                  <a:pt x="27139" y="50"/>
                  <a:pt x="27125" y="50"/>
                </a:cubicBezTo>
                <a:lnTo>
                  <a:pt x="26975" y="50"/>
                </a:lnTo>
                <a:cubicBezTo>
                  <a:pt x="26961" y="50"/>
                  <a:pt x="26950" y="39"/>
                  <a:pt x="26950" y="25"/>
                </a:cubicBezTo>
                <a:cubicBezTo>
                  <a:pt x="26950" y="11"/>
                  <a:pt x="26961" y="0"/>
                  <a:pt x="26975" y="0"/>
                </a:cubicBezTo>
                <a:close/>
                <a:moveTo>
                  <a:pt x="27325" y="0"/>
                </a:moveTo>
                <a:lnTo>
                  <a:pt x="27475" y="0"/>
                </a:lnTo>
                <a:cubicBezTo>
                  <a:pt x="27489" y="0"/>
                  <a:pt x="27500" y="11"/>
                  <a:pt x="27500" y="25"/>
                </a:cubicBezTo>
                <a:cubicBezTo>
                  <a:pt x="27500" y="39"/>
                  <a:pt x="27489" y="50"/>
                  <a:pt x="27475" y="50"/>
                </a:cubicBezTo>
                <a:lnTo>
                  <a:pt x="27325" y="50"/>
                </a:lnTo>
                <a:cubicBezTo>
                  <a:pt x="27311" y="50"/>
                  <a:pt x="27300" y="39"/>
                  <a:pt x="27300" y="25"/>
                </a:cubicBezTo>
                <a:cubicBezTo>
                  <a:pt x="27300" y="11"/>
                  <a:pt x="27311" y="0"/>
                  <a:pt x="27325" y="0"/>
                </a:cubicBezTo>
                <a:close/>
                <a:moveTo>
                  <a:pt x="27675" y="0"/>
                </a:moveTo>
                <a:lnTo>
                  <a:pt x="27825" y="0"/>
                </a:lnTo>
                <a:cubicBezTo>
                  <a:pt x="27839" y="0"/>
                  <a:pt x="27850" y="11"/>
                  <a:pt x="27850" y="25"/>
                </a:cubicBezTo>
                <a:cubicBezTo>
                  <a:pt x="27850" y="39"/>
                  <a:pt x="27839" y="50"/>
                  <a:pt x="27825" y="50"/>
                </a:cubicBezTo>
                <a:lnTo>
                  <a:pt x="27675" y="50"/>
                </a:lnTo>
                <a:cubicBezTo>
                  <a:pt x="27661" y="50"/>
                  <a:pt x="27650" y="39"/>
                  <a:pt x="27650" y="25"/>
                </a:cubicBezTo>
                <a:cubicBezTo>
                  <a:pt x="27650" y="11"/>
                  <a:pt x="27661" y="0"/>
                  <a:pt x="27675" y="0"/>
                </a:cubicBezTo>
                <a:close/>
                <a:moveTo>
                  <a:pt x="28025" y="0"/>
                </a:moveTo>
                <a:lnTo>
                  <a:pt x="28175" y="0"/>
                </a:lnTo>
                <a:cubicBezTo>
                  <a:pt x="28189" y="0"/>
                  <a:pt x="28200" y="11"/>
                  <a:pt x="28200" y="25"/>
                </a:cubicBezTo>
                <a:cubicBezTo>
                  <a:pt x="28200" y="39"/>
                  <a:pt x="28189" y="50"/>
                  <a:pt x="28175" y="50"/>
                </a:cubicBezTo>
                <a:lnTo>
                  <a:pt x="28025" y="50"/>
                </a:lnTo>
                <a:cubicBezTo>
                  <a:pt x="28011" y="50"/>
                  <a:pt x="28000" y="39"/>
                  <a:pt x="28000" y="25"/>
                </a:cubicBezTo>
                <a:cubicBezTo>
                  <a:pt x="28000" y="11"/>
                  <a:pt x="28011" y="0"/>
                  <a:pt x="28025" y="0"/>
                </a:cubicBezTo>
                <a:close/>
                <a:moveTo>
                  <a:pt x="28375" y="0"/>
                </a:moveTo>
                <a:lnTo>
                  <a:pt x="28525" y="0"/>
                </a:lnTo>
                <a:cubicBezTo>
                  <a:pt x="28539" y="0"/>
                  <a:pt x="28550" y="11"/>
                  <a:pt x="28550" y="25"/>
                </a:cubicBezTo>
                <a:cubicBezTo>
                  <a:pt x="28550" y="39"/>
                  <a:pt x="28539" y="50"/>
                  <a:pt x="28525" y="50"/>
                </a:cubicBezTo>
                <a:lnTo>
                  <a:pt x="28375" y="50"/>
                </a:lnTo>
                <a:cubicBezTo>
                  <a:pt x="28361" y="50"/>
                  <a:pt x="28350" y="39"/>
                  <a:pt x="28350" y="25"/>
                </a:cubicBezTo>
                <a:cubicBezTo>
                  <a:pt x="28350" y="11"/>
                  <a:pt x="28361" y="0"/>
                  <a:pt x="28375" y="0"/>
                </a:cubicBezTo>
                <a:close/>
                <a:moveTo>
                  <a:pt x="28725" y="0"/>
                </a:moveTo>
                <a:lnTo>
                  <a:pt x="28875" y="0"/>
                </a:lnTo>
                <a:cubicBezTo>
                  <a:pt x="28889" y="0"/>
                  <a:pt x="28900" y="11"/>
                  <a:pt x="28900" y="25"/>
                </a:cubicBezTo>
                <a:cubicBezTo>
                  <a:pt x="28900" y="39"/>
                  <a:pt x="28889" y="50"/>
                  <a:pt x="28875" y="50"/>
                </a:cubicBezTo>
                <a:lnTo>
                  <a:pt x="28725" y="50"/>
                </a:lnTo>
                <a:cubicBezTo>
                  <a:pt x="28711" y="50"/>
                  <a:pt x="28700" y="39"/>
                  <a:pt x="28700" y="25"/>
                </a:cubicBezTo>
                <a:cubicBezTo>
                  <a:pt x="28700" y="11"/>
                  <a:pt x="28711" y="0"/>
                  <a:pt x="28725" y="0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832" name="Rectangle 73"/>
          <p:cNvSpPr>
            <a:spLocks noChangeArrowheads="1"/>
          </p:cNvSpPr>
          <p:nvPr/>
        </p:nvSpPr>
        <p:spPr bwMode="auto">
          <a:xfrm>
            <a:off x="1806575" y="3082925"/>
            <a:ext cx="73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-</a:t>
            </a:r>
            <a:endParaRPr lang="fr-FR" altLang="fr-FR" sz="2800"/>
          </a:p>
        </p:txBody>
      </p:sp>
      <p:sp>
        <p:nvSpPr>
          <p:cNvPr id="117833" name="Rectangle 74"/>
          <p:cNvSpPr>
            <a:spLocks noChangeArrowheads="1"/>
          </p:cNvSpPr>
          <p:nvPr/>
        </p:nvSpPr>
        <p:spPr bwMode="auto">
          <a:xfrm>
            <a:off x="1884363" y="3082925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</a:rPr>
              <a:t>135°</a:t>
            </a:r>
            <a:endParaRPr lang="fr-FR" altLang="fr-FR" sz="2800"/>
          </a:p>
        </p:txBody>
      </p:sp>
      <p:sp>
        <p:nvSpPr>
          <p:cNvPr id="117834" name="Rectangle 75"/>
          <p:cNvSpPr>
            <a:spLocks noChangeArrowheads="1"/>
          </p:cNvSpPr>
          <p:nvPr/>
        </p:nvSpPr>
        <p:spPr bwMode="auto">
          <a:xfrm>
            <a:off x="2317750" y="3082925"/>
            <a:ext cx="55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600">
                <a:solidFill>
                  <a:srgbClr val="000000"/>
                </a:solidFill>
              </a:rPr>
              <a:t> </a:t>
            </a:r>
            <a:endParaRPr lang="fr-FR" altLang="fr-FR" sz="2800"/>
          </a:p>
        </p:txBody>
      </p:sp>
      <p:sp>
        <p:nvSpPr>
          <p:cNvPr id="117835" name="Freeform 76"/>
          <p:cNvSpPr>
            <a:spLocks noEditPoints="1"/>
          </p:cNvSpPr>
          <p:nvPr/>
        </p:nvSpPr>
        <p:spPr bwMode="auto">
          <a:xfrm>
            <a:off x="2378075" y="4489450"/>
            <a:ext cx="6632575" cy="11113"/>
          </a:xfrm>
          <a:custGeom>
            <a:avLst/>
            <a:gdLst>
              <a:gd name="T0" fmla="*/ 126239 w 28897"/>
              <a:gd name="T1" fmla="*/ 5557 h 50"/>
              <a:gd name="T2" fmla="*/ 160667 w 28897"/>
              <a:gd name="T3" fmla="*/ 5557 h 50"/>
              <a:gd name="T4" fmla="*/ 361501 w 28897"/>
              <a:gd name="T5" fmla="*/ 0 h 50"/>
              <a:gd name="T6" fmla="*/ 407406 w 28897"/>
              <a:gd name="T7" fmla="*/ 11113 h 50"/>
              <a:gd name="T8" fmla="*/ 568074 w 28897"/>
              <a:gd name="T9" fmla="*/ 0 h 50"/>
              <a:gd name="T10" fmla="*/ 682836 w 28897"/>
              <a:gd name="T11" fmla="*/ 11113 h 50"/>
              <a:gd name="T12" fmla="*/ 728741 w 28897"/>
              <a:gd name="T13" fmla="*/ 0 h 50"/>
              <a:gd name="T14" fmla="*/ 929575 w 28897"/>
              <a:gd name="T15" fmla="*/ 5557 h 50"/>
              <a:gd name="T16" fmla="*/ 964004 w 28897"/>
              <a:gd name="T17" fmla="*/ 5557 h 50"/>
              <a:gd name="T18" fmla="*/ 1164838 w 28897"/>
              <a:gd name="T19" fmla="*/ 0 h 50"/>
              <a:gd name="T20" fmla="*/ 1210743 w 28897"/>
              <a:gd name="T21" fmla="*/ 11113 h 50"/>
              <a:gd name="T22" fmla="*/ 1371410 w 28897"/>
              <a:gd name="T23" fmla="*/ 0 h 50"/>
              <a:gd name="T24" fmla="*/ 1486172 w 28897"/>
              <a:gd name="T25" fmla="*/ 11113 h 50"/>
              <a:gd name="T26" fmla="*/ 1532077 w 28897"/>
              <a:gd name="T27" fmla="*/ 0 h 50"/>
              <a:gd name="T28" fmla="*/ 1732911 w 28897"/>
              <a:gd name="T29" fmla="*/ 5557 h 50"/>
              <a:gd name="T30" fmla="*/ 1767340 w 28897"/>
              <a:gd name="T31" fmla="*/ 5557 h 50"/>
              <a:gd name="T32" fmla="*/ 1968174 w 28897"/>
              <a:gd name="T33" fmla="*/ 0 h 50"/>
              <a:gd name="T34" fmla="*/ 2014079 w 28897"/>
              <a:gd name="T35" fmla="*/ 11113 h 50"/>
              <a:gd name="T36" fmla="*/ 2174746 w 28897"/>
              <a:gd name="T37" fmla="*/ 0 h 50"/>
              <a:gd name="T38" fmla="*/ 2289509 w 28897"/>
              <a:gd name="T39" fmla="*/ 11113 h 50"/>
              <a:gd name="T40" fmla="*/ 2335414 w 28897"/>
              <a:gd name="T41" fmla="*/ 0 h 50"/>
              <a:gd name="T42" fmla="*/ 2536248 w 28897"/>
              <a:gd name="T43" fmla="*/ 5557 h 50"/>
              <a:gd name="T44" fmla="*/ 2570677 w 28897"/>
              <a:gd name="T45" fmla="*/ 5557 h 50"/>
              <a:gd name="T46" fmla="*/ 2771511 w 28897"/>
              <a:gd name="T47" fmla="*/ 0 h 50"/>
              <a:gd name="T48" fmla="*/ 2817416 w 28897"/>
              <a:gd name="T49" fmla="*/ 11113 h 50"/>
              <a:gd name="T50" fmla="*/ 2978083 w 28897"/>
              <a:gd name="T51" fmla="*/ 0 h 50"/>
              <a:gd name="T52" fmla="*/ 3092845 w 28897"/>
              <a:gd name="T53" fmla="*/ 11113 h 50"/>
              <a:gd name="T54" fmla="*/ 3138750 w 28897"/>
              <a:gd name="T55" fmla="*/ 0 h 50"/>
              <a:gd name="T56" fmla="*/ 3339584 w 28897"/>
              <a:gd name="T57" fmla="*/ 5557 h 50"/>
              <a:gd name="T58" fmla="*/ 3374013 w 28897"/>
              <a:gd name="T59" fmla="*/ 5557 h 50"/>
              <a:gd name="T60" fmla="*/ 3574847 w 28897"/>
              <a:gd name="T61" fmla="*/ 0 h 50"/>
              <a:gd name="T62" fmla="*/ 3620752 w 28897"/>
              <a:gd name="T63" fmla="*/ 11113 h 50"/>
              <a:gd name="T64" fmla="*/ 3781419 w 28897"/>
              <a:gd name="T65" fmla="*/ 0 h 50"/>
              <a:gd name="T66" fmla="*/ 3896182 w 28897"/>
              <a:gd name="T67" fmla="*/ 11113 h 50"/>
              <a:gd name="T68" fmla="*/ 3942087 w 28897"/>
              <a:gd name="T69" fmla="*/ 0 h 50"/>
              <a:gd name="T70" fmla="*/ 4142921 w 28897"/>
              <a:gd name="T71" fmla="*/ 5557 h 50"/>
              <a:gd name="T72" fmla="*/ 4177349 w 28897"/>
              <a:gd name="T73" fmla="*/ 5557 h 50"/>
              <a:gd name="T74" fmla="*/ 4378183 w 28897"/>
              <a:gd name="T75" fmla="*/ 0 h 50"/>
              <a:gd name="T76" fmla="*/ 4424088 w 28897"/>
              <a:gd name="T77" fmla="*/ 11113 h 50"/>
              <a:gd name="T78" fmla="*/ 4584756 w 28897"/>
              <a:gd name="T79" fmla="*/ 0 h 50"/>
              <a:gd name="T80" fmla="*/ 4699518 w 28897"/>
              <a:gd name="T81" fmla="*/ 11113 h 50"/>
              <a:gd name="T82" fmla="*/ 4745423 w 28897"/>
              <a:gd name="T83" fmla="*/ 0 h 50"/>
              <a:gd name="T84" fmla="*/ 4946257 w 28897"/>
              <a:gd name="T85" fmla="*/ 5557 h 50"/>
              <a:gd name="T86" fmla="*/ 4980686 w 28897"/>
              <a:gd name="T87" fmla="*/ 5557 h 50"/>
              <a:gd name="T88" fmla="*/ 5181520 w 28897"/>
              <a:gd name="T89" fmla="*/ 0 h 50"/>
              <a:gd name="T90" fmla="*/ 5227425 w 28897"/>
              <a:gd name="T91" fmla="*/ 11113 h 50"/>
              <a:gd name="T92" fmla="*/ 5388092 w 28897"/>
              <a:gd name="T93" fmla="*/ 0 h 50"/>
              <a:gd name="T94" fmla="*/ 5502854 w 28897"/>
              <a:gd name="T95" fmla="*/ 11113 h 50"/>
              <a:gd name="T96" fmla="*/ 5548759 w 28897"/>
              <a:gd name="T97" fmla="*/ 0 h 50"/>
              <a:gd name="T98" fmla="*/ 5749594 w 28897"/>
              <a:gd name="T99" fmla="*/ 5557 h 50"/>
              <a:gd name="T100" fmla="*/ 5784022 w 28897"/>
              <a:gd name="T101" fmla="*/ 5557 h 50"/>
              <a:gd name="T102" fmla="*/ 5984856 w 28897"/>
              <a:gd name="T103" fmla="*/ 0 h 50"/>
              <a:gd name="T104" fmla="*/ 6030761 w 28897"/>
              <a:gd name="T105" fmla="*/ 11113 h 50"/>
              <a:gd name="T106" fmla="*/ 6191429 w 28897"/>
              <a:gd name="T107" fmla="*/ 0 h 50"/>
              <a:gd name="T108" fmla="*/ 6306191 w 28897"/>
              <a:gd name="T109" fmla="*/ 11113 h 50"/>
              <a:gd name="T110" fmla="*/ 6352096 w 28897"/>
              <a:gd name="T111" fmla="*/ 0 h 50"/>
              <a:gd name="T112" fmla="*/ 6552930 w 28897"/>
              <a:gd name="T113" fmla="*/ 5557 h 50"/>
              <a:gd name="T114" fmla="*/ 6587359 w 28897"/>
              <a:gd name="T115" fmla="*/ 5557 h 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8897" h="50">
                <a:moveTo>
                  <a:pt x="25" y="0"/>
                </a:moveTo>
                <a:lnTo>
                  <a:pt x="175" y="0"/>
                </a:lnTo>
                <a:cubicBezTo>
                  <a:pt x="189" y="0"/>
                  <a:pt x="200" y="11"/>
                  <a:pt x="200" y="25"/>
                </a:cubicBezTo>
                <a:cubicBezTo>
                  <a:pt x="200" y="39"/>
                  <a:pt x="189" y="50"/>
                  <a:pt x="175" y="50"/>
                </a:cubicBezTo>
                <a:lnTo>
                  <a:pt x="25" y="50"/>
                </a:ln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375" y="0"/>
                </a:moveTo>
                <a:lnTo>
                  <a:pt x="525" y="0"/>
                </a:lnTo>
                <a:cubicBezTo>
                  <a:pt x="539" y="0"/>
                  <a:pt x="550" y="11"/>
                  <a:pt x="550" y="25"/>
                </a:cubicBezTo>
                <a:cubicBezTo>
                  <a:pt x="550" y="39"/>
                  <a:pt x="539" y="50"/>
                  <a:pt x="525" y="50"/>
                </a:cubicBezTo>
                <a:lnTo>
                  <a:pt x="375" y="50"/>
                </a:lnTo>
                <a:cubicBezTo>
                  <a:pt x="361" y="50"/>
                  <a:pt x="350" y="39"/>
                  <a:pt x="350" y="25"/>
                </a:cubicBezTo>
                <a:cubicBezTo>
                  <a:pt x="350" y="11"/>
                  <a:pt x="361" y="0"/>
                  <a:pt x="375" y="0"/>
                </a:cubicBezTo>
                <a:close/>
                <a:moveTo>
                  <a:pt x="725" y="0"/>
                </a:moveTo>
                <a:lnTo>
                  <a:pt x="875" y="0"/>
                </a:lnTo>
                <a:cubicBezTo>
                  <a:pt x="889" y="0"/>
                  <a:pt x="900" y="11"/>
                  <a:pt x="900" y="25"/>
                </a:cubicBezTo>
                <a:cubicBezTo>
                  <a:pt x="900" y="39"/>
                  <a:pt x="889" y="50"/>
                  <a:pt x="875" y="50"/>
                </a:cubicBezTo>
                <a:lnTo>
                  <a:pt x="725" y="50"/>
                </a:lnTo>
                <a:cubicBezTo>
                  <a:pt x="711" y="50"/>
                  <a:pt x="700" y="39"/>
                  <a:pt x="700" y="25"/>
                </a:cubicBezTo>
                <a:cubicBezTo>
                  <a:pt x="700" y="11"/>
                  <a:pt x="711" y="0"/>
                  <a:pt x="725" y="0"/>
                </a:cubicBezTo>
                <a:close/>
                <a:moveTo>
                  <a:pt x="1075" y="0"/>
                </a:moveTo>
                <a:lnTo>
                  <a:pt x="1225" y="0"/>
                </a:lnTo>
                <a:cubicBezTo>
                  <a:pt x="1239" y="0"/>
                  <a:pt x="1250" y="11"/>
                  <a:pt x="1250" y="25"/>
                </a:cubicBezTo>
                <a:cubicBezTo>
                  <a:pt x="1250" y="39"/>
                  <a:pt x="1239" y="50"/>
                  <a:pt x="1225" y="50"/>
                </a:cubicBezTo>
                <a:lnTo>
                  <a:pt x="1075" y="50"/>
                </a:lnTo>
                <a:cubicBezTo>
                  <a:pt x="1061" y="50"/>
                  <a:pt x="1050" y="39"/>
                  <a:pt x="1050" y="25"/>
                </a:cubicBezTo>
                <a:cubicBezTo>
                  <a:pt x="1050" y="11"/>
                  <a:pt x="1061" y="0"/>
                  <a:pt x="1075" y="0"/>
                </a:cubicBezTo>
                <a:close/>
                <a:moveTo>
                  <a:pt x="1425" y="0"/>
                </a:moveTo>
                <a:lnTo>
                  <a:pt x="1575" y="0"/>
                </a:lnTo>
                <a:cubicBezTo>
                  <a:pt x="1589" y="0"/>
                  <a:pt x="1600" y="11"/>
                  <a:pt x="1600" y="25"/>
                </a:cubicBezTo>
                <a:cubicBezTo>
                  <a:pt x="1600" y="39"/>
                  <a:pt x="1589" y="50"/>
                  <a:pt x="1575" y="50"/>
                </a:cubicBezTo>
                <a:lnTo>
                  <a:pt x="1425" y="50"/>
                </a:lnTo>
                <a:cubicBezTo>
                  <a:pt x="1411" y="50"/>
                  <a:pt x="1400" y="39"/>
                  <a:pt x="1400" y="25"/>
                </a:cubicBezTo>
                <a:cubicBezTo>
                  <a:pt x="1400" y="11"/>
                  <a:pt x="1411" y="0"/>
                  <a:pt x="1425" y="0"/>
                </a:cubicBezTo>
                <a:close/>
                <a:moveTo>
                  <a:pt x="1775" y="0"/>
                </a:moveTo>
                <a:lnTo>
                  <a:pt x="1925" y="0"/>
                </a:lnTo>
                <a:cubicBezTo>
                  <a:pt x="1939" y="0"/>
                  <a:pt x="1950" y="11"/>
                  <a:pt x="1950" y="25"/>
                </a:cubicBezTo>
                <a:cubicBezTo>
                  <a:pt x="1950" y="39"/>
                  <a:pt x="1939" y="50"/>
                  <a:pt x="1925" y="50"/>
                </a:cubicBezTo>
                <a:lnTo>
                  <a:pt x="1775" y="50"/>
                </a:lnTo>
                <a:cubicBezTo>
                  <a:pt x="1761" y="50"/>
                  <a:pt x="1750" y="39"/>
                  <a:pt x="1750" y="25"/>
                </a:cubicBezTo>
                <a:cubicBezTo>
                  <a:pt x="1750" y="11"/>
                  <a:pt x="1761" y="0"/>
                  <a:pt x="1775" y="0"/>
                </a:cubicBezTo>
                <a:close/>
                <a:moveTo>
                  <a:pt x="2125" y="0"/>
                </a:moveTo>
                <a:lnTo>
                  <a:pt x="2275" y="0"/>
                </a:lnTo>
                <a:cubicBezTo>
                  <a:pt x="2289" y="0"/>
                  <a:pt x="2300" y="11"/>
                  <a:pt x="2300" y="25"/>
                </a:cubicBezTo>
                <a:cubicBezTo>
                  <a:pt x="2300" y="39"/>
                  <a:pt x="2289" y="50"/>
                  <a:pt x="2275" y="50"/>
                </a:cubicBezTo>
                <a:lnTo>
                  <a:pt x="2125" y="50"/>
                </a:lnTo>
                <a:cubicBezTo>
                  <a:pt x="2111" y="50"/>
                  <a:pt x="2100" y="39"/>
                  <a:pt x="2100" y="25"/>
                </a:cubicBezTo>
                <a:cubicBezTo>
                  <a:pt x="2100" y="11"/>
                  <a:pt x="2111" y="0"/>
                  <a:pt x="2125" y="0"/>
                </a:cubicBezTo>
                <a:close/>
                <a:moveTo>
                  <a:pt x="2475" y="0"/>
                </a:moveTo>
                <a:lnTo>
                  <a:pt x="2625" y="0"/>
                </a:lnTo>
                <a:cubicBezTo>
                  <a:pt x="2639" y="0"/>
                  <a:pt x="2650" y="11"/>
                  <a:pt x="2650" y="25"/>
                </a:cubicBezTo>
                <a:cubicBezTo>
                  <a:pt x="2650" y="39"/>
                  <a:pt x="2639" y="50"/>
                  <a:pt x="2625" y="50"/>
                </a:cubicBezTo>
                <a:lnTo>
                  <a:pt x="2475" y="50"/>
                </a:lnTo>
                <a:cubicBezTo>
                  <a:pt x="2461" y="50"/>
                  <a:pt x="2450" y="39"/>
                  <a:pt x="2450" y="25"/>
                </a:cubicBezTo>
                <a:cubicBezTo>
                  <a:pt x="2450" y="11"/>
                  <a:pt x="2461" y="0"/>
                  <a:pt x="2475" y="0"/>
                </a:cubicBezTo>
                <a:close/>
                <a:moveTo>
                  <a:pt x="2825" y="0"/>
                </a:moveTo>
                <a:lnTo>
                  <a:pt x="2975" y="0"/>
                </a:lnTo>
                <a:cubicBezTo>
                  <a:pt x="2989" y="0"/>
                  <a:pt x="3000" y="11"/>
                  <a:pt x="3000" y="25"/>
                </a:cubicBezTo>
                <a:cubicBezTo>
                  <a:pt x="3000" y="39"/>
                  <a:pt x="2989" y="50"/>
                  <a:pt x="2975" y="50"/>
                </a:cubicBezTo>
                <a:lnTo>
                  <a:pt x="2825" y="50"/>
                </a:lnTo>
                <a:cubicBezTo>
                  <a:pt x="2811" y="50"/>
                  <a:pt x="2800" y="39"/>
                  <a:pt x="2800" y="25"/>
                </a:cubicBezTo>
                <a:cubicBezTo>
                  <a:pt x="2800" y="11"/>
                  <a:pt x="2811" y="0"/>
                  <a:pt x="2825" y="0"/>
                </a:cubicBezTo>
                <a:close/>
                <a:moveTo>
                  <a:pt x="3175" y="0"/>
                </a:moveTo>
                <a:lnTo>
                  <a:pt x="3325" y="0"/>
                </a:lnTo>
                <a:cubicBezTo>
                  <a:pt x="3339" y="0"/>
                  <a:pt x="3350" y="11"/>
                  <a:pt x="3350" y="25"/>
                </a:cubicBezTo>
                <a:cubicBezTo>
                  <a:pt x="3350" y="39"/>
                  <a:pt x="3339" y="50"/>
                  <a:pt x="3325" y="50"/>
                </a:cubicBezTo>
                <a:lnTo>
                  <a:pt x="3175" y="50"/>
                </a:lnTo>
                <a:cubicBezTo>
                  <a:pt x="3161" y="50"/>
                  <a:pt x="3150" y="39"/>
                  <a:pt x="3150" y="25"/>
                </a:cubicBezTo>
                <a:cubicBezTo>
                  <a:pt x="3150" y="11"/>
                  <a:pt x="3161" y="0"/>
                  <a:pt x="3175" y="0"/>
                </a:cubicBezTo>
                <a:close/>
                <a:moveTo>
                  <a:pt x="3525" y="0"/>
                </a:moveTo>
                <a:lnTo>
                  <a:pt x="3675" y="0"/>
                </a:lnTo>
                <a:cubicBezTo>
                  <a:pt x="3689" y="0"/>
                  <a:pt x="3700" y="11"/>
                  <a:pt x="3700" y="25"/>
                </a:cubicBezTo>
                <a:cubicBezTo>
                  <a:pt x="3700" y="39"/>
                  <a:pt x="3689" y="50"/>
                  <a:pt x="3675" y="50"/>
                </a:cubicBezTo>
                <a:lnTo>
                  <a:pt x="3525" y="50"/>
                </a:lnTo>
                <a:cubicBezTo>
                  <a:pt x="3511" y="50"/>
                  <a:pt x="3500" y="39"/>
                  <a:pt x="3500" y="25"/>
                </a:cubicBezTo>
                <a:cubicBezTo>
                  <a:pt x="3500" y="11"/>
                  <a:pt x="3511" y="0"/>
                  <a:pt x="3525" y="0"/>
                </a:cubicBezTo>
                <a:close/>
                <a:moveTo>
                  <a:pt x="3875" y="0"/>
                </a:moveTo>
                <a:lnTo>
                  <a:pt x="4025" y="0"/>
                </a:lnTo>
                <a:cubicBezTo>
                  <a:pt x="4039" y="0"/>
                  <a:pt x="4050" y="11"/>
                  <a:pt x="4050" y="25"/>
                </a:cubicBezTo>
                <a:cubicBezTo>
                  <a:pt x="4050" y="39"/>
                  <a:pt x="4039" y="50"/>
                  <a:pt x="4025" y="50"/>
                </a:cubicBezTo>
                <a:lnTo>
                  <a:pt x="3875" y="50"/>
                </a:lnTo>
                <a:cubicBezTo>
                  <a:pt x="3861" y="50"/>
                  <a:pt x="3850" y="39"/>
                  <a:pt x="3850" y="25"/>
                </a:cubicBezTo>
                <a:cubicBezTo>
                  <a:pt x="3850" y="11"/>
                  <a:pt x="3861" y="0"/>
                  <a:pt x="3875" y="0"/>
                </a:cubicBezTo>
                <a:close/>
                <a:moveTo>
                  <a:pt x="4225" y="0"/>
                </a:moveTo>
                <a:lnTo>
                  <a:pt x="4375" y="0"/>
                </a:lnTo>
                <a:cubicBezTo>
                  <a:pt x="4389" y="0"/>
                  <a:pt x="4400" y="11"/>
                  <a:pt x="4400" y="25"/>
                </a:cubicBezTo>
                <a:cubicBezTo>
                  <a:pt x="4400" y="39"/>
                  <a:pt x="4389" y="50"/>
                  <a:pt x="4375" y="50"/>
                </a:cubicBezTo>
                <a:lnTo>
                  <a:pt x="4225" y="50"/>
                </a:lnTo>
                <a:cubicBezTo>
                  <a:pt x="4211" y="50"/>
                  <a:pt x="4200" y="39"/>
                  <a:pt x="4200" y="25"/>
                </a:cubicBezTo>
                <a:cubicBezTo>
                  <a:pt x="4200" y="11"/>
                  <a:pt x="4211" y="0"/>
                  <a:pt x="4225" y="0"/>
                </a:cubicBezTo>
                <a:close/>
                <a:moveTo>
                  <a:pt x="4575" y="0"/>
                </a:moveTo>
                <a:lnTo>
                  <a:pt x="4725" y="0"/>
                </a:lnTo>
                <a:cubicBezTo>
                  <a:pt x="4739" y="0"/>
                  <a:pt x="4750" y="11"/>
                  <a:pt x="4750" y="25"/>
                </a:cubicBezTo>
                <a:cubicBezTo>
                  <a:pt x="4750" y="39"/>
                  <a:pt x="4739" y="50"/>
                  <a:pt x="4725" y="50"/>
                </a:cubicBezTo>
                <a:lnTo>
                  <a:pt x="4575" y="50"/>
                </a:lnTo>
                <a:cubicBezTo>
                  <a:pt x="4561" y="50"/>
                  <a:pt x="4550" y="39"/>
                  <a:pt x="4550" y="25"/>
                </a:cubicBezTo>
                <a:cubicBezTo>
                  <a:pt x="4550" y="11"/>
                  <a:pt x="4561" y="0"/>
                  <a:pt x="4575" y="0"/>
                </a:cubicBezTo>
                <a:close/>
                <a:moveTo>
                  <a:pt x="4925" y="0"/>
                </a:moveTo>
                <a:lnTo>
                  <a:pt x="5075" y="0"/>
                </a:lnTo>
                <a:cubicBezTo>
                  <a:pt x="5089" y="0"/>
                  <a:pt x="5100" y="11"/>
                  <a:pt x="5100" y="25"/>
                </a:cubicBezTo>
                <a:cubicBezTo>
                  <a:pt x="5100" y="39"/>
                  <a:pt x="5089" y="50"/>
                  <a:pt x="5075" y="50"/>
                </a:cubicBezTo>
                <a:lnTo>
                  <a:pt x="4925" y="50"/>
                </a:lnTo>
                <a:cubicBezTo>
                  <a:pt x="4911" y="50"/>
                  <a:pt x="4900" y="39"/>
                  <a:pt x="4900" y="25"/>
                </a:cubicBezTo>
                <a:cubicBezTo>
                  <a:pt x="4900" y="11"/>
                  <a:pt x="4911" y="0"/>
                  <a:pt x="4925" y="0"/>
                </a:cubicBezTo>
                <a:close/>
                <a:moveTo>
                  <a:pt x="5275" y="0"/>
                </a:moveTo>
                <a:lnTo>
                  <a:pt x="5425" y="0"/>
                </a:lnTo>
                <a:cubicBezTo>
                  <a:pt x="5439" y="0"/>
                  <a:pt x="5450" y="11"/>
                  <a:pt x="5450" y="25"/>
                </a:cubicBezTo>
                <a:cubicBezTo>
                  <a:pt x="5450" y="39"/>
                  <a:pt x="5439" y="50"/>
                  <a:pt x="5425" y="50"/>
                </a:cubicBezTo>
                <a:lnTo>
                  <a:pt x="5275" y="50"/>
                </a:lnTo>
                <a:cubicBezTo>
                  <a:pt x="5261" y="50"/>
                  <a:pt x="5250" y="39"/>
                  <a:pt x="5250" y="25"/>
                </a:cubicBezTo>
                <a:cubicBezTo>
                  <a:pt x="5250" y="11"/>
                  <a:pt x="5261" y="0"/>
                  <a:pt x="5275" y="0"/>
                </a:cubicBezTo>
                <a:close/>
                <a:moveTo>
                  <a:pt x="5625" y="0"/>
                </a:moveTo>
                <a:lnTo>
                  <a:pt x="5775" y="0"/>
                </a:lnTo>
                <a:cubicBezTo>
                  <a:pt x="5789" y="0"/>
                  <a:pt x="5800" y="11"/>
                  <a:pt x="5800" y="25"/>
                </a:cubicBezTo>
                <a:cubicBezTo>
                  <a:pt x="5800" y="39"/>
                  <a:pt x="5789" y="50"/>
                  <a:pt x="5775" y="50"/>
                </a:cubicBezTo>
                <a:lnTo>
                  <a:pt x="5625" y="50"/>
                </a:lnTo>
                <a:cubicBezTo>
                  <a:pt x="5611" y="50"/>
                  <a:pt x="5600" y="39"/>
                  <a:pt x="5600" y="25"/>
                </a:cubicBezTo>
                <a:cubicBezTo>
                  <a:pt x="5600" y="11"/>
                  <a:pt x="5611" y="0"/>
                  <a:pt x="5625" y="0"/>
                </a:cubicBezTo>
                <a:close/>
                <a:moveTo>
                  <a:pt x="5975" y="0"/>
                </a:moveTo>
                <a:lnTo>
                  <a:pt x="6125" y="0"/>
                </a:lnTo>
                <a:cubicBezTo>
                  <a:pt x="6139" y="0"/>
                  <a:pt x="6150" y="11"/>
                  <a:pt x="6150" y="25"/>
                </a:cubicBezTo>
                <a:cubicBezTo>
                  <a:pt x="6150" y="39"/>
                  <a:pt x="6139" y="50"/>
                  <a:pt x="6125" y="50"/>
                </a:cubicBezTo>
                <a:lnTo>
                  <a:pt x="5975" y="50"/>
                </a:lnTo>
                <a:cubicBezTo>
                  <a:pt x="5961" y="50"/>
                  <a:pt x="5950" y="39"/>
                  <a:pt x="5950" y="25"/>
                </a:cubicBezTo>
                <a:cubicBezTo>
                  <a:pt x="5950" y="11"/>
                  <a:pt x="5961" y="0"/>
                  <a:pt x="5975" y="0"/>
                </a:cubicBezTo>
                <a:close/>
                <a:moveTo>
                  <a:pt x="6325" y="0"/>
                </a:moveTo>
                <a:lnTo>
                  <a:pt x="6475" y="0"/>
                </a:lnTo>
                <a:cubicBezTo>
                  <a:pt x="6489" y="0"/>
                  <a:pt x="6500" y="11"/>
                  <a:pt x="6500" y="25"/>
                </a:cubicBezTo>
                <a:cubicBezTo>
                  <a:pt x="6500" y="39"/>
                  <a:pt x="6489" y="50"/>
                  <a:pt x="6475" y="50"/>
                </a:cubicBezTo>
                <a:lnTo>
                  <a:pt x="6325" y="50"/>
                </a:lnTo>
                <a:cubicBezTo>
                  <a:pt x="6311" y="50"/>
                  <a:pt x="6300" y="39"/>
                  <a:pt x="6300" y="25"/>
                </a:cubicBezTo>
                <a:cubicBezTo>
                  <a:pt x="6300" y="11"/>
                  <a:pt x="6311" y="0"/>
                  <a:pt x="6325" y="0"/>
                </a:cubicBezTo>
                <a:close/>
                <a:moveTo>
                  <a:pt x="6675" y="0"/>
                </a:moveTo>
                <a:lnTo>
                  <a:pt x="6825" y="0"/>
                </a:lnTo>
                <a:cubicBezTo>
                  <a:pt x="6839" y="0"/>
                  <a:pt x="6850" y="11"/>
                  <a:pt x="6850" y="25"/>
                </a:cubicBezTo>
                <a:cubicBezTo>
                  <a:pt x="6850" y="39"/>
                  <a:pt x="6839" y="50"/>
                  <a:pt x="6825" y="50"/>
                </a:cubicBezTo>
                <a:lnTo>
                  <a:pt x="6675" y="50"/>
                </a:lnTo>
                <a:cubicBezTo>
                  <a:pt x="6661" y="50"/>
                  <a:pt x="6650" y="39"/>
                  <a:pt x="6650" y="25"/>
                </a:cubicBezTo>
                <a:cubicBezTo>
                  <a:pt x="6650" y="11"/>
                  <a:pt x="6661" y="0"/>
                  <a:pt x="6675" y="0"/>
                </a:cubicBezTo>
                <a:close/>
                <a:moveTo>
                  <a:pt x="7025" y="0"/>
                </a:moveTo>
                <a:lnTo>
                  <a:pt x="7175" y="0"/>
                </a:lnTo>
                <a:cubicBezTo>
                  <a:pt x="7189" y="0"/>
                  <a:pt x="7200" y="11"/>
                  <a:pt x="7200" y="25"/>
                </a:cubicBezTo>
                <a:cubicBezTo>
                  <a:pt x="7200" y="39"/>
                  <a:pt x="7189" y="50"/>
                  <a:pt x="7175" y="50"/>
                </a:cubicBezTo>
                <a:lnTo>
                  <a:pt x="7025" y="50"/>
                </a:lnTo>
                <a:cubicBezTo>
                  <a:pt x="7011" y="50"/>
                  <a:pt x="7000" y="39"/>
                  <a:pt x="7000" y="25"/>
                </a:cubicBezTo>
                <a:cubicBezTo>
                  <a:pt x="7000" y="11"/>
                  <a:pt x="7011" y="0"/>
                  <a:pt x="7025" y="0"/>
                </a:cubicBezTo>
                <a:close/>
                <a:moveTo>
                  <a:pt x="7375" y="0"/>
                </a:moveTo>
                <a:lnTo>
                  <a:pt x="7525" y="0"/>
                </a:lnTo>
                <a:cubicBezTo>
                  <a:pt x="7539" y="0"/>
                  <a:pt x="7550" y="11"/>
                  <a:pt x="7550" y="25"/>
                </a:cubicBezTo>
                <a:cubicBezTo>
                  <a:pt x="7550" y="39"/>
                  <a:pt x="7539" y="50"/>
                  <a:pt x="7525" y="50"/>
                </a:cubicBezTo>
                <a:lnTo>
                  <a:pt x="7375" y="50"/>
                </a:lnTo>
                <a:cubicBezTo>
                  <a:pt x="7361" y="50"/>
                  <a:pt x="7350" y="39"/>
                  <a:pt x="7350" y="25"/>
                </a:cubicBezTo>
                <a:cubicBezTo>
                  <a:pt x="7350" y="11"/>
                  <a:pt x="7361" y="0"/>
                  <a:pt x="7375" y="0"/>
                </a:cubicBezTo>
                <a:close/>
                <a:moveTo>
                  <a:pt x="7725" y="0"/>
                </a:moveTo>
                <a:lnTo>
                  <a:pt x="7875" y="0"/>
                </a:lnTo>
                <a:cubicBezTo>
                  <a:pt x="7889" y="0"/>
                  <a:pt x="7900" y="11"/>
                  <a:pt x="7900" y="25"/>
                </a:cubicBezTo>
                <a:cubicBezTo>
                  <a:pt x="7900" y="39"/>
                  <a:pt x="7889" y="50"/>
                  <a:pt x="7875" y="50"/>
                </a:cubicBezTo>
                <a:lnTo>
                  <a:pt x="7725" y="50"/>
                </a:lnTo>
                <a:cubicBezTo>
                  <a:pt x="7711" y="50"/>
                  <a:pt x="7700" y="39"/>
                  <a:pt x="7700" y="25"/>
                </a:cubicBezTo>
                <a:cubicBezTo>
                  <a:pt x="7700" y="11"/>
                  <a:pt x="7711" y="0"/>
                  <a:pt x="7725" y="0"/>
                </a:cubicBezTo>
                <a:close/>
                <a:moveTo>
                  <a:pt x="8075" y="0"/>
                </a:moveTo>
                <a:lnTo>
                  <a:pt x="8225" y="0"/>
                </a:lnTo>
                <a:cubicBezTo>
                  <a:pt x="8239" y="0"/>
                  <a:pt x="8250" y="11"/>
                  <a:pt x="8250" y="25"/>
                </a:cubicBezTo>
                <a:cubicBezTo>
                  <a:pt x="8250" y="39"/>
                  <a:pt x="8239" y="50"/>
                  <a:pt x="8225" y="50"/>
                </a:cubicBezTo>
                <a:lnTo>
                  <a:pt x="8075" y="50"/>
                </a:lnTo>
                <a:cubicBezTo>
                  <a:pt x="8061" y="50"/>
                  <a:pt x="8050" y="39"/>
                  <a:pt x="8050" y="25"/>
                </a:cubicBezTo>
                <a:cubicBezTo>
                  <a:pt x="8050" y="11"/>
                  <a:pt x="8061" y="0"/>
                  <a:pt x="8075" y="0"/>
                </a:cubicBezTo>
                <a:close/>
                <a:moveTo>
                  <a:pt x="8425" y="0"/>
                </a:moveTo>
                <a:lnTo>
                  <a:pt x="8575" y="0"/>
                </a:lnTo>
                <a:cubicBezTo>
                  <a:pt x="8589" y="0"/>
                  <a:pt x="8600" y="11"/>
                  <a:pt x="8600" y="25"/>
                </a:cubicBezTo>
                <a:cubicBezTo>
                  <a:pt x="8600" y="39"/>
                  <a:pt x="8589" y="50"/>
                  <a:pt x="8575" y="50"/>
                </a:cubicBezTo>
                <a:lnTo>
                  <a:pt x="8425" y="50"/>
                </a:lnTo>
                <a:cubicBezTo>
                  <a:pt x="8411" y="50"/>
                  <a:pt x="8400" y="39"/>
                  <a:pt x="8400" y="25"/>
                </a:cubicBezTo>
                <a:cubicBezTo>
                  <a:pt x="8400" y="11"/>
                  <a:pt x="8411" y="0"/>
                  <a:pt x="8425" y="0"/>
                </a:cubicBezTo>
                <a:close/>
                <a:moveTo>
                  <a:pt x="8775" y="0"/>
                </a:moveTo>
                <a:lnTo>
                  <a:pt x="8925" y="0"/>
                </a:lnTo>
                <a:cubicBezTo>
                  <a:pt x="8939" y="0"/>
                  <a:pt x="8950" y="11"/>
                  <a:pt x="8950" y="25"/>
                </a:cubicBezTo>
                <a:cubicBezTo>
                  <a:pt x="8950" y="39"/>
                  <a:pt x="8939" y="50"/>
                  <a:pt x="8925" y="50"/>
                </a:cubicBezTo>
                <a:lnTo>
                  <a:pt x="8775" y="50"/>
                </a:lnTo>
                <a:cubicBezTo>
                  <a:pt x="8761" y="50"/>
                  <a:pt x="8750" y="39"/>
                  <a:pt x="8750" y="25"/>
                </a:cubicBezTo>
                <a:cubicBezTo>
                  <a:pt x="8750" y="11"/>
                  <a:pt x="8761" y="0"/>
                  <a:pt x="8775" y="0"/>
                </a:cubicBezTo>
                <a:close/>
                <a:moveTo>
                  <a:pt x="9125" y="0"/>
                </a:moveTo>
                <a:lnTo>
                  <a:pt x="9275" y="0"/>
                </a:lnTo>
                <a:cubicBezTo>
                  <a:pt x="9289" y="0"/>
                  <a:pt x="9300" y="11"/>
                  <a:pt x="9300" y="25"/>
                </a:cubicBezTo>
                <a:cubicBezTo>
                  <a:pt x="9300" y="39"/>
                  <a:pt x="9289" y="50"/>
                  <a:pt x="9275" y="50"/>
                </a:cubicBezTo>
                <a:lnTo>
                  <a:pt x="9125" y="50"/>
                </a:lnTo>
                <a:cubicBezTo>
                  <a:pt x="9111" y="50"/>
                  <a:pt x="9100" y="39"/>
                  <a:pt x="9100" y="25"/>
                </a:cubicBezTo>
                <a:cubicBezTo>
                  <a:pt x="9100" y="11"/>
                  <a:pt x="9111" y="0"/>
                  <a:pt x="9125" y="0"/>
                </a:cubicBezTo>
                <a:close/>
                <a:moveTo>
                  <a:pt x="9475" y="0"/>
                </a:moveTo>
                <a:lnTo>
                  <a:pt x="9625" y="0"/>
                </a:lnTo>
                <a:cubicBezTo>
                  <a:pt x="9639" y="0"/>
                  <a:pt x="9650" y="11"/>
                  <a:pt x="9650" y="25"/>
                </a:cubicBezTo>
                <a:cubicBezTo>
                  <a:pt x="9650" y="39"/>
                  <a:pt x="9639" y="50"/>
                  <a:pt x="9625" y="50"/>
                </a:cubicBezTo>
                <a:lnTo>
                  <a:pt x="9475" y="50"/>
                </a:lnTo>
                <a:cubicBezTo>
                  <a:pt x="9461" y="50"/>
                  <a:pt x="9450" y="39"/>
                  <a:pt x="9450" y="25"/>
                </a:cubicBezTo>
                <a:cubicBezTo>
                  <a:pt x="9450" y="11"/>
                  <a:pt x="9461" y="0"/>
                  <a:pt x="9475" y="0"/>
                </a:cubicBezTo>
                <a:close/>
                <a:moveTo>
                  <a:pt x="9825" y="0"/>
                </a:moveTo>
                <a:lnTo>
                  <a:pt x="9975" y="0"/>
                </a:lnTo>
                <a:cubicBezTo>
                  <a:pt x="9989" y="0"/>
                  <a:pt x="10000" y="11"/>
                  <a:pt x="10000" y="25"/>
                </a:cubicBezTo>
                <a:cubicBezTo>
                  <a:pt x="10000" y="39"/>
                  <a:pt x="9989" y="50"/>
                  <a:pt x="9975" y="50"/>
                </a:cubicBezTo>
                <a:lnTo>
                  <a:pt x="9825" y="50"/>
                </a:lnTo>
                <a:cubicBezTo>
                  <a:pt x="9811" y="50"/>
                  <a:pt x="9800" y="39"/>
                  <a:pt x="9800" y="25"/>
                </a:cubicBezTo>
                <a:cubicBezTo>
                  <a:pt x="9800" y="11"/>
                  <a:pt x="9811" y="0"/>
                  <a:pt x="9825" y="0"/>
                </a:cubicBezTo>
                <a:close/>
                <a:moveTo>
                  <a:pt x="10175" y="0"/>
                </a:moveTo>
                <a:lnTo>
                  <a:pt x="10325" y="0"/>
                </a:lnTo>
                <a:cubicBezTo>
                  <a:pt x="10339" y="0"/>
                  <a:pt x="10350" y="11"/>
                  <a:pt x="10350" y="25"/>
                </a:cubicBezTo>
                <a:cubicBezTo>
                  <a:pt x="10350" y="39"/>
                  <a:pt x="10339" y="50"/>
                  <a:pt x="10325" y="50"/>
                </a:cubicBezTo>
                <a:lnTo>
                  <a:pt x="10175" y="50"/>
                </a:lnTo>
                <a:cubicBezTo>
                  <a:pt x="10161" y="50"/>
                  <a:pt x="10150" y="39"/>
                  <a:pt x="10150" y="25"/>
                </a:cubicBezTo>
                <a:cubicBezTo>
                  <a:pt x="10150" y="11"/>
                  <a:pt x="10161" y="0"/>
                  <a:pt x="10175" y="0"/>
                </a:cubicBezTo>
                <a:close/>
                <a:moveTo>
                  <a:pt x="10525" y="0"/>
                </a:moveTo>
                <a:lnTo>
                  <a:pt x="10675" y="0"/>
                </a:lnTo>
                <a:cubicBezTo>
                  <a:pt x="10689" y="0"/>
                  <a:pt x="10700" y="11"/>
                  <a:pt x="10700" y="25"/>
                </a:cubicBezTo>
                <a:cubicBezTo>
                  <a:pt x="10700" y="39"/>
                  <a:pt x="10689" y="50"/>
                  <a:pt x="10675" y="50"/>
                </a:cubicBezTo>
                <a:lnTo>
                  <a:pt x="10525" y="50"/>
                </a:lnTo>
                <a:cubicBezTo>
                  <a:pt x="10511" y="50"/>
                  <a:pt x="10500" y="39"/>
                  <a:pt x="10500" y="25"/>
                </a:cubicBezTo>
                <a:cubicBezTo>
                  <a:pt x="10500" y="11"/>
                  <a:pt x="10511" y="0"/>
                  <a:pt x="10525" y="0"/>
                </a:cubicBezTo>
                <a:close/>
                <a:moveTo>
                  <a:pt x="10875" y="0"/>
                </a:moveTo>
                <a:lnTo>
                  <a:pt x="11025" y="0"/>
                </a:lnTo>
                <a:cubicBezTo>
                  <a:pt x="11039" y="0"/>
                  <a:pt x="11050" y="11"/>
                  <a:pt x="11050" y="25"/>
                </a:cubicBezTo>
                <a:cubicBezTo>
                  <a:pt x="11050" y="39"/>
                  <a:pt x="11039" y="50"/>
                  <a:pt x="11025" y="50"/>
                </a:cubicBezTo>
                <a:lnTo>
                  <a:pt x="10875" y="50"/>
                </a:lnTo>
                <a:cubicBezTo>
                  <a:pt x="10861" y="50"/>
                  <a:pt x="10850" y="39"/>
                  <a:pt x="10850" y="25"/>
                </a:cubicBezTo>
                <a:cubicBezTo>
                  <a:pt x="10850" y="11"/>
                  <a:pt x="10861" y="0"/>
                  <a:pt x="10875" y="0"/>
                </a:cubicBezTo>
                <a:close/>
                <a:moveTo>
                  <a:pt x="11225" y="0"/>
                </a:moveTo>
                <a:lnTo>
                  <a:pt x="11375" y="0"/>
                </a:lnTo>
                <a:cubicBezTo>
                  <a:pt x="11389" y="0"/>
                  <a:pt x="11400" y="11"/>
                  <a:pt x="11400" y="25"/>
                </a:cubicBezTo>
                <a:cubicBezTo>
                  <a:pt x="11400" y="39"/>
                  <a:pt x="11389" y="50"/>
                  <a:pt x="11375" y="50"/>
                </a:cubicBezTo>
                <a:lnTo>
                  <a:pt x="11225" y="50"/>
                </a:lnTo>
                <a:cubicBezTo>
                  <a:pt x="11211" y="50"/>
                  <a:pt x="11200" y="39"/>
                  <a:pt x="11200" y="25"/>
                </a:cubicBezTo>
                <a:cubicBezTo>
                  <a:pt x="11200" y="11"/>
                  <a:pt x="11211" y="0"/>
                  <a:pt x="11225" y="0"/>
                </a:cubicBezTo>
                <a:close/>
                <a:moveTo>
                  <a:pt x="11575" y="0"/>
                </a:moveTo>
                <a:lnTo>
                  <a:pt x="11725" y="0"/>
                </a:lnTo>
                <a:cubicBezTo>
                  <a:pt x="11739" y="0"/>
                  <a:pt x="11750" y="11"/>
                  <a:pt x="11750" y="25"/>
                </a:cubicBezTo>
                <a:cubicBezTo>
                  <a:pt x="11750" y="39"/>
                  <a:pt x="11739" y="50"/>
                  <a:pt x="11725" y="50"/>
                </a:cubicBezTo>
                <a:lnTo>
                  <a:pt x="11575" y="50"/>
                </a:lnTo>
                <a:cubicBezTo>
                  <a:pt x="11561" y="50"/>
                  <a:pt x="11550" y="39"/>
                  <a:pt x="11550" y="25"/>
                </a:cubicBezTo>
                <a:cubicBezTo>
                  <a:pt x="11550" y="11"/>
                  <a:pt x="11561" y="0"/>
                  <a:pt x="11575" y="0"/>
                </a:cubicBezTo>
                <a:close/>
                <a:moveTo>
                  <a:pt x="11925" y="0"/>
                </a:moveTo>
                <a:lnTo>
                  <a:pt x="12075" y="0"/>
                </a:lnTo>
                <a:cubicBezTo>
                  <a:pt x="12089" y="0"/>
                  <a:pt x="12100" y="11"/>
                  <a:pt x="12100" y="25"/>
                </a:cubicBezTo>
                <a:cubicBezTo>
                  <a:pt x="12100" y="39"/>
                  <a:pt x="12089" y="50"/>
                  <a:pt x="12075" y="50"/>
                </a:cubicBezTo>
                <a:lnTo>
                  <a:pt x="11925" y="50"/>
                </a:lnTo>
                <a:cubicBezTo>
                  <a:pt x="11911" y="50"/>
                  <a:pt x="11900" y="39"/>
                  <a:pt x="11900" y="25"/>
                </a:cubicBezTo>
                <a:cubicBezTo>
                  <a:pt x="11900" y="11"/>
                  <a:pt x="11911" y="0"/>
                  <a:pt x="11925" y="0"/>
                </a:cubicBezTo>
                <a:close/>
                <a:moveTo>
                  <a:pt x="12275" y="0"/>
                </a:moveTo>
                <a:lnTo>
                  <a:pt x="12425" y="0"/>
                </a:lnTo>
                <a:cubicBezTo>
                  <a:pt x="12439" y="0"/>
                  <a:pt x="12450" y="11"/>
                  <a:pt x="12450" y="25"/>
                </a:cubicBezTo>
                <a:cubicBezTo>
                  <a:pt x="12450" y="39"/>
                  <a:pt x="12439" y="50"/>
                  <a:pt x="12425" y="50"/>
                </a:cubicBezTo>
                <a:lnTo>
                  <a:pt x="12275" y="50"/>
                </a:lnTo>
                <a:cubicBezTo>
                  <a:pt x="12261" y="50"/>
                  <a:pt x="12250" y="39"/>
                  <a:pt x="12250" y="25"/>
                </a:cubicBezTo>
                <a:cubicBezTo>
                  <a:pt x="12250" y="11"/>
                  <a:pt x="12261" y="0"/>
                  <a:pt x="12275" y="0"/>
                </a:cubicBezTo>
                <a:close/>
                <a:moveTo>
                  <a:pt x="12625" y="0"/>
                </a:moveTo>
                <a:lnTo>
                  <a:pt x="12775" y="0"/>
                </a:lnTo>
                <a:cubicBezTo>
                  <a:pt x="12789" y="0"/>
                  <a:pt x="12800" y="11"/>
                  <a:pt x="12800" y="25"/>
                </a:cubicBezTo>
                <a:cubicBezTo>
                  <a:pt x="12800" y="39"/>
                  <a:pt x="12789" y="50"/>
                  <a:pt x="12775" y="50"/>
                </a:cubicBezTo>
                <a:lnTo>
                  <a:pt x="12625" y="50"/>
                </a:lnTo>
                <a:cubicBezTo>
                  <a:pt x="12611" y="50"/>
                  <a:pt x="12600" y="39"/>
                  <a:pt x="12600" y="25"/>
                </a:cubicBezTo>
                <a:cubicBezTo>
                  <a:pt x="12600" y="11"/>
                  <a:pt x="12611" y="0"/>
                  <a:pt x="12625" y="0"/>
                </a:cubicBezTo>
                <a:close/>
                <a:moveTo>
                  <a:pt x="12975" y="0"/>
                </a:moveTo>
                <a:lnTo>
                  <a:pt x="13125" y="0"/>
                </a:lnTo>
                <a:cubicBezTo>
                  <a:pt x="13139" y="0"/>
                  <a:pt x="13150" y="11"/>
                  <a:pt x="13150" y="25"/>
                </a:cubicBezTo>
                <a:cubicBezTo>
                  <a:pt x="13150" y="39"/>
                  <a:pt x="13139" y="50"/>
                  <a:pt x="13125" y="50"/>
                </a:cubicBezTo>
                <a:lnTo>
                  <a:pt x="12975" y="50"/>
                </a:lnTo>
                <a:cubicBezTo>
                  <a:pt x="12961" y="50"/>
                  <a:pt x="12950" y="39"/>
                  <a:pt x="12950" y="25"/>
                </a:cubicBezTo>
                <a:cubicBezTo>
                  <a:pt x="12950" y="11"/>
                  <a:pt x="12961" y="0"/>
                  <a:pt x="12975" y="0"/>
                </a:cubicBezTo>
                <a:close/>
                <a:moveTo>
                  <a:pt x="13325" y="0"/>
                </a:moveTo>
                <a:lnTo>
                  <a:pt x="13475" y="0"/>
                </a:lnTo>
                <a:cubicBezTo>
                  <a:pt x="13489" y="0"/>
                  <a:pt x="13500" y="11"/>
                  <a:pt x="13500" y="25"/>
                </a:cubicBezTo>
                <a:cubicBezTo>
                  <a:pt x="13500" y="39"/>
                  <a:pt x="13489" y="50"/>
                  <a:pt x="13475" y="50"/>
                </a:cubicBezTo>
                <a:lnTo>
                  <a:pt x="13325" y="50"/>
                </a:lnTo>
                <a:cubicBezTo>
                  <a:pt x="13311" y="50"/>
                  <a:pt x="13300" y="39"/>
                  <a:pt x="13300" y="25"/>
                </a:cubicBezTo>
                <a:cubicBezTo>
                  <a:pt x="13300" y="11"/>
                  <a:pt x="13311" y="0"/>
                  <a:pt x="13325" y="0"/>
                </a:cubicBezTo>
                <a:close/>
                <a:moveTo>
                  <a:pt x="13675" y="0"/>
                </a:moveTo>
                <a:lnTo>
                  <a:pt x="13825" y="0"/>
                </a:lnTo>
                <a:cubicBezTo>
                  <a:pt x="13839" y="0"/>
                  <a:pt x="13850" y="11"/>
                  <a:pt x="13850" y="25"/>
                </a:cubicBezTo>
                <a:cubicBezTo>
                  <a:pt x="13850" y="39"/>
                  <a:pt x="13839" y="50"/>
                  <a:pt x="13825" y="50"/>
                </a:cubicBezTo>
                <a:lnTo>
                  <a:pt x="13675" y="50"/>
                </a:lnTo>
                <a:cubicBezTo>
                  <a:pt x="13661" y="50"/>
                  <a:pt x="13650" y="39"/>
                  <a:pt x="13650" y="25"/>
                </a:cubicBezTo>
                <a:cubicBezTo>
                  <a:pt x="13650" y="11"/>
                  <a:pt x="13661" y="0"/>
                  <a:pt x="13675" y="0"/>
                </a:cubicBezTo>
                <a:close/>
                <a:moveTo>
                  <a:pt x="14025" y="0"/>
                </a:moveTo>
                <a:lnTo>
                  <a:pt x="14175" y="0"/>
                </a:lnTo>
                <a:cubicBezTo>
                  <a:pt x="14189" y="0"/>
                  <a:pt x="14200" y="11"/>
                  <a:pt x="14200" y="25"/>
                </a:cubicBezTo>
                <a:cubicBezTo>
                  <a:pt x="14200" y="39"/>
                  <a:pt x="14189" y="50"/>
                  <a:pt x="14175" y="50"/>
                </a:cubicBezTo>
                <a:lnTo>
                  <a:pt x="14025" y="50"/>
                </a:lnTo>
                <a:cubicBezTo>
                  <a:pt x="14011" y="50"/>
                  <a:pt x="14000" y="39"/>
                  <a:pt x="14000" y="25"/>
                </a:cubicBezTo>
                <a:cubicBezTo>
                  <a:pt x="14000" y="11"/>
                  <a:pt x="14011" y="0"/>
                  <a:pt x="14025" y="0"/>
                </a:cubicBezTo>
                <a:close/>
                <a:moveTo>
                  <a:pt x="14375" y="0"/>
                </a:moveTo>
                <a:lnTo>
                  <a:pt x="14525" y="0"/>
                </a:lnTo>
                <a:cubicBezTo>
                  <a:pt x="14539" y="0"/>
                  <a:pt x="14550" y="11"/>
                  <a:pt x="14550" y="25"/>
                </a:cubicBezTo>
                <a:cubicBezTo>
                  <a:pt x="14550" y="39"/>
                  <a:pt x="14539" y="50"/>
                  <a:pt x="14525" y="50"/>
                </a:cubicBezTo>
                <a:lnTo>
                  <a:pt x="14375" y="50"/>
                </a:lnTo>
                <a:cubicBezTo>
                  <a:pt x="14361" y="50"/>
                  <a:pt x="14350" y="39"/>
                  <a:pt x="14350" y="25"/>
                </a:cubicBezTo>
                <a:cubicBezTo>
                  <a:pt x="14350" y="11"/>
                  <a:pt x="14361" y="0"/>
                  <a:pt x="14375" y="0"/>
                </a:cubicBezTo>
                <a:close/>
                <a:moveTo>
                  <a:pt x="14725" y="0"/>
                </a:moveTo>
                <a:lnTo>
                  <a:pt x="14875" y="0"/>
                </a:lnTo>
                <a:cubicBezTo>
                  <a:pt x="14889" y="0"/>
                  <a:pt x="14900" y="11"/>
                  <a:pt x="14900" y="25"/>
                </a:cubicBezTo>
                <a:cubicBezTo>
                  <a:pt x="14900" y="39"/>
                  <a:pt x="14889" y="50"/>
                  <a:pt x="14875" y="50"/>
                </a:cubicBezTo>
                <a:lnTo>
                  <a:pt x="14725" y="50"/>
                </a:lnTo>
                <a:cubicBezTo>
                  <a:pt x="14711" y="50"/>
                  <a:pt x="14700" y="39"/>
                  <a:pt x="14700" y="25"/>
                </a:cubicBezTo>
                <a:cubicBezTo>
                  <a:pt x="14700" y="11"/>
                  <a:pt x="14711" y="0"/>
                  <a:pt x="14725" y="0"/>
                </a:cubicBezTo>
                <a:close/>
                <a:moveTo>
                  <a:pt x="15075" y="0"/>
                </a:moveTo>
                <a:lnTo>
                  <a:pt x="15225" y="0"/>
                </a:lnTo>
                <a:cubicBezTo>
                  <a:pt x="15239" y="0"/>
                  <a:pt x="15250" y="11"/>
                  <a:pt x="15250" y="25"/>
                </a:cubicBezTo>
                <a:cubicBezTo>
                  <a:pt x="15250" y="39"/>
                  <a:pt x="15239" y="50"/>
                  <a:pt x="15225" y="50"/>
                </a:cubicBezTo>
                <a:lnTo>
                  <a:pt x="15075" y="50"/>
                </a:lnTo>
                <a:cubicBezTo>
                  <a:pt x="15061" y="50"/>
                  <a:pt x="15050" y="39"/>
                  <a:pt x="15050" y="25"/>
                </a:cubicBezTo>
                <a:cubicBezTo>
                  <a:pt x="15050" y="11"/>
                  <a:pt x="15061" y="0"/>
                  <a:pt x="15075" y="0"/>
                </a:cubicBezTo>
                <a:close/>
                <a:moveTo>
                  <a:pt x="15425" y="0"/>
                </a:moveTo>
                <a:lnTo>
                  <a:pt x="15575" y="0"/>
                </a:lnTo>
                <a:cubicBezTo>
                  <a:pt x="15589" y="0"/>
                  <a:pt x="15600" y="11"/>
                  <a:pt x="15600" y="25"/>
                </a:cubicBezTo>
                <a:cubicBezTo>
                  <a:pt x="15600" y="39"/>
                  <a:pt x="15589" y="50"/>
                  <a:pt x="15575" y="50"/>
                </a:cubicBezTo>
                <a:lnTo>
                  <a:pt x="15425" y="50"/>
                </a:lnTo>
                <a:cubicBezTo>
                  <a:pt x="15411" y="50"/>
                  <a:pt x="15400" y="39"/>
                  <a:pt x="15400" y="25"/>
                </a:cubicBezTo>
                <a:cubicBezTo>
                  <a:pt x="15400" y="11"/>
                  <a:pt x="15411" y="0"/>
                  <a:pt x="15425" y="0"/>
                </a:cubicBezTo>
                <a:close/>
                <a:moveTo>
                  <a:pt x="15775" y="0"/>
                </a:moveTo>
                <a:lnTo>
                  <a:pt x="15925" y="0"/>
                </a:lnTo>
                <a:cubicBezTo>
                  <a:pt x="15939" y="0"/>
                  <a:pt x="15950" y="11"/>
                  <a:pt x="15950" y="25"/>
                </a:cubicBezTo>
                <a:cubicBezTo>
                  <a:pt x="15950" y="39"/>
                  <a:pt x="15939" y="50"/>
                  <a:pt x="15925" y="50"/>
                </a:cubicBezTo>
                <a:lnTo>
                  <a:pt x="15775" y="50"/>
                </a:lnTo>
                <a:cubicBezTo>
                  <a:pt x="15761" y="50"/>
                  <a:pt x="15750" y="39"/>
                  <a:pt x="15750" y="25"/>
                </a:cubicBezTo>
                <a:cubicBezTo>
                  <a:pt x="15750" y="11"/>
                  <a:pt x="15761" y="0"/>
                  <a:pt x="15775" y="0"/>
                </a:cubicBezTo>
                <a:close/>
                <a:moveTo>
                  <a:pt x="16125" y="0"/>
                </a:moveTo>
                <a:lnTo>
                  <a:pt x="16275" y="0"/>
                </a:lnTo>
                <a:cubicBezTo>
                  <a:pt x="16289" y="0"/>
                  <a:pt x="16300" y="11"/>
                  <a:pt x="16300" y="25"/>
                </a:cubicBezTo>
                <a:cubicBezTo>
                  <a:pt x="16300" y="39"/>
                  <a:pt x="16289" y="50"/>
                  <a:pt x="16275" y="50"/>
                </a:cubicBezTo>
                <a:lnTo>
                  <a:pt x="16125" y="50"/>
                </a:lnTo>
                <a:cubicBezTo>
                  <a:pt x="16111" y="50"/>
                  <a:pt x="16100" y="39"/>
                  <a:pt x="16100" y="25"/>
                </a:cubicBezTo>
                <a:cubicBezTo>
                  <a:pt x="16100" y="11"/>
                  <a:pt x="16111" y="0"/>
                  <a:pt x="16125" y="0"/>
                </a:cubicBezTo>
                <a:close/>
                <a:moveTo>
                  <a:pt x="16475" y="0"/>
                </a:moveTo>
                <a:lnTo>
                  <a:pt x="16625" y="0"/>
                </a:lnTo>
                <a:cubicBezTo>
                  <a:pt x="16639" y="0"/>
                  <a:pt x="16650" y="11"/>
                  <a:pt x="16650" y="25"/>
                </a:cubicBezTo>
                <a:cubicBezTo>
                  <a:pt x="16650" y="39"/>
                  <a:pt x="16639" y="50"/>
                  <a:pt x="16625" y="50"/>
                </a:cubicBezTo>
                <a:lnTo>
                  <a:pt x="16475" y="50"/>
                </a:lnTo>
                <a:cubicBezTo>
                  <a:pt x="16461" y="50"/>
                  <a:pt x="16450" y="39"/>
                  <a:pt x="16450" y="25"/>
                </a:cubicBezTo>
                <a:cubicBezTo>
                  <a:pt x="16450" y="11"/>
                  <a:pt x="16461" y="0"/>
                  <a:pt x="16475" y="0"/>
                </a:cubicBezTo>
                <a:close/>
                <a:moveTo>
                  <a:pt x="16825" y="0"/>
                </a:moveTo>
                <a:lnTo>
                  <a:pt x="16975" y="0"/>
                </a:lnTo>
                <a:cubicBezTo>
                  <a:pt x="16989" y="0"/>
                  <a:pt x="17000" y="11"/>
                  <a:pt x="17000" y="25"/>
                </a:cubicBezTo>
                <a:cubicBezTo>
                  <a:pt x="17000" y="39"/>
                  <a:pt x="16989" y="50"/>
                  <a:pt x="16975" y="50"/>
                </a:cubicBezTo>
                <a:lnTo>
                  <a:pt x="16825" y="50"/>
                </a:lnTo>
                <a:cubicBezTo>
                  <a:pt x="16811" y="50"/>
                  <a:pt x="16800" y="39"/>
                  <a:pt x="16800" y="25"/>
                </a:cubicBezTo>
                <a:cubicBezTo>
                  <a:pt x="16800" y="11"/>
                  <a:pt x="16811" y="0"/>
                  <a:pt x="16825" y="0"/>
                </a:cubicBezTo>
                <a:close/>
                <a:moveTo>
                  <a:pt x="17175" y="0"/>
                </a:moveTo>
                <a:lnTo>
                  <a:pt x="17325" y="0"/>
                </a:lnTo>
                <a:cubicBezTo>
                  <a:pt x="17339" y="0"/>
                  <a:pt x="17350" y="11"/>
                  <a:pt x="17350" y="25"/>
                </a:cubicBezTo>
                <a:cubicBezTo>
                  <a:pt x="17350" y="39"/>
                  <a:pt x="17339" y="50"/>
                  <a:pt x="17325" y="50"/>
                </a:cubicBezTo>
                <a:lnTo>
                  <a:pt x="17175" y="50"/>
                </a:lnTo>
                <a:cubicBezTo>
                  <a:pt x="17161" y="50"/>
                  <a:pt x="17150" y="39"/>
                  <a:pt x="17150" y="25"/>
                </a:cubicBezTo>
                <a:cubicBezTo>
                  <a:pt x="17150" y="11"/>
                  <a:pt x="17161" y="0"/>
                  <a:pt x="17175" y="0"/>
                </a:cubicBezTo>
                <a:close/>
                <a:moveTo>
                  <a:pt x="17525" y="0"/>
                </a:moveTo>
                <a:lnTo>
                  <a:pt x="17675" y="0"/>
                </a:lnTo>
                <a:cubicBezTo>
                  <a:pt x="17689" y="0"/>
                  <a:pt x="17700" y="11"/>
                  <a:pt x="17700" y="25"/>
                </a:cubicBezTo>
                <a:cubicBezTo>
                  <a:pt x="17700" y="39"/>
                  <a:pt x="17689" y="50"/>
                  <a:pt x="17675" y="50"/>
                </a:cubicBezTo>
                <a:lnTo>
                  <a:pt x="17525" y="50"/>
                </a:lnTo>
                <a:cubicBezTo>
                  <a:pt x="17511" y="50"/>
                  <a:pt x="17500" y="39"/>
                  <a:pt x="17500" y="25"/>
                </a:cubicBezTo>
                <a:cubicBezTo>
                  <a:pt x="17500" y="11"/>
                  <a:pt x="17511" y="0"/>
                  <a:pt x="17525" y="0"/>
                </a:cubicBezTo>
                <a:close/>
                <a:moveTo>
                  <a:pt x="17875" y="0"/>
                </a:moveTo>
                <a:lnTo>
                  <a:pt x="18025" y="0"/>
                </a:lnTo>
                <a:cubicBezTo>
                  <a:pt x="18039" y="0"/>
                  <a:pt x="18050" y="11"/>
                  <a:pt x="18050" y="25"/>
                </a:cubicBezTo>
                <a:cubicBezTo>
                  <a:pt x="18050" y="39"/>
                  <a:pt x="18039" y="50"/>
                  <a:pt x="18025" y="50"/>
                </a:cubicBezTo>
                <a:lnTo>
                  <a:pt x="17875" y="50"/>
                </a:lnTo>
                <a:cubicBezTo>
                  <a:pt x="17861" y="50"/>
                  <a:pt x="17850" y="39"/>
                  <a:pt x="17850" y="25"/>
                </a:cubicBezTo>
                <a:cubicBezTo>
                  <a:pt x="17850" y="11"/>
                  <a:pt x="17861" y="0"/>
                  <a:pt x="17875" y="0"/>
                </a:cubicBezTo>
                <a:close/>
                <a:moveTo>
                  <a:pt x="18225" y="0"/>
                </a:moveTo>
                <a:lnTo>
                  <a:pt x="18375" y="0"/>
                </a:lnTo>
                <a:cubicBezTo>
                  <a:pt x="18389" y="0"/>
                  <a:pt x="18400" y="11"/>
                  <a:pt x="18400" y="25"/>
                </a:cubicBezTo>
                <a:cubicBezTo>
                  <a:pt x="18400" y="39"/>
                  <a:pt x="18389" y="50"/>
                  <a:pt x="18375" y="50"/>
                </a:cubicBezTo>
                <a:lnTo>
                  <a:pt x="18225" y="50"/>
                </a:lnTo>
                <a:cubicBezTo>
                  <a:pt x="18211" y="50"/>
                  <a:pt x="18200" y="39"/>
                  <a:pt x="18200" y="25"/>
                </a:cubicBezTo>
                <a:cubicBezTo>
                  <a:pt x="18200" y="11"/>
                  <a:pt x="18211" y="0"/>
                  <a:pt x="18225" y="0"/>
                </a:cubicBezTo>
                <a:close/>
                <a:moveTo>
                  <a:pt x="18575" y="0"/>
                </a:moveTo>
                <a:lnTo>
                  <a:pt x="18725" y="0"/>
                </a:lnTo>
                <a:cubicBezTo>
                  <a:pt x="18739" y="0"/>
                  <a:pt x="18750" y="11"/>
                  <a:pt x="18750" y="25"/>
                </a:cubicBezTo>
                <a:cubicBezTo>
                  <a:pt x="18750" y="39"/>
                  <a:pt x="18739" y="50"/>
                  <a:pt x="18725" y="50"/>
                </a:cubicBezTo>
                <a:lnTo>
                  <a:pt x="18575" y="50"/>
                </a:lnTo>
                <a:cubicBezTo>
                  <a:pt x="18561" y="50"/>
                  <a:pt x="18550" y="39"/>
                  <a:pt x="18550" y="25"/>
                </a:cubicBezTo>
                <a:cubicBezTo>
                  <a:pt x="18550" y="11"/>
                  <a:pt x="18561" y="0"/>
                  <a:pt x="18575" y="0"/>
                </a:cubicBezTo>
                <a:close/>
                <a:moveTo>
                  <a:pt x="18925" y="0"/>
                </a:moveTo>
                <a:lnTo>
                  <a:pt x="19075" y="0"/>
                </a:lnTo>
                <a:cubicBezTo>
                  <a:pt x="19089" y="0"/>
                  <a:pt x="19100" y="11"/>
                  <a:pt x="19100" y="25"/>
                </a:cubicBezTo>
                <a:cubicBezTo>
                  <a:pt x="19100" y="39"/>
                  <a:pt x="19089" y="50"/>
                  <a:pt x="19075" y="50"/>
                </a:cubicBezTo>
                <a:lnTo>
                  <a:pt x="18925" y="50"/>
                </a:lnTo>
                <a:cubicBezTo>
                  <a:pt x="18911" y="50"/>
                  <a:pt x="18900" y="39"/>
                  <a:pt x="18900" y="25"/>
                </a:cubicBezTo>
                <a:cubicBezTo>
                  <a:pt x="18900" y="11"/>
                  <a:pt x="18911" y="0"/>
                  <a:pt x="18925" y="0"/>
                </a:cubicBezTo>
                <a:close/>
                <a:moveTo>
                  <a:pt x="19275" y="0"/>
                </a:moveTo>
                <a:lnTo>
                  <a:pt x="19425" y="0"/>
                </a:lnTo>
                <a:cubicBezTo>
                  <a:pt x="19439" y="0"/>
                  <a:pt x="19450" y="11"/>
                  <a:pt x="19450" y="25"/>
                </a:cubicBezTo>
                <a:cubicBezTo>
                  <a:pt x="19450" y="39"/>
                  <a:pt x="19439" y="50"/>
                  <a:pt x="19425" y="50"/>
                </a:cubicBezTo>
                <a:lnTo>
                  <a:pt x="19275" y="50"/>
                </a:lnTo>
                <a:cubicBezTo>
                  <a:pt x="19261" y="50"/>
                  <a:pt x="19250" y="39"/>
                  <a:pt x="19250" y="25"/>
                </a:cubicBezTo>
                <a:cubicBezTo>
                  <a:pt x="19250" y="11"/>
                  <a:pt x="19261" y="0"/>
                  <a:pt x="19275" y="0"/>
                </a:cubicBezTo>
                <a:close/>
                <a:moveTo>
                  <a:pt x="19625" y="0"/>
                </a:moveTo>
                <a:lnTo>
                  <a:pt x="19775" y="0"/>
                </a:lnTo>
                <a:cubicBezTo>
                  <a:pt x="19789" y="0"/>
                  <a:pt x="19800" y="11"/>
                  <a:pt x="19800" y="25"/>
                </a:cubicBezTo>
                <a:cubicBezTo>
                  <a:pt x="19800" y="39"/>
                  <a:pt x="19789" y="50"/>
                  <a:pt x="19775" y="50"/>
                </a:cubicBezTo>
                <a:lnTo>
                  <a:pt x="19625" y="50"/>
                </a:lnTo>
                <a:cubicBezTo>
                  <a:pt x="19611" y="50"/>
                  <a:pt x="19600" y="39"/>
                  <a:pt x="19600" y="25"/>
                </a:cubicBezTo>
                <a:cubicBezTo>
                  <a:pt x="19600" y="11"/>
                  <a:pt x="19611" y="0"/>
                  <a:pt x="19625" y="0"/>
                </a:cubicBezTo>
                <a:close/>
                <a:moveTo>
                  <a:pt x="19975" y="0"/>
                </a:moveTo>
                <a:lnTo>
                  <a:pt x="20125" y="0"/>
                </a:lnTo>
                <a:cubicBezTo>
                  <a:pt x="20139" y="0"/>
                  <a:pt x="20150" y="11"/>
                  <a:pt x="20150" y="25"/>
                </a:cubicBezTo>
                <a:cubicBezTo>
                  <a:pt x="20150" y="39"/>
                  <a:pt x="20139" y="50"/>
                  <a:pt x="20125" y="50"/>
                </a:cubicBezTo>
                <a:lnTo>
                  <a:pt x="19975" y="50"/>
                </a:lnTo>
                <a:cubicBezTo>
                  <a:pt x="19961" y="50"/>
                  <a:pt x="19950" y="39"/>
                  <a:pt x="19950" y="25"/>
                </a:cubicBezTo>
                <a:cubicBezTo>
                  <a:pt x="19950" y="11"/>
                  <a:pt x="19961" y="0"/>
                  <a:pt x="19975" y="0"/>
                </a:cubicBezTo>
                <a:close/>
                <a:moveTo>
                  <a:pt x="20325" y="0"/>
                </a:moveTo>
                <a:lnTo>
                  <a:pt x="20475" y="0"/>
                </a:lnTo>
                <a:cubicBezTo>
                  <a:pt x="20489" y="0"/>
                  <a:pt x="20500" y="11"/>
                  <a:pt x="20500" y="25"/>
                </a:cubicBezTo>
                <a:cubicBezTo>
                  <a:pt x="20500" y="39"/>
                  <a:pt x="20489" y="50"/>
                  <a:pt x="20475" y="50"/>
                </a:cubicBezTo>
                <a:lnTo>
                  <a:pt x="20325" y="50"/>
                </a:lnTo>
                <a:cubicBezTo>
                  <a:pt x="20311" y="50"/>
                  <a:pt x="20300" y="39"/>
                  <a:pt x="20300" y="25"/>
                </a:cubicBezTo>
                <a:cubicBezTo>
                  <a:pt x="20300" y="11"/>
                  <a:pt x="20311" y="0"/>
                  <a:pt x="20325" y="0"/>
                </a:cubicBezTo>
                <a:close/>
                <a:moveTo>
                  <a:pt x="20675" y="0"/>
                </a:moveTo>
                <a:lnTo>
                  <a:pt x="20825" y="0"/>
                </a:lnTo>
                <a:cubicBezTo>
                  <a:pt x="20839" y="0"/>
                  <a:pt x="20850" y="11"/>
                  <a:pt x="20850" y="25"/>
                </a:cubicBezTo>
                <a:cubicBezTo>
                  <a:pt x="20850" y="39"/>
                  <a:pt x="20839" y="50"/>
                  <a:pt x="20825" y="50"/>
                </a:cubicBezTo>
                <a:lnTo>
                  <a:pt x="20675" y="50"/>
                </a:lnTo>
                <a:cubicBezTo>
                  <a:pt x="20661" y="50"/>
                  <a:pt x="20650" y="39"/>
                  <a:pt x="20650" y="25"/>
                </a:cubicBezTo>
                <a:cubicBezTo>
                  <a:pt x="20650" y="11"/>
                  <a:pt x="20661" y="0"/>
                  <a:pt x="20675" y="0"/>
                </a:cubicBezTo>
                <a:close/>
                <a:moveTo>
                  <a:pt x="21025" y="0"/>
                </a:moveTo>
                <a:lnTo>
                  <a:pt x="21175" y="0"/>
                </a:lnTo>
                <a:cubicBezTo>
                  <a:pt x="21189" y="0"/>
                  <a:pt x="21200" y="11"/>
                  <a:pt x="21200" y="25"/>
                </a:cubicBezTo>
                <a:cubicBezTo>
                  <a:pt x="21200" y="39"/>
                  <a:pt x="21189" y="50"/>
                  <a:pt x="21175" y="50"/>
                </a:cubicBezTo>
                <a:lnTo>
                  <a:pt x="21025" y="50"/>
                </a:lnTo>
                <a:cubicBezTo>
                  <a:pt x="21011" y="50"/>
                  <a:pt x="21000" y="39"/>
                  <a:pt x="21000" y="25"/>
                </a:cubicBezTo>
                <a:cubicBezTo>
                  <a:pt x="21000" y="11"/>
                  <a:pt x="21011" y="0"/>
                  <a:pt x="21025" y="0"/>
                </a:cubicBezTo>
                <a:close/>
                <a:moveTo>
                  <a:pt x="21375" y="0"/>
                </a:moveTo>
                <a:lnTo>
                  <a:pt x="21525" y="0"/>
                </a:lnTo>
                <a:cubicBezTo>
                  <a:pt x="21539" y="0"/>
                  <a:pt x="21550" y="11"/>
                  <a:pt x="21550" y="25"/>
                </a:cubicBezTo>
                <a:cubicBezTo>
                  <a:pt x="21550" y="39"/>
                  <a:pt x="21539" y="50"/>
                  <a:pt x="21525" y="50"/>
                </a:cubicBezTo>
                <a:lnTo>
                  <a:pt x="21375" y="50"/>
                </a:lnTo>
                <a:cubicBezTo>
                  <a:pt x="21361" y="50"/>
                  <a:pt x="21350" y="39"/>
                  <a:pt x="21350" y="25"/>
                </a:cubicBezTo>
                <a:cubicBezTo>
                  <a:pt x="21350" y="11"/>
                  <a:pt x="21361" y="0"/>
                  <a:pt x="21375" y="0"/>
                </a:cubicBezTo>
                <a:close/>
                <a:moveTo>
                  <a:pt x="21725" y="0"/>
                </a:moveTo>
                <a:lnTo>
                  <a:pt x="21875" y="0"/>
                </a:lnTo>
                <a:cubicBezTo>
                  <a:pt x="21889" y="0"/>
                  <a:pt x="21900" y="11"/>
                  <a:pt x="21900" y="25"/>
                </a:cubicBezTo>
                <a:cubicBezTo>
                  <a:pt x="21900" y="39"/>
                  <a:pt x="21889" y="50"/>
                  <a:pt x="21875" y="50"/>
                </a:cubicBezTo>
                <a:lnTo>
                  <a:pt x="21725" y="50"/>
                </a:lnTo>
                <a:cubicBezTo>
                  <a:pt x="21711" y="50"/>
                  <a:pt x="21700" y="39"/>
                  <a:pt x="21700" y="25"/>
                </a:cubicBezTo>
                <a:cubicBezTo>
                  <a:pt x="21700" y="11"/>
                  <a:pt x="21711" y="0"/>
                  <a:pt x="21725" y="0"/>
                </a:cubicBezTo>
                <a:close/>
                <a:moveTo>
                  <a:pt x="22075" y="0"/>
                </a:moveTo>
                <a:lnTo>
                  <a:pt x="22225" y="0"/>
                </a:lnTo>
                <a:cubicBezTo>
                  <a:pt x="22239" y="0"/>
                  <a:pt x="22250" y="11"/>
                  <a:pt x="22250" y="25"/>
                </a:cubicBezTo>
                <a:cubicBezTo>
                  <a:pt x="22250" y="39"/>
                  <a:pt x="22239" y="50"/>
                  <a:pt x="22225" y="50"/>
                </a:cubicBezTo>
                <a:lnTo>
                  <a:pt x="22075" y="50"/>
                </a:lnTo>
                <a:cubicBezTo>
                  <a:pt x="22061" y="50"/>
                  <a:pt x="22050" y="39"/>
                  <a:pt x="22050" y="25"/>
                </a:cubicBezTo>
                <a:cubicBezTo>
                  <a:pt x="22050" y="11"/>
                  <a:pt x="22061" y="0"/>
                  <a:pt x="22075" y="0"/>
                </a:cubicBezTo>
                <a:close/>
                <a:moveTo>
                  <a:pt x="22425" y="0"/>
                </a:moveTo>
                <a:lnTo>
                  <a:pt x="22575" y="0"/>
                </a:lnTo>
                <a:cubicBezTo>
                  <a:pt x="22589" y="0"/>
                  <a:pt x="22600" y="11"/>
                  <a:pt x="22600" y="25"/>
                </a:cubicBezTo>
                <a:cubicBezTo>
                  <a:pt x="22600" y="39"/>
                  <a:pt x="22589" y="50"/>
                  <a:pt x="22575" y="50"/>
                </a:cubicBezTo>
                <a:lnTo>
                  <a:pt x="22425" y="50"/>
                </a:lnTo>
                <a:cubicBezTo>
                  <a:pt x="22411" y="50"/>
                  <a:pt x="22400" y="39"/>
                  <a:pt x="22400" y="25"/>
                </a:cubicBezTo>
                <a:cubicBezTo>
                  <a:pt x="22400" y="11"/>
                  <a:pt x="22411" y="0"/>
                  <a:pt x="22425" y="0"/>
                </a:cubicBezTo>
                <a:close/>
                <a:moveTo>
                  <a:pt x="22775" y="0"/>
                </a:moveTo>
                <a:lnTo>
                  <a:pt x="22925" y="0"/>
                </a:lnTo>
                <a:cubicBezTo>
                  <a:pt x="22939" y="0"/>
                  <a:pt x="22950" y="11"/>
                  <a:pt x="22950" y="25"/>
                </a:cubicBezTo>
                <a:cubicBezTo>
                  <a:pt x="22950" y="39"/>
                  <a:pt x="22939" y="50"/>
                  <a:pt x="22925" y="50"/>
                </a:cubicBezTo>
                <a:lnTo>
                  <a:pt x="22775" y="50"/>
                </a:lnTo>
                <a:cubicBezTo>
                  <a:pt x="22761" y="50"/>
                  <a:pt x="22750" y="39"/>
                  <a:pt x="22750" y="25"/>
                </a:cubicBezTo>
                <a:cubicBezTo>
                  <a:pt x="22750" y="11"/>
                  <a:pt x="22761" y="0"/>
                  <a:pt x="22775" y="0"/>
                </a:cubicBezTo>
                <a:close/>
                <a:moveTo>
                  <a:pt x="23125" y="0"/>
                </a:moveTo>
                <a:lnTo>
                  <a:pt x="23275" y="0"/>
                </a:lnTo>
                <a:cubicBezTo>
                  <a:pt x="23289" y="0"/>
                  <a:pt x="23300" y="11"/>
                  <a:pt x="23300" y="25"/>
                </a:cubicBezTo>
                <a:cubicBezTo>
                  <a:pt x="23300" y="39"/>
                  <a:pt x="23289" y="50"/>
                  <a:pt x="23275" y="50"/>
                </a:cubicBezTo>
                <a:lnTo>
                  <a:pt x="23125" y="50"/>
                </a:lnTo>
                <a:cubicBezTo>
                  <a:pt x="23111" y="50"/>
                  <a:pt x="23100" y="39"/>
                  <a:pt x="23100" y="25"/>
                </a:cubicBezTo>
                <a:cubicBezTo>
                  <a:pt x="23100" y="11"/>
                  <a:pt x="23111" y="0"/>
                  <a:pt x="23125" y="0"/>
                </a:cubicBezTo>
                <a:close/>
                <a:moveTo>
                  <a:pt x="23475" y="0"/>
                </a:moveTo>
                <a:lnTo>
                  <a:pt x="23625" y="0"/>
                </a:lnTo>
                <a:cubicBezTo>
                  <a:pt x="23639" y="0"/>
                  <a:pt x="23650" y="11"/>
                  <a:pt x="23650" y="25"/>
                </a:cubicBezTo>
                <a:cubicBezTo>
                  <a:pt x="23650" y="39"/>
                  <a:pt x="23639" y="50"/>
                  <a:pt x="23625" y="50"/>
                </a:cubicBezTo>
                <a:lnTo>
                  <a:pt x="23475" y="50"/>
                </a:lnTo>
                <a:cubicBezTo>
                  <a:pt x="23461" y="50"/>
                  <a:pt x="23450" y="39"/>
                  <a:pt x="23450" y="25"/>
                </a:cubicBezTo>
                <a:cubicBezTo>
                  <a:pt x="23450" y="11"/>
                  <a:pt x="23461" y="0"/>
                  <a:pt x="23475" y="0"/>
                </a:cubicBezTo>
                <a:close/>
                <a:moveTo>
                  <a:pt x="23825" y="0"/>
                </a:moveTo>
                <a:lnTo>
                  <a:pt x="23975" y="0"/>
                </a:lnTo>
                <a:cubicBezTo>
                  <a:pt x="23989" y="0"/>
                  <a:pt x="24000" y="11"/>
                  <a:pt x="24000" y="25"/>
                </a:cubicBezTo>
                <a:cubicBezTo>
                  <a:pt x="24000" y="39"/>
                  <a:pt x="23989" y="50"/>
                  <a:pt x="23975" y="50"/>
                </a:cubicBezTo>
                <a:lnTo>
                  <a:pt x="23825" y="50"/>
                </a:lnTo>
                <a:cubicBezTo>
                  <a:pt x="23811" y="50"/>
                  <a:pt x="23800" y="39"/>
                  <a:pt x="23800" y="25"/>
                </a:cubicBezTo>
                <a:cubicBezTo>
                  <a:pt x="23800" y="11"/>
                  <a:pt x="23811" y="0"/>
                  <a:pt x="23825" y="0"/>
                </a:cubicBezTo>
                <a:close/>
                <a:moveTo>
                  <a:pt x="24175" y="0"/>
                </a:moveTo>
                <a:lnTo>
                  <a:pt x="24325" y="0"/>
                </a:lnTo>
                <a:cubicBezTo>
                  <a:pt x="24339" y="0"/>
                  <a:pt x="24350" y="11"/>
                  <a:pt x="24350" y="25"/>
                </a:cubicBezTo>
                <a:cubicBezTo>
                  <a:pt x="24350" y="39"/>
                  <a:pt x="24339" y="50"/>
                  <a:pt x="24325" y="50"/>
                </a:cubicBezTo>
                <a:lnTo>
                  <a:pt x="24175" y="50"/>
                </a:lnTo>
                <a:cubicBezTo>
                  <a:pt x="24161" y="50"/>
                  <a:pt x="24150" y="39"/>
                  <a:pt x="24150" y="25"/>
                </a:cubicBezTo>
                <a:cubicBezTo>
                  <a:pt x="24150" y="11"/>
                  <a:pt x="24161" y="0"/>
                  <a:pt x="24175" y="0"/>
                </a:cubicBezTo>
                <a:close/>
                <a:moveTo>
                  <a:pt x="24525" y="0"/>
                </a:moveTo>
                <a:lnTo>
                  <a:pt x="24675" y="0"/>
                </a:lnTo>
                <a:cubicBezTo>
                  <a:pt x="24689" y="0"/>
                  <a:pt x="24700" y="11"/>
                  <a:pt x="24700" y="25"/>
                </a:cubicBezTo>
                <a:cubicBezTo>
                  <a:pt x="24700" y="39"/>
                  <a:pt x="24689" y="50"/>
                  <a:pt x="24675" y="50"/>
                </a:cubicBezTo>
                <a:lnTo>
                  <a:pt x="24525" y="50"/>
                </a:lnTo>
                <a:cubicBezTo>
                  <a:pt x="24511" y="50"/>
                  <a:pt x="24500" y="39"/>
                  <a:pt x="24500" y="25"/>
                </a:cubicBezTo>
                <a:cubicBezTo>
                  <a:pt x="24500" y="11"/>
                  <a:pt x="24511" y="0"/>
                  <a:pt x="24525" y="0"/>
                </a:cubicBezTo>
                <a:close/>
                <a:moveTo>
                  <a:pt x="24875" y="0"/>
                </a:moveTo>
                <a:lnTo>
                  <a:pt x="25025" y="0"/>
                </a:lnTo>
                <a:cubicBezTo>
                  <a:pt x="25039" y="0"/>
                  <a:pt x="25050" y="11"/>
                  <a:pt x="25050" y="25"/>
                </a:cubicBezTo>
                <a:cubicBezTo>
                  <a:pt x="25050" y="39"/>
                  <a:pt x="25039" y="50"/>
                  <a:pt x="25025" y="50"/>
                </a:cubicBezTo>
                <a:lnTo>
                  <a:pt x="24875" y="50"/>
                </a:lnTo>
                <a:cubicBezTo>
                  <a:pt x="24861" y="50"/>
                  <a:pt x="24850" y="39"/>
                  <a:pt x="24850" y="25"/>
                </a:cubicBezTo>
                <a:cubicBezTo>
                  <a:pt x="24850" y="11"/>
                  <a:pt x="24861" y="0"/>
                  <a:pt x="24875" y="0"/>
                </a:cubicBezTo>
                <a:close/>
                <a:moveTo>
                  <a:pt x="25225" y="0"/>
                </a:moveTo>
                <a:lnTo>
                  <a:pt x="25375" y="0"/>
                </a:lnTo>
                <a:cubicBezTo>
                  <a:pt x="25389" y="0"/>
                  <a:pt x="25400" y="11"/>
                  <a:pt x="25400" y="25"/>
                </a:cubicBezTo>
                <a:cubicBezTo>
                  <a:pt x="25400" y="39"/>
                  <a:pt x="25389" y="50"/>
                  <a:pt x="25375" y="50"/>
                </a:cubicBezTo>
                <a:lnTo>
                  <a:pt x="25225" y="50"/>
                </a:lnTo>
                <a:cubicBezTo>
                  <a:pt x="25211" y="50"/>
                  <a:pt x="25200" y="39"/>
                  <a:pt x="25200" y="25"/>
                </a:cubicBezTo>
                <a:cubicBezTo>
                  <a:pt x="25200" y="11"/>
                  <a:pt x="25211" y="0"/>
                  <a:pt x="25225" y="0"/>
                </a:cubicBezTo>
                <a:close/>
                <a:moveTo>
                  <a:pt x="25575" y="0"/>
                </a:moveTo>
                <a:lnTo>
                  <a:pt x="25725" y="0"/>
                </a:lnTo>
                <a:cubicBezTo>
                  <a:pt x="25739" y="0"/>
                  <a:pt x="25750" y="11"/>
                  <a:pt x="25750" y="25"/>
                </a:cubicBezTo>
                <a:cubicBezTo>
                  <a:pt x="25750" y="39"/>
                  <a:pt x="25739" y="50"/>
                  <a:pt x="25725" y="50"/>
                </a:cubicBezTo>
                <a:lnTo>
                  <a:pt x="25575" y="50"/>
                </a:lnTo>
                <a:cubicBezTo>
                  <a:pt x="25561" y="50"/>
                  <a:pt x="25550" y="39"/>
                  <a:pt x="25550" y="25"/>
                </a:cubicBezTo>
                <a:cubicBezTo>
                  <a:pt x="25550" y="11"/>
                  <a:pt x="25561" y="0"/>
                  <a:pt x="25575" y="0"/>
                </a:cubicBezTo>
                <a:close/>
                <a:moveTo>
                  <a:pt x="25925" y="0"/>
                </a:moveTo>
                <a:lnTo>
                  <a:pt x="26075" y="0"/>
                </a:lnTo>
                <a:cubicBezTo>
                  <a:pt x="26089" y="0"/>
                  <a:pt x="26100" y="11"/>
                  <a:pt x="26100" y="25"/>
                </a:cubicBezTo>
                <a:cubicBezTo>
                  <a:pt x="26100" y="39"/>
                  <a:pt x="26089" y="50"/>
                  <a:pt x="26075" y="50"/>
                </a:cubicBezTo>
                <a:lnTo>
                  <a:pt x="25925" y="50"/>
                </a:lnTo>
                <a:cubicBezTo>
                  <a:pt x="25911" y="50"/>
                  <a:pt x="25900" y="39"/>
                  <a:pt x="25900" y="25"/>
                </a:cubicBezTo>
                <a:cubicBezTo>
                  <a:pt x="25900" y="11"/>
                  <a:pt x="25911" y="0"/>
                  <a:pt x="25925" y="0"/>
                </a:cubicBezTo>
                <a:close/>
                <a:moveTo>
                  <a:pt x="26275" y="0"/>
                </a:moveTo>
                <a:lnTo>
                  <a:pt x="26425" y="0"/>
                </a:lnTo>
                <a:cubicBezTo>
                  <a:pt x="26439" y="0"/>
                  <a:pt x="26450" y="11"/>
                  <a:pt x="26450" y="25"/>
                </a:cubicBezTo>
                <a:cubicBezTo>
                  <a:pt x="26450" y="39"/>
                  <a:pt x="26439" y="50"/>
                  <a:pt x="26425" y="50"/>
                </a:cubicBezTo>
                <a:lnTo>
                  <a:pt x="26275" y="50"/>
                </a:lnTo>
                <a:cubicBezTo>
                  <a:pt x="26261" y="50"/>
                  <a:pt x="26250" y="39"/>
                  <a:pt x="26250" y="25"/>
                </a:cubicBezTo>
                <a:cubicBezTo>
                  <a:pt x="26250" y="11"/>
                  <a:pt x="26261" y="0"/>
                  <a:pt x="26275" y="0"/>
                </a:cubicBezTo>
                <a:close/>
                <a:moveTo>
                  <a:pt x="26625" y="0"/>
                </a:moveTo>
                <a:lnTo>
                  <a:pt x="26775" y="0"/>
                </a:lnTo>
                <a:cubicBezTo>
                  <a:pt x="26789" y="0"/>
                  <a:pt x="26800" y="11"/>
                  <a:pt x="26800" y="25"/>
                </a:cubicBezTo>
                <a:cubicBezTo>
                  <a:pt x="26800" y="39"/>
                  <a:pt x="26789" y="50"/>
                  <a:pt x="26775" y="50"/>
                </a:cubicBezTo>
                <a:lnTo>
                  <a:pt x="26625" y="50"/>
                </a:lnTo>
                <a:cubicBezTo>
                  <a:pt x="26611" y="50"/>
                  <a:pt x="26600" y="39"/>
                  <a:pt x="26600" y="25"/>
                </a:cubicBezTo>
                <a:cubicBezTo>
                  <a:pt x="26600" y="11"/>
                  <a:pt x="26611" y="0"/>
                  <a:pt x="26625" y="0"/>
                </a:cubicBezTo>
                <a:close/>
                <a:moveTo>
                  <a:pt x="26975" y="0"/>
                </a:moveTo>
                <a:lnTo>
                  <a:pt x="27125" y="0"/>
                </a:lnTo>
                <a:cubicBezTo>
                  <a:pt x="27139" y="0"/>
                  <a:pt x="27150" y="11"/>
                  <a:pt x="27150" y="25"/>
                </a:cubicBezTo>
                <a:cubicBezTo>
                  <a:pt x="27150" y="39"/>
                  <a:pt x="27139" y="50"/>
                  <a:pt x="27125" y="50"/>
                </a:cubicBezTo>
                <a:lnTo>
                  <a:pt x="26975" y="50"/>
                </a:lnTo>
                <a:cubicBezTo>
                  <a:pt x="26961" y="50"/>
                  <a:pt x="26950" y="39"/>
                  <a:pt x="26950" y="25"/>
                </a:cubicBezTo>
                <a:cubicBezTo>
                  <a:pt x="26950" y="11"/>
                  <a:pt x="26961" y="0"/>
                  <a:pt x="26975" y="0"/>
                </a:cubicBezTo>
                <a:close/>
                <a:moveTo>
                  <a:pt x="27325" y="0"/>
                </a:moveTo>
                <a:lnTo>
                  <a:pt x="27475" y="0"/>
                </a:lnTo>
                <a:cubicBezTo>
                  <a:pt x="27489" y="0"/>
                  <a:pt x="27500" y="11"/>
                  <a:pt x="27500" y="25"/>
                </a:cubicBezTo>
                <a:cubicBezTo>
                  <a:pt x="27500" y="39"/>
                  <a:pt x="27489" y="50"/>
                  <a:pt x="27475" y="50"/>
                </a:cubicBezTo>
                <a:lnTo>
                  <a:pt x="27325" y="50"/>
                </a:lnTo>
                <a:cubicBezTo>
                  <a:pt x="27311" y="50"/>
                  <a:pt x="27300" y="39"/>
                  <a:pt x="27300" y="25"/>
                </a:cubicBezTo>
                <a:cubicBezTo>
                  <a:pt x="27300" y="11"/>
                  <a:pt x="27311" y="0"/>
                  <a:pt x="27325" y="0"/>
                </a:cubicBezTo>
                <a:close/>
                <a:moveTo>
                  <a:pt x="27675" y="0"/>
                </a:moveTo>
                <a:lnTo>
                  <a:pt x="27825" y="0"/>
                </a:lnTo>
                <a:cubicBezTo>
                  <a:pt x="27839" y="0"/>
                  <a:pt x="27850" y="11"/>
                  <a:pt x="27850" y="25"/>
                </a:cubicBezTo>
                <a:cubicBezTo>
                  <a:pt x="27850" y="39"/>
                  <a:pt x="27839" y="50"/>
                  <a:pt x="27825" y="50"/>
                </a:cubicBezTo>
                <a:lnTo>
                  <a:pt x="27675" y="50"/>
                </a:lnTo>
                <a:cubicBezTo>
                  <a:pt x="27661" y="50"/>
                  <a:pt x="27650" y="39"/>
                  <a:pt x="27650" y="25"/>
                </a:cubicBezTo>
                <a:cubicBezTo>
                  <a:pt x="27650" y="11"/>
                  <a:pt x="27661" y="0"/>
                  <a:pt x="27675" y="0"/>
                </a:cubicBezTo>
                <a:close/>
                <a:moveTo>
                  <a:pt x="28025" y="0"/>
                </a:moveTo>
                <a:lnTo>
                  <a:pt x="28175" y="0"/>
                </a:lnTo>
                <a:cubicBezTo>
                  <a:pt x="28189" y="0"/>
                  <a:pt x="28200" y="11"/>
                  <a:pt x="28200" y="25"/>
                </a:cubicBezTo>
                <a:cubicBezTo>
                  <a:pt x="28200" y="39"/>
                  <a:pt x="28189" y="50"/>
                  <a:pt x="28175" y="50"/>
                </a:cubicBezTo>
                <a:lnTo>
                  <a:pt x="28025" y="50"/>
                </a:lnTo>
                <a:cubicBezTo>
                  <a:pt x="28011" y="50"/>
                  <a:pt x="28000" y="39"/>
                  <a:pt x="28000" y="25"/>
                </a:cubicBezTo>
                <a:cubicBezTo>
                  <a:pt x="28000" y="11"/>
                  <a:pt x="28011" y="0"/>
                  <a:pt x="28025" y="0"/>
                </a:cubicBezTo>
                <a:close/>
                <a:moveTo>
                  <a:pt x="28375" y="0"/>
                </a:moveTo>
                <a:lnTo>
                  <a:pt x="28525" y="0"/>
                </a:lnTo>
                <a:cubicBezTo>
                  <a:pt x="28539" y="0"/>
                  <a:pt x="28550" y="11"/>
                  <a:pt x="28550" y="25"/>
                </a:cubicBezTo>
                <a:cubicBezTo>
                  <a:pt x="28550" y="39"/>
                  <a:pt x="28539" y="50"/>
                  <a:pt x="28525" y="50"/>
                </a:cubicBezTo>
                <a:lnTo>
                  <a:pt x="28375" y="50"/>
                </a:lnTo>
                <a:cubicBezTo>
                  <a:pt x="28361" y="50"/>
                  <a:pt x="28350" y="39"/>
                  <a:pt x="28350" y="25"/>
                </a:cubicBezTo>
                <a:cubicBezTo>
                  <a:pt x="28350" y="11"/>
                  <a:pt x="28361" y="0"/>
                  <a:pt x="28375" y="0"/>
                </a:cubicBezTo>
                <a:close/>
                <a:moveTo>
                  <a:pt x="28725" y="0"/>
                </a:moveTo>
                <a:lnTo>
                  <a:pt x="28872" y="0"/>
                </a:lnTo>
                <a:cubicBezTo>
                  <a:pt x="28886" y="0"/>
                  <a:pt x="28897" y="11"/>
                  <a:pt x="28897" y="25"/>
                </a:cubicBezTo>
                <a:cubicBezTo>
                  <a:pt x="28897" y="39"/>
                  <a:pt x="28886" y="50"/>
                  <a:pt x="28872" y="50"/>
                </a:cubicBezTo>
                <a:lnTo>
                  <a:pt x="28725" y="50"/>
                </a:lnTo>
                <a:cubicBezTo>
                  <a:pt x="28711" y="50"/>
                  <a:pt x="28700" y="39"/>
                  <a:pt x="28700" y="25"/>
                </a:cubicBezTo>
                <a:cubicBezTo>
                  <a:pt x="28700" y="11"/>
                  <a:pt x="28711" y="0"/>
                  <a:pt x="28725" y="0"/>
                </a:cubicBez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17836" name="Group 77"/>
          <p:cNvGrpSpPr>
            <a:grpSpLocks/>
          </p:cNvGrpSpPr>
          <p:nvPr/>
        </p:nvGrpSpPr>
        <p:grpSpPr bwMode="auto">
          <a:xfrm>
            <a:off x="6102350" y="2270125"/>
            <a:ext cx="65088" cy="57150"/>
            <a:chOff x="3287" y="1398"/>
            <a:chExt cx="34" cy="34"/>
          </a:xfrm>
        </p:grpSpPr>
        <p:sp>
          <p:nvSpPr>
            <p:cNvPr id="117851" name="Oval 78"/>
            <p:cNvSpPr>
              <a:spLocks noChangeArrowheads="1"/>
            </p:cNvSpPr>
            <p:nvPr/>
          </p:nvSpPr>
          <p:spPr bwMode="auto">
            <a:xfrm>
              <a:off x="3287" y="1398"/>
              <a:ext cx="34" cy="34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17852" name="Oval 79"/>
            <p:cNvSpPr>
              <a:spLocks noChangeArrowheads="1"/>
            </p:cNvSpPr>
            <p:nvPr/>
          </p:nvSpPr>
          <p:spPr bwMode="auto">
            <a:xfrm>
              <a:off x="3287" y="1398"/>
              <a:ext cx="34" cy="34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</p:grpSp>
      <p:grpSp>
        <p:nvGrpSpPr>
          <p:cNvPr id="117837" name="Group 80"/>
          <p:cNvGrpSpPr>
            <a:grpSpLocks/>
          </p:cNvGrpSpPr>
          <p:nvPr/>
        </p:nvGrpSpPr>
        <p:grpSpPr bwMode="auto">
          <a:xfrm>
            <a:off x="6102350" y="2724150"/>
            <a:ext cx="65088" cy="57150"/>
            <a:chOff x="3287" y="1668"/>
            <a:chExt cx="34" cy="34"/>
          </a:xfrm>
        </p:grpSpPr>
        <p:sp>
          <p:nvSpPr>
            <p:cNvPr id="117849" name="Oval 81"/>
            <p:cNvSpPr>
              <a:spLocks noChangeArrowheads="1"/>
            </p:cNvSpPr>
            <p:nvPr/>
          </p:nvSpPr>
          <p:spPr bwMode="auto">
            <a:xfrm>
              <a:off x="3287" y="1668"/>
              <a:ext cx="34" cy="34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17850" name="Oval 82"/>
            <p:cNvSpPr>
              <a:spLocks noChangeArrowheads="1"/>
            </p:cNvSpPr>
            <p:nvPr/>
          </p:nvSpPr>
          <p:spPr bwMode="auto">
            <a:xfrm>
              <a:off x="3287" y="1668"/>
              <a:ext cx="34" cy="34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</p:grpSp>
      <p:grpSp>
        <p:nvGrpSpPr>
          <p:cNvPr id="117838" name="Group 83"/>
          <p:cNvGrpSpPr>
            <a:grpSpLocks/>
          </p:cNvGrpSpPr>
          <p:nvPr/>
        </p:nvGrpSpPr>
        <p:grpSpPr bwMode="auto">
          <a:xfrm>
            <a:off x="6102350" y="3167063"/>
            <a:ext cx="65088" cy="57150"/>
            <a:chOff x="3287" y="1932"/>
            <a:chExt cx="34" cy="34"/>
          </a:xfrm>
        </p:grpSpPr>
        <p:sp>
          <p:nvSpPr>
            <p:cNvPr id="117847" name="Oval 84"/>
            <p:cNvSpPr>
              <a:spLocks noChangeArrowheads="1"/>
            </p:cNvSpPr>
            <p:nvPr/>
          </p:nvSpPr>
          <p:spPr bwMode="auto">
            <a:xfrm>
              <a:off x="3287" y="1932"/>
              <a:ext cx="34" cy="34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17848" name="Oval 85"/>
            <p:cNvSpPr>
              <a:spLocks noChangeArrowheads="1"/>
            </p:cNvSpPr>
            <p:nvPr/>
          </p:nvSpPr>
          <p:spPr bwMode="auto">
            <a:xfrm>
              <a:off x="3287" y="1932"/>
              <a:ext cx="34" cy="34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</p:grpSp>
      <p:grpSp>
        <p:nvGrpSpPr>
          <p:cNvPr id="117839" name="Group 86"/>
          <p:cNvGrpSpPr>
            <a:grpSpLocks/>
          </p:cNvGrpSpPr>
          <p:nvPr/>
        </p:nvGrpSpPr>
        <p:grpSpPr bwMode="auto">
          <a:xfrm>
            <a:off x="6102350" y="3600450"/>
            <a:ext cx="65088" cy="58738"/>
            <a:chOff x="3287" y="2190"/>
            <a:chExt cx="34" cy="35"/>
          </a:xfrm>
        </p:grpSpPr>
        <p:sp>
          <p:nvSpPr>
            <p:cNvPr id="117845" name="Oval 87"/>
            <p:cNvSpPr>
              <a:spLocks noChangeArrowheads="1"/>
            </p:cNvSpPr>
            <p:nvPr/>
          </p:nvSpPr>
          <p:spPr bwMode="auto">
            <a:xfrm>
              <a:off x="3287" y="2190"/>
              <a:ext cx="34" cy="3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17846" name="Oval 88"/>
            <p:cNvSpPr>
              <a:spLocks noChangeArrowheads="1"/>
            </p:cNvSpPr>
            <p:nvPr/>
          </p:nvSpPr>
          <p:spPr bwMode="auto">
            <a:xfrm>
              <a:off x="3287" y="2190"/>
              <a:ext cx="34" cy="35"/>
            </a:xfrm>
            <a:prstGeom prst="ellips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</p:grpSp>
      <p:sp>
        <p:nvSpPr>
          <p:cNvPr id="117840" name="Text Box 89"/>
          <p:cNvSpPr txBox="1">
            <a:spLocks noChangeArrowheads="1"/>
          </p:cNvSpPr>
          <p:nvPr/>
        </p:nvSpPr>
        <p:spPr bwMode="auto">
          <a:xfrm>
            <a:off x="1562100" y="927100"/>
            <a:ext cx="44354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chemeClr val="bg2"/>
                </a:solidFill>
              </a:rPr>
              <a:t>Phase de H(</a:t>
            </a:r>
            <a:r>
              <a:rPr lang="fr-FR" altLang="fr-FR" sz="2000">
                <a:solidFill>
                  <a:schemeClr val="bg2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chemeClr val="bg2"/>
                </a:solidFill>
              </a:rPr>
              <a:t>n</a:t>
            </a:r>
            <a:r>
              <a:rPr lang="fr-FR" altLang="fr-FR" sz="2000">
                <a:solidFill>
                  <a:schemeClr val="bg2"/>
                </a:solidFill>
              </a:rPr>
              <a:t>)  Filtres de Butterworth</a:t>
            </a:r>
            <a:endParaRPr lang="fr-FR" altLang="fr-FR" sz="3200">
              <a:solidFill>
                <a:schemeClr val="bg2"/>
              </a:solidFill>
            </a:endParaRPr>
          </a:p>
        </p:txBody>
      </p:sp>
      <p:sp>
        <p:nvSpPr>
          <p:cNvPr id="117841" name="Text Box 90"/>
          <p:cNvSpPr txBox="1">
            <a:spLocks noChangeArrowheads="1"/>
          </p:cNvSpPr>
          <p:nvPr/>
        </p:nvSpPr>
        <p:spPr bwMode="auto">
          <a:xfrm>
            <a:off x="6624638" y="0"/>
            <a:ext cx="3281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1°) Filtres de Butterworth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7842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268F4E9-7655-422F-8607-E5BD2A6CD560}" type="slidenum">
              <a:rPr lang="fr-FR" altLang="fr-FR">
                <a:solidFill>
                  <a:schemeClr val="bg2"/>
                </a:solidFill>
              </a:rPr>
              <a:pPr algn="r" eaLnBrk="1" hangingPunct="1"/>
              <a:t>96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7843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117844" name="Line 93"/>
          <p:cNvSpPr>
            <a:spLocks noChangeShapeType="1"/>
          </p:cNvSpPr>
          <p:nvPr/>
        </p:nvSpPr>
        <p:spPr bwMode="auto">
          <a:xfrm>
            <a:off x="8280400" y="1895475"/>
            <a:ext cx="1049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96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2°) Filtres de Chebychev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42963" y="569913"/>
            <a:ext cx="377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</a:rPr>
              <a:t>2°) Filtres de Chebychev</a:t>
            </a:r>
            <a:endParaRPr lang="fr-FR" altLang="fr-FR" sz="2400" i="1">
              <a:solidFill>
                <a:schemeClr val="bg2"/>
              </a:solidFill>
            </a:endParaRPr>
          </a:p>
        </p:txBody>
      </p:sp>
      <p:graphicFrame>
        <p:nvGraphicFramePr>
          <p:cNvPr id="322564" name="Object 4"/>
          <p:cNvGraphicFramePr>
            <a:graphicFrameLocks noChangeAspect="1"/>
          </p:cNvGraphicFramePr>
          <p:nvPr/>
        </p:nvGraphicFramePr>
        <p:xfrm>
          <a:off x="2268538" y="1819275"/>
          <a:ext cx="31448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Equation" r:id="rId3" imgW="1651000" imgH="228600" progId="">
                  <p:embed/>
                </p:oleObj>
              </mc:Choice>
              <mc:Fallback>
                <p:oleObj name="Equation" r:id="rId3" imgW="165100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819275"/>
                        <a:ext cx="31448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431925" y="1133475"/>
            <a:ext cx="453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A)  Polynomes de Chebychev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/>
        </p:nvGraphicFramePr>
        <p:xfrm>
          <a:off x="5805488" y="1808163"/>
          <a:ext cx="10652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Equation" r:id="rId5" imgW="558800" imgH="228600" progId="">
                  <p:embed/>
                </p:oleObj>
              </mc:Choice>
              <mc:Fallback>
                <p:oleObj name="Equation" r:id="rId5" imgW="55880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1808163"/>
                        <a:ext cx="106521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7207250" y="1819275"/>
          <a:ext cx="1089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Equation" r:id="rId7" imgW="571252" imgH="228501" progId="">
                  <p:embed/>
                </p:oleObj>
              </mc:Choice>
              <mc:Fallback>
                <p:oleObj name="Equation" r:id="rId7" imgW="571252" imgH="22850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819275"/>
                        <a:ext cx="1089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pSp>
        <p:nvGrpSpPr>
          <p:cNvPr id="322569" name="Group 9"/>
          <p:cNvGrpSpPr>
            <a:grpSpLocks/>
          </p:cNvGrpSpPr>
          <p:nvPr/>
        </p:nvGrpSpPr>
        <p:grpSpPr bwMode="auto">
          <a:xfrm>
            <a:off x="1752600" y="2398713"/>
            <a:ext cx="6991350" cy="4319587"/>
            <a:chOff x="1426" y="1511"/>
            <a:chExt cx="4065" cy="2721"/>
          </a:xfrm>
        </p:grpSpPr>
        <p:sp>
          <p:nvSpPr>
            <p:cNvPr id="118796" name="Rectangle 10"/>
            <p:cNvSpPr>
              <a:spLocks noChangeArrowheads="1"/>
            </p:cNvSpPr>
            <p:nvPr/>
          </p:nvSpPr>
          <p:spPr bwMode="auto">
            <a:xfrm>
              <a:off x="1608" y="1566"/>
              <a:ext cx="3765" cy="24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fr-FR"/>
            </a:p>
          </p:txBody>
        </p:sp>
        <p:sp>
          <p:nvSpPr>
            <p:cNvPr id="118797" name="Freeform 11"/>
            <p:cNvSpPr>
              <a:spLocks/>
            </p:cNvSpPr>
            <p:nvPr/>
          </p:nvSpPr>
          <p:spPr bwMode="auto">
            <a:xfrm>
              <a:off x="1608" y="1568"/>
              <a:ext cx="3" cy="2451"/>
            </a:xfrm>
            <a:custGeom>
              <a:avLst/>
              <a:gdLst>
                <a:gd name="T0" fmla="*/ 0 w 3"/>
                <a:gd name="T1" fmla="*/ 2451 h 342"/>
                <a:gd name="T2" fmla="*/ 0 w 3"/>
                <a:gd name="T3" fmla="*/ 0 h 342"/>
                <a:gd name="T4" fmla="*/ 0 w 3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798" name="Freeform 12"/>
            <p:cNvSpPr>
              <a:spLocks/>
            </p:cNvSpPr>
            <p:nvPr/>
          </p:nvSpPr>
          <p:spPr bwMode="auto">
            <a:xfrm>
              <a:off x="2236" y="1568"/>
              <a:ext cx="3" cy="2451"/>
            </a:xfrm>
            <a:custGeom>
              <a:avLst/>
              <a:gdLst>
                <a:gd name="T0" fmla="*/ 0 w 3"/>
                <a:gd name="T1" fmla="*/ 2451 h 342"/>
                <a:gd name="T2" fmla="*/ 0 w 3"/>
                <a:gd name="T3" fmla="*/ 0 h 342"/>
                <a:gd name="T4" fmla="*/ 0 w 3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799" name="Freeform 13"/>
            <p:cNvSpPr>
              <a:spLocks/>
            </p:cNvSpPr>
            <p:nvPr/>
          </p:nvSpPr>
          <p:spPr bwMode="auto">
            <a:xfrm>
              <a:off x="2866" y="1568"/>
              <a:ext cx="0" cy="2451"/>
            </a:xfrm>
            <a:custGeom>
              <a:avLst/>
              <a:gdLst>
                <a:gd name="T0" fmla="*/ 2451 h 342"/>
                <a:gd name="T1" fmla="*/ 0 h 342"/>
                <a:gd name="T2" fmla="*/ 0 h 34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0" name="Freeform 14"/>
            <p:cNvSpPr>
              <a:spLocks/>
            </p:cNvSpPr>
            <p:nvPr/>
          </p:nvSpPr>
          <p:spPr bwMode="auto">
            <a:xfrm>
              <a:off x="3494" y="1568"/>
              <a:ext cx="2" cy="2451"/>
            </a:xfrm>
            <a:custGeom>
              <a:avLst/>
              <a:gdLst>
                <a:gd name="T0" fmla="*/ 0 w 2"/>
                <a:gd name="T1" fmla="*/ 2451 h 342"/>
                <a:gd name="T2" fmla="*/ 0 w 2"/>
                <a:gd name="T3" fmla="*/ 0 h 342"/>
                <a:gd name="T4" fmla="*/ 0 w 2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1" name="Freeform 15"/>
            <p:cNvSpPr>
              <a:spLocks/>
            </p:cNvSpPr>
            <p:nvPr/>
          </p:nvSpPr>
          <p:spPr bwMode="auto">
            <a:xfrm>
              <a:off x="4122" y="1568"/>
              <a:ext cx="2" cy="2451"/>
            </a:xfrm>
            <a:custGeom>
              <a:avLst/>
              <a:gdLst>
                <a:gd name="T0" fmla="*/ 0 w 2"/>
                <a:gd name="T1" fmla="*/ 2451 h 342"/>
                <a:gd name="T2" fmla="*/ 0 w 2"/>
                <a:gd name="T3" fmla="*/ 0 h 342"/>
                <a:gd name="T4" fmla="*/ 0 w 2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2" name="Freeform 16"/>
            <p:cNvSpPr>
              <a:spLocks/>
            </p:cNvSpPr>
            <p:nvPr/>
          </p:nvSpPr>
          <p:spPr bwMode="auto">
            <a:xfrm>
              <a:off x="4740" y="1568"/>
              <a:ext cx="3" cy="2451"/>
            </a:xfrm>
            <a:custGeom>
              <a:avLst/>
              <a:gdLst>
                <a:gd name="T0" fmla="*/ 0 w 3"/>
                <a:gd name="T1" fmla="*/ 2451 h 342"/>
                <a:gd name="T2" fmla="*/ 0 w 3"/>
                <a:gd name="T3" fmla="*/ 0 h 342"/>
                <a:gd name="T4" fmla="*/ 0 w 3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3" name="Freeform 17"/>
            <p:cNvSpPr>
              <a:spLocks/>
            </p:cNvSpPr>
            <p:nvPr/>
          </p:nvSpPr>
          <p:spPr bwMode="auto">
            <a:xfrm>
              <a:off x="5378" y="1568"/>
              <a:ext cx="3" cy="2451"/>
            </a:xfrm>
            <a:custGeom>
              <a:avLst/>
              <a:gdLst>
                <a:gd name="T0" fmla="*/ 0 w 3"/>
                <a:gd name="T1" fmla="*/ 2451 h 342"/>
                <a:gd name="T2" fmla="*/ 0 w 3"/>
                <a:gd name="T3" fmla="*/ 0 h 342"/>
                <a:gd name="T4" fmla="*/ 0 w 3"/>
                <a:gd name="T5" fmla="*/ 0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42">
                  <a:moveTo>
                    <a:pt x="0" y="342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4" name="Line 18"/>
            <p:cNvSpPr>
              <a:spLocks noChangeShapeType="1"/>
            </p:cNvSpPr>
            <p:nvPr/>
          </p:nvSpPr>
          <p:spPr bwMode="auto">
            <a:xfrm flipV="1">
              <a:off x="1608" y="1568"/>
              <a:ext cx="3" cy="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5" name="Line 19"/>
            <p:cNvSpPr>
              <a:spLocks noChangeShapeType="1"/>
            </p:cNvSpPr>
            <p:nvPr/>
          </p:nvSpPr>
          <p:spPr bwMode="auto">
            <a:xfrm flipV="1">
              <a:off x="1608" y="3982"/>
              <a:ext cx="3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6" name="Line 20"/>
            <p:cNvSpPr>
              <a:spLocks noChangeShapeType="1"/>
            </p:cNvSpPr>
            <p:nvPr/>
          </p:nvSpPr>
          <p:spPr bwMode="auto">
            <a:xfrm>
              <a:off x="1608" y="1568"/>
              <a:ext cx="3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81" name="Rectangle 21"/>
            <p:cNvSpPr>
              <a:spLocks noChangeArrowheads="1"/>
            </p:cNvSpPr>
            <p:nvPr/>
          </p:nvSpPr>
          <p:spPr bwMode="auto">
            <a:xfrm>
              <a:off x="1580" y="4040"/>
              <a:ext cx="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fr-FR" altLang="fr-FR" sz="2000"/>
            </a:p>
          </p:txBody>
        </p:sp>
        <p:sp>
          <p:nvSpPr>
            <p:cNvPr id="118808" name="Line 22"/>
            <p:cNvSpPr>
              <a:spLocks noChangeShapeType="1"/>
            </p:cNvSpPr>
            <p:nvPr/>
          </p:nvSpPr>
          <p:spPr bwMode="auto">
            <a:xfrm flipV="1">
              <a:off x="2236" y="3982"/>
              <a:ext cx="3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9" name="Line 23"/>
            <p:cNvSpPr>
              <a:spLocks noChangeShapeType="1"/>
            </p:cNvSpPr>
            <p:nvPr/>
          </p:nvSpPr>
          <p:spPr bwMode="auto">
            <a:xfrm>
              <a:off x="2236" y="1568"/>
              <a:ext cx="3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84" name="Rectangle 24"/>
            <p:cNvSpPr>
              <a:spLocks noChangeArrowheads="1"/>
            </p:cNvSpPr>
            <p:nvPr/>
          </p:nvSpPr>
          <p:spPr bwMode="auto">
            <a:xfrm>
              <a:off x="2146" y="404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0.2</a:t>
              </a:r>
              <a:endParaRPr lang="fr-FR" altLang="fr-FR" sz="2000"/>
            </a:p>
          </p:txBody>
        </p:sp>
        <p:sp>
          <p:nvSpPr>
            <p:cNvPr id="118811" name="Line 25"/>
            <p:cNvSpPr>
              <a:spLocks noChangeShapeType="1"/>
            </p:cNvSpPr>
            <p:nvPr/>
          </p:nvSpPr>
          <p:spPr bwMode="auto">
            <a:xfrm flipV="1">
              <a:off x="2866" y="3982"/>
              <a:ext cx="0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2" name="Line 26"/>
            <p:cNvSpPr>
              <a:spLocks noChangeShapeType="1"/>
            </p:cNvSpPr>
            <p:nvPr/>
          </p:nvSpPr>
          <p:spPr bwMode="auto">
            <a:xfrm>
              <a:off x="2866" y="1568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2774" y="404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0.4</a:t>
              </a:r>
              <a:endParaRPr lang="fr-FR" altLang="fr-FR" sz="2000"/>
            </a:p>
          </p:txBody>
        </p:sp>
        <p:sp>
          <p:nvSpPr>
            <p:cNvPr id="118814" name="Line 28"/>
            <p:cNvSpPr>
              <a:spLocks noChangeShapeType="1"/>
            </p:cNvSpPr>
            <p:nvPr/>
          </p:nvSpPr>
          <p:spPr bwMode="auto">
            <a:xfrm flipV="1">
              <a:off x="3494" y="3982"/>
              <a:ext cx="2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5" name="Line 29"/>
            <p:cNvSpPr>
              <a:spLocks noChangeShapeType="1"/>
            </p:cNvSpPr>
            <p:nvPr/>
          </p:nvSpPr>
          <p:spPr bwMode="auto">
            <a:xfrm>
              <a:off x="3494" y="1568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90" name="Rectangle 30"/>
            <p:cNvSpPr>
              <a:spLocks noChangeArrowheads="1"/>
            </p:cNvSpPr>
            <p:nvPr/>
          </p:nvSpPr>
          <p:spPr bwMode="auto">
            <a:xfrm>
              <a:off x="3403" y="404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0.6</a:t>
              </a:r>
              <a:endParaRPr lang="fr-FR" altLang="fr-FR" sz="2000"/>
            </a:p>
          </p:txBody>
        </p:sp>
        <p:sp>
          <p:nvSpPr>
            <p:cNvPr id="118817" name="Line 31"/>
            <p:cNvSpPr>
              <a:spLocks noChangeShapeType="1"/>
            </p:cNvSpPr>
            <p:nvPr/>
          </p:nvSpPr>
          <p:spPr bwMode="auto">
            <a:xfrm flipV="1">
              <a:off x="4122" y="3982"/>
              <a:ext cx="2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8" name="Line 32"/>
            <p:cNvSpPr>
              <a:spLocks noChangeShapeType="1"/>
            </p:cNvSpPr>
            <p:nvPr/>
          </p:nvSpPr>
          <p:spPr bwMode="auto">
            <a:xfrm>
              <a:off x="4122" y="1568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93" name="Rectangle 33"/>
            <p:cNvSpPr>
              <a:spLocks noChangeArrowheads="1"/>
            </p:cNvSpPr>
            <p:nvPr/>
          </p:nvSpPr>
          <p:spPr bwMode="auto">
            <a:xfrm>
              <a:off x="4031" y="4040"/>
              <a:ext cx="2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0.8</a:t>
              </a:r>
              <a:endParaRPr lang="fr-FR" altLang="fr-FR" sz="2000"/>
            </a:p>
          </p:txBody>
        </p:sp>
        <p:sp>
          <p:nvSpPr>
            <p:cNvPr id="118820" name="Line 34"/>
            <p:cNvSpPr>
              <a:spLocks noChangeShapeType="1"/>
            </p:cNvSpPr>
            <p:nvPr/>
          </p:nvSpPr>
          <p:spPr bwMode="auto">
            <a:xfrm flipV="1">
              <a:off x="4740" y="3982"/>
              <a:ext cx="3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21" name="Line 35"/>
            <p:cNvSpPr>
              <a:spLocks noChangeShapeType="1"/>
            </p:cNvSpPr>
            <p:nvPr/>
          </p:nvSpPr>
          <p:spPr bwMode="auto">
            <a:xfrm>
              <a:off x="4740" y="1568"/>
              <a:ext cx="3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96" name="Rectangle 36"/>
            <p:cNvSpPr>
              <a:spLocks noChangeArrowheads="1"/>
            </p:cNvSpPr>
            <p:nvPr/>
          </p:nvSpPr>
          <p:spPr bwMode="auto">
            <a:xfrm>
              <a:off x="4709" y="4040"/>
              <a:ext cx="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fr-FR" altLang="fr-FR" sz="2000"/>
            </a:p>
          </p:txBody>
        </p:sp>
        <p:sp>
          <p:nvSpPr>
            <p:cNvPr id="118823" name="Line 37"/>
            <p:cNvSpPr>
              <a:spLocks noChangeShapeType="1"/>
            </p:cNvSpPr>
            <p:nvPr/>
          </p:nvSpPr>
          <p:spPr bwMode="auto">
            <a:xfrm flipV="1">
              <a:off x="5378" y="3982"/>
              <a:ext cx="3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24" name="Line 38"/>
            <p:cNvSpPr>
              <a:spLocks noChangeShapeType="1"/>
            </p:cNvSpPr>
            <p:nvPr/>
          </p:nvSpPr>
          <p:spPr bwMode="auto">
            <a:xfrm>
              <a:off x="5378" y="1568"/>
              <a:ext cx="3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599" name="Rectangle 39"/>
            <p:cNvSpPr>
              <a:spLocks noChangeArrowheads="1"/>
            </p:cNvSpPr>
            <p:nvPr/>
          </p:nvSpPr>
          <p:spPr bwMode="auto">
            <a:xfrm>
              <a:off x="5287" y="4040"/>
              <a:ext cx="2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1.2</a:t>
              </a:r>
              <a:endParaRPr lang="fr-FR" altLang="fr-FR" sz="2000"/>
            </a:p>
          </p:txBody>
        </p:sp>
        <p:sp>
          <p:nvSpPr>
            <p:cNvPr id="118826" name="Line 40"/>
            <p:cNvSpPr>
              <a:spLocks noChangeShapeType="1"/>
            </p:cNvSpPr>
            <p:nvPr/>
          </p:nvSpPr>
          <p:spPr bwMode="auto">
            <a:xfrm>
              <a:off x="1608" y="4019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01" name="Rectangle 41"/>
            <p:cNvSpPr>
              <a:spLocks noChangeArrowheads="1"/>
            </p:cNvSpPr>
            <p:nvPr/>
          </p:nvSpPr>
          <p:spPr bwMode="auto">
            <a:xfrm>
              <a:off x="1458" y="3962"/>
              <a:ext cx="1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-5</a:t>
              </a:r>
              <a:endParaRPr lang="fr-FR" altLang="fr-FR" sz="2000"/>
            </a:p>
          </p:txBody>
        </p:sp>
        <p:sp>
          <p:nvSpPr>
            <p:cNvPr id="118828" name="Line 42"/>
            <p:cNvSpPr>
              <a:spLocks noChangeShapeType="1"/>
            </p:cNvSpPr>
            <p:nvPr/>
          </p:nvSpPr>
          <p:spPr bwMode="auto">
            <a:xfrm>
              <a:off x="1608" y="3611"/>
              <a:ext cx="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1498" y="3553"/>
              <a:ext cx="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fr-FR" altLang="fr-FR" sz="2000"/>
            </a:p>
          </p:txBody>
        </p:sp>
        <p:sp>
          <p:nvSpPr>
            <p:cNvPr id="118830" name="Line 44"/>
            <p:cNvSpPr>
              <a:spLocks noChangeShapeType="1"/>
            </p:cNvSpPr>
            <p:nvPr/>
          </p:nvSpPr>
          <p:spPr bwMode="auto">
            <a:xfrm>
              <a:off x="1608" y="3201"/>
              <a:ext cx="4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498" y="3144"/>
              <a:ext cx="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fr-FR" altLang="fr-FR" sz="2000"/>
            </a:p>
          </p:txBody>
        </p:sp>
        <p:sp>
          <p:nvSpPr>
            <p:cNvPr id="118832" name="Line 46"/>
            <p:cNvSpPr>
              <a:spLocks noChangeShapeType="1"/>
            </p:cNvSpPr>
            <p:nvPr/>
          </p:nvSpPr>
          <p:spPr bwMode="auto">
            <a:xfrm>
              <a:off x="1608" y="2793"/>
              <a:ext cx="4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07" name="Rectangle 47"/>
            <p:cNvSpPr>
              <a:spLocks noChangeArrowheads="1"/>
            </p:cNvSpPr>
            <p:nvPr/>
          </p:nvSpPr>
          <p:spPr bwMode="auto">
            <a:xfrm>
              <a:off x="1426" y="2736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  <a:endParaRPr lang="fr-FR" altLang="fr-FR" sz="2000"/>
            </a:p>
          </p:txBody>
        </p:sp>
        <p:sp>
          <p:nvSpPr>
            <p:cNvPr id="118834" name="Line 48"/>
            <p:cNvSpPr>
              <a:spLocks noChangeShapeType="1"/>
            </p:cNvSpPr>
            <p:nvPr/>
          </p:nvSpPr>
          <p:spPr bwMode="auto">
            <a:xfrm>
              <a:off x="1608" y="2385"/>
              <a:ext cx="4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09" name="Rectangle 49"/>
            <p:cNvSpPr>
              <a:spLocks noChangeArrowheads="1"/>
            </p:cNvSpPr>
            <p:nvPr/>
          </p:nvSpPr>
          <p:spPr bwMode="auto">
            <a:xfrm>
              <a:off x="1426" y="2328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</a:t>
              </a:r>
              <a:endParaRPr lang="fr-FR" altLang="fr-FR" sz="2000"/>
            </a:p>
          </p:txBody>
        </p:sp>
        <p:sp>
          <p:nvSpPr>
            <p:cNvPr id="118836" name="Line 50"/>
            <p:cNvSpPr>
              <a:spLocks noChangeShapeType="1"/>
            </p:cNvSpPr>
            <p:nvPr/>
          </p:nvSpPr>
          <p:spPr bwMode="auto">
            <a:xfrm>
              <a:off x="1608" y="1977"/>
              <a:ext cx="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11" name="Rectangle 51"/>
            <p:cNvSpPr>
              <a:spLocks noChangeArrowheads="1"/>
            </p:cNvSpPr>
            <p:nvPr/>
          </p:nvSpPr>
          <p:spPr bwMode="auto">
            <a:xfrm>
              <a:off x="1426" y="1919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</a:t>
              </a:r>
              <a:endParaRPr lang="fr-FR" altLang="fr-FR" sz="2000"/>
            </a:p>
          </p:txBody>
        </p:sp>
        <p:sp>
          <p:nvSpPr>
            <p:cNvPr id="118838" name="Line 52"/>
            <p:cNvSpPr>
              <a:spLocks noChangeShapeType="1"/>
            </p:cNvSpPr>
            <p:nvPr/>
          </p:nvSpPr>
          <p:spPr bwMode="auto">
            <a:xfrm>
              <a:off x="1608" y="1568"/>
              <a:ext cx="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13" name="Rectangle 53"/>
            <p:cNvSpPr>
              <a:spLocks noChangeArrowheads="1"/>
            </p:cNvSpPr>
            <p:nvPr/>
          </p:nvSpPr>
          <p:spPr bwMode="auto">
            <a:xfrm>
              <a:off x="1426" y="1511"/>
              <a:ext cx="1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</a:t>
              </a:r>
              <a:endParaRPr lang="fr-FR" altLang="fr-FR" sz="2000"/>
            </a:p>
          </p:txBody>
        </p:sp>
        <p:grpSp>
          <p:nvGrpSpPr>
            <p:cNvPr id="118840" name="Group 54"/>
            <p:cNvGrpSpPr>
              <a:grpSpLocks/>
            </p:cNvGrpSpPr>
            <p:nvPr/>
          </p:nvGrpSpPr>
          <p:grpSpPr bwMode="auto">
            <a:xfrm>
              <a:off x="1608" y="1568"/>
              <a:ext cx="3769" cy="2452"/>
              <a:chOff x="1608" y="1568"/>
              <a:chExt cx="3769" cy="2452"/>
            </a:xfrm>
          </p:grpSpPr>
          <p:sp>
            <p:nvSpPr>
              <p:cNvPr id="118853" name="Freeform 55"/>
              <p:cNvSpPr>
                <a:spLocks/>
              </p:cNvSpPr>
              <p:nvPr/>
            </p:nvSpPr>
            <p:spPr bwMode="auto">
              <a:xfrm>
                <a:off x="1608" y="3610"/>
                <a:ext cx="3769" cy="2"/>
              </a:xfrm>
              <a:custGeom>
                <a:avLst/>
                <a:gdLst>
                  <a:gd name="T0" fmla="*/ 0 w 434"/>
                  <a:gd name="T1" fmla="*/ 0 h 2"/>
                  <a:gd name="T2" fmla="*/ 3769 w 434"/>
                  <a:gd name="T3" fmla="*/ 0 h 2"/>
                  <a:gd name="T4" fmla="*/ 3769 w 43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4" h="2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54" name="Freeform 56"/>
              <p:cNvSpPr>
                <a:spLocks/>
              </p:cNvSpPr>
              <p:nvPr/>
            </p:nvSpPr>
            <p:spPr bwMode="auto">
              <a:xfrm>
                <a:off x="1608" y="3202"/>
                <a:ext cx="3769" cy="1"/>
              </a:xfrm>
              <a:custGeom>
                <a:avLst/>
                <a:gdLst>
                  <a:gd name="T0" fmla="*/ 0 w 434"/>
                  <a:gd name="T1" fmla="*/ 0 h 1"/>
                  <a:gd name="T2" fmla="*/ 3769 w 434"/>
                  <a:gd name="T3" fmla="*/ 0 h 1"/>
                  <a:gd name="T4" fmla="*/ 3769 w 4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4" h="1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55" name="Freeform 57"/>
              <p:cNvSpPr>
                <a:spLocks/>
              </p:cNvSpPr>
              <p:nvPr/>
            </p:nvSpPr>
            <p:spPr bwMode="auto">
              <a:xfrm>
                <a:off x="1608" y="2793"/>
                <a:ext cx="3769" cy="2"/>
              </a:xfrm>
              <a:custGeom>
                <a:avLst/>
                <a:gdLst>
                  <a:gd name="T0" fmla="*/ 0 w 434"/>
                  <a:gd name="T1" fmla="*/ 0 h 2"/>
                  <a:gd name="T2" fmla="*/ 3769 w 434"/>
                  <a:gd name="T3" fmla="*/ 0 h 2"/>
                  <a:gd name="T4" fmla="*/ 3769 w 43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4" h="2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56" name="Freeform 58"/>
              <p:cNvSpPr>
                <a:spLocks/>
              </p:cNvSpPr>
              <p:nvPr/>
            </p:nvSpPr>
            <p:spPr bwMode="auto">
              <a:xfrm>
                <a:off x="1608" y="2385"/>
                <a:ext cx="3769" cy="1"/>
              </a:xfrm>
              <a:custGeom>
                <a:avLst/>
                <a:gdLst>
                  <a:gd name="T0" fmla="*/ 0 w 434"/>
                  <a:gd name="T1" fmla="*/ 0 h 1"/>
                  <a:gd name="T2" fmla="*/ 3769 w 434"/>
                  <a:gd name="T3" fmla="*/ 0 h 1"/>
                  <a:gd name="T4" fmla="*/ 3769 w 43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4" h="1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57" name="Freeform 59"/>
              <p:cNvSpPr>
                <a:spLocks/>
              </p:cNvSpPr>
              <p:nvPr/>
            </p:nvSpPr>
            <p:spPr bwMode="auto">
              <a:xfrm>
                <a:off x="1608" y="1976"/>
                <a:ext cx="3769" cy="2"/>
              </a:xfrm>
              <a:custGeom>
                <a:avLst/>
                <a:gdLst>
                  <a:gd name="T0" fmla="*/ 0 w 434"/>
                  <a:gd name="T1" fmla="*/ 0 h 2"/>
                  <a:gd name="T2" fmla="*/ 3769 w 434"/>
                  <a:gd name="T3" fmla="*/ 0 h 2"/>
                  <a:gd name="T4" fmla="*/ 3769 w 43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4" h="2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solidFill>
                <a:srgbClr val="CC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58" name="Line 60"/>
              <p:cNvSpPr>
                <a:spLocks noChangeShapeType="1"/>
              </p:cNvSpPr>
              <p:nvPr/>
            </p:nvSpPr>
            <p:spPr bwMode="auto">
              <a:xfrm>
                <a:off x="1608" y="1568"/>
                <a:ext cx="37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859" name="Line 61"/>
              <p:cNvSpPr>
                <a:spLocks noChangeShapeType="1"/>
              </p:cNvSpPr>
              <p:nvPr/>
            </p:nvSpPr>
            <p:spPr bwMode="auto">
              <a:xfrm>
                <a:off x="1608" y="4019"/>
                <a:ext cx="37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8841" name="Line 62"/>
            <p:cNvSpPr>
              <a:spLocks noChangeShapeType="1"/>
            </p:cNvSpPr>
            <p:nvPr/>
          </p:nvSpPr>
          <p:spPr bwMode="auto">
            <a:xfrm flipV="1">
              <a:off x="5375" y="1568"/>
              <a:ext cx="2" cy="24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42" name="Freeform 63"/>
            <p:cNvSpPr>
              <a:spLocks/>
            </p:cNvSpPr>
            <p:nvPr/>
          </p:nvSpPr>
          <p:spPr bwMode="auto">
            <a:xfrm>
              <a:off x="1608" y="3453"/>
              <a:ext cx="3760" cy="235"/>
            </a:xfrm>
            <a:custGeom>
              <a:avLst/>
              <a:gdLst>
                <a:gd name="T0" fmla="*/ 30 w 2226"/>
                <a:gd name="T1" fmla="*/ 235 h 198"/>
                <a:gd name="T2" fmla="*/ 91 w 2226"/>
                <a:gd name="T3" fmla="*/ 235 h 198"/>
                <a:gd name="T4" fmla="*/ 152 w 2226"/>
                <a:gd name="T5" fmla="*/ 235 h 198"/>
                <a:gd name="T6" fmla="*/ 213 w 2226"/>
                <a:gd name="T7" fmla="*/ 235 h 198"/>
                <a:gd name="T8" fmla="*/ 274 w 2226"/>
                <a:gd name="T9" fmla="*/ 235 h 198"/>
                <a:gd name="T10" fmla="*/ 345 w 2226"/>
                <a:gd name="T11" fmla="*/ 235 h 198"/>
                <a:gd name="T12" fmla="*/ 405 w 2226"/>
                <a:gd name="T13" fmla="*/ 235 h 198"/>
                <a:gd name="T14" fmla="*/ 466 w 2226"/>
                <a:gd name="T15" fmla="*/ 228 h 198"/>
                <a:gd name="T16" fmla="*/ 527 w 2226"/>
                <a:gd name="T17" fmla="*/ 228 h 198"/>
                <a:gd name="T18" fmla="*/ 588 w 2226"/>
                <a:gd name="T19" fmla="*/ 228 h 198"/>
                <a:gd name="T20" fmla="*/ 659 w 2226"/>
                <a:gd name="T21" fmla="*/ 228 h 198"/>
                <a:gd name="T22" fmla="*/ 720 w 2226"/>
                <a:gd name="T23" fmla="*/ 228 h 198"/>
                <a:gd name="T24" fmla="*/ 780 w 2226"/>
                <a:gd name="T25" fmla="*/ 221 h 198"/>
                <a:gd name="T26" fmla="*/ 841 w 2226"/>
                <a:gd name="T27" fmla="*/ 221 h 198"/>
                <a:gd name="T28" fmla="*/ 902 w 2226"/>
                <a:gd name="T29" fmla="*/ 221 h 198"/>
                <a:gd name="T30" fmla="*/ 973 w 2226"/>
                <a:gd name="T31" fmla="*/ 221 h 198"/>
                <a:gd name="T32" fmla="*/ 1034 w 2226"/>
                <a:gd name="T33" fmla="*/ 214 h 198"/>
                <a:gd name="T34" fmla="*/ 1095 w 2226"/>
                <a:gd name="T35" fmla="*/ 214 h 198"/>
                <a:gd name="T36" fmla="*/ 1155 w 2226"/>
                <a:gd name="T37" fmla="*/ 214 h 198"/>
                <a:gd name="T38" fmla="*/ 1216 w 2226"/>
                <a:gd name="T39" fmla="*/ 207 h 198"/>
                <a:gd name="T40" fmla="*/ 1287 w 2226"/>
                <a:gd name="T41" fmla="*/ 207 h 198"/>
                <a:gd name="T42" fmla="*/ 1348 w 2226"/>
                <a:gd name="T43" fmla="*/ 207 h 198"/>
                <a:gd name="T44" fmla="*/ 1409 w 2226"/>
                <a:gd name="T45" fmla="*/ 199 h 198"/>
                <a:gd name="T46" fmla="*/ 1470 w 2226"/>
                <a:gd name="T47" fmla="*/ 199 h 198"/>
                <a:gd name="T48" fmla="*/ 1530 w 2226"/>
                <a:gd name="T49" fmla="*/ 192 h 198"/>
                <a:gd name="T50" fmla="*/ 1601 w 2226"/>
                <a:gd name="T51" fmla="*/ 192 h 198"/>
                <a:gd name="T52" fmla="*/ 1662 w 2226"/>
                <a:gd name="T53" fmla="*/ 185 h 198"/>
                <a:gd name="T54" fmla="*/ 1723 w 2226"/>
                <a:gd name="T55" fmla="*/ 185 h 198"/>
                <a:gd name="T56" fmla="*/ 1784 w 2226"/>
                <a:gd name="T57" fmla="*/ 178 h 198"/>
                <a:gd name="T58" fmla="*/ 1845 w 2226"/>
                <a:gd name="T59" fmla="*/ 178 h 198"/>
                <a:gd name="T60" fmla="*/ 1915 w 2226"/>
                <a:gd name="T61" fmla="*/ 171 h 198"/>
                <a:gd name="T62" fmla="*/ 1976 w 2226"/>
                <a:gd name="T63" fmla="*/ 171 h 198"/>
                <a:gd name="T64" fmla="*/ 2037 w 2226"/>
                <a:gd name="T65" fmla="*/ 164 h 198"/>
                <a:gd name="T66" fmla="*/ 2098 w 2226"/>
                <a:gd name="T67" fmla="*/ 164 h 198"/>
                <a:gd name="T68" fmla="*/ 2159 w 2226"/>
                <a:gd name="T69" fmla="*/ 157 h 198"/>
                <a:gd name="T70" fmla="*/ 2230 w 2226"/>
                <a:gd name="T71" fmla="*/ 150 h 198"/>
                <a:gd name="T72" fmla="*/ 2290 w 2226"/>
                <a:gd name="T73" fmla="*/ 150 h 198"/>
                <a:gd name="T74" fmla="*/ 2351 w 2226"/>
                <a:gd name="T75" fmla="*/ 142 h 198"/>
                <a:gd name="T76" fmla="*/ 2412 w 2226"/>
                <a:gd name="T77" fmla="*/ 135 h 198"/>
                <a:gd name="T78" fmla="*/ 2473 w 2226"/>
                <a:gd name="T79" fmla="*/ 135 h 198"/>
                <a:gd name="T80" fmla="*/ 2544 w 2226"/>
                <a:gd name="T81" fmla="*/ 128 h 198"/>
                <a:gd name="T82" fmla="*/ 2605 w 2226"/>
                <a:gd name="T83" fmla="*/ 121 h 198"/>
                <a:gd name="T84" fmla="*/ 2665 w 2226"/>
                <a:gd name="T85" fmla="*/ 114 h 198"/>
                <a:gd name="T86" fmla="*/ 2726 w 2226"/>
                <a:gd name="T87" fmla="*/ 114 h 198"/>
                <a:gd name="T88" fmla="*/ 2787 w 2226"/>
                <a:gd name="T89" fmla="*/ 107 h 198"/>
                <a:gd name="T90" fmla="*/ 2858 w 2226"/>
                <a:gd name="T91" fmla="*/ 100 h 198"/>
                <a:gd name="T92" fmla="*/ 2919 w 2226"/>
                <a:gd name="T93" fmla="*/ 93 h 198"/>
                <a:gd name="T94" fmla="*/ 2980 w 2226"/>
                <a:gd name="T95" fmla="*/ 85 h 198"/>
                <a:gd name="T96" fmla="*/ 3040 w 2226"/>
                <a:gd name="T97" fmla="*/ 78 h 198"/>
                <a:gd name="T98" fmla="*/ 3101 w 2226"/>
                <a:gd name="T99" fmla="*/ 78 h 198"/>
                <a:gd name="T100" fmla="*/ 3172 w 2226"/>
                <a:gd name="T101" fmla="*/ 71 h 198"/>
                <a:gd name="T102" fmla="*/ 3233 w 2226"/>
                <a:gd name="T103" fmla="*/ 64 h 198"/>
                <a:gd name="T104" fmla="*/ 3294 w 2226"/>
                <a:gd name="T105" fmla="*/ 57 h 198"/>
                <a:gd name="T106" fmla="*/ 3355 w 2226"/>
                <a:gd name="T107" fmla="*/ 50 h 198"/>
                <a:gd name="T108" fmla="*/ 3415 w 2226"/>
                <a:gd name="T109" fmla="*/ 43 h 198"/>
                <a:gd name="T110" fmla="*/ 3486 w 2226"/>
                <a:gd name="T111" fmla="*/ 36 h 198"/>
                <a:gd name="T112" fmla="*/ 3547 w 2226"/>
                <a:gd name="T113" fmla="*/ 28 h 198"/>
                <a:gd name="T114" fmla="*/ 3608 w 2226"/>
                <a:gd name="T115" fmla="*/ 21 h 198"/>
                <a:gd name="T116" fmla="*/ 3669 w 2226"/>
                <a:gd name="T117" fmla="*/ 14 h 198"/>
                <a:gd name="T118" fmla="*/ 3730 w 2226"/>
                <a:gd name="T119" fmla="*/ 7 h 1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6" h="198">
                  <a:moveTo>
                    <a:pt x="0" y="198"/>
                  </a:moveTo>
                  <a:lnTo>
                    <a:pt x="18" y="198"/>
                  </a:lnTo>
                  <a:lnTo>
                    <a:pt x="36" y="198"/>
                  </a:lnTo>
                  <a:lnTo>
                    <a:pt x="54" y="198"/>
                  </a:lnTo>
                  <a:lnTo>
                    <a:pt x="72" y="198"/>
                  </a:lnTo>
                  <a:lnTo>
                    <a:pt x="90" y="198"/>
                  </a:lnTo>
                  <a:lnTo>
                    <a:pt x="108" y="198"/>
                  </a:lnTo>
                  <a:lnTo>
                    <a:pt x="126" y="198"/>
                  </a:lnTo>
                  <a:lnTo>
                    <a:pt x="144" y="198"/>
                  </a:lnTo>
                  <a:lnTo>
                    <a:pt x="162" y="198"/>
                  </a:lnTo>
                  <a:lnTo>
                    <a:pt x="186" y="198"/>
                  </a:lnTo>
                  <a:lnTo>
                    <a:pt x="204" y="198"/>
                  </a:lnTo>
                  <a:lnTo>
                    <a:pt x="222" y="198"/>
                  </a:lnTo>
                  <a:lnTo>
                    <a:pt x="240" y="198"/>
                  </a:lnTo>
                  <a:lnTo>
                    <a:pt x="258" y="192"/>
                  </a:lnTo>
                  <a:lnTo>
                    <a:pt x="276" y="192"/>
                  </a:lnTo>
                  <a:lnTo>
                    <a:pt x="294" y="192"/>
                  </a:lnTo>
                  <a:lnTo>
                    <a:pt x="312" y="192"/>
                  </a:lnTo>
                  <a:lnTo>
                    <a:pt x="330" y="192"/>
                  </a:lnTo>
                  <a:lnTo>
                    <a:pt x="348" y="192"/>
                  </a:lnTo>
                  <a:lnTo>
                    <a:pt x="372" y="192"/>
                  </a:lnTo>
                  <a:lnTo>
                    <a:pt x="390" y="192"/>
                  </a:lnTo>
                  <a:lnTo>
                    <a:pt x="408" y="192"/>
                  </a:lnTo>
                  <a:lnTo>
                    <a:pt x="426" y="192"/>
                  </a:lnTo>
                  <a:lnTo>
                    <a:pt x="444" y="192"/>
                  </a:lnTo>
                  <a:lnTo>
                    <a:pt x="462" y="186"/>
                  </a:lnTo>
                  <a:lnTo>
                    <a:pt x="480" y="186"/>
                  </a:lnTo>
                  <a:lnTo>
                    <a:pt x="498" y="186"/>
                  </a:lnTo>
                  <a:lnTo>
                    <a:pt x="516" y="186"/>
                  </a:lnTo>
                  <a:lnTo>
                    <a:pt x="534" y="186"/>
                  </a:lnTo>
                  <a:lnTo>
                    <a:pt x="558" y="186"/>
                  </a:lnTo>
                  <a:lnTo>
                    <a:pt x="576" y="186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630" y="180"/>
                  </a:lnTo>
                  <a:lnTo>
                    <a:pt x="648" y="180"/>
                  </a:lnTo>
                  <a:lnTo>
                    <a:pt x="666" y="180"/>
                  </a:lnTo>
                  <a:lnTo>
                    <a:pt x="684" y="180"/>
                  </a:lnTo>
                  <a:lnTo>
                    <a:pt x="702" y="180"/>
                  </a:lnTo>
                  <a:lnTo>
                    <a:pt x="720" y="174"/>
                  </a:lnTo>
                  <a:lnTo>
                    <a:pt x="744" y="174"/>
                  </a:lnTo>
                  <a:lnTo>
                    <a:pt x="762" y="174"/>
                  </a:lnTo>
                  <a:lnTo>
                    <a:pt x="780" y="174"/>
                  </a:lnTo>
                  <a:lnTo>
                    <a:pt x="798" y="174"/>
                  </a:lnTo>
                  <a:lnTo>
                    <a:pt x="816" y="168"/>
                  </a:lnTo>
                  <a:lnTo>
                    <a:pt x="834" y="168"/>
                  </a:lnTo>
                  <a:lnTo>
                    <a:pt x="852" y="168"/>
                  </a:lnTo>
                  <a:lnTo>
                    <a:pt x="870" y="168"/>
                  </a:lnTo>
                  <a:lnTo>
                    <a:pt x="888" y="168"/>
                  </a:lnTo>
                  <a:lnTo>
                    <a:pt x="906" y="162"/>
                  </a:lnTo>
                  <a:lnTo>
                    <a:pt x="924" y="162"/>
                  </a:lnTo>
                  <a:lnTo>
                    <a:pt x="948" y="162"/>
                  </a:lnTo>
                  <a:lnTo>
                    <a:pt x="966" y="162"/>
                  </a:lnTo>
                  <a:lnTo>
                    <a:pt x="984" y="156"/>
                  </a:lnTo>
                  <a:lnTo>
                    <a:pt x="1002" y="156"/>
                  </a:lnTo>
                  <a:lnTo>
                    <a:pt x="1020" y="156"/>
                  </a:lnTo>
                  <a:lnTo>
                    <a:pt x="1038" y="156"/>
                  </a:lnTo>
                  <a:lnTo>
                    <a:pt x="1056" y="150"/>
                  </a:lnTo>
                  <a:lnTo>
                    <a:pt x="1074" y="150"/>
                  </a:lnTo>
                  <a:lnTo>
                    <a:pt x="1092" y="150"/>
                  </a:lnTo>
                  <a:lnTo>
                    <a:pt x="1116" y="150"/>
                  </a:lnTo>
                  <a:lnTo>
                    <a:pt x="1134" y="144"/>
                  </a:lnTo>
                  <a:lnTo>
                    <a:pt x="1152" y="144"/>
                  </a:lnTo>
                  <a:lnTo>
                    <a:pt x="1170" y="144"/>
                  </a:lnTo>
                  <a:lnTo>
                    <a:pt x="1188" y="144"/>
                  </a:lnTo>
                  <a:lnTo>
                    <a:pt x="1206" y="138"/>
                  </a:lnTo>
                  <a:lnTo>
                    <a:pt x="1224" y="138"/>
                  </a:lnTo>
                  <a:lnTo>
                    <a:pt x="1242" y="138"/>
                  </a:lnTo>
                  <a:lnTo>
                    <a:pt x="1260" y="132"/>
                  </a:lnTo>
                  <a:lnTo>
                    <a:pt x="1278" y="132"/>
                  </a:lnTo>
                  <a:lnTo>
                    <a:pt x="1296" y="132"/>
                  </a:lnTo>
                  <a:lnTo>
                    <a:pt x="1320" y="126"/>
                  </a:lnTo>
                  <a:lnTo>
                    <a:pt x="1338" y="126"/>
                  </a:lnTo>
                  <a:lnTo>
                    <a:pt x="1356" y="126"/>
                  </a:lnTo>
                  <a:lnTo>
                    <a:pt x="1374" y="120"/>
                  </a:lnTo>
                  <a:lnTo>
                    <a:pt x="1392" y="120"/>
                  </a:lnTo>
                  <a:lnTo>
                    <a:pt x="1410" y="120"/>
                  </a:lnTo>
                  <a:lnTo>
                    <a:pt x="1428" y="114"/>
                  </a:lnTo>
                  <a:lnTo>
                    <a:pt x="1446" y="114"/>
                  </a:lnTo>
                  <a:lnTo>
                    <a:pt x="1464" y="114"/>
                  </a:lnTo>
                  <a:lnTo>
                    <a:pt x="1482" y="108"/>
                  </a:lnTo>
                  <a:lnTo>
                    <a:pt x="1506" y="108"/>
                  </a:lnTo>
                  <a:lnTo>
                    <a:pt x="1524" y="108"/>
                  </a:lnTo>
                  <a:lnTo>
                    <a:pt x="1542" y="102"/>
                  </a:lnTo>
                  <a:lnTo>
                    <a:pt x="1560" y="102"/>
                  </a:lnTo>
                  <a:lnTo>
                    <a:pt x="1578" y="96"/>
                  </a:lnTo>
                  <a:lnTo>
                    <a:pt x="1596" y="96"/>
                  </a:lnTo>
                  <a:lnTo>
                    <a:pt x="1614" y="96"/>
                  </a:lnTo>
                  <a:lnTo>
                    <a:pt x="1632" y="90"/>
                  </a:lnTo>
                  <a:lnTo>
                    <a:pt x="1650" y="90"/>
                  </a:lnTo>
                  <a:lnTo>
                    <a:pt x="1668" y="84"/>
                  </a:lnTo>
                  <a:lnTo>
                    <a:pt x="1692" y="84"/>
                  </a:lnTo>
                  <a:lnTo>
                    <a:pt x="1710" y="84"/>
                  </a:lnTo>
                  <a:lnTo>
                    <a:pt x="1728" y="78"/>
                  </a:lnTo>
                  <a:lnTo>
                    <a:pt x="1746" y="78"/>
                  </a:lnTo>
                  <a:lnTo>
                    <a:pt x="1764" y="72"/>
                  </a:lnTo>
                  <a:lnTo>
                    <a:pt x="1782" y="72"/>
                  </a:lnTo>
                  <a:lnTo>
                    <a:pt x="1800" y="66"/>
                  </a:lnTo>
                  <a:lnTo>
                    <a:pt x="1818" y="66"/>
                  </a:lnTo>
                  <a:lnTo>
                    <a:pt x="1836" y="66"/>
                  </a:lnTo>
                  <a:lnTo>
                    <a:pt x="1854" y="60"/>
                  </a:lnTo>
                  <a:lnTo>
                    <a:pt x="1878" y="60"/>
                  </a:lnTo>
                  <a:lnTo>
                    <a:pt x="1896" y="54"/>
                  </a:lnTo>
                  <a:lnTo>
                    <a:pt x="1914" y="54"/>
                  </a:lnTo>
                  <a:lnTo>
                    <a:pt x="1932" y="48"/>
                  </a:lnTo>
                  <a:lnTo>
                    <a:pt x="1950" y="48"/>
                  </a:lnTo>
                  <a:lnTo>
                    <a:pt x="1968" y="42"/>
                  </a:lnTo>
                  <a:lnTo>
                    <a:pt x="1986" y="42"/>
                  </a:lnTo>
                  <a:lnTo>
                    <a:pt x="2004" y="36"/>
                  </a:lnTo>
                  <a:lnTo>
                    <a:pt x="2022" y="36"/>
                  </a:lnTo>
                  <a:lnTo>
                    <a:pt x="2040" y="30"/>
                  </a:lnTo>
                  <a:lnTo>
                    <a:pt x="2064" y="30"/>
                  </a:lnTo>
                  <a:lnTo>
                    <a:pt x="2082" y="24"/>
                  </a:lnTo>
                  <a:lnTo>
                    <a:pt x="2100" y="24"/>
                  </a:lnTo>
                  <a:lnTo>
                    <a:pt x="2118" y="18"/>
                  </a:lnTo>
                  <a:lnTo>
                    <a:pt x="2136" y="18"/>
                  </a:lnTo>
                  <a:lnTo>
                    <a:pt x="2154" y="12"/>
                  </a:lnTo>
                  <a:lnTo>
                    <a:pt x="2172" y="12"/>
                  </a:lnTo>
                  <a:lnTo>
                    <a:pt x="2190" y="6"/>
                  </a:lnTo>
                  <a:lnTo>
                    <a:pt x="2208" y="6"/>
                  </a:lnTo>
                  <a:lnTo>
                    <a:pt x="2226" y="0"/>
                  </a:lnTo>
                </a:path>
              </a:pathLst>
            </a:custGeom>
            <a:noFill/>
            <a:ln w="19050" cap="flat" cmpd="sng">
              <a:solidFill>
                <a:srgbClr val="CC6600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43" name="Freeform 64"/>
            <p:cNvSpPr>
              <a:spLocks/>
            </p:cNvSpPr>
            <p:nvPr/>
          </p:nvSpPr>
          <p:spPr bwMode="auto">
            <a:xfrm>
              <a:off x="1608" y="3337"/>
              <a:ext cx="3760" cy="351"/>
            </a:xfrm>
            <a:custGeom>
              <a:avLst/>
              <a:gdLst>
                <a:gd name="T0" fmla="*/ 30 w 2226"/>
                <a:gd name="T1" fmla="*/ 272 h 294"/>
                <a:gd name="T2" fmla="*/ 91 w 2226"/>
                <a:gd name="T3" fmla="*/ 279 h 294"/>
                <a:gd name="T4" fmla="*/ 152 w 2226"/>
                <a:gd name="T5" fmla="*/ 279 h 294"/>
                <a:gd name="T6" fmla="*/ 213 w 2226"/>
                <a:gd name="T7" fmla="*/ 287 h 294"/>
                <a:gd name="T8" fmla="*/ 274 w 2226"/>
                <a:gd name="T9" fmla="*/ 294 h 294"/>
                <a:gd name="T10" fmla="*/ 345 w 2226"/>
                <a:gd name="T11" fmla="*/ 294 h 294"/>
                <a:gd name="T12" fmla="*/ 405 w 2226"/>
                <a:gd name="T13" fmla="*/ 301 h 294"/>
                <a:gd name="T14" fmla="*/ 466 w 2226"/>
                <a:gd name="T15" fmla="*/ 301 h 294"/>
                <a:gd name="T16" fmla="*/ 527 w 2226"/>
                <a:gd name="T17" fmla="*/ 308 h 294"/>
                <a:gd name="T18" fmla="*/ 588 w 2226"/>
                <a:gd name="T19" fmla="*/ 315 h 294"/>
                <a:gd name="T20" fmla="*/ 659 w 2226"/>
                <a:gd name="T21" fmla="*/ 315 h 294"/>
                <a:gd name="T22" fmla="*/ 720 w 2226"/>
                <a:gd name="T23" fmla="*/ 322 h 294"/>
                <a:gd name="T24" fmla="*/ 780 w 2226"/>
                <a:gd name="T25" fmla="*/ 322 h 294"/>
                <a:gd name="T26" fmla="*/ 841 w 2226"/>
                <a:gd name="T27" fmla="*/ 330 h 294"/>
                <a:gd name="T28" fmla="*/ 902 w 2226"/>
                <a:gd name="T29" fmla="*/ 330 h 294"/>
                <a:gd name="T30" fmla="*/ 973 w 2226"/>
                <a:gd name="T31" fmla="*/ 337 h 294"/>
                <a:gd name="T32" fmla="*/ 1034 w 2226"/>
                <a:gd name="T33" fmla="*/ 337 h 294"/>
                <a:gd name="T34" fmla="*/ 1095 w 2226"/>
                <a:gd name="T35" fmla="*/ 344 h 294"/>
                <a:gd name="T36" fmla="*/ 1155 w 2226"/>
                <a:gd name="T37" fmla="*/ 344 h 294"/>
                <a:gd name="T38" fmla="*/ 1216 w 2226"/>
                <a:gd name="T39" fmla="*/ 344 h 294"/>
                <a:gd name="T40" fmla="*/ 1287 w 2226"/>
                <a:gd name="T41" fmla="*/ 344 h 294"/>
                <a:gd name="T42" fmla="*/ 1348 w 2226"/>
                <a:gd name="T43" fmla="*/ 351 h 294"/>
                <a:gd name="T44" fmla="*/ 1409 w 2226"/>
                <a:gd name="T45" fmla="*/ 351 h 294"/>
                <a:gd name="T46" fmla="*/ 1470 w 2226"/>
                <a:gd name="T47" fmla="*/ 351 h 294"/>
                <a:gd name="T48" fmla="*/ 1530 w 2226"/>
                <a:gd name="T49" fmla="*/ 351 h 294"/>
                <a:gd name="T50" fmla="*/ 1601 w 2226"/>
                <a:gd name="T51" fmla="*/ 351 h 294"/>
                <a:gd name="T52" fmla="*/ 1662 w 2226"/>
                <a:gd name="T53" fmla="*/ 351 h 294"/>
                <a:gd name="T54" fmla="*/ 1723 w 2226"/>
                <a:gd name="T55" fmla="*/ 351 h 294"/>
                <a:gd name="T56" fmla="*/ 1784 w 2226"/>
                <a:gd name="T57" fmla="*/ 351 h 294"/>
                <a:gd name="T58" fmla="*/ 1845 w 2226"/>
                <a:gd name="T59" fmla="*/ 344 h 294"/>
                <a:gd name="T60" fmla="*/ 1915 w 2226"/>
                <a:gd name="T61" fmla="*/ 344 h 294"/>
                <a:gd name="T62" fmla="*/ 1976 w 2226"/>
                <a:gd name="T63" fmla="*/ 344 h 294"/>
                <a:gd name="T64" fmla="*/ 2037 w 2226"/>
                <a:gd name="T65" fmla="*/ 337 h 294"/>
                <a:gd name="T66" fmla="*/ 2098 w 2226"/>
                <a:gd name="T67" fmla="*/ 337 h 294"/>
                <a:gd name="T68" fmla="*/ 2159 w 2226"/>
                <a:gd name="T69" fmla="*/ 330 h 294"/>
                <a:gd name="T70" fmla="*/ 2230 w 2226"/>
                <a:gd name="T71" fmla="*/ 322 h 294"/>
                <a:gd name="T72" fmla="*/ 2290 w 2226"/>
                <a:gd name="T73" fmla="*/ 322 h 294"/>
                <a:gd name="T74" fmla="*/ 2351 w 2226"/>
                <a:gd name="T75" fmla="*/ 315 h 294"/>
                <a:gd name="T76" fmla="*/ 2412 w 2226"/>
                <a:gd name="T77" fmla="*/ 308 h 294"/>
                <a:gd name="T78" fmla="*/ 2473 w 2226"/>
                <a:gd name="T79" fmla="*/ 301 h 294"/>
                <a:gd name="T80" fmla="*/ 2544 w 2226"/>
                <a:gd name="T81" fmla="*/ 294 h 294"/>
                <a:gd name="T82" fmla="*/ 2605 w 2226"/>
                <a:gd name="T83" fmla="*/ 287 h 294"/>
                <a:gd name="T84" fmla="*/ 2665 w 2226"/>
                <a:gd name="T85" fmla="*/ 279 h 294"/>
                <a:gd name="T86" fmla="*/ 2726 w 2226"/>
                <a:gd name="T87" fmla="*/ 265 h 294"/>
                <a:gd name="T88" fmla="*/ 2787 w 2226"/>
                <a:gd name="T89" fmla="*/ 258 h 294"/>
                <a:gd name="T90" fmla="*/ 2858 w 2226"/>
                <a:gd name="T91" fmla="*/ 244 h 294"/>
                <a:gd name="T92" fmla="*/ 2919 w 2226"/>
                <a:gd name="T93" fmla="*/ 236 h 294"/>
                <a:gd name="T94" fmla="*/ 2980 w 2226"/>
                <a:gd name="T95" fmla="*/ 222 h 294"/>
                <a:gd name="T96" fmla="*/ 3040 w 2226"/>
                <a:gd name="T97" fmla="*/ 208 h 294"/>
                <a:gd name="T98" fmla="*/ 3101 w 2226"/>
                <a:gd name="T99" fmla="*/ 193 h 294"/>
                <a:gd name="T100" fmla="*/ 3172 w 2226"/>
                <a:gd name="T101" fmla="*/ 179 h 294"/>
                <a:gd name="T102" fmla="*/ 3233 w 2226"/>
                <a:gd name="T103" fmla="*/ 165 h 294"/>
                <a:gd name="T104" fmla="*/ 3294 w 2226"/>
                <a:gd name="T105" fmla="*/ 150 h 294"/>
                <a:gd name="T106" fmla="*/ 3355 w 2226"/>
                <a:gd name="T107" fmla="*/ 129 h 294"/>
                <a:gd name="T108" fmla="*/ 3415 w 2226"/>
                <a:gd name="T109" fmla="*/ 115 h 294"/>
                <a:gd name="T110" fmla="*/ 3486 w 2226"/>
                <a:gd name="T111" fmla="*/ 93 h 294"/>
                <a:gd name="T112" fmla="*/ 3547 w 2226"/>
                <a:gd name="T113" fmla="*/ 72 h 294"/>
                <a:gd name="T114" fmla="*/ 3608 w 2226"/>
                <a:gd name="T115" fmla="*/ 50 h 294"/>
                <a:gd name="T116" fmla="*/ 3669 w 2226"/>
                <a:gd name="T117" fmla="*/ 29 h 294"/>
                <a:gd name="T118" fmla="*/ 3730 w 2226"/>
                <a:gd name="T119" fmla="*/ 7 h 2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6" h="294">
                  <a:moveTo>
                    <a:pt x="0" y="228"/>
                  </a:moveTo>
                  <a:lnTo>
                    <a:pt x="18" y="228"/>
                  </a:lnTo>
                  <a:lnTo>
                    <a:pt x="36" y="228"/>
                  </a:lnTo>
                  <a:lnTo>
                    <a:pt x="54" y="234"/>
                  </a:lnTo>
                  <a:lnTo>
                    <a:pt x="72" y="234"/>
                  </a:lnTo>
                  <a:lnTo>
                    <a:pt x="90" y="234"/>
                  </a:lnTo>
                  <a:lnTo>
                    <a:pt x="108" y="240"/>
                  </a:lnTo>
                  <a:lnTo>
                    <a:pt x="126" y="240"/>
                  </a:lnTo>
                  <a:lnTo>
                    <a:pt x="144" y="240"/>
                  </a:lnTo>
                  <a:lnTo>
                    <a:pt x="162" y="246"/>
                  </a:lnTo>
                  <a:lnTo>
                    <a:pt x="186" y="246"/>
                  </a:lnTo>
                  <a:lnTo>
                    <a:pt x="204" y="246"/>
                  </a:lnTo>
                  <a:lnTo>
                    <a:pt x="222" y="252"/>
                  </a:lnTo>
                  <a:lnTo>
                    <a:pt x="240" y="252"/>
                  </a:lnTo>
                  <a:lnTo>
                    <a:pt x="258" y="252"/>
                  </a:lnTo>
                  <a:lnTo>
                    <a:pt x="276" y="252"/>
                  </a:lnTo>
                  <a:lnTo>
                    <a:pt x="294" y="258"/>
                  </a:lnTo>
                  <a:lnTo>
                    <a:pt x="312" y="258"/>
                  </a:lnTo>
                  <a:lnTo>
                    <a:pt x="330" y="258"/>
                  </a:lnTo>
                  <a:lnTo>
                    <a:pt x="348" y="264"/>
                  </a:lnTo>
                  <a:lnTo>
                    <a:pt x="372" y="264"/>
                  </a:lnTo>
                  <a:lnTo>
                    <a:pt x="390" y="264"/>
                  </a:lnTo>
                  <a:lnTo>
                    <a:pt x="408" y="270"/>
                  </a:lnTo>
                  <a:lnTo>
                    <a:pt x="426" y="270"/>
                  </a:lnTo>
                  <a:lnTo>
                    <a:pt x="444" y="270"/>
                  </a:lnTo>
                  <a:lnTo>
                    <a:pt x="462" y="270"/>
                  </a:lnTo>
                  <a:lnTo>
                    <a:pt x="480" y="276"/>
                  </a:lnTo>
                  <a:lnTo>
                    <a:pt x="498" y="276"/>
                  </a:lnTo>
                  <a:lnTo>
                    <a:pt x="516" y="276"/>
                  </a:lnTo>
                  <a:lnTo>
                    <a:pt x="534" y="276"/>
                  </a:lnTo>
                  <a:lnTo>
                    <a:pt x="558" y="282"/>
                  </a:lnTo>
                  <a:lnTo>
                    <a:pt x="576" y="282"/>
                  </a:lnTo>
                  <a:lnTo>
                    <a:pt x="594" y="282"/>
                  </a:lnTo>
                  <a:lnTo>
                    <a:pt x="612" y="282"/>
                  </a:lnTo>
                  <a:lnTo>
                    <a:pt x="630" y="282"/>
                  </a:lnTo>
                  <a:lnTo>
                    <a:pt x="648" y="288"/>
                  </a:lnTo>
                  <a:lnTo>
                    <a:pt x="666" y="288"/>
                  </a:lnTo>
                  <a:lnTo>
                    <a:pt x="684" y="288"/>
                  </a:lnTo>
                  <a:lnTo>
                    <a:pt x="702" y="288"/>
                  </a:lnTo>
                  <a:lnTo>
                    <a:pt x="720" y="288"/>
                  </a:lnTo>
                  <a:lnTo>
                    <a:pt x="744" y="288"/>
                  </a:lnTo>
                  <a:lnTo>
                    <a:pt x="762" y="288"/>
                  </a:lnTo>
                  <a:lnTo>
                    <a:pt x="780" y="288"/>
                  </a:lnTo>
                  <a:lnTo>
                    <a:pt x="798" y="294"/>
                  </a:lnTo>
                  <a:lnTo>
                    <a:pt x="816" y="294"/>
                  </a:lnTo>
                  <a:lnTo>
                    <a:pt x="834" y="294"/>
                  </a:lnTo>
                  <a:lnTo>
                    <a:pt x="852" y="294"/>
                  </a:lnTo>
                  <a:lnTo>
                    <a:pt x="870" y="294"/>
                  </a:lnTo>
                  <a:lnTo>
                    <a:pt x="888" y="294"/>
                  </a:lnTo>
                  <a:lnTo>
                    <a:pt x="906" y="294"/>
                  </a:lnTo>
                  <a:lnTo>
                    <a:pt x="924" y="294"/>
                  </a:lnTo>
                  <a:lnTo>
                    <a:pt x="948" y="294"/>
                  </a:lnTo>
                  <a:lnTo>
                    <a:pt x="966" y="294"/>
                  </a:lnTo>
                  <a:lnTo>
                    <a:pt x="984" y="294"/>
                  </a:lnTo>
                  <a:lnTo>
                    <a:pt x="1002" y="294"/>
                  </a:lnTo>
                  <a:lnTo>
                    <a:pt x="1020" y="294"/>
                  </a:lnTo>
                  <a:lnTo>
                    <a:pt x="1038" y="294"/>
                  </a:lnTo>
                  <a:lnTo>
                    <a:pt x="1056" y="294"/>
                  </a:lnTo>
                  <a:lnTo>
                    <a:pt x="1074" y="288"/>
                  </a:lnTo>
                  <a:lnTo>
                    <a:pt x="1092" y="288"/>
                  </a:lnTo>
                  <a:lnTo>
                    <a:pt x="1116" y="288"/>
                  </a:lnTo>
                  <a:lnTo>
                    <a:pt x="1134" y="288"/>
                  </a:lnTo>
                  <a:lnTo>
                    <a:pt x="1152" y="288"/>
                  </a:lnTo>
                  <a:lnTo>
                    <a:pt x="1170" y="288"/>
                  </a:lnTo>
                  <a:lnTo>
                    <a:pt x="1188" y="282"/>
                  </a:lnTo>
                  <a:lnTo>
                    <a:pt x="1206" y="282"/>
                  </a:lnTo>
                  <a:lnTo>
                    <a:pt x="1224" y="282"/>
                  </a:lnTo>
                  <a:lnTo>
                    <a:pt x="1242" y="282"/>
                  </a:lnTo>
                  <a:lnTo>
                    <a:pt x="1260" y="276"/>
                  </a:lnTo>
                  <a:lnTo>
                    <a:pt x="1278" y="276"/>
                  </a:lnTo>
                  <a:lnTo>
                    <a:pt x="1296" y="276"/>
                  </a:lnTo>
                  <a:lnTo>
                    <a:pt x="1320" y="270"/>
                  </a:lnTo>
                  <a:lnTo>
                    <a:pt x="1338" y="270"/>
                  </a:lnTo>
                  <a:lnTo>
                    <a:pt x="1356" y="270"/>
                  </a:lnTo>
                  <a:lnTo>
                    <a:pt x="1374" y="264"/>
                  </a:lnTo>
                  <a:lnTo>
                    <a:pt x="1392" y="264"/>
                  </a:lnTo>
                  <a:lnTo>
                    <a:pt x="1410" y="258"/>
                  </a:lnTo>
                  <a:lnTo>
                    <a:pt x="1428" y="258"/>
                  </a:lnTo>
                  <a:lnTo>
                    <a:pt x="1446" y="258"/>
                  </a:lnTo>
                  <a:lnTo>
                    <a:pt x="1464" y="252"/>
                  </a:lnTo>
                  <a:lnTo>
                    <a:pt x="1482" y="252"/>
                  </a:lnTo>
                  <a:lnTo>
                    <a:pt x="1506" y="246"/>
                  </a:lnTo>
                  <a:lnTo>
                    <a:pt x="1524" y="240"/>
                  </a:lnTo>
                  <a:lnTo>
                    <a:pt x="1542" y="240"/>
                  </a:lnTo>
                  <a:lnTo>
                    <a:pt x="1560" y="234"/>
                  </a:lnTo>
                  <a:lnTo>
                    <a:pt x="1578" y="234"/>
                  </a:lnTo>
                  <a:lnTo>
                    <a:pt x="1596" y="228"/>
                  </a:lnTo>
                  <a:lnTo>
                    <a:pt x="1614" y="222"/>
                  </a:lnTo>
                  <a:lnTo>
                    <a:pt x="1632" y="222"/>
                  </a:lnTo>
                  <a:lnTo>
                    <a:pt x="1650" y="216"/>
                  </a:lnTo>
                  <a:lnTo>
                    <a:pt x="1668" y="210"/>
                  </a:lnTo>
                  <a:lnTo>
                    <a:pt x="1692" y="204"/>
                  </a:lnTo>
                  <a:lnTo>
                    <a:pt x="1710" y="198"/>
                  </a:lnTo>
                  <a:lnTo>
                    <a:pt x="1728" y="198"/>
                  </a:lnTo>
                  <a:lnTo>
                    <a:pt x="1746" y="192"/>
                  </a:lnTo>
                  <a:lnTo>
                    <a:pt x="1764" y="186"/>
                  </a:lnTo>
                  <a:lnTo>
                    <a:pt x="1782" y="180"/>
                  </a:lnTo>
                  <a:lnTo>
                    <a:pt x="1800" y="174"/>
                  </a:lnTo>
                  <a:lnTo>
                    <a:pt x="1818" y="168"/>
                  </a:lnTo>
                  <a:lnTo>
                    <a:pt x="1836" y="162"/>
                  </a:lnTo>
                  <a:lnTo>
                    <a:pt x="1854" y="156"/>
                  </a:lnTo>
                  <a:lnTo>
                    <a:pt x="1878" y="150"/>
                  </a:lnTo>
                  <a:lnTo>
                    <a:pt x="1896" y="144"/>
                  </a:lnTo>
                  <a:lnTo>
                    <a:pt x="1914" y="138"/>
                  </a:lnTo>
                  <a:lnTo>
                    <a:pt x="1932" y="132"/>
                  </a:lnTo>
                  <a:lnTo>
                    <a:pt x="1950" y="126"/>
                  </a:lnTo>
                  <a:lnTo>
                    <a:pt x="1968" y="114"/>
                  </a:lnTo>
                  <a:lnTo>
                    <a:pt x="1986" y="108"/>
                  </a:lnTo>
                  <a:lnTo>
                    <a:pt x="2004" y="102"/>
                  </a:lnTo>
                  <a:lnTo>
                    <a:pt x="2022" y="96"/>
                  </a:lnTo>
                  <a:lnTo>
                    <a:pt x="2040" y="84"/>
                  </a:lnTo>
                  <a:lnTo>
                    <a:pt x="2064" y="78"/>
                  </a:lnTo>
                  <a:lnTo>
                    <a:pt x="2082" y="72"/>
                  </a:lnTo>
                  <a:lnTo>
                    <a:pt x="2100" y="60"/>
                  </a:lnTo>
                  <a:lnTo>
                    <a:pt x="2118" y="54"/>
                  </a:lnTo>
                  <a:lnTo>
                    <a:pt x="2136" y="42"/>
                  </a:lnTo>
                  <a:lnTo>
                    <a:pt x="2154" y="36"/>
                  </a:lnTo>
                  <a:lnTo>
                    <a:pt x="2172" y="24"/>
                  </a:lnTo>
                  <a:lnTo>
                    <a:pt x="2190" y="18"/>
                  </a:lnTo>
                  <a:lnTo>
                    <a:pt x="2208" y="6"/>
                  </a:lnTo>
                  <a:lnTo>
                    <a:pt x="2226" y="0"/>
                  </a:lnTo>
                </a:path>
              </a:pathLst>
            </a:custGeom>
            <a:noFill/>
            <a:ln w="19050" cap="flat" cmpd="sng">
              <a:solidFill>
                <a:srgbClr val="CC00CC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44" name="Freeform 65"/>
            <p:cNvSpPr>
              <a:spLocks/>
            </p:cNvSpPr>
            <p:nvPr/>
          </p:nvSpPr>
          <p:spPr bwMode="auto">
            <a:xfrm>
              <a:off x="1608" y="3108"/>
              <a:ext cx="3760" cy="580"/>
            </a:xfrm>
            <a:custGeom>
              <a:avLst/>
              <a:gdLst>
                <a:gd name="T0" fmla="*/ 30 w 2226"/>
                <a:gd name="T1" fmla="*/ 415 h 486"/>
                <a:gd name="T2" fmla="*/ 91 w 2226"/>
                <a:gd name="T3" fmla="*/ 415 h 486"/>
                <a:gd name="T4" fmla="*/ 152 w 2226"/>
                <a:gd name="T5" fmla="*/ 415 h 486"/>
                <a:gd name="T6" fmla="*/ 213 w 2226"/>
                <a:gd name="T7" fmla="*/ 422 h 486"/>
                <a:gd name="T8" fmla="*/ 274 w 2226"/>
                <a:gd name="T9" fmla="*/ 422 h 486"/>
                <a:gd name="T10" fmla="*/ 345 w 2226"/>
                <a:gd name="T11" fmla="*/ 422 h 486"/>
                <a:gd name="T12" fmla="*/ 405 w 2226"/>
                <a:gd name="T13" fmla="*/ 430 h 486"/>
                <a:gd name="T14" fmla="*/ 466 w 2226"/>
                <a:gd name="T15" fmla="*/ 430 h 486"/>
                <a:gd name="T16" fmla="*/ 527 w 2226"/>
                <a:gd name="T17" fmla="*/ 437 h 486"/>
                <a:gd name="T18" fmla="*/ 588 w 2226"/>
                <a:gd name="T19" fmla="*/ 437 h 486"/>
                <a:gd name="T20" fmla="*/ 659 w 2226"/>
                <a:gd name="T21" fmla="*/ 444 h 486"/>
                <a:gd name="T22" fmla="*/ 720 w 2226"/>
                <a:gd name="T23" fmla="*/ 451 h 486"/>
                <a:gd name="T24" fmla="*/ 780 w 2226"/>
                <a:gd name="T25" fmla="*/ 451 h 486"/>
                <a:gd name="T26" fmla="*/ 841 w 2226"/>
                <a:gd name="T27" fmla="*/ 458 h 486"/>
                <a:gd name="T28" fmla="*/ 902 w 2226"/>
                <a:gd name="T29" fmla="*/ 465 h 486"/>
                <a:gd name="T30" fmla="*/ 973 w 2226"/>
                <a:gd name="T31" fmla="*/ 473 h 486"/>
                <a:gd name="T32" fmla="*/ 1034 w 2226"/>
                <a:gd name="T33" fmla="*/ 480 h 486"/>
                <a:gd name="T34" fmla="*/ 1095 w 2226"/>
                <a:gd name="T35" fmla="*/ 487 h 486"/>
                <a:gd name="T36" fmla="*/ 1155 w 2226"/>
                <a:gd name="T37" fmla="*/ 494 h 486"/>
                <a:gd name="T38" fmla="*/ 1216 w 2226"/>
                <a:gd name="T39" fmla="*/ 501 h 486"/>
                <a:gd name="T40" fmla="*/ 1287 w 2226"/>
                <a:gd name="T41" fmla="*/ 508 h 486"/>
                <a:gd name="T42" fmla="*/ 1348 w 2226"/>
                <a:gd name="T43" fmla="*/ 516 h 486"/>
                <a:gd name="T44" fmla="*/ 1409 w 2226"/>
                <a:gd name="T45" fmla="*/ 523 h 486"/>
                <a:gd name="T46" fmla="*/ 1470 w 2226"/>
                <a:gd name="T47" fmla="*/ 530 h 486"/>
                <a:gd name="T48" fmla="*/ 1530 w 2226"/>
                <a:gd name="T49" fmla="*/ 537 h 486"/>
                <a:gd name="T50" fmla="*/ 1601 w 2226"/>
                <a:gd name="T51" fmla="*/ 544 h 486"/>
                <a:gd name="T52" fmla="*/ 1662 w 2226"/>
                <a:gd name="T53" fmla="*/ 551 h 486"/>
                <a:gd name="T54" fmla="*/ 1723 w 2226"/>
                <a:gd name="T55" fmla="*/ 551 h 486"/>
                <a:gd name="T56" fmla="*/ 1784 w 2226"/>
                <a:gd name="T57" fmla="*/ 559 h 486"/>
                <a:gd name="T58" fmla="*/ 1845 w 2226"/>
                <a:gd name="T59" fmla="*/ 566 h 486"/>
                <a:gd name="T60" fmla="*/ 1915 w 2226"/>
                <a:gd name="T61" fmla="*/ 566 h 486"/>
                <a:gd name="T62" fmla="*/ 1976 w 2226"/>
                <a:gd name="T63" fmla="*/ 573 h 486"/>
                <a:gd name="T64" fmla="*/ 2037 w 2226"/>
                <a:gd name="T65" fmla="*/ 573 h 486"/>
                <a:gd name="T66" fmla="*/ 2098 w 2226"/>
                <a:gd name="T67" fmla="*/ 580 h 486"/>
                <a:gd name="T68" fmla="*/ 2159 w 2226"/>
                <a:gd name="T69" fmla="*/ 580 h 486"/>
                <a:gd name="T70" fmla="*/ 2230 w 2226"/>
                <a:gd name="T71" fmla="*/ 580 h 486"/>
                <a:gd name="T72" fmla="*/ 2290 w 2226"/>
                <a:gd name="T73" fmla="*/ 580 h 486"/>
                <a:gd name="T74" fmla="*/ 2351 w 2226"/>
                <a:gd name="T75" fmla="*/ 580 h 486"/>
                <a:gd name="T76" fmla="*/ 2412 w 2226"/>
                <a:gd name="T77" fmla="*/ 573 h 486"/>
                <a:gd name="T78" fmla="*/ 2473 w 2226"/>
                <a:gd name="T79" fmla="*/ 566 h 486"/>
                <a:gd name="T80" fmla="*/ 2544 w 2226"/>
                <a:gd name="T81" fmla="*/ 566 h 486"/>
                <a:gd name="T82" fmla="*/ 2605 w 2226"/>
                <a:gd name="T83" fmla="*/ 559 h 486"/>
                <a:gd name="T84" fmla="*/ 2665 w 2226"/>
                <a:gd name="T85" fmla="*/ 544 h 486"/>
                <a:gd name="T86" fmla="*/ 2726 w 2226"/>
                <a:gd name="T87" fmla="*/ 537 h 486"/>
                <a:gd name="T88" fmla="*/ 2787 w 2226"/>
                <a:gd name="T89" fmla="*/ 523 h 486"/>
                <a:gd name="T90" fmla="*/ 2858 w 2226"/>
                <a:gd name="T91" fmla="*/ 508 h 486"/>
                <a:gd name="T92" fmla="*/ 2919 w 2226"/>
                <a:gd name="T93" fmla="*/ 494 h 486"/>
                <a:gd name="T94" fmla="*/ 2980 w 2226"/>
                <a:gd name="T95" fmla="*/ 473 h 486"/>
                <a:gd name="T96" fmla="*/ 3040 w 2226"/>
                <a:gd name="T97" fmla="*/ 451 h 486"/>
                <a:gd name="T98" fmla="*/ 3101 w 2226"/>
                <a:gd name="T99" fmla="*/ 430 h 486"/>
                <a:gd name="T100" fmla="*/ 3172 w 2226"/>
                <a:gd name="T101" fmla="*/ 401 h 486"/>
                <a:gd name="T102" fmla="*/ 3233 w 2226"/>
                <a:gd name="T103" fmla="*/ 372 h 486"/>
                <a:gd name="T104" fmla="*/ 3294 w 2226"/>
                <a:gd name="T105" fmla="*/ 344 h 486"/>
                <a:gd name="T106" fmla="*/ 3355 w 2226"/>
                <a:gd name="T107" fmla="*/ 308 h 486"/>
                <a:gd name="T108" fmla="*/ 3415 w 2226"/>
                <a:gd name="T109" fmla="*/ 272 h 486"/>
                <a:gd name="T110" fmla="*/ 3486 w 2226"/>
                <a:gd name="T111" fmla="*/ 229 h 486"/>
                <a:gd name="T112" fmla="*/ 3547 w 2226"/>
                <a:gd name="T113" fmla="*/ 186 h 486"/>
                <a:gd name="T114" fmla="*/ 3608 w 2226"/>
                <a:gd name="T115" fmla="*/ 136 h 486"/>
                <a:gd name="T116" fmla="*/ 3669 w 2226"/>
                <a:gd name="T117" fmla="*/ 86 h 486"/>
                <a:gd name="T118" fmla="*/ 3730 w 2226"/>
                <a:gd name="T119" fmla="*/ 29 h 4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6" h="486">
                  <a:moveTo>
                    <a:pt x="0" y="348"/>
                  </a:moveTo>
                  <a:lnTo>
                    <a:pt x="18" y="348"/>
                  </a:lnTo>
                  <a:lnTo>
                    <a:pt x="36" y="348"/>
                  </a:lnTo>
                  <a:lnTo>
                    <a:pt x="54" y="348"/>
                  </a:lnTo>
                  <a:lnTo>
                    <a:pt x="72" y="348"/>
                  </a:lnTo>
                  <a:lnTo>
                    <a:pt x="90" y="348"/>
                  </a:lnTo>
                  <a:lnTo>
                    <a:pt x="108" y="348"/>
                  </a:lnTo>
                  <a:lnTo>
                    <a:pt x="126" y="354"/>
                  </a:lnTo>
                  <a:lnTo>
                    <a:pt x="144" y="354"/>
                  </a:lnTo>
                  <a:lnTo>
                    <a:pt x="162" y="354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40" y="360"/>
                  </a:lnTo>
                  <a:lnTo>
                    <a:pt x="258" y="360"/>
                  </a:lnTo>
                  <a:lnTo>
                    <a:pt x="276" y="360"/>
                  </a:lnTo>
                  <a:lnTo>
                    <a:pt x="294" y="360"/>
                  </a:lnTo>
                  <a:lnTo>
                    <a:pt x="312" y="366"/>
                  </a:lnTo>
                  <a:lnTo>
                    <a:pt x="330" y="366"/>
                  </a:lnTo>
                  <a:lnTo>
                    <a:pt x="348" y="366"/>
                  </a:lnTo>
                  <a:lnTo>
                    <a:pt x="372" y="372"/>
                  </a:lnTo>
                  <a:lnTo>
                    <a:pt x="390" y="372"/>
                  </a:lnTo>
                  <a:lnTo>
                    <a:pt x="408" y="372"/>
                  </a:lnTo>
                  <a:lnTo>
                    <a:pt x="426" y="378"/>
                  </a:lnTo>
                  <a:lnTo>
                    <a:pt x="444" y="378"/>
                  </a:lnTo>
                  <a:lnTo>
                    <a:pt x="462" y="378"/>
                  </a:lnTo>
                  <a:lnTo>
                    <a:pt x="480" y="384"/>
                  </a:lnTo>
                  <a:lnTo>
                    <a:pt x="498" y="384"/>
                  </a:lnTo>
                  <a:lnTo>
                    <a:pt x="516" y="390"/>
                  </a:lnTo>
                  <a:lnTo>
                    <a:pt x="534" y="390"/>
                  </a:lnTo>
                  <a:lnTo>
                    <a:pt x="558" y="396"/>
                  </a:lnTo>
                  <a:lnTo>
                    <a:pt x="576" y="396"/>
                  </a:lnTo>
                  <a:lnTo>
                    <a:pt x="594" y="396"/>
                  </a:lnTo>
                  <a:lnTo>
                    <a:pt x="612" y="402"/>
                  </a:lnTo>
                  <a:lnTo>
                    <a:pt x="630" y="402"/>
                  </a:lnTo>
                  <a:lnTo>
                    <a:pt x="648" y="408"/>
                  </a:lnTo>
                  <a:lnTo>
                    <a:pt x="666" y="408"/>
                  </a:lnTo>
                  <a:lnTo>
                    <a:pt x="684" y="414"/>
                  </a:lnTo>
                  <a:lnTo>
                    <a:pt x="702" y="414"/>
                  </a:lnTo>
                  <a:lnTo>
                    <a:pt x="720" y="420"/>
                  </a:lnTo>
                  <a:lnTo>
                    <a:pt x="744" y="420"/>
                  </a:lnTo>
                  <a:lnTo>
                    <a:pt x="762" y="426"/>
                  </a:lnTo>
                  <a:lnTo>
                    <a:pt x="780" y="426"/>
                  </a:lnTo>
                  <a:lnTo>
                    <a:pt x="798" y="432"/>
                  </a:lnTo>
                  <a:lnTo>
                    <a:pt x="816" y="432"/>
                  </a:lnTo>
                  <a:lnTo>
                    <a:pt x="834" y="438"/>
                  </a:lnTo>
                  <a:lnTo>
                    <a:pt x="852" y="438"/>
                  </a:lnTo>
                  <a:lnTo>
                    <a:pt x="870" y="444"/>
                  </a:lnTo>
                  <a:lnTo>
                    <a:pt x="888" y="444"/>
                  </a:lnTo>
                  <a:lnTo>
                    <a:pt x="906" y="450"/>
                  </a:lnTo>
                  <a:lnTo>
                    <a:pt x="924" y="450"/>
                  </a:lnTo>
                  <a:lnTo>
                    <a:pt x="948" y="456"/>
                  </a:lnTo>
                  <a:lnTo>
                    <a:pt x="966" y="456"/>
                  </a:lnTo>
                  <a:lnTo>
                    <a:pt x="984" y="462"/>
                  </a:lnTo>
                  <a:lnTo>
                    <a:pt x="1002" y="462"/>
                  </a:lnTo>
                  <a:lnTo>
                    <a:pt x="1020" y="462"/>
                  </a:lnTo>
                  <a:lnTo>
                    <a:pt x="1038" y="468"/>
                  </a:lnTo>
                  <a:lnTo>
                    <a:pt x="1056" y="468"/>
                  </a:lnTo>
                  <a:lnTo>
                    <a:pt x="1074" y="468"/>
                  </a:lnTo>
                  <a:lnTo>
                    <a:pt x="1092" y="474"/>
                  </a:lnTo>
                  <a:lnTo>
                    <a:pt x="1116" y="474"/>
                  </a:lnTo>
                  <a:lnTo>
                    <a:pt x="1134" y="474"/>
                  </a:lnTo>
                  <a:lnTo>
                    <a:pt x="1152" y="480"/>
                  </a:lnTo>
                  <a:lnTo>
                    <a:pt x="1170" y="480"/>
                  </a:lnTo>
                  <a:lnTo>
                    <a:pt x="1188" y="480"/>
                  </a:lnTo>
                  <a:lnTo>
                    <a:pt x="1206" y="480"/>
                  </a:lnTo>
                  <a:lnTo>
                    <a:pt x="1224" y="486"/>
                  </a:lnTo>
                  <a:lnTo>
                    <a:pt x="1242" y="486"/>
                  </a:lnTo>
                  <a:lnTo>
                    <a:pt x="1260" y="486"/>
                  </a:lnTo>
                  <a:lnTo>
                    <a:pt x="1278" y="486"/>
                  </a:lnTo>
                  <a:lnTo>
                    <a:pt x="1296" y="486"/>
                  </a:lnTo>
                  <a:lnTo>
                    <a:pt x="1320" y="486"/>
                  </a:lnTo>
                  <a:lnTo>
                    <a:pt x="1338" y="486"/>
                  </a:lnTo>
                  <a:lnTo>
                    <a:pt x="1356" y="486"/>
                  </a:lnTo>
                  <a:lnTo>
                    <a:pt x="1374" y="486"/>
                  </a:lnTo>
                  <a:lnTo>
                    <a:pt x="1392" y="486"/>
                  </a:lnTo>
                  <a:lnTo>
                    <a:pt x="1410" y="480"/>
                  </a:lnTo>
                  <a:lnTo>
                    <a:pt x="1428" y="480"/>
                  </a:lnTo>
                  <a:lnTo>
                    <a:pt x="1446" y="480"/>
                  </a:lnTo>
                  <a:lnTo>
                    <a:pt x="1464" y="474"/>
                  </a:lnTo>
                  <a:lnTo>
                    <a:pt x="1482" y="474"/>
                  </a:lnTo>
                  <a:lnTo>
                    <a:pt x="1506" y="474"/>
                  </a:lnTo>
                  <a:lnTo>
                    <a:pt x="1524" y="468"/>
                  </a:lnTo>
                  <a:lnTo>
                    <a:pt x="1542" y="468"/>
                  </a:lnTo>
                  <a:lnTo>
                    <a:pt x="1560" y="462"/>
                  </a:lnTo>
                  <a:lnTo>
                    <a:pt x="1578" y="456"/>
                  </a:lnTo>
                  <a:lnTo>
                    <a:pt x="1596" y="456"/>
                  </a:lnTo>
                  <a:lnTo>
                    <a:pt x="1614" y="450"/>
                  </a:lnTo>
                  <a:lnTo>
                    <a:pt x="1632" y="444"/>
                  </a:lnTo>
                  <a:lnTo>
                    <a:pt x="1650" y="438"/>
                  </a:lnTo>
                  <a:lnTo>
                    <a:pt x="1668" y="432"/>
                  </a:lnTo>
                  <a:lnTo>
                    <a:pt x="1692" y="426"/>
                  </a:lnTo>
                  <a:lnTo>
                    <a:pt x="1710" y="420"/>
                  </a:lnTo>
                  <a:lnTo>
                    <a:pt x="1728" y="414"/>
                  </a:lnTo>
                  <a:lnTo>
                    <a:pt x="1746" y="402"/>
                  </a:lnTo>
                  <a:lnTo>
                    <a:pt x="1764" y="396"/>
                  </a:lnTo>
                  <a:lnTo>
                    <a:pt x="1782" y="390"/>
                  </a:lnTo>
                  <a:lnTo>
                    <a:pt x="1800" y="378"/>
                  </a:lnTo>
                  <a:lnTo>
                    <a:pt x="1818" y="372"/>
                  </a:lnTo>
                  <a:lnTo>
                    <a:pt x="1836" y="360"/>
                  </a:lnTo>
                  <a:lnTo>
                    <a:pt x="1854" y="348"/>
                  </a:lnTo>
                  <a:lnTo>
                    <a:pt x="1878" y="336"/>
                  </a:lnTo>
                  <a:lnTo>
                    <a:pt x="1896" y="324"/>
                  </a:lnTo>
                  <a:lnTo>
                    <a:pt x="1914" y="312"/>
                  </a:lnTo>
                  <a:lnTo>
                    <a:pt x="1932" y="300"/>
                  </a:lnTo>
                  <a:lnTo>
                    <a:pt x="1950" y="288"/>
                  </a:lnTo>
                  <a:lnTo>
                    <a:pt x="1968" y="270"/>
                  </a:lnTo>
                  <a:lnTo>
                    <a:pt x="1986" y="258"/>
                  </a:lnTo>
                  <a:lnTo>
                    <a:pt x="2004" y="240"/>
                  </a:lnTo>
                  <a:lnTo>
                    <a:pt x="2022" y="228"/>
                  </a:lnTo>
                  <a:lnTo>
                    <a:pt x="2040" y="210"/>
                  </a:lnTo>
                  <a:lnTo>
                    <a:pt x="2064" y="192"/>
                  </a:lnTo>
                  <a:lnTo>
                    <a:pt x="2082" y="174"/>
                  </a:lnTo>
                  <a:lnTo>
                    <a:pt x="2100" y="156"/>
                  </a:lnTo>
                  <a:lnTo>
                    <a:pt x="2118" y="138"/>
                  </a:lnTo>
                  <a:lnTo>
                    <a:pt x="2136" y="114"/>
                  </a:lnTo>
                  <a:lnTo>
                    <a:pt x="2154" y="96"/>
                  </a:lnTo>
                  <a:lnTo>
                    <a:pt x="2172" y="72"/>
                  </a:lnTo>
                  <a:lnTo>
                    <a:pt x="2190" y="48"/>
                  </a:lnTo>
                  <a:lnTo>
                    <a:pt x="2208" y="24"/>
                  </a:lnTo>
                  <a:lnTo>
                    <a:pt x="2226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45" name="Freeform 66"/>
            <p:cNvSpPr>
              <a:spLocks/>
            </p:cNvSpPr>
            <p:nvPr/>
          </p:nvSpPr>
          <p:spPr bwMode="auto">
            <a:xfrm>
              <a:off x="1608" y="2686"/>
              <a:ext cx="3760" cy="1002"/>
            </a:xfrm>
            <a:custGeom>
              <a:avLst/>
              <a:gdLst>
                <a:gd name="T0" fmla="*/ 30 w 2226"/>
                <a:gd name="T1" fmla="*/ 916 h 840"/>
                <a:gd name="T2" fmla="*/ 91 w 2226"/>
                <a:gd name="T3" fmla="*/ 909 h 840"/>
                <a:gd name="T4" fmla="*/ 152 w 2226"/>
                <a:gd name="T5" fmla="*/ 902 h 840"/>
                <a:gd name="T6" fmla="*/ 213 w 2226"/>
                <a:gd name="T7" fmla="*/ 895 h 840"/>
                <a:gd name="T8" fmla="*/ 274 w 2226"/>
                <a:gd name="T9" fmla="*/ 887 h 840"/>
                <a:gd name="T10" fmla="*/ 345 w 2226"/>
                <a:gd name="T11" fmla="*/ 880 h 840"/>
                <a:gd name="T12" fmla="*/ 405 w 2226"/>
                <a:gd name="T13" fmla="*/ 873 h 840"/>
                <a:gd name="T14" fmla="*/ 466 w 2226"/>
                <a:gd name="T15" fmla="*/ 866 h 840"/>
                <a:gd name="T16" fmla="*/ 527 w 2226"/>
                <a:gd name="T17" fmla="*/ 859 h 840"/>
                <a:gd name="T18" fmla="*/ 588 w 2226"/>
                <a:gd name="T19" fmla="*/ 852 h 840"/>
                <a:gd name="T20" fmla="*/ 659 w 2226"/>
                <a:gd name="T21" fmla="*/ 852 h 840"/>
                <a:gd name="T22" fmla="*/ 720 w 2226"/>
                <a:gd name="T23" fmla="*/ 845 h 840"/>
                <a:gd name="T24" fmla="*/ 780 w 2226"/>
                <a:gd name="T25" fmla="*/ 845 h 840"/>
                <a:gd name="T26" fmla="*/ 841 w 2226"/>
                <a:gd name="T27" fmla="*/ 837 h 840"/>
                <a:gd name="T28" fmla="*/ 902 w 2226"/>
                <a:gd name="T29" fmla="*/ 837 h 840"/>
                <a:gd name="T30" fmla="*/ 973 w 2226"/>
                <a:gd name="T31" fmla="*/ 837 h 840"/>
                <a:gd name="T32" fmla="*/ 1034 w 2226"/>
                <a:gd name="T33" fmla="*/ 837 h 840"/>
                <a:gd name="T34" fmla="*/ 1095 w 2226"/>
                <a:gd name="T35" fmla="*/ 837 h 840"/>
                <a:gd name="T36" fmla="*/ 1155 w 2226"/>
                <a:gd name="T37" fmla="*/ 845 h 840"/>
                <a:gd name="T38" fmla="*/ 1216 w 2226"/>
                <a:gd name="T39" fmla="*/ 845 h 840"/>
                <a:gd name="T40" fmla="*/ 1287 w 2226"/>
                <a:gd name="T41" fmla="*/ 852 h 840"/>
                <a:gd name="T42" fmla="*/ 1348 w 2226"/>
                <a:gd name="T43" fmla="*/ 852 h 840"/>
                <a:gd name="T44" fmla="*/ 1409 w 2226"/>
                <a:gd name="T45" fmla="*/ 859 h 840"/>
                <a:gd name="T46" fmla="*/ 1470 w 2226"/>
                <a:gd name="T47" fmla="*/ 866 h 840"/>
                <a:gd name="T48" fmla="*/ 1530 w 2226"/>
                <a:gd name="T49" fmla="*/ 873 h 840"/>
                <a:gd name="T50" fmla="*/ 1601 w 2226"/>
                <a:gd name="T51" fmla="*/ 880 h 840"/>
                <a:gd name="T52" fmla="*/ 1662 w 2226"/>
                <a:gd name="T53" fmla="*/ 895 h 840"/>
                <a:gd name="T54" fmla="*/ 1723 w 2226"/>
                <a:gd name="T55" fmla="*/ 902 h 840"/>
                <a:gd name="T56" fmla="*/ 1784 w 2226"/>
                <a:gd name="T57" fmla="*/ 909 h 840"/>
                <a:gd name="T58" fmla="*/ 1845 w 2226"/>
                <a:gd name="T59" fmla="*/ 923 h 840"/>
                <a:gd name="T60" fmla="*/ 1915 w 2226"/>
                <a:gd name="T61" fmla="*/ 930 h 840"/>
                <a:gd name="T62" fmla="*/ 1976 w 2226"/>
                <a:gd name="T63" fmla="*/ 938 h 840"/>
                <a:gd name="T64" fmla="*/ 2037 w 2226"/>
                <a:gd name="T65" fmla="*/ 952 h 840"/>
                <a:gd name="T66" fmla="*/ 2098 w 2226"/>
                <a:gd name="T67" fmla="*/ 959 h 840"/>
                <a:gd name="T68" fmla="*/ 2159 w 2226"/>
                <a:gd name="T69" fmla="*/ 973 h 840"/>
                <a:gd name="T70" fmla="*/ 2230 w 2226"/>
                <a:gd name="T71" fmla="*/ 981 h 840"/>
                <a:gd name="T72" fmla="*/ 2290 w 2226"/>
                <a:gd name="T73" fmla="*/ 988 h 840"/>
                <a:gd name="T74" fmla="*/ 2351 w 2226"/>
                <a:gd name="T75" fmla="*/ 995 h 840"/>
                <a:gd name="T76" fmla="*/ 2412 w 2226"/>
                <a:gd name="T77" fmla="*/ 995 h 840"/>
                <a:gd name="T78" fmla="*/ 2473 w 2226"/>
                <a:gd name="T79" fmla="*/ 1002 h 840"/>
                <a:gd name="T80" fmla="*/ 2544 w 2226"/>
                <a:gd name="T81" fmla="*/ 1002 h 840"/>
                <a:gd name="T82" fmla="*/ 2605 w 2226"/>
                <a:gd name="T83" fmla="*/ 1002 h 840"/>
                <a:gd name="T84" fmla="*/ 2665 w 2226"/>
                <a:gd name="T85" fmla="*/ 995 h 840"/>
                <a:gd name="T86" fmla="*/ 2726 w 2226"/>
                <a:gd name="T87" fmla="*/ 988 h 840"/>
                <a:gd name="T88" fmla="*/ 2787 w 2226"/>
                <a:gd name="T89" fmla="*/ 981 h 840"/>
                <a:gd name="T90" fmla="*/ 2858 w 2226"/>
                <a:gd name="T91" fmla="*/ 966 h 840"/>
                <a:gd name="T92" fmla="*/ 2919 w 2226"/>
                <a:gd name="T93" fmla="*/ 945 h 840"/>
                <a:gd name="T94" fmla="*/ 2980 w 2226"/>
                <a:gd name="T95" fmla="*/ 923 h 840"/>
                <a:gd name="T96" fmla="*/ 3040 w 2226"/>
                <a:gd name="T97" fmla="*/ 895 h 840"/>
                <a:gd name="T98" fmla="*/ 3101 w 2226"/>
                <a:gd name="T99" fmla="*/ 859 h 840"/>
                <a:gd name="T100" fmla="*/ 3172 w 2226"/>
                <a:gd name="T101" fmla="*/ 816 h 840"/>
                <a:gd name="T102" fmla="*/ 3233 w 2226"/>
                <a:gd name="T103" fmla="*/ 766 h 840"/>
                <a:gd name="T104" fmla="*/ 3294 w 2226"/>
                <a:gd name="T105" fmla="*/ 716 h 840"/>
                <a:gd name="T106" fmla="*/ 3355 w 2226"/>
                <a:gd name="T107" fmla="*/ 651 h 840"/>
                <a:gd name="T108" fmla="*/ 3415 w 2226"/>
                <a:gd name="T109" fmla="*/ 580 h 840"/>
                <a:gd name="T110" fmla="*/ 3486 w 2226"/>
                <a:gd name="T111" fmla="*/ 501 h 840"/>
                <a:gd name="T112" fmla="*/ 3547 w 2226"/>
                <a:gd name="T113" fmla="*/ 408 h 840"/>
                <a:gd name="T114" fmla="*/ 3608 w 2226"/>
                <a:gd name="T115" fmla="*/ 308 h 840"/>
                <a:gd name="T116" fmla="*/ 3669 w 2226"/>
                <a:gd name="T117" fmla="*/ 193 h 840"/>
                <a:gd name="T118" fmla="*/ 3730 w 2226"/>
                <a:gd name="T119" fmla="*/ 72 h 8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6" h="840">
                  <a:moveTo>
                    <a:pt x="0" y="774"/>
                  </a:moveTo>
                  <a:lnTo>
                    <a:pt x="18" y="768"/>
                  </a:lnTo>
                  <a:lnTo>
                    <a:pt x="36" y="762"/>
                  </a:lnTo>
                  <a:lnTo>
                    <a:pt x="54" y="762"/>
                  </a:lnTo>
                  <a:lnTo>
                    <a:pt x="72" y="756"/>
                  </a:lnTo>
                  <a:lnTo>
                    <a:pt x="90" y="756"/>
                  </a:lnTo>
                  <a:lnTo>
                    <a:pt x="108" y="750"/>
                  </a:lnTo>
                  <a:lnTo>
                    <a:pt x="126" y="750"/>
                  </a:lnTo>
                  <a:lnTo>
                    <a:pt x="144" y="744"/>
                  </a:lnTo>
                  <a:lnTo>
                    <a:pt x="162" y="744"/>
                  </a:lnTo>
                  <a:lnTo>
                    <a:pt x="186" y="738"/>
                  </a:lnTo>
                  <a:lnTo>
                    <a:pt x="204" y="738"/>
                  </a:lnTo>
                  <a:lnTo>
                    <a:pt x="222" y="732"/>
                  </a:lnTo>
                  <a:lnTo>
                    <a:pt x="240" y="732"/>
                  </a:lnTo>
                  <a:lnTo>
                    <a:pt x="258" y="726"/>
                  </a:lnTo>
                  <a:lnTo>
                    <a:pt x="276" y="726"/>
                  </a:lnTo>
                  <a:lnTo>
                    <a:pt x="294" y="720"/>
                  </a:lnTo>
                  <a:lnTo>
                    <a:pt x="312" y="720"/>
                  </a:lnTo>
                  <a:lnTo>
                    <a:pt x="330" y="720"/>
                  </a:lnTo>
                  <a:lnTo>
                    <a:pt x="348" y="714"/>
                  </a:lnTo>
                  <a:lnTo>
                    <a:pt x="372" y="714"/>
                  </a:lnTo>
                  <a:lnTo>
                    <a:pt x="390" y="714"/>
                  </a:lnTo>
                  <a:lnTo>
                    <a:pt x="408" y="708"/>
                  </a:lnTo>
                  <a:lnTo>
                    <a:pt x="426" y="708"/>
                  </a:lnTo>
                  <a:lnTo>
                    <a:pt x="444" y="708"/>
                  </a:lnTo>
                  <a:lnTo>
                    <a:pt x="462" y="708"/>
                  </a:lnTo>
                  <a:lnTo>
                    <a:pt x="480" y="702"/>
                  </a:lnTo>
                  <a:lnTo>
                    <a:pt x="498" y="702"/>
                  </a:lnTo>
                  <a:lnTo>
                    <a:pt x="516" y="702"/>
                  </a:lnTo>
                  <a:lnTo>
                    <a:pt x="534" y="702"/>
                  </a:lnTo>
                  <a:lnTo>
                    <a:pt x="558" y="702"/>
                  </a:lnTo>
                  <a:lnTo>
                    <a:pt x="576" y="702"/>
                  </a:lnTo>
                  <a:lnTo>
                    <a:pt x="594" y="702"/>
                  </a:lnTo>
                  <a:lnTo>
                    <a:pt x="612" y="702"/>
                  </a:lnTo>
                  <a:lnTo>
                    <a:pt x="630" y="702"/>
                  </a:lnTo>
                  <a:lnTo>
                    <a:pt x="648" y="702"/>
                  </a:lnTo>
                  <a:lnTo>
                    <a:pt x="666" y="708"/>
                  </a:lnTo>
                  <a:lnTo>
                    <a:pt x="684" y="708"/>
                  </a:lnTo>
                  <a:lnTo>
                    <a:pt x="702" y="708"/>
                  </a:lnTo>
                  <a:lnTo>
                    <a:pt x="720" y="708"/>
                  </a:lnTo>
                  <a:lnTo>
                    <a:pt x="744" y="708"/>
                  </a:lnTo>
                  <a:lnTo>
                    <a:pt x="762" y="714"/>
                  </a:lnTo>
                  <a:lnTo>
                    <a:pt x="780" y="714"/>
                  </a:lnTo>
                  <a:lnTo>
                    <a:pt x="798" y="714"/>
                  </a:lnTo>
                  <a:lnTo>
                    <a:pt x="816" y="720"/>
                  </a:lnTo>
                  <a:lnTo>
                    <a:pt x="834" y="720"/>
                  </a:lnTo>
                  <a:lnTo>
                    <a:pt x="852" y="726"/>
                  </a:lnTo>
                  <a:lnTo>
                    <a:pt x="870" y="726"/>
                  </a:lnTo>
                  <a:lnTo>
                    <a:pt x="888" y="732"/>
                  </a:lnTo>
                  <a:lnTo>
                    <a:pt x="906" y="732"/>
                  </a:lnTo>
                  <a:lnTo>
                    <a:pt x="924" y="738"/>
                  </a:lnTo>
                  <a:lnTo>
                    <a:pt x="948" y="738"/>
                  </a:lnTo>
                  <a:lnTo>
                    <a:pt x="966" y="744"/>
                  </a:lnTo>
                  <a:lnTo>
                    <a:pt x="984" y="750"/>
                  </a:lnTo>
                  <a:lnTo>
                    <a:pt x="1002" y="750"/>
                  </a:lnTo>
                  <a:lnTo>
                    <a:pt x="1020" y="756"/>
                  </a:lnTo>
                  <a:lnTo>
                    <a:pt x="1038" y="762"/>
                  </a:lnTo>
                  <a:lnTo>
                    <a:pt x="1056" y="762"/>
                  </a:lnTo>
                  <a:lnTo>
                    <a:pt x="1074" y="768"/>
                  </a:lnTo>
                  <a:lnTo>
                    <a:pt x="1092" y="774"/>
                  </a:lnTo>
                  <a:lnTo>
                    <a:pt x="1116" y="774"/>
                  </a:lnTo>
                  <a:lnTo>
                    <a:pt x="1134" y="780"/>
                  </a:lnTo>
                  <a:lnTo>
                    <a:pt x="1152" y="786"/>
                  </a:lnTo>
                  <a:lnTo>
                    <a:pt x="1170" y="786"/>
                  </a:lnTo>
                  <a:lnTo>
                    <a:pt x="1188" y="792"/>
                  </a:lnTo>
                  <a:lnTo>
                    <a:pt x="1206" y="798"/>
                  </a:lnTo>
                  <a:lnTo>
                    <a:pt x="1224" y="804"/>
                  </a:lnTo>
                  <a:lnTo>
                    <a:pt x="1242" y="804"/>
                  </a:lnTo>
                  <a:lnTo>
                    <a:pt x="1260" y="810"/>
                  </a:lnTo>
                  <a:lnTo>
                    <a:pt x="1278" y="816"/>
                  </a:lnTo>
                  <a:lnTo>
                    <a:pt x="1296" y="816"/>
                  </a:lnTo>
                  <a:lnTo>
                    <a:pt x="1320" y="822"/>
                  </a:lnTo>
                  <a:lnTo>
                    <a:pt x="1338" y="822"/>
                  </a:lnTo>
                  <a:lnTo>
                    <a:pt x="1356" y="828"/>
                  </a:lnTo>
                  <a:lnTo>
                    <a:pt x="1374" y="828"/>
                  </a:lnTo>
                  <a:lnTo>
                    <a:pt x="1392" y="834"/>
                  </a:lnTo>
                  <a:lnTo>
                    <a:pt x="1410" y="834"/>
                  </a:lnTo>
                  <a:lnTo>
                    <a:pt x="1428" y="834"/>
                  </a:lnTo>
                  <a:lnTo>
                    <a:pt x="1446" y="840"/>
                  </a:lnTo>
                  <a:lnTo>
                    <a:pt x="1464" y="840"/>
                  </a:lnTo>
                  <a:lnTo>
                    <a:pt x="1482" y="840"/>
                  </a:lnTo>
                  <a:lnTo>
                    <a:pt x="1506" y="840"/>
                  </a:lnTo>
                  <a:lnTo>
                    <a:pt x="1524" y="840"/>
                  </a:lnTo>
                  <a:lnTo>
                    <a:pt x="1542" y="840"/>
                  </a:lnTo>
                  <a:lnTo>
                    <a:pt x="1560" y="834"/>
                  </a:lnTo>
                  <a:lnTo>
                    <a:pt x="1578" y="834"/>
                  </a:lnTo>
                  <a:lnTo>
                    <a:pt x="1596" y="834"/>
                  </a:lnTo>
                  <a:lnTo>
                    <a:pt x="1614" y="828"/>
                  </a:lnTo>
                  <a:lnTo>
                    <a:pt x="1632" y="822"/>
                  </a:lnTo>
                  <a:lnTo>
                    <a:pt x="1650" y="822"/>
                  </a:lnTo>
                  <a:lnTo>
                    <a:pt x="1668" y="816"/>
                  </a:lnTo>
                  <a:lnTo>
                    <a:pt x="1692" y="810"/>
                  </a:lnTo>
                  <a:lnTo>
                    <a:pt x="1710" y="798"/>
                  </a:lnTo>
                  <a:lnTo>
                    <a:pt x="1728" y="792"/>
                  </a:lnTo>
                  <a:lnTo>
                    <a:pt x="1746" y="780"/>
                  </a:lnTo>
                  <a:lnTo>
                    <a:pt x="1764" y="774"/>
                  </a:lnTo>
                  <a:lnTo>
                    <a:pt x="1782" y="762"/>
                  </a:lnTo>
                  <a:lnTo>
                    <a:pt x="1800" y="750"/>
                  </a:lnTo>
                  <a:lnTo>
                    <a:pt x="1818" y="732"/>
                  </a:lnTo>
                  <a:lnTo>
                    <a:pt x="1836" y="720"/>
                  </a:lnTo>
                  <a:lnTo>
                    <a:pt x="1854" y="702"/>
                  </a:lnTo>
                  <a:lnTo>
                    <a:pt x="1878" y="684"/>
                  </a:lnTo>
                  <a:lnTo>
                    <a:pt x="1896" y="666"/>
                  </a:lnTo>
                  <a:lnTo>
                    <a:pt x="1914" y="642"/>
                  </a:lnTo>
                  <a:lnTo>
                    <a:pt x="1932" y="624"/>
                  </a:lnTo>
                  <a:lnTo>
                    <a:pt x="1950" y="600"/>
                  </a:lnTo>
                  <a:lnTo>
                    <a:pt x="1968" y="576"/>
                  </a:lnTo>
                  <a:lnTo>
                    <a:pt x="1986" y="546"/>
                  </a:lnTo>
                  <a:lnTo>
                    <a:pt x="2004" y="516"/>
                  </a:lnTo>
                  <a:lnTo>
                    <a:pt x="2022" y="486"/>
                  </a:lnTo>
                  <a:lnTo>
                    <a:pt x="2040" y="456"/>
                  </a:lnTo>
                  <a:lnTo>
                    <a:pt x="2064" y="420"/>
                  </a:lnTo>
                  <a:lnTo>
                    <a:pt x="2082" y="384"/>
                  </a:lnTo>
                  <a:lnTo>
                    <a:pt x="2100" y="342"/>
                  </a:lnTo>
                  <a:lnTo>
                    <a:pt x="2118" y="300"/>
                  </a:lnTo>
                  <a:lnTo>
                    <a:pt x="2136" y="258"/>
                  </a:lnTo>
                  <a:lnTo>
                    <a:pt x="2154" y="210"/>
                  </a:lnTo>
                  <a:lnTo>
                    <a:pt x="2172" y="162"/>
                  </a:lnTo>
                  <a:lnTo>
                    <a:pt x="2190" y="114"/>
                  </a:lnTo>
                  <a:lnTo>
                    <a:pt x="2208" y="60"/>
                  </a:lnTo>
                  <a:lnTo>
                    <a:pt x="2226" y="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46" name="Freeform 67"/>
            <p:cNvSpPr>
              <a:spLocks/>
            </p:cNvSpPr>
            <p:nvPr/>
          </p:nvSpPr>
          <p:spPr bwMode="auto">
            <a:xfrm>
              <a:off x="1608" y="1898"/>
              <a:ext cx="3760" cy="1790"/>
            </a:xfrm>
            <a:custGeom>
              <a:avLst/>
              <a:gdLst>
                <a:gd name="T0" fmla="*/ 30 w 2226"/>
                <a:gd name="T1" fmla="*/ 1790 h 1500"/>
                <a:gd name="T2" fmla="*/ 91 w 2226"/>
                <a:gd name="T3" fmla="*/ 1790 h 1500"/>
                <a:gd name="T4" fmla="*/ 152 w 2226"/>
                <a:gd name="T5" fmla="*/ 1783 h 1500"/>
                <a:gd name="T6" fmla="*/ 213 w 2226"/>
                <a:gd name="T7" fmla="*/ 1783 h 1500"/>
                <a:gd name="T8" fmla="*/ 274 w 2226"/>
                <a:gd name="T9" fmla="*/ 1776 h 1500"/>
                <a:gd name="T10" fmla="*/ 345 w 2226"/>
                <a:gd name="T11" fmla="*/ 1769 h 1500"/>
                <a:gd name="T12" fmla="*/ 405 w 2226"/>
                <a:gd name="T13" fmla="*/ 1769 h 1500"/>
                <a:gd name="T14" fmla="*/ 466 w 2226"/>
                <a:gd name="T15" fmla="*/ 1761 h 1500"/>
                <a:gd name="T16" fmla="*/ 527 w 2226"/>
                <a:gd name="T17" fmla="*/ 1747 h 1500"/>
                <a:gd name="T18" fmla="*/ 588 w 2226"/>
                <a:gd name="T19" fmla="*/ 1740 h 1500"/>
                <a:gd name="T20" fmla="*/ 659 w 2226"/>
                <a:gd name="T21" fmla="*/ 1733 h 1500"/>
                <a:gd name="T22" fmla="*/ 720 w 2226"/>
                <a:gd name="T23" fmla="*/ 1726 h 1500"/>
                <a:gd name="T24" fmla="*/ 780 w 2226"/>
                <a:gd name="T25" fmla="*/ 1711 h 1500"/>
                <a:gd name="T26" fmla="*/ 841 w 2226"/>
                <a:gd name="T27" fmla="*/ 1704 h 1500"/>
                <a:gd name="T28" fmla="*/ 902 w 2226"/>
                <a:gd name="T29" fmla="*/ 1690 h 1500"/>
                <a:gd name="T30" fmla="*/ 973 w 2226"/>
                <a:gd name="T31" fmla="*/ 1683 h 1500"/>
                <a:gd name="T32" fmla="*/ 1034 w 2226"/>
                <a:gd name="T33" fmla="*/ 1675 h 1500"/>
                <a:gd name="T34" fmla="*/ 1095 w 2226"/>
                <a:gd name="T35" fmla="*/ 1661 h 1500"/>
                <a:gd name="T36" fmla="*/ 1155 w 2226"/>
                <a:gd name="T37" fmla="*/ 1654 h 1500"/>
                <a:gd name="T38" fmla="*/ 1216 w 2226"/>
                <a:gd name="T39" fmla="*/ 1647 h 1500"/>
                <a:gd name="T40" fmla="*/ 1287 w 2226"/>
                <a:gd name="T41" fmla="*/ 1640 h 1500"/>
                <a:gd name="T42" fmla="*/ 1348 w 2226"/>
                <a:gd name="T43" fmla="*/ 1632 h 1500"/>
                <a:gd name="T44" fmla="*/ 1409 w 2226"/>
                <a:gd name="T45" fmla="*/ 1632 h 1500"/>
                <a:gd name="T46" fmla="*/ 1470 w 2226"/>
                <a:gd name="T47" fmla="*/ 1625 h 1500"/>
                <a:gd name="T48" fmla="*/ 1530 w 2226"/>
                <a:gd name="T49" fmla="*/ 1625 h 1500"/>
                <a:gd name="T50" fmla="*/ 1601 w 2226"/>
                <a:gd name="T51" fmla="*/ 1625 h 1500"/>
                <a:gd name="T52" fmla="*/ 1662 w 2226"/>
                <a:gd name="T53" fmla="*/ 1625 h 1500"/>
                <a:gd name="T54" fmla="*/ 1723 w 2226"/>
                <a:gd name="T55" fmla="*/ 1632 h 1500"/>
                <a:gd name="T56" fmla="*/ 1784 w 2226"/>
                <a:gd name="T57" fmla="*/ 1632 h 1500"/>
                <a:gd name="T58" fmla="*/ 1845 w 2226"/>
                <a:gd name="T59" fmla="*/ 1640 h 1500"/>
                <a:gd name="T60" fmla="*/ 1915 w 2226"/>
                <a:gd name="T61" fmla="*/ 1654 h 1500"/>
                <a:gd name="T62" fmla="*/ 1976 w 2226"/>
                <a:gd name="T63" fmla="*/ 1661 h 1500"/>
                <a:gd name="T64" fmla="*/ 2037 w 2226"/>
                <a:gd name="T65" fmla="*/ 1668 h 1500"/>
                <a:gd name="T66" fmla="*/ 2098 w 2226"/>
                <a:gd name="T67" fmla="*/ 1683 h 1500"/>
                <a:gd name="T68" fmla="*/ 2159 w 2226"/>
                <a:gd name="T69" fmla="*/ 1697 h 1500"/>
                <a:gd name="T70" fmla="*/ 2230 w 2226"/>
                <a:gd name="T71" fmla="*/ 1711 h 1500"/>
                <a:gd name="T72" fmla="*/ 2290 w 2226"/>
                <a:gd name="T73" fmla="*/ 1726 h 1500"/>
                <a:gd name="T74" fmla="*/ 2351 w 2226"/>
                <a:gd name="T75" fmla="*/ 1740 h 1500"/>
                <a:gd name="T76" fmla="*/ 2412 w 2226"/>
                <a:gd name="T77" fmla="*/ 1754 h 1500"/>
                <a:gd name="T78" fmla="*/ 2473 w 2226"/>
                <a:gd name="T79" fmla="*/ 1761 h 1500"/>
                <a:gd name="T80" fmla="*/ 2544 w 2226"/>
                <a:gd name="T81" fmla="*/ 1776 h 1500"/>
                <a:gd name="T82" fmla="*/ 2605 w 2226"/>
                <a:gd name="T83" fmla="*/ 1783 h 1500"/>
                <a:gd name="T84" fmla="*/ 2665 w 2226"/>
                <a:gd name="T85" fmla="*/ 1790 h 1500"/>
                <a:gd name="T86" fmla="*/ 2726 w 2226"/>
                <a:gd name="T87" fmla="*/ 1790 h 1500"/>
                <a:gd name="T88" fmla="*/ 2787 w 2226"/>
                <a:gd name="T89" fmla="*/ 1783 h 1500"/>
                <a:gd name="T90" fmla="*/ 2858 w 2226"/>
                <a:gd name="T91" fmla="*/ 1776 h 1500"/>
                <a:gd name="T92" fmla="*/ 2919 w 2226"/>
                <a:gd name="T93" fmla="*/ 1761 h 1500"/>
                <a:gd name="T94" fmla="*/ 2980 w 2226"/>
                <a:gd name="T95" fmla="*/ 1733 h 1500"/>
                <a:gd name="T96" fmla="*/ 3040 w 2226"/>
                <a:gd name="T97" fmla="*/ 1697 h 1500"/>
                <a:gd name="T98" fmla="*/ 3101 w 2226"/>
                <a:gd name="T99" fmla="*/ 1654 h 1500"/>
                <a:gd name="T100" fmla="*/ 3172 w 2226"/>
                <a:gd name="T101" fmla="*/ 1597 h 1500"/>
                <a:gd name="T102" fmla="*/ 3233 w 2226"/>
                <a:gd name="T103" fmla="*/ 1518 h 1500"/>
                <a:gd name="T104" fmla="*/ 3294 w 2226"/>
                <a:gd name="T105" fmla="*/ 1432 h 1500"/>
                <a:gd name="T106" fmla="*/ 3355 w 2226"/>
                <a:gd name="T107" fmla="*/ 1325 h 1500"/>
                <a:gd name="T108" fmla="*/ 3415 w 2226"/>
                <a:gd name="T109" fmla="*/ 1196 h 1500"/>
                <a:gd name="T110" fmla="*/ 3486 w 2226"/>
                <a:gd name="T111" fmla="*/ 1038 h 1500"/>
                <a:gd name="T112" fmla="*/ 3547 w 2226"/>
                <a:gd name="T113" fmla="*/ 866 h 1500"/>
                <a:gd name="T114" fmla="*/ 3608 w 2226"/>
                <a:gd name="T115" fmla="*/ 659 h 1500"/>
                <a:gd name="T116" fmla="*/ 3669 w 2226"/>
                <a:gd name="T117" fmla="*/ 422 h 1500"/>
                <a:gd name="T118" fmla="*/ 3730 w 2226"/>
                <a:gd name="T119" fmla="*/ 150 h 15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26" h="1500">
                  <a:moveTo>
                    <a:pt x="0" y="1500"/>
                  </a:moveTo>
                  <a:lnTo>
                    <a:pt x="18" y="1500"/>
                  </a:lnTo>
                  <a:lnTo>
                    <a:pt x="36" y="1500"/>
                  </a:lnTo>
                  <a:lnTo>
                    <a:pt x="54" y="1500"/>
                  </a:lnTo>
                  <a:lnTo>
                    <a:pt x="72" y="1500"/>
                  </a:lnTo>
                  <a:lnTo>
                    <a:pt x="90" y="1494"/>
                  </a:lnTo>
                  <a:lnTo>
                    <a:pt x="108" y="1494"/>
                  </a:lnTo>
                  <a:lnTo>
                    <a:pt x="126" y="1494"/>
                  </a:lnTo>
                  <a:lnTo>
                    <a:pt x="144" y="1494"/>
                  </a:lnTo>
                  <a:lnTo>
                    <a:pt x="162" y="1488"/>
                  </a:lnTo>
                  <a:lnTo>
                    <a:pt x="186" y="1488"/>
                  </a:lnTo>
                  <a:lnTo>
                    <a:pt x="204" y="1482"/>
                  </a:lnTo>
                  <a:lnTo>
                    <a:pt x="222" y="1482"/>
                  </a:lnTo>
                  <a:lnTo>
                    <a:pt x="240" y="1482"/>
                  </a:lnTo>
                  <a:lnTo>
                    <a:pt x="258" y="1476"/>
                  </a:lnTo>
                  <a:lnTo>
                    <a:pt x="276" y="1476"/>
                  </a:lnTo>
                  <a:lnTo>
                    <a:pt x="294" y="1470"/>
                  </a:lnTo>
                  <a:lnTo>
                    <a:pt x="312" y="1464"/>
                  </a:lnTo>
                  <a:lnTo>
                    <a:pt x="330" y="1464"/>
                  </a:lnTo>
                  <a:lnTo>
                    <a:pt x="348" y="1458"/>
                  </a:lnTo>
                  <a:lnTo>
                    <a:pt x="372" y="1458"/>
                  </a:lnTo>
                  <a:lnTo>
                    <a:pt x="390" y="1452"/>
                  </a:lnTo>
                  <a:lnTo>
                    <a:pt x="408" y="1446"/>
                  </a:lnTo>
                  <a:lnTo>
                    <a:pt x="426" y="1446"/>
                  </a:lnTo>
                  <a:lnTo>
                    <a:pt x="444" y="1440"/>
                  </a:lnTo>
                  <a:lnTo>
                    <a:pt x="462" y="1434"/>
                  </a:lnTo>
                  <a:lnTo>
                    <a:pt x="480" y="1428"/>
                  </a:lnTo>
                  <a:lnTo>
                    <a:pt x="498" y="1428"/>
                  </a:lnTo>
                  <a:lnTo>
                    <a:pt x="516" y="1422"/>
                  </a:lnTo>
                  <a:lnTo>
                    <a:pt x="534" y="1416"/>
                  </a:lnTo>
                  <a:lnTo>
                    <a:pt x="558" y="1416"/>
                  </a:lnTo>
                  <a:lnTo>
                    <a:pt x="576" y="1410"/>
                  </a:lnTo>
                  <a:lnTo>
                    <a:pt x="594" y="1404"/>
                  </a:lnTo>
                  <a:lnTo>
                    <a:pt x="612" y="1404"/>
                  </a:lnTo>
                  <a:lnTo>
                    <a:pt x="630" y="1398"/>
                  </a:lnTo>
                  <a:lnTo>
                    <a:pt x="648" y="1392"/>
                  </a:lnTo>
                  <a:lnTo>
                    <a:pt x="666" y="1392"/>
                  </a:lnTo>
                  <a:lnTo>
                    <a:pt x="684" y="1386"/>
                  </a:lnTo>
                  <a:lnTo>
                    <a:pt x="702" y="1386"/>
                  </a:lnTo>
                  <a:lnTo>
                    <a:pt x="720" y="1380"/>
                  </a:lnTo>
                  <a:lnTo>
                    <a:pt x="744" y="1380"/>
                  </a:lnTo>
                  <a:lnTo>
                    <a:pt x="762" y="1374"/>
                  </a:lnTo>
                  <a:lnTo>
                    <a:pt x="780" y="1374"/>
                  </a:lnTo>
                  <a:lnTo>
                    <a:pt x="798" y="1368"/>
                  </a:lnTo>
                  <a:lnTo>
                    <a:pt x="816" y="1368"/>
                  </a:lnTo>
                  <a:lnTo>
                    <a:pt x="834" y="1368"/>
                  </a:lnTo>
                  <a:lnTo>
                    <a:pt x="852" y="1368"/>
                  </a:lnTo>
                  <a:lnTo>
                    <a:pt x="870" y="1362"/>
                  </a:lnTo>
                  <a:lnTo>
                    <a:pt x="888" y="1362"/>
                  </a:lnTo>
                  <a:lnTo>
                    <a:pt x="906" y="1362"/>
                  </a:lnTo>
                  <a:lnTo>
                    <a:pt x="924" y="1362"/>
                  </a:lnTo>
                  <a:lnTo>
                    <a:pt x="948" y="1362"/>
                  </a:lnTo>
                  <a:lnTo>
                    <a:pt x="966" y="1362"/>
                  </a:lnTo>
                  <a:lnTo>
                    <a:pt x="984" y="1362"/>
                  </a:lnTo>
                  <a:lnTo>
                    <a:pt x="1002" y="1368"/>
                  </a:lnTo>
                  <a:lnTo>
                    <a:pt x="1020" y="1368"/>
                  </a:lnTo>
                  <a:lnTo>
                    <a:pt x="1038" y="1368"/>
                  </a:lnTo>
                  <a:lnTo>
                    <a:pt x="1056" y="1368"/>
                  </a:lnTo>
                  <a:lnTo>
                    <a:pt x="1074" y="1374"/>
                  </a:lnTo>
                  <a:lnTo>
                    <a:pt x="1092" y="1374"/>
                  </a:lnTo>
                  <a:lnTo>
                    <a:pt x="1116" y="1380"/>
                  </a:lnTo>
                  <a:lnTo>
                    <a:pt x="1134" y="1386"/>
                  </a:lnTo>
                  <a:lnTo>
                    <a:pt x="1152" y="1386"/>
                  </a:lnTo>
                  <a:lnTo>
                    <a:pt x="1170" y="1392"/>
                  </a:lnTo>
                  <a:lnTo>
                    <a:pt x="1188" y="1398"/>
                  </a:lnTo>
                  <a:lnTo>
                    <a:pt x="1206" y="1398"/>
                  </a:lnTo>
                  <a:lnTo>
                    <a:pt x="1224" y="1404"/>
                  </a:lnTo>
                  <a:lnTo>
                    <a:pt x="1242" y="1410"/>
                  </a:lnTo>
                  <a:lnTo>
                    <a:pt x="1260" y="1416"/>
                  </a:lnTo>
                  <a:lnTo>
                    <a:pt x="1278" y="1422"/>
                  </a:lnTo>
                  <a:lnTo>
                    <a:pt x="1296" y="1428"/>
                  </a:lnTo>
                  <a:lnTo>
                    <a:pt x="1320" y="1434"/>
                  </a:lnTo>
                  <a:lnTo>
                    <a:pt x="1338" y="1440"/>
                  </a:lnTo>
                  <a:lnTo>
                    <a:pt x="1356" y="1446"/>
                  </a:lnTo>
                  <a:lnTo>
                    <a:pt x="1374" y="1452"/>
                  </a:lnTo>
                  <a:lnTo>
                    <a:pt x="1392" y="1458"/>
                  </a:lnTo>
                  <a:lnTo>
                    <a:pt x="1410" y="1464"/>
                  </a:lnTo>
                  <a:lnTo>
                    <a:pt x="1428" y="1470"/>
                  </a:lnTo>
                  <a:lnTo>
                    <a:pt x="1446" y="1470"/>
                  </a:lnTo>
                  <a:lnTo>
                    <a:pt x="1464" y="1476"/>
                  </a:lnTo>
                  <a:lnTo>
                    <a:pt x="1482" y="1482"/>
                  </a:lnTo>
                  <a:lnTo>
                    <a:pt x="1506" y="1488"/>
                  </a:lnTo>
                  <a:lnTo>
                    <a:pt x="1524" y="1488"/>
                  </a:lnTo>
                  <a:lnTo>
                    <a:pt x="1542" y="1494"/>
                  </a:lnTo>
                  <a:lnTo>
                    <a:pt x="1560" y="1494"/>
                  </a:lnTo>
                  <a:lnTo>
                    <a:pt x="1578" y="1500"/>
                  </a:lnTo>
                  <a:lnTo>
                    <a:pt x="1596" y="1500"/>
                  </a:lnTo>
                  <a:lnTo>
                    <a:pt x="1614" y="1500"/>
                  </a:lnTo>
                  <a:lnTo>
                    <a:pt x="1632" y="1500"/>
                  </a:lnTo>
                  <a:lnTo>
                    <a:pt x="1650" y="1494"/>
                  </a:lnTo>
                  <a:lnTo>
                    <a:pt x="1668" y="1494"/>
                  </a:lnTo>
                  <a:lnTo>
                    <a:pt x="1692" y="1488"/>
                  </a:lnTo>
                  <a:lnTo>
                    <a:pt x="1710" y="1482"/>
                  </a:lnTo>
                  <a:lnTo>
                    <a:pt x="1728" y="1476"/>
                  </a:lnTo>
                  <a:lnTo>
                    <a:pt x="1746" y="1464"/>
                  </a:lnTo>
                  <a:lnTo>
                    <a:pt x="1764" y="1452"/>
                  </a:lnTo>
                  <a:lnTo>
                    <a:pt x="1782" y="1440"/>
                  </a:lnTo>
                  <a:lnTo>
                    <a:pt x="1800" y="1422"/>
                  </a:lnTo>
                  <a:lnTo>
                    <a:pt x="1818" y="1404"/>
                  </a:lnTo>
                  <a:lnTo>
                    <a:pt x="1836" y="1386"/>
                  </a:lnTo>
                  <a:lnTo>
                    <a:pt x="1854" y="1362"/>
                  </a:lnTo>
                  <a:lnTo>
                    <a:pt x="1878" y="1338"/>
                  </a:lnTo>
                  <a:lnTo>
                    <a:pt x="1896" y="1308"/>
                  </a:lnTo>
                  <a:lnTo>
                    <a:pt x="1914" y="1272"/>
                  </a:lnTo>
                  <a:lnTo>
                    <a:pt x="1932" y="1242"/>
                  </a:lnTo>
                  <a:lnTo>
                    <a:pt x="1950" y="1200"/>
                  </a:lnTo>
                  <a:lnTo>
                    <a:pt x="1968" y="1158"/>
                  </a:lnTo>
                  <a:lnTo>
                    <a:pt x="1986" y="1110"/>
                  </a:lnTo>
                  <a:lnTo>
                    <a:pt x="2004" y="1056"/>
                  </a:lnTo>
                  <a:lnTo>
                    <a:pt x="2022" y="1002"/>
                  </a:lnTo>
                  <a:lnTo>
                    <a:pt x="2040" y="936"/>
                  </a:lnTo>
                  <a:lnTo>
                    <a:pt x="2064" y="870"/>
                  </a:lnTo>
                  <a:lnTo>
                    <a:pt x="2082" y="798"/>
                  </a:lnTo>
                  <a:lnTo>
                    <a:pt x="2100" y="726"/>
                  </a:lnTo>
                  <a:lnTo>
                    <a:pt x="2118" y="642"/>
                  </a:lnTo>
                  <a:lnTo>
                    <a:pt x="2136" y="552"/>
                  </a:lnTo>
                  <a:lnTo>
                    <a:pt x="2154" y="456"/>
                  </a:lnTo>
                  <a:lnTo>
                    <a:pt x="2172" y="354"/>
                  </a:lnTo>
                  <a:lnTo>
                    <a:pt x="2190" y="240"/>
                  </a:lnTo>
                  <a:lnTo>
                    <a:pt x="2208" y="126"/>
                  </a:lnTo>
                  <a:lnTo>
                    <a:pt x="2226" y="0"/>
                  </a:lnTo>
                </a:path>
              </a:pathLst>
            </a:custGeom>
            <a:noFill/>
            <a:ln w="190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2628" name="Rectangle 68"/>
            <p:cNvSpPr>
              <a:spLocks noChangeArrowheads="1"/>
            </p:cNvSpPr>
            <p:nvPr/>
          </p:nvSpPr>
          <p:spPr bwMode="auto">
            <a:xfrm>
              <a:off x="5042" y="3475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fr-FR" altLang="fr-FR" sz="20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fr-FR" altLang="fr-FR" sz="2000"/>
            </a:p>
          </p:txBody>
        </p:sp>
        <p:sp>
          <p:nvSpPr>
            <p:cNvPr id="322629" name="Rectangle 69"/>
            <p:cNvSpPr>
              <a:spLocks noChangeArrowheads="1"/>
            </p:cNvSpPr>
            <p:nvPr/>
          </p:nvSpPr>
          <p:spPr bwMode="auto">
            <a:xfrm>
              <a:off x="5174" y="3249"/>
              <a:ext cx="1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fr-FR" altLang="fr-FR" sz="20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fr-FR" altLang="fr-FR" sz="2000"/>
            </a:p>
          </p:txBody>
        </p:sp>
        <p:sp>
          <p:nvSpPr>
            <p:cNvPr id="322630" name="Rectangle 70"/>
            <p:cNvSpPr>
              <a:spLocks noChangeArrowheads="1"/>
            </p:cNvSpPr>
            <p:nvPr/>
          </p:nvSpPr>
          <p:spPr bwMode="auto">
            <a:xfrm>
              <a:off x="5199" y="2987"/>
              <a:ext cx="1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fr-FR" altLang="fr-FR" sz="20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fr-FR" altLang="fr-FR" sz="2000"/>
            </a:p>
          </p:txBody>
        </p:sp>
        <p:sp>
          <p:nvSpPr>
            <p:cNvPr id="322631" name="Rectangle 71"/>
            <p:cNvSpPr>
              <a:spLocks noChangeArrowheads="1"/>
            </p:cNvSpPr>
            <p:nvPr/>
          </p:nvSpPr>
          <p:spPr bwMode="auto">
            <a:xfrm>
              <a:off x="5204" y="2594"/>
              <a:ext cx="1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fr-FR" altLang="fr-FR" sz="20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fr-FR" altLang="fr-FR" sz="2000"/>
            </a:p>
          </p:txBody>
        </p:sp>
        <p:sp>
          <p:nvSpPr>
            <p:cNvPr id="322632" name="Rectangle 72"/>
            <p:cNvSpPr>
              <a:spLocks noChangeArrowheads="1"/>
            </p:cNvSpPr>
            <p:nvPr/>
          </p:nvSpPr>
          <p:spPr bwMode="auto">
            <a:xfrm>
              <a:off x="5138" y="2068"/>
              <a:ext cx="1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fr-FR" altLang="fr-FR" sz="20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endParaRPr lang="fr-FR" altLang="fr-FR" sz="2000"/>
            </a:p>
          </p:txBody>
        </p:sp>
        <p:sp>
          <p:nvSpPr>
            <p:cNvPr id="322633" name="Rectangle 73"/>
            <p:cNvSpPr>
              <a:spLocks noChangeArrowheads="1"/>
            </p:cNvSpPr>
            <p:nvPr/>
          </p:nvSpPr>
          <p:spPr bwMode="auto">
            <a:xfrm>
              <a:off x="1664" y="1617"/>
              <a:ext cx="3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fr-FR" altLang="fr-FR" sz="2000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(x)</a:t>
              </a:r>
              <a:endParaRPr lang="fr-FR" altLang="fr-FR" sz="2000"/>
            </a:p>
          </p:txBody>
        </p:sp>
      </p:grpSp>
      <p:sp>
        <p:nvSpPr>
          <p:cNvPr id="118794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F37A081-E1D0-4DC3-907F-3745AC32DD7A}" type="slidenum">
              <a:rPr lang="fr-FR" altLang="fr-FR">
                <a:solidFill>
                  <a:schemeClr val="bg2"/>
                </a:solidFill>
              </a:rPr>
              <a:pPr algn="r" eaLnBrk="1" hangingPunct="1"/>
              <a:t>97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8795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97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14049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5021263" y="898525"/>
          <a:ext cx="39941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Equation" r:id="rId3" imgW="2095500" imgH="469900" progId="">
                  <p:embed/>
                </p:oleObj>
              </mc:Choice>
              <mc:Fallback>
                <p:oleObj name="Equation" r:id="rId3" imgW="2095500" imgH="4699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898525"/>
                        <a:ext cx="399415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31956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882650" y="635000"/>
            <a:ext cx="453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chemeClr val="bg2"/>
                </a:solidFill>
              </a:rPr>
              <a:t>B) Filtres de Chebychev de type I</a:t>
            </a:r>
            <a:endParaRPr lang="fr-FR" altLang="fr-FR" sz="2000" i="1">
              <a:solidFill>
                <a:schemeClr val="bg2"/>
              </a:solidFill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2179638" y="2057400"/>
            <a:ext cx="6530975" cy="42291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179638" y="2057400"/>
            <a:ext cx="6530975" cy="42291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2179638" y="2057400"/>
            <a:ext cx="65309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2179638" y="6286500"/>
            <a:ext cx="65309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8710613" y="2057400"/>
            <a:ext cx="3175" cy="422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V="1">
            <a:off x="2179638" y="2057400"/>
            <a:ext cx="1587" cy="422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2179638" y="6286500"/>
            <a:ext cx="65309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V="1">
            <a:off x="2179638" y="2057400"/>
            <a:ext cx="1587" cy="422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V="1">
            <a:off x="2179638" y="6224588"/>
            <a:ext cx="1587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2179638" y="205740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2054225" y="6278563"/>
            <a:ext cx="26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0</a:t>
            </a:r>
            <a:endParaRPr lang="fr-FR" altLang="fr-FR" sz="2000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 flipV="1">
            <a:off x="2827338" y="6224588"/>
            <a:ext cx="1587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8" name="Line 20"/>
          <p:cNvSpPr>
            <a:spLocks noChangeShapeType="1"/>
          </p:cNvSpPr>
          <p:nvPr/>
        </p:nvSpPr>
        <p:spPr bwMode="auto">
          <a:xfrm>
            <a:off x="2827338" y="205740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2498725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0.2</a:t>
            </a:r>
            <a:endParaRPr lang="fr-FR" altLang="fr-FR" sz="2000"/>
          </a:p>
        </p:txBody>
      </p:sp>
      <p:sp>
        <p:nvSpPr>
          <p:cNvPr id="119830" name="Line 22"/>
          <p:cNvSpPr>
            <a:spLocks noChangeShapeType="1"/>
          </p:cNvSpPr>
          <p:nvPr/>
        </p:nvSpPr>
        <p:spPr bwMode="auto">
          <a:xfrm flipV="1">
            <a:off x="3475038" y="6224588"/>
            <a:ext cx="1587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>
            <a:off x="3475038" y="205740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3143250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0.4</a:t>
            </a:r>
            <a:endParaRPr lang="fr-FR" altLang="fr-FR" sz="2000"/>
          </a:p>
        </p:txBody>
      </p:sp>
      <p:sp>
        <p:nvSpPr>
          <p:cNvPr id="119833" name="Line 25"/>
          <p:cNvSpPr>
            <a:spLocks noChangeShapeType="1"/>
          </p:cNvSpPr>
          <p:nvPr/>
        </p:nvSpPr>
        <p:spPr bwMode="auto">
          <a:xfrm flipV="1">
            <a:off x="4135438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34" name="Line 26"/>
          <p:cNvSpPr>
            <a:spLocks noChangeShapeType="1"/>
          </p:cNvSpPr>
          <p:nvPr/>
        </p:nvSpPr>
        <p:spPr bwMode="auto">
          <a:xfrm>
            <a:off x="4135438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35" name="Rectangle 27"/>
          <p:cNvSpPr>
            <a:spLocks noChangeArrowheads="1"/>
          </p:cNvSpPr>
          <p:nvPr/>
        </p:nvSpPr>
        <p:spPr bwMode="auto">
          <a:xfrm>
            <a:off x="3805238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0.6</a:t>
            </a:r>
            <a:endParaRPr lang="fr-FR" altLang="fr-FR" sz="2000"/>
          </a:p>
        </p:txBody>
      </p:sp>
      <p:sp>
        <p:nvSpPr>
          <p:cNvPr id="119836" name="Line 28"/>
          <p:cNvSpPr>
            <a:spLocks noChangeShapeType="1"/>
          </p:cNvSpPr>
          <p:nvPr/>
        </p:nvSpPr>
        <p:spPr bwMode="auto">
          <a:xfrm flipV="1">
            <a:off x="4783138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37" name="Line 29"/>
          <p:cNvSpPr>
            <a:spLocks noChangeShapeType="1"/>
          </p:cNvSpPr>
          <p:nvPr/>
        </p:nvSpPr>
        <p:spPr bwMode="auto">
          <a:xfrm>
            <a:off x="4783138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38" name="Rectangle 30"/>
          <p:cNvSpPr>
            <a:spLocks noChangeArrowheads="1"/>
          </p:cNvSpPr>
          <p:nvPr/>
        </p:nvSpPr>
        <p:spPr bwMode="auto">
          <a:xfrm>
            <a:off x="4452938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0.8</a:t>
            </a:r>
            <a:endParaRPr lang="fr-FR" altLang="fr-FR" sz="2000"/>
          </a:p>
        </p:txBody>
      </p:sp>
      <p:sp>
        <p:nvSpPr>
          <p:cNvPr id="119839" name="Line 31"/>
          <p:cNvSpPr>
            <a:spLocks noChangeShapeType="1"/>
          </p:cNvSpPr>
          <p:nvPr/>
        </p:nvSpPr>
        <p:spPr bwMode="auto">
          <a:xfrm flipV="1">
            <a:off x="5446713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0" name="Line 32"/>
          <p:cNvSpPr>
            <a:spLocks noChangeShapeType="1"/>
          </p:cNvSpPr>
          <p:nvPr/>
        </p:nvSpPr>
        <p:spPr bwMode="auto">
          <a:xfrm>
            <a:off x="5446713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1" name="Rectangle 33"/>
          <p:cNvSpPr>
            <a:spLocks noChangeArrowheads="1"/>
          </p:cNvSpPr>
          <p:nvPr/>
        </p:nvSpPr>
        <p:spPr bwMode="auto">
          <a:xfrm>
            <a:off x="5324475" y="6278563"/>
            <a:ext cx="260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1</a:t>
            </a:r>
            <a:endParaRPr lang="fr-FR" altLang="fr-FR" sz="2000"/>
          </a:p>
        </p:txBody>
      </p:sp>
      <p:sp>
        <p:nvSpPr>
          <p:cNvPr id="119842" name="Line 34"/>
          <p:cNvSpPr>
            <a:spLocks noChangeShapeType="1"/>
          </p:cNvSpPr>
          <p:nvPr/>
        </p:nvSpPr>
        <p:spPr bwMode="auto">
          <a:xfrm flipV="1">
            <a:off x="6092825" y="6224588"/>
            <a:ext cx="1588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3" name="Line 35"/>
          <p:cNvSpPr>
            <a:spLocks noChangeShapeType="1"/>
          </p:cNvSpPr>
          <p:nvPr/>
        </p:nvSpPr>
        <p:spPr bwMode="auto">
          <a:xfrm>
            <a:off x="6092825" y="205740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4" name="Rectangle 36"/>
          <p:cNvSpPr>
            <a:spLocks noChangeArrowheads="1"/>
          </p:cNvSpPr>
          <p:nvPr/>
        </p:nvSpPr>
        <p:spPr bwMode="auto">
          <a:xfrm>
            <a:off x="5762625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1.2</a:t>
            </a:r>
            <a:endParaRPr lang="fr-FR" altLang="fr-FR" sz="2000"/>
          </a:p>
        </p:txBody>
      </p:sp>
      <p:sp>
        <p:nvSpPr>
          <p:cNvPr id="119845" name="Line 37"/>
          <p:cNvSpPr>
            <a:spLocks noChangeShapeType="1"/>
          </p:cNvSpPr>
          <p:nvPr/>
        </p:nvSpPr>
        <p:spPr bwMode="auto">
          <a:xfrm flipV="1">
            <a:off x="6738938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6" name="Line 38"/>
          <p:cNvSpPr>
            <a:spLocks noChangeShapeType="1"/>
          </p:cNvSpPr>
          <p:nvPr/>
        </p:nvSpPr>
        <p:spPr bwMode="auto">
          <a:xfrm>
            <a:off x="6738938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7" name="Rectangle 39"/>
          <p:cNvSpPr>
            <a:spLocks noChangeArrowheads="1"/>
          </p:cNvSpPr>
          <p:nvPr/>
        </p:nvSpPr>
        <p:spPr bwMode="auto">
          <a:xfrm>
            <a:off x="6410325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1.4</a:t>
            </a:r>
            <a:endParaRPr lang="fr-FR" altLang="fr-FR" sz="2000"/>
          </a:p>
        </p:txBody>
      </p:sp>
      <p:sp>
        <p:nvSpPr>
          <p:cNvPr id="119848" name="Line 40"/>
          <p:cNvSpPr>
            <a:spLocks noChangeShapeType="1"/>
          </p:cNvSpPr>
          <p:nvPr/>
        </p:nvSpPr>
        <p:spPr bwMode="auto">
          <a:xfrm flipV="1">
            <a:off x="7400925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49" name="Line 41"/>
          <p:cNvSpPr>
            <a:spLocks noChangeShapeType="1"/>
          </p:cNvSpPr>
          <p:nvPr/>
        </p:nvSpPr>
        <p:spPr bwMode="auto">
          <a:xfrm>
            <a:off x="7400925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0" name="Rectangle 42"/>
          <p:cNvSpPr>
            <a:spLocks noChangeArrowheads="1"/>
          </p:cNvSpPr>
          <p:nvPr/>
        </p:nvSpPr>
        <p:spPr bwMode="auto">
          <a:xfrm>
            <a:off x="7070725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1.6</a:t>
            </a:r>
            <a:endParaRPr lang="fr-FR" altLang="fr-FR" sz="2000"/>
          </a:p>
        </p:txBody>
      </p:sp>
      <p:sp>
        <p:nvSpPr>
          <p:cNvPr id="119851" name="Line 43"/>
          <p:cNvSpPr>
            <a:spLocks noChangeShapeType="1"/>
          </p:cNvSpPr>
          <p:nvPr/>
        </p:nvSpPr>
        <p:spPr bwMode="auto">
          <a:xfrm flipV="1">
            <a:off x="8048625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2" name="Line 44"/>
          <p:cNvSpPr>
            <a:spLocks noChangeShapeType="1"/>
          </p:cNvSpPr>
          <p:nvPr/>
        </p:nvSpPr>
        <p:spPr bwMode="auto">
          <a:xfrm>
            <a:off x="8048625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3" name="Rectangle 45"/>
          <p:cNvSpPr>
            <a:spLocks noChangeArrowheads="1"/>
          </p:cNvSpPr>
          <p:nvPr/>
        </p:nvSpPr>
        <p:spPr bwMode="auto">
          <a:xfrm>
            <a:off x="7720013" y="6278563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1.8</a:t>
            </a:r>
            <a:endParaRPr lang="fr-FR" altLang="fr-FR" sz="2000"/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 flipV="1">
            <a:off x="8710613" y="6224588"/>
            <a:ext cx="3175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5" name="Line 47"/>
          <p:cNvSpPr>
            <a:spLocks noChangeShapeType="1"/>
          </p:cNvSpPr>
          <p:nvPr/>
        </p:nvSpPr>
        <p:spPr bwMode="auto">
          <a:xfrm>
            <a:off x="8710613" y="2057400"/>
            <a:ext cx="3175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6" name="Rectangle 48"/>
          <p:cNvSpPr>
            <a:spLocks noChangeArrowheads="1"/>
          </p:cNvSpPr>
          <p:nvPr/>
        </p:nvSpPr>
        <p:spPr bwMode="auto">
          <a:xfrm>
            <a:off x="8589963" y="6278563"/>
            <a:ext cx="261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2</a:t>
            </a:r>
            <a:endParaRPr lang="fr-FR" altLang="fr-FR" sz="2000"/>
          </a:p>
        </p:txBody>
      </p:sp>
      <p:sp>
        <p:nvSpPr>
          <p:cNvPr id="119857" name="Line 49"/>
          <p:cNvSpPr>
            <a:spLocks noChangeShapeType="1"/>
          </p:cNvSpPr>
          <p:nvPr/>
        </p:nvSpPr>
        <p:spPr bwMode="auto">
          <a:xfrm>
            <a:off x="2179638" y="6286500"/>
            <a:ext cx="603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8" name="Line 50"/>
          <p:cNvSpPr>
            <a:spLocks noChangeShapeType="1"/>
          </p:cNvSpPr>
          <p:nvPr/>
        </p:nvSpPr>
        <p:spPr bwMode="auto">
          <a:xfrm flipH="1">
            <a:off x="8636000" y="6286500"/>
            <a:ext cx="746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59" name="Rectangle 51"/>
          <p:cNvSpPr>
            <a:spLocks noChangeArrowheads="1"/>
          </p:cNvSpPr>
          <p:nvPr/>
        </p:nvSpPr>
        <p:spPr bwMode="auto">
          <a:xfrm>
            <a:off x="1901825" y="6188075"/>
            <a:ext cx="219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</a:t>
            </a:r>
            <a:endParaRPr lang="fr-FR" altLang="fr-FR" sz="2000"/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2179638" y="5854700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61" name="Line 53"/>
          <p:cNvSpPr>
            <a:spLocks noChangeShapeType="1"/>
          </p:cNvSpPr>
          <p:nvPr/>
        </p:nvSpPr>
        <p:spPr bwMode="auto">
          <a:xfrm flipH="1">
            <a:off x="8636000" y="5854700"/>
            <a:ext cx="74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62" name="Rectangle 54"/>
          <p:cNvSpPr>
            <a:spLocks noChangeArrowheads="1"/>
          </p:cNvSpPr>
          <p:nvPr/>
        </p:nvSpPr>
        <p:spPr bwMode="auto">
          <a:xfrm>
            <a:off x="1566863" y="5754688"/>
            <a:ext cx="5508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0.1</a:t>
            </a:r>
            <a:endParaRPr lang="fr-FR" altLang="fr-FR" sz="2000"/>
          </a:p>
        </p:txBody>
      </p:sp>
      <p:sp>
        <p:nvSpPr>
          <p:cNvPr id="119863" name="Line 55"/>
          <p:cNvSpPr>
            <a:spLocks noChangeShapeType="1"/>
          </p:cNvSpPr>
          <p:nvPr/>
        </p:nvSpPr>
        <p:spPr bwMode="auto">
          <a:xfrm>
            <a:off x="2179638" y="5434013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64" name="Line 56"/>
          <p:cNvSpPr>
            <a:spLocks noChangeShapeType="1"/>
          </p:cNvSpPr>
          <p:nvPr/>
        </p:nvSpPr>
        <p:spPr bwMode="auto">
          <a:xfrm flipH="1">
            <a:off x="8636000" y="5434013"/>
            <a:ext cx="74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65" name="Rectangle 57"/>
          <p:cNvSpPr>
            <a:spLocks noChangeArrowheads="1"/>
          </p:cNvSpPr>
          <p:nvPr/>
        </p:nvSpPr>
        <p:spPr bwMode="auto">
          <a:xfrm>
            <a:off x="1566863" y="5335588"/>
            <a:ext cx="5508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0.2</a:t>
            </a:r>
            <a:endParaRPr lang="fr-FR" altLang="fr-FR" sz="2000"/>
          </a:p>
        </p:txBody>
      </p:sp>
      <p:sp>
        <p:nvSpPr>
          <p:cNvPr id="119866" name="Line 58"/>
          <p:cNvSpPr>
            <a:spLocks noChangeShapeType="1"/>
          </p:cNvSpPr>
          <p:nvPr/>
        </p:nvSpPr>
        <p:spPr bwMode="auto">
          <a:xfrm>
            <a:off x="2179638" y="5013325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67" name="Line 59"/>
          <p:cNvSpPr>
            <a:spLocks noChangeShapeType="1"/>
          </p:cNvSpPr>
          <p:nvPr/>
        </p:nvSpPr>
        <p:spPr bwMode="auto">
          <a:xfrm flipH="1">
            <a:off x="8636000" y="5013325"/>
            <a:ext cx="74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68" name="Rectangle 60"/>
          <p:cNvSpPr>
            <a:spLocks noChangeArrowheads="1"/>
          </p:cNvSpPr>
          <p:nvPr/>
        </p:nvSpPr>
        <p:spPr bwMode="auto">
          <a:xfrm>
            <a:off x="1566863" y="4914900"/>
            <a:ext cx="5508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0.3</a:t>
            </a:r>
            <a:endParaRPr lang="fr-FR" altLang="fr-FR" sz="2000"/>
          </a:p>
        </p:txBody>
      </p:sp>
      <p:sp>
        <p:nvSpPr>
          <p:cNvPr id="119869" name="Line 61"/>
          <p:cNvSpPr>
            <a:spLocks noChangeShapeType="1"/>
          </p:cNvSpPr>
          <p:nvPr/>
        </p:nvSpPr>
        <p:spPr bwMode="auto">
          <a:xfrm>
            <a:off x="2179638" y="4592638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0" name="Line 62"/>
          <p:cNvSpPr>
            <a:spLocks noChangeShapeType="1"/>
          </p:cNvSpPr>
          <p:nvPr/>
        </p:nvSpPr>
        <p:spPr bwMode="auto">
          <a:xfrm flipH="1">
            <a:off x="8636000" y="4592638"/>
            <a:ext cx="74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1" name="Rectangle 63"/>
          <p:cNvSpPr>
            <a:spLocks noChangeArrowheads="1"/>
          </p:cNvSpPr>
          <p:nvPr/>
        </p:nvSpPr>
        <p:spPr bwMode="auto">
          <a:xfrm>
            <a:off x="1566863" y="4494213"/>
            <a:ext cx="5508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0.4</a:t>
            </a:r>
            <a:endParaRPr lang="fr-FR" altLang="fr-FR" sz="2000"/>
          </a:p>
        </p:txBody>
      </p:sp>
      <p:sp>
        <p:nvSpPr>
          <p:cNvPr id="119872" name="Line 64"/>
          <p:cNvSpPr>
            <a:spLocks noChangeShapeType="1"/>
          </p:cNvSpPr>
          <p:nvPr/>
        </p:nvSpPr>
        <p:spPr bwMode="auto">
          <a:xfrm>
            <a:off x="2179638" y="4171950"/>
            <a:ext cx="603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3" name="Line 65"/>
          <p:cNvSpPr>
            <a:spLocks noChangeShapeType="1"/>
          </p:cNvSpPr>
          <p:nvPr/>
        </p:nvSpPr>
        <p:spPr bwMode="auto">
          <a:xfrm flipH="1">
            <a:off x="8636000" y="4171950"/>
            <a:ext cx="746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4" name="Rectangle 66"/>
          <p:cNvSpPr>
            <a:spLocks noChangeArrowheads="1"/>
          </p:cNvSpPr>
          <p:nvPr/>
        </p:nvSpPr>
        <p:spPr bwMode="auto">
          <a:xfrm>
            <a:off x="1566863" y="4073525"/>
            <a:ext cx="5508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0.5</a:t>
            </a:r>
            <a:endParaRPr lang="fr-FR" altLang="fr-FR" sz="2000"/>
          </a:p>
        </p:txBody>
      </p:sp>
      <p:sp>
        <p:nvSpPr>
          <p:cNvPr id="119875" name="Line 67"/>
          <p:cNvSpPr>
            <a:spLocks noChangeShapeType="1"/>
          </p:cNvSpPr>
          <p:nvPr/>
        </p:nvSpPr>
        <p:spPr bwMode="auto">
          <a:xfrm>
            <a:off x="2179638" y="3740150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6" name="Line 68"/>
          <p:cNvSpPr>
            <a:spLocks noChangeShapeType="1"/>
          </p:cNvSpPr>
          <p:nvPr/>
        </p:nvSpPr>
        <p:spPr bwMode="auto">
          <a:xfrm flipH="1">
            <a:off x="8636000" y="3740150"/>
            <a:ext cx="74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7" name="Rectangle 69"/>
          <p:cNvSpPr>
            <a:spLocks noChangeArrowheads="1"/>
          </p:cNvSpPr>
          <p:nvPr/>
        </p:nvSpPr>
        <p:spPr bwMode="auto">
          <a:xfrm>
            <a:off x="1566863" y="3640138"/>
            <a:ext cx="5508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0.6</a:t>
            </a:r>
            <a:endParaRPr lang="fr-FR" altLang="fr-FR" sz="2000"/>
          </a:p>
        </p:txBody>
      </p:sp>
      <p:sp>
        <p:nvSpPr>
          <p:cNvPr id="119878" name="Line 70"/>
          <p:cNvSpPr>
            <a:spLocks noChangeShapeType="1"/>
          </p:cNvSpPr>
          <p:nvPr/>
        </p:nvSpPr>
        <p:spPr bwMode="auto">
          <a:xfrm>
            <a:off x="2179638" y="3319463"/>
            <a:ext cx="603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79" name="Line 71"/>
          <p:cNvSpPr>
            <a:spLocks noChangeShapeType="1"/>
          </p:cNvSpPr>
          <p:nvPr/>
        </p:nvSpPr>
        <p:spPr bwMode="auto">
          <a:xfrm flipH="1">
            <a:off x="8636000" y="3319463"/>
            <a:ext cx="74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0" name="Rectangle 72"/>
          <p:cNvSpPr>
            <a:spLocks noChangeArrowheads="1"/>
          </p:cNvSpPr>
          <p:nvPr/>
        </p:nvSpPr>
        <p:spPr bwMode="auto">
          <a:xfrm>
            <a:off x="1566863" y="3219450"/>
            <a:ext cx="5508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0.7</a:t>
            </a:r>
            <a:endParaRPr lang="fr-FR" altLang="fr-FR" sz="2000"/>
          </a:p>
        </p:txBody>
      </p:sp>
      <p:sp>
        <p:nvSpPr>
          <p:cNvPr id="119881" name="Line 73"/>
          <p:cNvSpPr>
            <a:spLocks noChangeShapeType="1"/>
          </p:cNvSpPr>
          <p:nvPr/>
        </p:nvSpPr>
        <p:spPr bwMode="auto">
          <a:xfrm>
            <a:off x="2179638" y="2898775"/>
            <a:ext cx="603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2" name="Line 74"/>
          <p:cNvSpPr>
            <a:spLocks noChangeShapeType="1"/>
          </p:cNvSpPr>
          <p:nvPr/>
        </p:nvSpPr>
        <p:spPr bwMode="auto">
          <a:xfrm flipH="1">
            <a:off x="8636000" y="2898775"/>
            <a:ext cx="74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3" name="Rectangle 75"/>
          <p:cNvSpPr>
            <a:spLocks noChangeArrowheads="1"/>
          </p:cNvSpPr>
          <p:nvPr/>
        </p:nvSpPr>
        <p:spPr bwMode="auto">
          <a:xfrm>
            <a:off x="1566863" y="2800350"/>
            <a:ext cx="5508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0.8</a:t>
            </a:r>
            <a:endParaRPr lang="fr-FR" altLang="fr-FR" sz="2000"/>
          </a:p>
        </p:txBody>
      </p:sp>
      <p:sp>
        <p:nvSpPr>
          <p:cNvPr id="119884" name="Line 76"/>
          <p:cNvSpPr>
            <a:spLocks noChangeShapeType="1"/>
          </p:cNvSpPr>
          <p:nvPr/>
        </p:nvSpPr>
        <p:spPr bwMode="auto">
          <a:xfrm>
            <a:off x="2179638" y="2465388"/>
            <a:ext cx="603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5" name="Line 77"/>
          <p:cNvSpPr>
            <a:spLocks noChangeShapeType="1"/>
          </p:cNvSpPr>
          <p:nvPr/>
        </p:nvSpPr>
        <p:spPr bwMode="auto">
          <a:xfrm flipH="1">
            <a:off x="8636000" y="2478088"/>
            <a:ext cx="74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6" name="Rectangle 78"/>
          <p:cNvSpPr>
            <a:spLocks noChangeArrowheads="1"/>
          </p:cNvSpPr>
          <p:nvPr/>
        </p:nvSpPr>
        <p:spPr bwMode="auto">
          <a:xfrm>
            <a:off x="1566863" y="2379663"/>
            <a:ext cx="5508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0.9</a:t>
            </a:r>
            <a:endParaRPr lang="fr-FR" altLang="fr-FR" sz="2000"/>
          </a:p>
        </p:txBody>
      </p:sp>
      <p:sp>
        <p:nvSpPr>
          <p:cNvPr id="119887" name="Line 79"/>
          <p:cNvSpPr>
            <a:spLocks noChangeShapeType="1"/>
          </p:cNvSpPr>
          <p:nvPr/>
        </p:nvSpPr>
        <p:spPr bwMode="auto">
          <a:xfrm>
            <a:off x="2179638" y="2057400"/>
            <a:ext cx="603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8" name="Line 80"/>
          <p:cNvSpPr>
            <a:spLocks noChangeShapeType="1"/>
          </p:cNvSpPr>
          <p:nvPr/>
        </p:nvSpPr>
        <p:spPr bwMode="auto">
          <a:xfrm flipH="1">
            <a:off x="8636000" y="2057400"/>
            <a:ext cx="746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89" name="Rectangle 81"/>
          <p:cNvSpPr>
            <a:spLocks noChangeArrowheads="1"/>
          </p:cNvSpPr>
          <p:nvPr/>
        </p:nvSpPr>
        <p:spPr bwMode="auto">
          <a:xfrm>
            <a:off x="1901825" y="1958975"/>
            <a:ext cx="2190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r>
              <a:rPr lang="fr-FR" altLang="fr-FR" sz="2000">
                <a:solidFill>
                  <a:srgbClr val="000000"/>
                </a:solidFill>
              </a:rPr>
              <a:t>1</a:t>
            </a:r>
            <a:endParaRPr lang="fr-FR" altLang="fr-FR" sz="2000"/>
          </a:p>
        </p:txBody>
      </p:sp>
      <p:sp>
        <p:nvSpPr>
          <p:cNvPr id="119890" name="Line 82"/>
          <p:cNvSpPr>
            <a:spLocks noChangeShapeType="1"/>
          </p:cNvSpPr>
          <p:nvPr/>
        </p:nvSpPr>
        <p:spPr bwMode="auto">
          <a:xfrm>
            <a:off x="2179638" y="2057400"/>
            <a:ext cx="65309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1" name="Line 83"/>
          <p:cNvSpPr>
            <a:spLocks noChangeShapeType="1"/>
          </p:cNvSpPr>
          <p:nvPr/>
        </p:nvSpPr>
        <p:spPr bwMode="auto">
          <a:xfrm>
            <a:off x="2179638" y="6286500"/>
            <a:ext cx="6945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9892" name="Line 84"/>
          <p:cNvSpPr>
            <a:spLocks noChangeShapeType="1"/>
          </p:cNvSpPr>
          <p:nvPr/>
        </p:nvSpPr>
        <p:spPr bwMode="auto">
          <a:xfrm flipV="1">
            <a:off x="8710613" y="2057400"/>
            <a:ext cx="3175" cy="422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3" name="Line 85"/>
          <p:cNvSpPr>
            <a:spLocks noChangeShapeType="1"/>
          </p:cNvSpPr>
          <p:nvPr/>
        </p:nvSpPr>
        <p:spPr bwMode="auto">
          <a:xfrm flipV="1">
            <a:off x="2179638" y="2057400"/>
            <a:ext cx="1587" cy="4229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4" name="Freeform 86"/>
          <p:cNvSpPr>
            <a:spLocks/>
          </p:cNvSpPr>
          <p:nvPr/>
        </p:nvSpPr>
        <p:spPr bwMode="auto">
          <a:xfrm>
            <a:off x="2179638" y="2057400"/>
            <a:ext cx="4138612" cy="1397000"/>
          </a:xfrm>
          <a:custGeom>
            <a:avLst/>
            <a:gdLst>
              <a:gd name="T0" fmla="*/ 60198 w 1650"/>
              <a:gd name="T1" fmla="*/ 383248 h 678"/>
              <a:gd name="T2" fmla="*/ 150495 w 1650"/>
              <a:gd name="T3" fmla="*/ 370885 h 678"/>
              <a:gd name="T4" fmla="*/ 255841 w 1650"/>
              <a:gd name="T5" fmla="*/ 370885 h 678"/>
              <a:gd name="T6" fmla="*/ 346138 w 1650"/>
              <a:gd name="T7" fmla="*/ 358522 h 678"/>
              <a:gd name="T8" fmla="*/ 451485 w 1650"/>
              <a:gd name="T9" fmla="*/ 346159 h 678"/>
              <a:gd name="T10" fmla="*/ 541782 w 1650"/>
              <a:gd name="T11" fmla="*/ 333796 h 678"/>
              <a:gd name="T12" fmla="*/ 647128 w 1650"/>
              <a:gd name="T13" fmla="*/ 321434 h 678"/>
              <a:gd name="T14" fmla="*/ 737425 w 1650"/>
              <a:gd name="T15" fmla="*/ 309071 h 678"/>
              <a:gd name="T16" fmla="*/ 842772 w 1650"/>
              <a:gd name="T17" fmla="*/ 284345 h 678"/>
              <a:gd name="T18" fmla="*/ 933069 w 1650"/>
              <a:gd name="T19" fmla="*/ 271982 h 678"/>
              <a:gd name="T20" fmla="*/ 1038415 w 1650"/>
              <a:gd name="T21" fmla="*/ 247257 h 678"/>
              <a:gd name="T22" fmla="*/ 1128712 w 1650"/>
              <a:gd name="T23" fmla="*/ 222531 h 678"/>
              <a:gd name="T24" fmla="*/ 1234059 w 1650"/>
              <a:gd name="T25" fmla="*/ 197805 h 678"/>
              <a:gd name="T26" fmla="*/ 1324356 w 1650"/>
              <a:gd name="T27" fmla="*/ 173080 h 678"/>
              <a:gd name="T28" fmla="*/ 1429702 w 1650"/>
              <a:gd name="T29" fmla="*/ 148354 h 678"/>
              <a:gd name="T30" fmla="*/ 1519999 w 1650"/>
              <a:gd name="T31" fmla="*/ 123628 h 678"/>
              <a:gd name="T32" fmla="*/ 1625346 w 1650"/>
              <a:gd name="T33" fmla="*/ 98903 h 678"/>
              <a:gd name="T34" fmla="*/ 1730692 w 1650"/>
              <a:gd name="T35" fmla="*/ 74177 h 678"/>
              <a:gd name="T36" fmla="*/ 1820989 w 1650"/>
              <a:gd name="T37" fmla="*/ 49451 h 678"/>
              <a:gd name="T38" fmla="*/ 1926336 w 1650"/>
              <a:gd name="T39" fmla="*/ 37088 h 678"/>
              <a:gd name="T40" fmla="*/ 2016633 w 1650"/>
              <a:gd name="T41" fmla="*/ 12363 h 678"/>
              <a:gd name="T42" fmla="*/ 2121979 w 1650"/>
              <a:gd name="T43" fmla="*/ 0 h 678"/>
              <a:gd name="T44" fmla="*/ 2212276 w 1650"/>
              <a:gd name="T45" fmla="*/ 0 h 678"/>
              <a:gd name="T46" fmla="*/ 2317623 w 1650"/>
              <a:gd name="T47" fmla="*/ 0 h 678"/>
              <a:gd name="T48" fmla="*/ 2407920 w 1650"/>
              <a:gd name="T49" fmla="*/ 0 h 678"/>
              <a:gd name="T50" fmla="*/ 2513266 w 1650"/>
              <a:gd name="T51" fmla="*/ 12363 h 678"/>
              <a:gd name="T52" fmla="*/ 2603563 w 1650"/>
              <a:gd name="T53" fmla="*/ 24726 h 678"/>
              <a:gd name="T54" fmla="*/ 2708910 w 1650"/>
              <a:gd name="T55" fmla="*/ 49451 h 678"/>
              <a:gd name="T56" fmla="*/ 2799207 w 1650"/>
              <a:gd name="T57" fmla="*/ 86540 h 678"/>
              <a:gd name="T58" fmla="*/ 2904553 w 1650"/>
              <a:gd name="T59" fmla="*/ 135991 h 678"/>
              <a:gd name="T60" fmla="*/ 2994850 w 1650"/>
              <a:gd name="T61" fmla="*/ 185442 h 678"/>
              <a:gd name="T62" fmla="*/ 3100197 w 1650"/>
              <a:gd name="T63" fmla="*/ 247257 h 678"/>
              <a:gd name="T64" fmla="*/ 3190494 w 1650"/>
              <a:gd name="T65" fmla="*/ 321434 h 678"/>
              <a:gd name="T66" fmla="*/ 3295840 w 1650"/>
              <a:gd name="T67" fmla="*/ 407973 h 678"/>
              <a:gd name="T68" fmla="*/ 3386137 w 1650"/>
              <a:gd name="T69" fmla="*/ 494513 h 678"/>
              <a:gd name="T70" fmla="*/ 3491484 w 1650"/>
              <a:gd name="T71" fmla="*/ 593416 h 678"/>
              <a:gd name="T72" fmla="*/ 3581781 w 1650"/>
              <a:gd name="T73" fmla="*/ 704681 h 678"/>
              <a:gd name="T74" fmla="*/ 3687127 w 1650"/>
              <a:gd name="T75" fmla="*/ 815947 h 678"/>
              <a:gd name="T76" fmla="*/ 3777424 w 1650"/>
              <a:gd name="T77" fmla="*/ 939575 h 678"/>
              <a:gd name="T78" fmla="*/ 3882771 w 1650"/>
              <a:gd name="T79" fmla="*/ 1050841 h 678"/>
              <a:gd name="T80" fmla="*/ 3973068 w 1650"/>
              <a:gd name="T81" fmla="*/ 1186832 h 678"/>
              <a:gd name="T82" fmla="*/ 4078414 w 1650"/>
              <a:gd name="T83" fmla="*/ 1310460 h 6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50" h="678">
                <a:moveTo>
                  <a:pt x="0" y="186"/>
                </a:moveTo>
                <a:lnTo>
                  <a:pt x="12" y="186"/>
                </a:lnTo>
                <a:lnTo>
                  <a:pt x="24" y="186"/>
                </a:lnTo>
                <a:lnTo>
                  <a:pt x="36" y="180"/>
                </a:lnTo>
                <a:lnTo>
                  <a:pt x="48" y="180"/>
                </a:lnTo>
                <a:lnTo>
                  <a:pt x="60" y="180"/>
                </a:lnTo>
                <a:lnTo>
                  <a:pt x="78" y="180"/>
                </a:lnTo>
                <a:lnTo>
                  <a:pt x="90" y="180"/>
                </a:lnTo>
                <a:lnTo>
                  <a:pt x="102" y="180"/>
                </a:lnTo>
                <a:lnTo>
                  <a:pt x="114" y="180"/>
                </a:lnTo>
                <a:lnTo>
                  <a:pt x="126" y="174"/>
                </a:lnTo>
                <a:lnTo>
                  <a:pt x="138" y="174"/>
                </a:lnTo>
                <a:lnTo>
                  <a:pt x="156" y="174"/>
                </a:lnTo>
                <a:lnTo>
                  <a:pt x="168" y="174"/>
                </a:lnTo>
                <a:lnTo>
                  <a:pt x="180" y="168"/>
                </a:lnTo>
                <a:lnTo>
                  <a:pt x="192" y="168"/>
                </a:lnTo>
                <a:lnTo>
                  <a:pt x="204" y="168"/>
                </a:lnTo>
                <a:lnTo>
                  <a:pt x="216" y="162"/>
                </a:lnTo>
                <a:lnTo>
                  <a:pt x="234" y="162"/>
                </a:lnTo>
                <a:lnTo>
                  <a:pt x="246" y="162"/>
                </a:lnTo>
                <a:lnTo>
                  <a:pt x="258" y="156"/>
                </a:lnTo>
                <a:lnTo>
                  <a:pt x="270" y="156"/>
                </a:lnTo>
                <a:lnTo>
                  <a:pt x="282" y="150"/>
                </a:lnTo>
                <a:lnTo>
                  <a:pt x="294" y="150"/>
                </a:lnTo>
                <a:lnTo>
                  <a:pt x="312" y="144"/>
                </a:lnTo>
                <a:lnTo>
                  <a:pt x="324" y="144"/>
                </a:lnTo>
                <a:lnTo>
                  <a:pt x="336" y="138"/>
                </a:lnTo>
                <a:lnTo>
                  <a:pt x="348" y="138"/>
                </a:lnTo>
                <a:lnTo>
                  <a:pt x="360" y="132"/>
                </a:lnTo>
                <a:lnTo>
                  <a:pt x="372" y="132"/>
                </a:lnTo>
                <a:lnTo>
                  <a:pt x="390" y="126"/>
                </a:lnTo>
                <a:lnTo>
                  <a:pt x="402" y="120"/>
                </a:lnTo>
                <a:lnTo>
                  <a:pt x="414" y="120"/>
                </a:lnTo>
                <a:lnTo>
                  <a:pt x="426" y="114"/>
                </a:lnTo>
                <a:lnTo>
                  <a:pt x="438" y="114"/>
                </a:lnTo>
                <a:lnTo>
                  <a:pt x="450" y="108"/>
                </a:lnTo>
                <a:lnTo>
                  <a:pt x="468" y="102"/>
                </a:lnTo>
                <a:lnTo>
                  <a:pt x="480" y="102"/>
                </a:lnTo>
                <a:lnTo>
                  <a:pt x="492" y="96"/>
                </a:lnTo>
                <a:lnTo>
                  <a:pt x="504" y="90"/>
                </a:lnTo>
                <a:lnTo>
                  <a:pt x="516" y="90"/>
                </a:lnTo>
                <a:lnTo>
                  <a:pt x="528" y="84"/>
                </a:lnTo>
                <a:lnTo>
                  <a:pt x="546" y="78"/>
                </a:lnTo>
                <a:lnTo>
                  <a:pt x="558" y="78"/>
                </a:lnTo>
                <a:lnTo>
                  <a:pt x="570" y="72"/>
                </a:lnTo>
                <a:lnTo>
                  <a:pt x="582" y="66"/>
                </a:lnTo>
                <a:lnTo>
                  <a:pt x="594" y="66"/>
                </a:lnTo>
                <a:lnTo>
                  <a:pt x="606" y="60"/>
                </a:lnTo>
                <a:lnTo>
                  <a:pt x="624" y="54"/>
                </a:lnTo>
                <a:lnTo>
                  <a:pt x="636" y="48"/>
                </a:lnTo>
                <a:lnTo>
                  <a:pt x="648" y="48"/>
                </a:lnTo>
                <a:lnTo>
                  <a:pt x="660" y="42"/>
                </a:lnTo>
                <a:lnTo>
                  <a:pt x="672" y="42"/>
                </a:lnTo>
                <a:lnTo>
                  <a:pt x="690" y="36"/>
                </a:lnTo>
                <a:lnTo>
                  <a:pt x="702" y="30"/>
                </a:lnTo>
                <a:lnTo>
                  <a:pt x="714" y="30"/>
                </a:lnTo>
                <a:lnTo>
                  <a:pt x="726" y="24"/>
                </a:lnTo>
                <a:lnTo>
                  <a:pt x="738" y="24"/>
                </a:lnTo>
                <a:lnTo>
                  <a:pt x="750" y="18"/>
                </a:lnTo>
                <a:lnTo>
                  <a:pt x="768" y="18"/>
                </a:lnTo>
                <a:lnTo>
                  <a:pt x="780" y="12"/>
                </a:lnTo>
                <a:lnTo>
                  <a:pt x="792" y="12"/>
                </a:lnTo>
                <a:lnTo>
                  <a:pt x="804" y="6"/>
                </a:lnTo>
                <a:lnTo>
                  <a:pt x="816" y="6"/>
                </a:lnTo>
                <a:lnTo>
                  <a:pt x="828" y="6"/>
                </a:lnTo>
                <a:lnTo>
                  <a:pt x="846" y="0"/>
                </a:lnTo>
                <a:lnTo>
                  <a:pt x="858" y="0"/>
                </a:lnTo>
                <a:lnTo>
                  <a:pt x="870" y="0"/>
                </a:lnTo>
                <a:lnTo>
                  <a:pt x="882" y="0"/>
                </a:lnTo>
                <a:lnTo>
                  <a:pt x="894" y="0"/>
                </a:lnTo>
                <a:lnTo>
                  <a:pt x="906" y="0"/>
                </a:lnTo>
                <a:lnTo>
                  <a:pt x="924" y="0"/>
                </a:lnTo>
                <a:lnTo>
                  <a:pt x="936" y="0"/>
                </a:lnTo>
                <a:lnTo>
                  <a:pt x="948" y="0"/>
                </a:lnTo>
                <a:lnTo>
                  <a:pt x="960" y="0"/>
                </a:lnTo>
                <a:lnTo>
                  <a:pt x="972" y="0"/>
                </a:lnTo>
                <a:lnTo>
                  <a:pt x="984" y="0"/>
                </a:lnTo>
                <a:lnTo>
                  <a:pt x="1002" y="6"/>
                </a:lnTo>
                <a:lnTo>
                  <a:pt x="1014" y="6"/>
                </a:lnTo>
                <a:lnTo>
                  <a:pt x="1026" y="12"/>
                </a:lnTo>
                <a:lnTo>
                  <a:pt x="1038" y="12"/>
                </a:lnTo>
                <a:lnTo>
                  <a:pt x="1050" y="18"/>
                </a:lnTo>
                <a:lnTo>
                  <a:pt x="1062" y="24"/>
                </a:lnTo>
                <a:lnTo>
                  <a:pt x="1080" y="24"/>
                </a:lnTo>
                <a:lnTo>
                  <a:pt x="1092" y="30"/>
                </a:lnTo>
                <a:lnTo>
                  <a:pt x="1104" y="36"/>
                </a:lnTo>
                <a:lnTo>
                  <a:pt x="1116" y="42"/>
                </a:lnTo>
                <a:lnTo>
                  <a:pt x="1128" y="48"/>
                </a:lnTo>
                <a:lnTo>
                  <a:pt x="1140" y="54"/>
                </a:lnTo>
                <a:lnTo>
                  <a:pt x="1158" y="66"/>
                </a:lnTo>
                <a:lnTo>
                  <a:pt x="1170" y="72"/>
                </a:lnTo>
                <a:lnTo>
                  <a:pt x="1182" y="84"/>
                </a:lnTo>
                <a:lnTo>
                  <a:pt x="1194" y="90"/>
                </a:lnTo>
                <a:lnTo>
                  <a:pt x="1206" y="102"/>
                </a:lnTo>
                <a:lnTo>
                  <a:pt x="1218" y="114"/>
                </a:lnTo>
                <a:lnTo>
                  <a:pt x="1236" y="120"/>
                </a:lnTo>
                <a:lnTo>
                  <a:pt x="1248" y="132"/>
                </a:lnTo>
                <a:lnTo>
                  <a:pt x="1260" y="144"/>
                </a:lnTo>
                <a:lnTo>
                  <a:pt x="1272" y="156"/>
                </a:lnTo>
                <a:lnTo>
                  <a:pt x="1284" y="168"/>
                </a:lnTo>
                <a:lnTo>
                  <a:pt x="1302" y="186"/>
                </a:lnTo>
                <a:lnTo>
                  <a:pt x="1314" y="198"/>
                </a:lnTo>
                <a:lnTo>
                  <a:pt x="1326" y="210"/>
                </a:lnTo>
                <a:lnTo>
                  <a:pt x="1338" y="228"/>
                </a:lnTo>
                <a:lnTo>
                  <a:pt x="1350" y="240"/>
                </a:lnTo>
                <a:lnTo>
                  <a:pt x="1362" y="258"/>
                </a:lnTo>
                <a:lnTo>
                  <a:pt x="1380" y="276"/>
                </a:lnTo>
                <a:lnTo>
                  <a:pt x="1392" y="288"/>
                </a:lnTo>
                <a:lnTo>
                  <a:pt x="1404" y="306"/>
                </a:lnTo>
                <a:lnTo>
                  <a:pt x="1416" y="324"/>
                </a:lnTo>
                <a:lnTo>
                  <a:pt x="1428" y="342"/>
                </a:lnTo>
                <a:lnTo>
                  <a:pt x="1440" y="360"/>
                </a:lnTo>
                <a:lnTo>
                  <a:pt x="1458" y="378"/>
                </a:lnTo>
                <a:lnTo>
                  <a:pt x="1470" y="396"/>
                </a:lnTo>
                <a:lnTo>
                  <a:pt x="1482" y="414"/>
                </a:lnTo>
                <a:lnTo>
                  <a:pt x="1494" y="432"/>
                </a:lnTo>
                <a:lnTo>
                  <a:pt x="1506" y="456"/>
                </a:lnTo>
                <a:lnTo>
                  <a:pt x="1518" y="474"/>
                </a:lnTo>
                <a:lnTo>
                  <a:pt x="1536" y="492"/>
                </a:lnTo>
                <a:lnTo>
                  <a:pt x="1548" y="510"/>
                </a:lnTo>
                <a:lnTo>
                  <a:pt x="1560" y="534"/>
                </a:lnTo>
                <a:lnTo>
                  <a:pt x="1572" y="552"/>
                </a:lnTo>
                <a:lnTo>
                  <a:pt x="1584" y="576"/>
                </a:lnTo>
                <a:lnTo>
                  <a:pt x="1596" y="594"/>
                </a:lnTo>
                <a:lnTo>
                  <a:pt x="1614" y="612"/>
                </a:lnTo>
                <a:lnTo>
                  <a:pt x="1626" y="636"/>
                </a:lnTo>
                <a:lnTo>
                  <a:pt x="1638" y="654"/>
                </a:lnTo>
                <a:lnTo>
                  <a:pt x="1650" y="678"/>
                </a:lnTo>
              </a:path>
            </a:pathLst>
          </a:custGeom>
          <a:noFill/>
          <a:ln w="28575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5" name="Freeform 87"/>
          <p:cNvSpPr>
            <a:spLocks/>
          </p:cNvSpPr>
          <p:nvPr/>
        </p:nvSpPr>
        <p:spPr bwMode="auto">
          <a:xfrm>
            <a:off x="6318250" y="3454400"/>
            <a:ext cx="2392363" cy="2116138"/>
          </a:xfrm>
          <a:custGeom>
            <a:avLst/>
            <a:gdLst>
              <a:gd name="T0" fmla="*/ 30093 w 954"/>
              <a:gd name="T1" fmla="*/ 37125 h 1026"/>
              <a:gd name="T2" fmla="*/ 105324 w 954"/>
              <a:gd name="T3" fmla="*/ 123751 h 1026"/>
              <a:gd name="T4" fmla="*/ 165509 w 954"/>
              <a:gd name="T5" fmla="*/ 210376 h 1026"/>
              <a:gd name="T6" fmla="*/ 225695 w 954"/>
              <a:gd name="T7" fmla="*/ 297002 h 1026"/>
              <a:gd name="T8" fmla="*/ 300926 w 954"/>
              <a:gd name="T9" fmla="*/ 383627 h 1026"/>
              <a:gd name="T10" fmla="*/ 361111 w 954"/>
              <a:gd name="T11" fmla="*/ 457878 h 1026"/>
              <a:gd name="T12" fmla="*/ 421297 w 954"/>
              <a:gd name="T13" fmla="*/ 544503 h 1026"/>
              <a:gd name="T14" fmla="*/ 496528 w 954"/>
              <a:gd name="T15" fmla="*/ 618754 h 1026"/>
              <a:gd name="T16" fmla="*/ 556713 w 954"/>
              <a:gd name="T17" fmla="*/ 705379 h 1026"/>
              <a:gd name="T18" fmla="*/ 616899 w 954"/>
              <a:gd name="T19" fmla="*/ 779630 h 1026"/>
              <a:gd name="T20" fmla="*/ 692130 w 954"/>
              <a:gd name="T21" fmla="*/ 853880 h 1026"/>
              <a:gd name="T22" fmla="*/ 752315 w 954"/>
              <a:gd name="T23" fmla="*/ 928131 h 1026"/>
              <a:gd name="T24" fmla="*/ 812501 w 954"/>
              <a:gd name="T25" fmla="*/ 1002381 h 1026"/>
              <a:gd name="T26" fmla="*/ 887732 w 954"/>
              <a:gd name="T27" fmla="*/ 1064257 h 1026"/>
              <a:gd name="T28" fmla="*/ 947917 w 954"/>
              <a:gd name="T29" fmla="*/ 1126132 h 1026"/>
              <a:gd name="T30" fmla="*/ 1008103 w 954"/>
              <a:gd name="T31" fmla="*/ 1200382 h 1026"/>
              <a:gd name="T32" fmla="*/ 1083334 w 954"/>
              <a:gd name="T33" fmla="*/ 1262258 h 1026"/>
              <a:gd name="T34" fmla="*/ 1143519 w 954"/>
              <a:gd name="T35" fmla="*/ 1324133 h 1026"/>
              <a:gd name="T36" fmla="*/ 1203705 w 954"/>
              <a:gd name="T37" fmla="*/ 1373633 h 1026"/>
              <a:gd name="T38" fmla="*/ 1278936 w 954"/>
              <a:gd name="T39" fmla="*/ 1435509 h 1026"/>
              <a:gd name="T40" fmla="*/ 1339121 w 954"/>
              <a:gd name="T41" fmla="*/ 1485009 h 1026"/>
              <a:gd name="T42" fmla="*/ 1399307 w 954"/>
              <a:gd name="T43" fmla="*/ 1534509 h 1026"/>
              <a:gd name="T44" fmla="*/ 1474538 w 954"/>
              <a:gd name="T45" fmla="*/ 1584010 h 1026"/>
              <a:gd name="T46" fmla="*/ 1534723 w 954"/>
              <a:gd name="T47" fmla="*/ 1633510 h 1026"/>
              <a:gd name="T48" fmla="*/ 1594909 w 954"/>
              <a:gd name="T49" fmla="*/ 1683010 h 1026"/>
              <a:gd name="T50" fmla="*/ 1670140 w 954"/>
              <a:gd name="T51" fmla="*/ 1732511 h 1026"/>
              <a:gd name="T52" fmla="*/ 1730325 w 954"/>
              <a:gd name="T53" fmla="*/ 1769636 h 1026"/>
              <a:gd name="T54" fmla="*/ 1790511 w 954"/>
              <a:gd name="T55" fmla="*/ 1806761 h 1026"/>
              <a:gd name="T56" fmla="*/ 1865742 w 954"/>
              <a:gd name="T57" fmla="*/ 1856261 h 1026"/>
              <a:gd name="T58" fmla="*/ 1925927 w 954"/>
              <a:gd name="T59" fmla="*/ 1893387 h 1026"/>
              <a:gd name="T60" fmla="*/ 1986113 w 954"/>
              <a:gd name="T61" fmla="*/ 1918137 h 1026"/>
              <a:gd name="T62" fmla="*/ 2061344 w 954"/>
              <a:gd name="T63" fmla="*/ 1955262 h 1026"/>
              <a:gd name="T64" fmla="*/ 2121529 w 954"/>
              <a:gd name="T65" fmla="*/ 1992387 h 1026"/>
              <a:gd name="T66" fmla="*/ 2181715 w 954"/>
              <a:gd name="T67" fmla="*/ 2017137 h 1026"/>
              <a:gd name="T68" fmla="*/ 2256946 w 954"/>
              <a:gd name="T69" fmla="*/ 2054263 h 1026"/>
              <a:gd name="T70" fmla="*/ 2317131 w 954"/>
              <a:gd name="T71" fmla="*/ 2079013 h 1026"/>
              <a:gd name="T72" fmla="*/ 2392363 w 954"/>
              <a:gd name="T73" fmla="*/ 2116138 h 10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54" h="1026">
                <a:moveTo>
                  <a:pt x="0" y="0"/>
                </a:moveTo>
                <a:lnTo>
                  <a:pt x="12" y="18"/>
                </a:lnTo>
                <a:lnTo>
                  <a:pt x="24" y="42"/>
                </a:lnTo>
                <a:lnTo>
                  <a:pt x="42" y="60"/>
                </a:lnTo>
                <a:lnTo>
                  <a:pt x="54" y="84"/>
                </a:lnTo>
                <a:lnTo>
                  <a:pt x="66" y="102"/>
                </a:lnTo>
                <a:lnTo>
                  <a:pt x="78" y="120"/>
                </a:lnTo>
                <a:lnTo>
                  <a:pt x="90" y="144"/>
                </a:lnTo>
                <a:lnTo>
                  <a:pt x="102" y="162"/>
                </a:lnTo>
                <a:lnTo>
                  <a:pt x="120" y="186"/>
                </a:lnTo>
                <a:lnTo>
                  <a:pt x="132" y="204"/>
                </a:lnTo>
                <a:lnTo>
                  <a:pt x="144" y="222"/>
                </a:lnTo>
                <a:lnTo>
                  <a:pt x="156" y="246"/>
                </a:lnTo>
                <a:lnTo>
                  <a:pt x="168" y="264"/>
                </a:lnTo>
                <a:lnTo>
                  <a:pt x="180" y="282"/>
                </a:lnTo>
                <a:lnTo>
                  <a:pt x="198" y="300"/>
                </a:lnTo>
                <a:lnTo>
                  <a:pt x="210" y="324"/>
                </a:lnTo>
                <a:lnTo>
                  <a:pt x="222" y="342"/>
                </a:lnTo>
                <a:lnTo>
                  <a:pt x="234" y="360"/>
                </a:lnTo>
                <a:lnTo>
                  <a:pt x="246" y="378"/>
                </a:lnTo>
                <a:lnTo>
                  <a:pt x="258" y="396"/>
                </a:lnTo>
                <a:lnTo>
                  <a:pt x="276" y="414"/>
                </a:lnTo>
                <a:lnTo>
                  <a:pt x="288" y="432"/>
                </a:lnTo>
                <a:lnTo>
                  <a:pt x="300" y="450"/>
                </a:lnTo>
                <a:lnTo>
                  <a:pt x="312" y="468"/>
                </a:lnTo>
                <a:lnTo>
                  <a:pt x="324" y="486"/>
                </a:lnTo>
                <a:lnTo>
                  <a:pt x="342" y="498"/>
                </a:lnTo>
                <a:lnTo>
                  <a:pt x="354" y="516"/>
                </a:lnTo>
                <a:lnTo>
                  <a:pt x="366" y="534"/>
                </a:lnTo>
                <a:lnTo>
                  <a:pt x="378" y="546"/>
                </a:lnTo>
                <a:lnTo>
                  <a:pt x="390" y="564"/>
                </a:lnTo>
                <a:lnTo>
                  <a:pt x="402" y="582"/>
                </a:lnTo>
                <a:lnTo>
                  <a:pt x="420" y="594"/>
                </a:lnTo>
                <a:lnTo>
                  <a:pt x="432" y="612"/>
                </a:lnTo>
                <a:lnTo>
                  <a:pt x="444" y="624"/>
                </a:lnTo>
                <a:lnTo>
                  <a:pt x="456" y="642"/>
                </a:lnTo>
                <a:lnTo>
                  <a:pt x="468" y="654"/>
                </a:lnTo>
                <a:lnTo>
                  <a:pt x="480" y="666"/>
                </a:lnTo>
                <a:lnTo>
                  <a:pt x="498" y="684"/>
                </a:lnTo>
                <a:lnTo>
                  <a:pt x="510" y="696"/>
                </a:lnTo>
                <a:lnTo>
                  <a:pt x="522" y="708"/>
                </a:lnTo>
                <a:lnTo>
                  <a:pt x="534" y="720"/>
                </a:lnTo>
                <a:lnTo>
                  <a:pt x="546" y="732"/>
                </a:lnTo>
                <a:lnTo>
                  <a:pt x="558" y="744"/>
                </a:lnTo>
                <a:lnTo>
                  <a:pt x="576" y="756"/>
                </a:lnTo>
                <a:lnTo>
                  <a:pt x="588" y="768"/>
                </a:lnTo>
                <a:lnTo>
                  <a:pt x="600" y="780"/>
                </a:lnTo>
                <a:lnTo>
                  <a:pt x="612" y="792"/>
                </a:lnTo>
                <a:lnTo>
                  <a:pt x="624" y="804"/>
                </a:lnTo>
                <a:lnTo>
                  <a:pt x="636" y="816"/>
                </a:lnTo>
                <a:lnTo>
                  <a:pt x="654" y="828"/>
                </a:lnTo>
                <a:lnTo>
                  <a:pt x="666" y="840"/>
                </a:lnTo>
                <a:lnTo>
                  <a:pt x="678" y="846"/>
                </a:lnTo>
                <a:lnTo>
                  <a:pt x="690" y="858"/>
                </a:lnTo>
                <a:lnTo>
                  <a:pt x="702" y="870"/>
                </a:lnTo>
                <a:lnTo>
                  <a:pt x="714" y="876"/>
                </a:lnTo>
                <a:lnTo>
                  <a:pt x="732" y="888"/>
                </a:lnTo>
                <a:lnTo>
                  <a:pt x="744" y="900"/>
                </a:lnTo>
                <a:lnTo>
                  <a:pt x="756" y="906"/>
                </a:lnTo>
                <a:lnTo>
                  <a:pt x="768" y="918"/>
                </a:lnTo>
                <a:lnTo>
                  <a:pt x="780" y="924"/>
                </a:lnTo>
                <a:lnTo>
                  <a:pt x="792" y="930"/>
                </a:lnTo>
                <a:lnTo>
                  <a:pt x="810" y="942"/>
                </a:lnTo>
                <a:lnTo>
                  <a:pt x="822" y="948"/>
                </a:lnTo>
                <a:lnTo>
                  <a:pt x="834" y="960"/>
                </a:lnTo>
                <a:lnTo>
                  <a:pt x="846" y="966"/>
                </a:lnTo>
                <a:lnTo>
                  <a:pt x="858" y="972"/>
                </a:lnTo>
                <a:lnTo>
                  <a:pt x="870" y="978"/>
                </a:lnTo>
                <a:lnTo>
                  <a:pt x="888" y="990"/>
                </a:lnTo>
                <a:lnTo>
                  <a:pt x="900" y="996"/>
                </a:lnTo>
                <a:lnTo>
                  <a:pt x="912" y="1002"/>
                </a:lnTo>
                <a:lnTo>
                  <a:pt x="924" y="1008"/>
                </a:lnTo>
                <a:lnTo>
                  <a:pt x="936" y="1014"/>
                </a:lnTo>
                <a:lnTo>
                  <a:pt x="954" y="1026"/>
                </a:lnTo>
              </a:path>
            </a:pathLst>
          </a:custGeom>
          <a:noFill/>
          <a:ln w="28575" cmpd="sng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6" name="Freeform 88"/>
          <p:cNvSpPr>
            <a:spLocks/>
          </p:cNvSpPr>
          <p:nvPr/>
        </p:nvSpPr>
        <p:spPr bwMode="auto">
          <a:xfrm>
            <a:off x="2179638" y="2057400"/>
            <a:ext cx="4138612" cy="2770188"/>
          </a:xfrm>
          <a:custGeom>
            <a:avLst/>
            <a:gdLst>
              <a:gd name="T0" fmla="*/ 60198 w 1650"/>
              <a:gd name="T1" fmla="*/ 0 h 1344"/>
              <a:gd name="T2" fmla="*/ 150495 w 1650"/>
              <a:gd name="T3" fmla="*/ 0 h 1344"/>
              <a:gd name="T4" fmla="*/ 255841 w 1650"/>
              <a:gd name="T5" fmla="*/ 12367 h 1344"/>
              <a:gd name="T6" fmla="*/ 346138 w 1650"/>
              <a:gd name="T7" fmla="*/ 37101 h 1344"/>
              <a:gd name="T8" fmla="*/ 451485 w 1650"/>
              <a:gd name="T9" fmla="*/ 61835 h 1344"/>
              <a:gd name="T10" fmla="*/ 541782 w 1650"/>
              <a:gd name="T11" fmla="*/ 98935 h 1344"/>
              <a:gd name="T12" fmla="*/ 647128 w 1650"/>
              <a:gd name="T13" fmla="*/ 123669 h 1344"/>
              <a:gd name="T14" fmla="*/ 737425 w 1650"/>
              <a:gd name="T15" fmla="*/ 160770 h 1344"/>
              <a:gd name="T16" fmla="*/ 842772 w 1650"/>
              <a:gd name="T17" fmla="*/ 197871 h 1344"/>
              <a:gd name="T18" fmla="*/ 933069 w 1650"/>
              <a:gd name="T19" fmla="*/ 234971 h 1344"/>
              <a:gd name="T20" fmla="*/ 1038415 w 1650"/>
              <a:gd name="T21" fmla="*/ 259705 h 1344"/>
              <a:gd name="T22" fmla="*/ 1128712 w 1650"/>
              <a:gd name="T23" fmla="*/ 296806 h 1344"/>
              <a:gd name="T24" fmla="*/ 1234059 w 1650"/>
              <a:gd name="T25" fmla="*/ 321540 h 1344"/>
              <a:gd name="T26" fmla="*/ 1324356 w 1650"/>
              <a:gd name="T27" fmla="*/ 346274 h 1344"/>
              <a:gd name="T28" fmla="*/ 1429702 w 1650"/>
              <a:gd name="T29" fmla="*/ 358640 h 1344"/>
              <a:gd name="T30" fmla="*/ 1519999 w 1650"/>
              <a:gd name="T31" fmla="*/ 371007 h 1344"/>
              <a:gd name="T32" fmla="*/ 1625346 w 1650"/>
              <a:gd name="T33" fmla="*/ 383374 h 1344"/>
              <a:gd name="T34" fmla="*/ 1730692 w 1650"/>
              <a:gd name="T35" fmla="*/ 371007 h 1344"/>
              <a:gd name="T36" fmla="*/ 1820989 w 1650"/>
              <a:gd name="T37" fmla="*/ 358640 h 1344"/>
              <a:gd name="T38" fmla="*/ 1926336 w 1650"/>
              <a:gd name="T39" fmla="*/ 346274 h 1344"/>
              <a:gd name="T40" fmla="*/ 2016633 w 1650"/>
              <a:gd name="T41" fmla="*/ 309173 h 1344"/>
              <a:gd name="T42" fmla="*/ 2121979 w 1650"/>
              <a:gd name="T43" fmla="*/ 284439 h 1344"/>
              <a:gd name="T44" fmla="*/ 2212276 w 1650"/>
              <a:gd name="T45" fmla="*/ 234971 h 1344"/>
              <a:gd name="T46" fmla="*/ 2317623 w 1650"/>
              <a:gd name="T47" fmla="*/ 185504 h 1344"/>
              <a:gd name="T48" fmla="*/ 2407920 w 1650"/>
              <a:gd name="T49" fmla="*/ 136036 h 1344"/>
              <a:gd name="T50" fmla="*/ 2513266 w 1650"/>
              <a:gd name="T51" fmla="*/ 86568 h 1344"/>
              <a:gd name="T52" fmla="*/ 2603563 w 1650"/>
              <a:gd name="T53" fmla="*/ 49468 h 1344"/>
              <a:gd name="T54" fmla="*/ 2708910 w 1650"/>
              <a:gd name="T55" fmla="*/ 12367 h 1344"/>
              <a:gd name="T56" fmla="*/ 2799207 w 1650"/>
              <a:gd name="T57" fmla="*/ 0 h 1344"/>
              <a:gd name="T58" fmla="*/ 2904553 w 1650"/>
              <a:gd name="T59" fmla="*/ 0 h 1344"/>
              <a:gd name="T60" fmla="*/ 2994850 w 1650"/>
              <a:gd name="T61" fmla="*/ 49468 h 1344"/>
              <a:gd name="T62" fmla="*/ 3100197 w 1650"/>
              <a:gd name="T63" fmla="*/ 136036 h 1344"/>
              <a:gd name="T64" fmla="*/ 3190494 w 1650"/>
              <a:gd name="T65" fmla="*/ 259705 h 1344"/>
              <a:gd name="T66" fmla="*/ 3295840 w 1650"/>
              <a:gd name="T67" fmla="*/ 445209 h 1344"/>
              <a:gd name="T68" fmla="*/ 3386137 w 1650"/>
              <a:gd name="T69" fmla="*/ 667813 h 1344"/>
              <a:gd name="T70" fmla="*/ 3491484 w 1650"/>
              <a:gd name="T71" fmla="*/ 927518 h 1344"/>
              <a:gd name="T72" fmla="*/ 3581781 w 1650"/>
              <a:gd name="T73" fmla="*/ 1224324 h 1344"/>
              <a:gd name="T74" fmla="*/ 3687127 w 1650"/>
              <a:gd name="T75" fmla="*/ 1521130 h 1344"/>
              <a:gd name="T76" fmla="*/ 3777424 w 1650"/>
              <a:gd name="T77" fmla="*/ 1830303 h 1344"/>
              <a:gd name="T78" fmla="*/ 3882771 w 1650"/>
              <a:gd name="T79" fmla="*/ 2114742 h 1344"/>
              <a:gd name="T80" fmla="*/ 3973068 w 1650"/>
              <a:gd name="T81" fmla="*/ 2386814 h 1344"/>
              <a:gd name="T82" fmla="*/ 4078414 w 1650"/>
              <a:gd name="T83" fmla="*/ 2621785 h 1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50" h="1344">
                <a:moveTo>
                  <a:pt x="0" y="0"/>
                </a:moveTo>
                <a:lnTo>
                  <a:pt x="12" y="0"/>
                </a:lnTo>
                <a:lnTo>
                  <a:pt x="24" y="0"/>
                </a:lnTo>
                <a:lnTo>
                  <a:pt x="36" y="0"/>
                </a:lnTo>
                <a:lnTo>
                  <a:pt x="48" y="0"/>
                </a:lnTo>
                <a:lnTo>
                  <a:pt x="60" y="0"/>
                </a:lnTo>
                <a:lnTo>
                  <a:pt x="78" y="6"/>
                </a:lnTo>
                <a:lnTo>
                  <a:pt x="90" y="6"/>
                </a:lnTo>
                <a:lnTo>
                  <a:pt x="102" y="6"/>
                </a:lnTo>
                <a:lnTo>
                  <a:pt x="114" y="12"/>
                </a:lnTo>
                <a:lnTo>
                  <a:pt x="126" y="12"/>
                </a:lnTo>
                <a:lnTo>
                  <a:pt x="138" y="18"/>
                </a:lnTo>
                <a:lnTo>
                  <a:pt x="156" y="24"/>
                </a:lnTo>
                <a:lnTo>
                  <a:pt x="168" y="24"/>
                </a:lnTo>
                <a:lnTo>
                  <a:pt x="180" y="30"/>
                </a:lnTo>
                <a:lnTo>
                  <a:pt x="192" y="36"/>
                </a:lnTo>
                <a:lnTo>
                  <a:pt x="204" y="42"/>
                </a:lnTo>
                <a:lnTo>
                  <a:pt x="216" y="48"/>
                </a:lnTo>
                <a:lnTo>
                  <a:pt x="234" y="48"/>
                </a:lnTo>
                <a:lnTo>
                  <a:pt x="246" y="54"/>
                </a:lnTo>
                <a:lnTo>
                  <a:pt x="258" y="60"/>
                </a:lnTo>
                <a:lnTo>
                  <a:pt x="270" y="66"/>
                </a:lnTo>
                <a:lnTo>
                  <a:pt x="282" y="72"/>
                </a:lnTo>
                <a:lnTo>
                  <a:pt x="294" y="78"/>
                </a:lnTo>
                <a:lnTo>
                  <a:pt x="312" y="84"/>
                </a:lnTo>
                <a:lnTo>
                  <a:pt x="324" y="90"/>
                </a:lnTo>
                <a:lnTo>
                  <a:pt x="336" y="96"/>
                </a:lnTo>
                <a:lnTo>
                  <a:pt x="348" y="102"/>
                </a:lnTo>
                <a:lnTo>
                  <a:pt x="360" y="108"/>
                </a:lnTo>
                <a:lnTo>
                  <a:pt x="372" y="114"/>
                </a:lnTo>
                <a:lnTo>
                  <a:pt x="390" y="120"/>
                </a:lnTo>
                <a:lnTo>
                  <a:pt x="402" y="126"/>
                </a:lnTo>
                <a:lnTo>
                  <a:pt x="414" y="126"/>
                </a:lnTo>
                <a:lnTo>
                  <a:pt x="426" y="132"/>
                </a:lnTo>
                <a:lnTo>
                  <a:pt x="438" y="138"/>
                </a:lnTo>
                <a:lnTo>
                  <a:pt x="450" y="144"/>
                </a:lnTo>
                <a:lnTo>
                  <a:pt x="468" y="150"/>
                </a:lnTo>
                <a:lnTo>
                  <a:pt x="480" y="156"/>
                </a:lnTo>
                <a:lnTo>
                  <a:pt x="492" y="156"/>
                </a:lnTo>
                <a:lnTo>
                  <a:pt x="504" y="162"/>
                </a:lnTo>
                <a:lnTo>
                  <a:pt x="516" y="162"/>
                </a:lnTo>
                <a:lnTo>
                  <a:pt x="528" y="168"/>
                </a:lnTo>
                <a:lnTo>
                  <a:pt x="546" y="174"/>
                </a:lnTo>
                <a:lnTo>
                  <a:pt x="558" y="174"/>
                </a:lnTo>
                <a:lnTo>
                  <a:pt x="570" y="174"/>
                </a:lnTo>
                <a:lnTo>
                  <a:pt x="582" y="180"/>
                </a:lnTo>
                <a:lnTo>
                  <a:pt x="594" y="180"/>
                </a:lnTo>
                <a:lnTo>
                  <a:pt x="606" y="180"/>
                </a:lnTo>
                <a:lnTo>
                  <a:pt x="624" y="180"/>
                </a:lnTo>
                <a:lnTo>
                  <a:pt x="636" y="186"/>
                </a:lnTo>
                <a:lnTo>
                  <a:pt x="648" y="186"/>
                </a:lnTo>
                <a:lnTo>
                  <a:pt x="660" y="186"/>
                </a:lnTo>
                <a:lnTo>
                  <a:pt x="672" y="180"/>
                </a:lnTo>
                <a:lnTo>
                  <a:pt x="690" y="180"/>
                </a:lnTo>
                <a:lnTo>
                  <a:pt x="702" y="180"/>
                </a:lnTo>
                <a:lnTo>
                  <a:pt x="714" y="180"/>
                </a:lnTo>
                <a:lnTo>
                  <a:pt x="726" y="174"/>
                </a:lnTo>
                <a:lnTo>
                  <a:pt x="738" y="174"/>
                </a:lnTo>
                <a:lnTo>
                  <a:pt x="750" y="168"/>
                </a:lnTo>
                <a:lnTo>
                  <a:pt x="768" y="168"/>
                </a:lnTo>
                <a:lnTo>
                  <a:pt x="780" y="162"/>
                </a:lnTo>
                <a:lnTo>
                  <a:pt x="792" y="156"/>
                </a:lnTo>
                <a:lnTo>
                  <a:pt x="804" y="150"/>
                </a:lnTo>
                <a:lnTo>
                  <a:pt x="816" y="150"/>
                </a:lnTo>
                <a:lnTo>
                  <a:pt x="828" y="144"/>
                </a:lnTo>
                <a:lnTo>
                  <a:pt x="846" y="138"/>
                </a:lnTo>
                <a:lnTo>
                  <a:pt x="858" y="132"/>
                </a:lnTo>
                <a:lnTo>
                  <a:pt x="870" y="120"/>
                </a:lnTo>
                <a:lnTo>
                  <a:pt x="882" y="114"/>
                </a:lnTo>
                <a:lnTo>
                  <a:pt x="894" y="108"/>
                </a:lnTo>
                <a:lnTo>
                  <a:pt x="906" y="102"/>
                </a:lnTo>
                <a:lnTo>
                  <a:pt x="924" y="90"/>
                </a:lnTo>
                <a:lnTo>
                  <a:pt x="936" y="84"/>
                </a:lnTo>
                <a:lnTo>
                  <a:pt x="948" y="78"/>
                </a:lnTo>
                <a:lnTo>
                  <a:pt x="960" y="66"/>
                </a:lnTo>
                <a:lnTo>
                  <a:pt x="972" y="60"/>
                </a:lnTo>
                <a:lnTo>
                  <a:pt x="984" y="54"/>
                </a:lnTo>
                <a:lnTo>
                  <a:pt x="1002" y="42"/>
                </a:lnTo>
                <a:lnTo>
                  <a:pt x="1014" y="36"/>
                </a:lnTo>
                <a:lnTo>
                  <a:pt x="1026" y="30"/>
                </a:lnTo>
                <a:lnTo>
                  <a:pt x="1038" y="24"/>
                </a:lnTo>
                <a:lnTo>
                  <a:pt x="1050" y="18"/>
                </a:lnTo>
                <a:lnTo>
                  <a:pt x="1062" y="12"/>
                </a:lnTo>
                <a:lnTo>
                  <a:pt x="1080" y="6"/>
                </a:lnTo>
                <a:lnTo>
                  <a:pt x="1092" y="0"/>
                </a:lnTo>
                <a:lnTo>
                  <a:pt x="1104" y="0"/>
                </a:lnTo>
                <a:lnTo>
                  <a:pt x="1116" y="0"/>
                </a:lnTo>
                <a:lnTo>
                  <a:pt x="1128" y="0"/>
                </a:lnTo>
                <a:lnTo>
                  <a:pt x="1140" y="0"/>
                </a:lnTo>
                <a:lnTo>
                  <a:pt x="1158" y="0"/>
                </a:lnTo>
                <a:lnTo>
                  <a:pt x="1170" y="6"/>
                </a:lnTo>
                <a:lnTo>
                  <a:pt x="1182" y="12"/>
                </a:lnTo>
                <a:lnTo>
                  <a:pt x="1194" y="24"/>
                </a:lnTo>
                <a:lnTo>
                  <a:pt x="1206" y="36"/>
                </a:lnTo>
                <a:lnTo>
                  <a:pt x="1218" y="48"/>
                </a:lnTo>
                <a:lnTo>
                  <a:pt x="1236" y="66"/>
                </a:lnTo>
                <a:lnTo>
                  <a:pt x="1248" y="84"/>
                </a:lnTo>
                <a:lnTo>
                  <a:pt x="1260" y="102"/>
                </a:lnTo>
                <a:lnTo>
                  <a:pt x="1272" y="126"/>
                </a:lnTo>
                <a:lnTo>
                  <a:pt x="1284" y="156"/>
                </a:lnTo>
                <a:lnTo>
                  <a:pt x="1302" y="186"/>
                </a:lnTo>
                <a:lnTo>
                  <a:pt x="1314" y="216"/>
                </a:lnTo>
                <a:lnTo>
                  <a:pt x="1326" y="252"/>
                </a:lnTo>
                <a:lnTo>
                  <a:pt x="1338" y="288"/>
                </a:lnTo>
                <a:lnTo>
                  <a:pt x="1350" y="324"/>
                </a:lnTo>
                <a:lnTo>
                  <a:pt x="1362" y="366"/>
                </a:lnTo>
                <a:lnTo>
                  <a:pt x="1380" y="408"/>
                </a:lnTo>
                <a:lnTo>
                  <a:pt x="1392" y="450"/>
                </a:lnTo>
                <a:lnTo>
                  <a:pt x="1404" y="498"/>
                </a:lnTo>
                <a:lnTo>
                  <a:pt x="1416" y="546"/>
                </a:lnTo>
                <a:lnTo>
                  <a:pt x="1428" y="594"/>
                </a:lnTo>
                <a:lnTo>
                  <a:pt x="1440" y="642"/>
                </a:lnTo>
                <a:lnTo>
                  <a:pt x="1458" y="690"/>
                </a:lnTo>
                <a:lnTo>
                  <a:pt x="1470" y="738"/>
                </a:lnTo>
                <a:lnTo>
                  <a:pt x="1482" y="786"/>
                </a:lnTo>
                <a:lnTo>
                  <a:pt x="1494" y="840"/>
                </a:lnTo>
                <a:lnTo>
                  <a:pt x="1506" y="888"/>
                </a:lnTo>
                <a:lnTo>
                  <a:pt x="1518" y="936"/>
                </a:lnTo>
                <a:lnTo>
                  <a:pt x="1536" y="978"/>
                </a:lnTo>
                <a:lnTo>
                  <a:pt x="1548" y="1026"/>
                </a:lnTo>
                <a:lnTo>
                  <a:pt x="1560" y="1068"/>
                </a:lnTo>
                <a:lnTo>
                  <a:pt x="1572" y="1116"/>
                </a:lnTo>
                <a:lnTo>
                  <a:pt x="1584" y="1158"/>
                </a:lnTo>
                <a:lnTo>
                  <a:pt x="1596" y="1200"/>
                </a:lnTo>
                <a:lnTo>
                  <a:pt x="1614" y="1236"/>
                </a:lnTo>
                <a:lnTo>
                  <a:pt x="1626" y="1272"/>
                </a:lnTo>
                <a:lnTo>
                  <a:pt x="1638" y="1314"/>
                </a:lnTo>
                <a:lnTo>
                  <a:pt x="1650" y="1344"/>
                </a:lnTo>
              </a:path>
            </a:pathLst>
          </a:custGeom>
          <a:noFill/>
          <a:ln w="28575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7" name="Freeform 89"/>
          <p:cNvSpPr>
            <a:spLocks/>
          </p:cNvSpPr>
          <p:nvPr/>
        </p:nvSpPr>
        <p:spPr bwMode="auto">
          <a:xfrm>
            <a:off x="6318250" y="4827588"/>
            <a:ext cx="2392363" cy="1397000"/>
          </a:xfrm>
          <a:custGeom>
            <a:avLst/>
            <a:gdLst>
              <a:gd name="T0" fmla="*/ 30093 w 954"/>
              <a:gd name="T1" fmla="*/ 74177 h 678"/>
              <a:gd name="T2" fmla="*/ 105324 w 954"/>
              <a:gd name="T3" fmla="*/ 210168 h 678"/>
              <a:gd name="T4" fmla="*/ 165509 w 954"/>
              <a:gd name="T5" fmla="*/ 321434 h 678"/>
              <a:gd name="T6" fmla="*/ 225695 w 954"/>
              <a:gd name="T7" fmla="*/ 432699 h 678"/>
              <a:gd name="T8" fmla="*/ 300926 w 954"/>
              <a:gd name="T9" fmla="*/ 531602 h 678"/>
              <a:gd name="T10" fmla="*/ 361111 w 954"/>
              <a:gd name="T11" fmla="*/ 618142 h 678"/>
              <a:gd name="T12" fmla="*/ 421297 w 954"/>
              <a:gd name="T13" fmla="*/ 692319 h 678"/>
              <a:gd name="T14" fmla="*/ 496528 w 954"/>
              <a:gd name="T15" fmla="*/ 766496 h 678"/>
              <a:gd name="T16" fmla="*/ 556713 w 954"/>
              <a:gd name="T17" fmla="*/ 828310 h 678"/>
              <a:gd name="T18" fmla="*/ 616899 w 954"/>
              <a:gd name="T19" fmla="*/ 890124 h 678"/>
              <a:gd name="T20" fmla="*/ 692130 w 954"/>
              <a:gd name="T21" fmla="*/ 939575 h 678"/>
              <a:gd name="T22" fmla="*/ 752315 w 954"/>
              <a:gd name="T23" fmla="*/ 989027 h 678"/>
              <a:gd name="T24" fmla="*/ 812501 w 954"/>
              <a:gd name="T25" fmla="*/ 1026115 h 678"/>
              <a:gd name="T26" fmla="*/ 887732 w 954"/>
              <a:gd name="T27" fmla="*/ 1063204 h 678"/>
              <a:gd name="T28" fmla="*/ 947917 w 954"/>
              <a:gd name="T29" fmla="*/ 1100292 h 678"/>
              <a:gd name="T30" fmla="*/ 1008103 w 954"/>
              <a:gd name="T31" fmla="*/ 1137381 h 678"/>
              <a:gd name="T32" fmla="*/ 1083334 w 954"/>
              <a:gd name="T33" fmla="*/ 1162106 h 678"/>
              <a:gd name="T34" fmla="*/ 1143519 w 954"/>
              <a:gd name="T35" fmla="*/ 1186832 h 678"/>
              <a:gd name="T36" fmla="*/ 1203705 w 954"/>
              <a:gd name="T37" fmla="*/ 1211558 h 678"/>
              <a:gd name="T38" fmla="*/ 1278936 w 954"/>
              <a:gd name="T39" fmla="*/ 1223920 h 678"/>
              <a:gd name="T40" fmla="*/ 1339121 w 954"/>
              <a:gd name="T41" fmla="*/ 1248646 h 678"/>
              <a:gd name="T42" fmla="*/ 1399307 w 954"/>
              <a:gd name="T43" fmla="*/ 1261009 h 678"/>
              <a:gd name="T44" fmla="*/ 1474538 w 954"/>
              <a:gd name="T45" fmla="*/ 1273372 h 678"/>
              <a:gd name="T46" fmla="*/ 1534723 w 954"/>
              <a:gd name="T47" fmla="*/ 1285735 h 678"/>
              <a:gd name="T48" fmla="*/ 1594909 w 954"/>
              <a:gd name="T49" fmla="*/ 1298097 h 678"/>
              <a:gd name="T50" fmla="*/ 1670140 w 954"/>
              <a:gd name="T51" fmla="*/ 1310460 h 678"/>
              <a:gd name="T52" fmla="*/ 1730325 w 954"/>
              <a:gd name="T53" fmla="*/ 1322823 h 678"/>
              <a:gd name="T54" fmla="*/ 1790511 w 954"/>
              <a:gd name="T55" fmla="*/ 1335186 h 678"/>
              <a:gd name="T56" fmla="*/ 1865742 w 954"/>
              <a:gd name="T57" fmla="*/ 1347549 h 678"/>
              <a:gd name="T58" fmla="*/ 1925927 w 954"/>
              <a:gd name="T59" fmla="*/ 1347549 h 678"/>
              <a:gd name="T60" fmla="*/ 1986113 w 954"/>
              <a:gd name="T61" fmla="*/ 1359912 h 678"/>
              <a:gd name="T62" fmla="*/ 2061344 w 954"/>
              <a:gd name="T63" fmla="*/ 1359912 h 678"/>
              <a:gd name="T64" fmla="*/ 2121529 w 954"/>
              <a:gd name="T65" fmla="*/ 1372274 h 678"/>
              <a:gd name="T66" fmla="*/ 2181715 w 954"/>
              <a:gd name="T67" fmla="*/ 1372274 h 678"/>
              <a:gd name="T68" fmla="*/ 2256946 w 954"/>
              <a:gd name="T69" fmla="*/ 1384637 h 678"/>
              <a:gd name="T70" fmla="*/ 2317131 w 954"/>
              <a:gd name="T71" fmla="*/ 1384637 h 678"/>
              <a:gd name="T72" fmla="*/ 2392363 w 954"/>
              <a:gd name="T73" fmla="*/ 1397000 h 6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54" h="678">
                <a:moveTo>
                  <a:pt x="0" y="0"/>
                </a:moveTo>
                <a:lnTo>
                  <a:pt x="12" y="36"/>
                </a:lnTo>
                <a:lnTo>
                  <a:pt x="24" y="66"/>
                </a:lnTo>
                <a:lnTo>
                  <a:pt x="42" y="102"/>
                </a:lnTo>
                <a:lnTo>
                  <a:pt x="54" y="132"/>
                </a:lnTo>
                <a:lnTo>
                  <a:pt x="66" y="156"/>
                </a:lnTo>
                <a:lnTo>
                  <a:pt x="78" y="186"/>
                </a:lnTo>
                <a:lnTo>
                  <a:pt x="90" y="210"/>
                </a:lnTo>
                <a:lnTo>
                  <a:pt x="102" y="234"/>
                </a:lnTo>
                <a:lnTo>
                  <a:pt x="120" y="258"/>
                </a:lnTo>
                <a:lnTo>
                  <a:pt x="132" y="276"/>
                </a:lnTo>
                <a:lnTo>
                  <a:pt x="144" y="300"/>
                </a:lnTo>
                <a:lnTo>
                  <a:pt x="156" y="318"/>
                </a:lnTo>
                <a:lnTo>
                  <a:pt x="168" y="336"/>
                </a:lnTo>
                <a:lnTo>
                  <a:pt x="180" y="354"/>
                </a:lnTo>
                <a:lnTo>
                  <a:pt x="198" y="372"/>
                </a:lnTo>
                <a:lnTo>
                  <a:pt x="210" y="390"/>
                </a:lnTo>
                <a:lnTo>
                  <a:pt x="222" y="402"/>
                </a:lnTo>
                <a:lnTo>
                  <a:pt x="234" y="420"/>
                </a:lnTo>
                <a:lnTo>
                  <a:pt x="246" y="432"/>
                </a:lnTo>
                <a:lnTo>
                  <a:pt x="258" y="444"/>
                </a:lnTo>
                <a:lnTo>
                  <a:pt x="276" y="456"/>
                </a:lnTo>
                <a:lnTo>
                  <a:pt x="288" y="468"/>
                </a:lnTo>
                <a:lnTo>
                  <a:pt x="300" y="480"/>
                </a:lnTo>
                <a:lnTo>
                  <a:pt x="312" y="492"/>
                </a:lnTo>
                <a:lnTo>
                  <a:pt x="324" y="498"/>
                </a:lnTo>
                <a:lnTo>
                  <a:pt x="342" y="510"/>
                </a:lnTo>
                <a:lnTo>
                  <a:pt x="354" y="516"/>
                </a:lnTo>
                <a:lnTo>
                  <a:pt x="366" y="528"/>
                </a:lnTo>
                <a:lnTo>
                  <a:pt x="378" y="534"/>
                </a:lnTo>
                <a:lnTo>
                  <a:pt x="390" y="540"/>
                </a:lnTo>
                <a:lnTo>
                  <a:pt x="402" y="552"/>
                </a:lnTo>
                <a:lnTo>
                  <a:pt x="420" y="558"/>
                </a:lnTo>
                <a:lnTo>
                  <a:pt x="432" y="564"/>
                </a:lnTo>
                <a:lnTo>
                  <a:pt x="444" y="570"/>
                </a:lnTo>
                <a:lnTo>
                  <a:pt x="456" y="576"/>
                </a:lnTo>
                <a:lnTo>
                  <a:pt x="468" y="582"/>
                </a:lnTo>
                <a:lnTo>
                  <a:pt x="480" y="588"/>
                </a:lnTo>
                <a:lnTo>
                  <a:pt x="498" y="588"/>
                </a:lnTo>
                <a:lnTo>
                  <a:pt x="510" y="594"/>
                </a:lnTo>
                <a:lnTo>
                  <a:pt x="522" y="600"/>
                </a:lnTo>
                <a:lnTo>
                  <a:pt x="534" y="606"/>
                </a:lnTo>
                <a:lnTo>
                  <a:pt x="546" y="606"/>
                </a:lnTo>
                <a:lnTo>
                  <a:pt x="558" y="612"/>
                </a:lnTo>
                <a:lnTo>
                  <a:pt x="576" y="618"/>
                </a:lnTo>
                <a:lnTo>
                  <a:pt x="588" y="618"/>
                </a:lnTo>
                <a:lnTo>
                  <a:pt x="600" y="624"/>
                </a:lnTo>
                <a:lnTo>
                  <a:pt x="612" y="624"/>
                </a:lnTo>
                <a:lnTo>
                  <a:pt x="624" y="630"/>
                </a:lnTo>
                <a:lnTo>
                  <a:pt x="636" y="630"/>
                </a:lnTo>
                <a:lnTo>
                  <a:pt x="654" y="636"/>
                </a:lnTo>
                <a:lnTo>
                  <a:pt x="666" y="636"/>
                </a:lnTo>
                <a:lnTo>
                  <a:pt x="678" y="642"/>
                </a:lnTo>
                <a:lnTo>
                  <a:pt x="690" y="642"/>
                </a:lnTo>
                <a:lnTo>
                  <a:pt x="702" y="648"/>
                </a:lnTo>
                <a:lnTo>
                  <a:pt x="714" y="648"/>
                </a:lnTo>
                <a:lnTo>
                  <a:pt x="732" y="648"/>
                </a:lnTo>
                <a:lnTo>
                  <a:pt x="744" y="654"/>
                </a:lnTo>
                <a:lnTo>
                  <a:pt x="756" y="654"/>
                </a:lnTo>
                <a:lnTo>
                  <a:pt x="768" y="654"/>
                </a:lnTo>
                <a:lnTo>
                  <a:pt x="780" y="660"/>
                </a:lnTo>
                <a:lnTo>
                  <a:pt x="792" y="660"/>
                </a:lnTo>
                <a:lnTo>
                  <a:pt x="810" y="660"/>
                </a:lnTo>
                <a:lnTo>
                  <a:pt x="822" y="660"/>
                </a:lnTo>
                <a:lnTo>
                  <a:pt x="834" y="666"/>
                </a:lnTo>
                <a:lnTo>
                  <a:pt x="846" y="666"/>
                </a:lnTo>
                <a:lnTo>
                  <a:pt x="858" y="666"/>
                </a:lnTo>
                <a:lnTo>
                  <a:pt x="870" y="666"/>
                </a:lnTo>
                <a:lnTo>
                  <a:pt x="888" y="672"/>
                </a:lnTo>
                <a:lnTo>
                  <a:pt x="900" y="672"/>
                </a:lnTo>
                <a:lnTo>
                  <a:pt x="912" y="672"/>
                </a:lnTo>
                <a:lnTo>
                  <a:pt x="924" y="672"/>
                </a:lnTo>
                <a:lnTo>
                  <a:pt x="936" y="672"/>
                </a:lnTo>
                <a:lnTo>
                  <a:pt x="954" y="678"/>
                </a:lnTo>
              </a:path>
            </a:pathLst>
          </a:custGeom>
          <a:noFill/>
          <a:ln w="28575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8" name="Freeform 90"/>
          <p:cNvSpPr>
            <a:spLocks/>
          </p:cNvSpPr>
          <p:nvPr/>
        </p:nvSpPr>
        <p:spPr bwMode="auto">
          <a:xfrm>
            <a:off x="2179638" y="2057400"/>
            <a:ext cx="4138612" cy="3748088"/>
          </a:xfrm>
          <a:custGeom>
            <a:avLst/>
            <a:gdLst>
              <a:gd name="T0" fmla="*/ 60198 w 1650"/>
              <a:gd name="T1" fmla="*/ 371098 h 1818"/>
              <a:gd name="T2" fmla="*/ 150495 w 1650"/>
              <a:gd name="T3" fmla="*/ 358728 h 1818"/>
              <a:gd name="T4" fmla="*/ 255841 w 1650"/>
              <a:gd name="T5" fmla="*/ 346358 h 1818"/>
              <a:gd name="T6" fmla="*/ 346138 w 1650"/>
              <a:gd name="T7" fmla="*/ 309248 h 1818"/>
              <a:gd name="T8" fmla="*/ 451485 w 1650"/>
              <a:gd name="T9" fmla="*/ 272138 h 1818"/>
              <a:gd name="T10" fmla="*/ 541782 w 1650"/>
              <a:gd name="T11" fmla="*/ 235029 h 1818"/>
              <a:gd name="T12" fmla="*/ 647128 w 1650"/>
              <a:gd name="T13" fmla="*/ 185549 h 1818"/>
              <a:gd name="T14" fmla="*/ 737425 w 1650"/>
              <a:gd name="T15" fmla="*/ 136069 h 1818"/>
              <a:gd name="T16" fmla="*/ 842772 w 1650"/>
              <a:gd name="T17" fmla="*/ 98959 h 1818"/>
              <a:gd name="T18" fmla="*/ 933069 w 1650"/>
              <a:gd name="T19" fmla="*/ 49480 h 1818"/>
              <a:gd name="T20" fmla="*/ 1038415 w 1650"/>
              <a:gd name="T21" fmla="*/ 24740 h 1818"/>
              <a:gd name="T22" fmla="*/ 1128712 w 1650"/>
              <a:gd name="T23" fmla="*/ 0 h 1818"/>
              <a:gd name="T24" fmla="*/ 1234059 w 1650"/>
              <a:gd name="T25" fmla="*/ 0 h 1818"/>
              <a:gd name="T26" fmla="*/ 1324356 w 1650"/>
              <a:gd name="T27" fmla="*/ 0 h 1818"/>
              <a:gd name="T28" fmla="*/ 1429702 w 1650"/>
              <a:gd name="T29" fmla="*/ 24740 h 1818"/>
              <a:gd name="T30" fmla="*/ 1519999 w 1650"/>
              <a:gd name="T31" fmla="*/ 49480 h 1818"/>
              <a:gd name="T32" fmla="*/ 1625346 w 1650"/>
              <a:gd name="T33" fmla="*/ 98959 h 1818"/>
              <a:gd name="T34" fmla="*/ 1730692 w 1650"/>
              <a:gd name="T35" fmla="*/ 148439 h 1818"/>
              <a:gd name="T36" fmla="*/ 1820989 w 1650"/>
              <a:gd name="T37" fmla="*/ 197919 h 1818"/>
              <a:gd name="T38" fmla="*/ 1926336 w 1650"/>
              <a:gd name="T39" fmla="*/ 259768 h 1818"/>
              <a:gd name="T40" fmla="*/ 2016633 w 1650"/>
              <a:gd name="T41" fmla="*/ 309248 h 1818"/>
              <a:gd name="T42" fmla="*/ 2121979 w 1650"/>
              <a:gd name="T43" fmla="*/ 346358 h 1818"/>
              <a:gd name="T44" fmla="*/ 2212276 w 1650"/>
              <a:gd name="T45" fmla="*/ 371098 h 1818"/>
              <a:gd name="T46" fmla="*/ 2317623 w 1650"/>
              <a:gd name="T47" fmla="*/ 383468 h 1818"/>
              <a:gd name="T48" fmla="*/ 2407920 w 1650"/>
              <a:gd name="T49" fmla="*/ 371098 h 1818"/>
              <a:gd name="T50" fmla="*/ 2513266 w 1650"/>
              <a:gd name="T51" fmla="*/ 333988 h 1818"/>
              <a:gd name="T52" fmla="*/ 2603563 w 1650"/>
              <a:gd name="T53" fmla="*/ 272138 h 1818"/>
              <a:gd name="T54" fmla="*/ 2708910 w 1650"/>
              <a:gd name="T55" fmla="*/ 197919 h 1818"/>
              <a:gd name="T56" fmla="*/ 2799207 w 1650"/>
              <a:gd name="T57" fmla="*/ 111329 h 1818"/>
              <a:gd name="T58" fmla="*/ 2904553 w 1650"/>
              <a:gd name="T59" fmla="*/ 37110 h 1818"/>
              <a:gd name="T60" fmla="*/ 2994850 w 1650"/>
              <a:gd name="T61" fmla="*/ 0 h 1818"/>
              <a:gd name="T62" fmla="*/ 3100197 w 1650"/>
              <a:gd name="T63" fmla="*/ 24740 h 1818"/>
              <a:gd name="T64" fmla="*/ 3190494 w 1650"/>
              <a:gd name="T65" fmla="*/ 185549 h 1818"/>
              <a:gd name="T66" fmla="*/ 3295840 w 1650"/>
              <a:gd name="T67" fmla="*/ 494797 h 1818"/>
              <a:gd name="T68" fmla="*/ 3386137 w 1650"/>
              <a:gd name="T69" fmla="*/ 952484 h 1818"/>
              <a:gd name="T70" fmla="*/ 3491484 w 1650"/>
              <a:gd name="T71" fmla="*/ 1484391 h 1818"/>
              <a:gd name="T72" fmla="*/ 3581781 w 1650"/>
              <a:gd name="T73" fmla="*/ 2016298 h 1818"/>
              <a:gd name="T74" fmla="*/ 3687127 w 1650"/>
              <a:gd name="T75" fmla="*/ 2511095 h 1818"/>
              <a:gd name="T76" fmla="*/ 3777424 w 1650"/>
              <a:gd name="T77" fmla="*/ 2919303 h 1818"/>
              <a:gd name="T78" fmla="*/ 3882771 w 1650"/>
              <a:gd name="T79" fmla="*/ 3228551 h 1818"/>
              <a:gd name="T80" fmla="*/ 3973068 w 1650"/>
              <a:gd name="T81" fmla="*/ 3475950 h 1818"/>
              <a:gd name="T82" fmla="*/ 4078414 w 1650"/>
              <a:gd name="T83" fmla="*/ 3661499 h 181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50" h="1818">
                <a:moveTo>
                  <a:pt x="0" y="186"/>
                </a:moveTo>
                <a:lnTo>
                  <a:pt x="12" y="186"/>
                </a:lnTo>
                <a:lnTo>
                  <a:pt x="24" y="180"/>
                </a:lnTo>
                <a:lnTo>
                  <a:pt x="36" y="180"/>
                </a:lnTo>
                <a:lnTo>
                  <a:pt x="48" y="180"/>
                </a:lnTo>
                <a:lnTo>
                  <a:pt x="60" y="174"/>
                </a:lnTo>
                <a:lnTo>
                  <a:pt x="78" y="174"/>
                </a:lnTo>
                <a:lnTo>
                  <a:pt x="90" y="168"/>
                </a:lnTo>
                <a:lnTo>
                  <a:pt x="102" y="168"/>
                </a:lnTo>
                <a:lnTo>
                  <a:pt x="114" y="162"/>
                </a:lnTo>
                <a:lnTo>
                  <a:pt x="126" y="156"/>
                </a:lnTo>
                <a:lnTo>
                  <a:pt x="138" y="150"/>
                </a:lnTo>
                <a:lnTo>
                  <a:pt x="156" y="144"/>
                </a:lnTo>
                <a:lnTo>
                  <a:pt x="168" y="138"/>
                </a:lnTo>
                <a:lnTo>
                  <a:pt x="180" y="132"/>
                </a:lnTo>
                <a:lnTo>
                  <a:pt x="192" y="126"/>
                </a:lnTo>
                <a:lnTo>
                  <a:pt x="204" y="120"/>
                </a:lnTo>
                <a:lnTo>
                  <a:pt x="216" y="114"/>
                </a:lnTo>
                <a:lnTo>
                  <a:pt x="234" y="108"/>
                </a:lnTo>
                <a:lnTo>
                  <a:pt x="246" y="96"/>
                </a:lnTo>
                <a:lnTo>
                  <a:pt x="258" y="90"/>
                </a:lnTo>
                <a:lnTo>
                  <a:pt x="270" y="84"/>
                </a:lnTo>
                <a:lnTo>
                  <a:pt x="282" y="78"/>
                </a:lnTo>
                <a:lnTo>
                  <a:pt x="294" y="66"/>
                </a:lnTo>
                <a:lnTo>
                  <a:pt x="312" y="60"/>
                </a:lnTo>
                <a:lnTo>
                  <a:pt x="324" y="54"/>
                </a:lnTo>
                <a:lnTo>
                  <a:pt x="336" y="48"/>
                </a:lnTo>
                <a:lnTo>
                  <a:pt x="348" y="42"/>
                </a:lnTo>
                <a:lnTo>
                  <a:pt x="360" y="30"/>
                </a:lnTo>
                <a:lnTo>
                  <a:pt x="372" y="24"/>
                </a:lnTo>
                <a:lnTo>
                  <a:pt x="390" y="24"/>
                </a:lnTo>
                <a:lnTo>
                  <a:pt x="402" y="18"/>
                </a:lnTo>
                <a:lnTo>
                  <a:pt x="414" y="12"/>
                </a:lnTo>
                <a:lnTo>
                  <a:pt x="426" y="6"/>
                </a:lnTo>
                <a:lnTo>
                  <a:pt x="438" y="6"/>
                </a:lnTo>
                <a:lnTo>
                  <a:pt x="450" y="0"/>
                </a:lnTo>
                <a:lnTo>
                  <a:pt x="468" y="0"/>
                </a:lnTo>
                <a:lnTo>
                  <a:pt x="480" y="0"/>
                </a:lnTo>
                <a:lnTo>
                  <a:pt x="492" y="0"/>
                </a:lnTo>
                <a:lnTo>
                  <a:pt x="504" y="0"/>
                </a:lnTo>
                <a:lnTo>
                  <a:pt x="516" y="0"/>
                </a:lnTo>
                <a:lnTo>
                  <a:pt x="528" y="0"/>
                </a:lnTo>
                <a:lnTo>
                  <a:pt x="546" y="0"/>
                </a:lnTo>
                <a:lnTo>
                  <a:pt x="558" y="6"/>
                </a:lnTo>
                <a:lnTo>
                  <a:pt x="570" y="12"/>
                </a:lnTo>
                <a:lnTo>
                  <a:pt x="582" y="12"/>
                </a:lnTo>
                <a:lnTo>
                  <a:pt x="594" y="18"/>
                </a:lnTo>
                <a:lnTo>
                  <a:pt x="606" y="24"/>
                </a:lnTo>
                <a:lnTo>
                  <a:pt x="624" y="30"/>
                </a:lnTo>
                <a:lnTo>
                  <a:pt x="636" y="42"/>
                </a:lnTo>
                <a:lnTo>
                  <a:pt x="648" y="48"/>
                </a:lnTo>
                <a:lnTo>
                  <a:pt x="660" y="54"/>
                </a:lnTo>
                <a:lnTo>
                  <a:pt x="672" y="66"/>
                </a:lnTo>
                <a:lnTo>
                  <a:pt x="690" y="72"/>
                </a:lnTo>
                <a:lnTo>
                  <a:pt x="702" y="78"/>
                </a:lnTo>
                <a:lnTo>
                  <a:pt x="714" y="90"/>
                </a:lnTo>
                <a:lnTo>
                  <a:pt x="726" y="96"/>
                </a:lnTo>
                <a:lnTo>
                  <a:pt x="738" y="108"/>
                </a:lnTo>
                <a:lnTo>
                  <a:pt x="750" y="114"/>
                </a:lnTo>
                <a:lnTo>
                  <a:pt x="768" y="126"/>
                </a:lnTo>
                <a:lnTo>
                  <a:pt x="780" y="132"/>
                </a:lnTo>
                <a:lnTo>
                  <a:pt x="792" y="144"/>
                </a:lnTo>
                <a:lnTo>
                  <a:pt x="804" y="150"/>
                </a:lnTo>
                <a:lnTo>
                  <a:pt x="816" y="156"/>
                </a:lnTo>
                <a:lnTo>
                  <a:pt x="828" y="162"/>
                </a:lnTo>
                <a:lnTo>
                  <a:pt x="846" y="168"/>
                </a:lnTo>
                <a:lnTo>
                  <a:pt x="858" y="174"/>
                </a:lnTo>
                <a:lnTo>
                  <a:pt x="870" y="174"/>
                </a:lnTo>
                <a:lnTo>
                  <a:pt x="882" y="180"/>
                </a:lnTo>
                <a:lnTo>
                  <a:pt x="894" y="180"/>
                </a:lnTo>
                <a:lnTo>
                  <a:pt x="906" y="186"/>
                </a:lnTo>
                <a:lnTo>
                  <a:pt x="924" y="186"/>
                </a:lnTo>
                <a:lnTo>
                  <a:pt x="936" y="180"/>
                </a:lnTo>
                <a:lnTo>
                  <a:pt x="948" y="180"/>
                </a:lnTo>
                <a:lnTo>
                  <a:pt x="960" y="180"/>
                </a:lnTo>
                <a:lnTo>
                  <a:pt x="972" y="174"/>
                </a:lnTo>
                <a:lnTo>
                  <a:pt x="984" y="168"/>
                </a:lnTo>
                <a:lnTo>
                  <a:pt x="1002" y="162"/>
                </a:lnTo>
                <a:lnTo>
                  <a:pt x="1014" y="150"/>
                </a:lnTo>
                <a:lnTo>
                  <a:pt x="1026" y="144"/>
                </a:lnTo>
                <a:lnTo>
                  <a:pt x="1038" y="132"/>
                </a:lnTo>
                <a:lnTo>
                  <a:pt x="1050" y="120"/>
                </a:lnTo>
                <a:lnTo>
                  <a:pt x="1062" y="108"/>
                </a:lnTo>
                <a:lnTo>
                  <a:pt x="1080" y="96"/>
                </a:lnTo>
                <a:lnTo>
                  <a:pt x="1092" y="84"/>
                </a:lnTo>
                <a:lnTo>
                  <a:pt x="1104" y="72"/>
                </a:lnTo>
                <a:lnTo>
                  <a:pt x="1116" y="54"/>
                </a:lnTo>
                <a:lnTo>
                  <a:pt x="1128" y="42"/>
                </a:lnTo>
                <a:lnTo>
                  <a:pt x="1140" y="30"/>
                </a:lnTo>
                <a:lnTo>
                  <a:pt x="1158" y="18"/>
                </a:lnTo>
                <a:lnTo>
                  <a:pt x="1170" y="6"/>
                </a:lnTo>
                <a:lnTo>
                  <a:pt x="1182" y="0"/>
                </a:lnTo>
                <a:lnTo>
                  <a:pt x="1194" y="0"/>
                </a:lnTo>
                <a:lnTo>
                  <a:pt x="1206" y="0"/>
                </a:lnTo>
                <a:lnTo>
                  <a:pt x="1218" y="6"/>
                </a:lnTo>
                <a:lnTo>
                  <a:pt x="1236" y="12"/>
                </a:lnTo>
                <a:lnTo>
                  <a:pt x="1248" y="30"/>
                </a:lnTo>
                <a:lnTo>
                  <a:pt x="1260" y="60"/>
                </a:lnTo>
                <a:lnTo>
                  <a:pt x="1272" y="90"/>
                </a:lnTo>
                <a:lnTo>
                  <a:pt x="1284" y="132"/>
                </a:lnTo>
                <a:lnTo>
                  <a:pt x="1302" y="186"/>
                </a:lnTo>
                <a:lnTo>
                  <a:pt x="1314" y="240"/>
                </a:lnTo>
                <a:lnTo>
                  <a:pt x="1326" y="306"/>
                </a:lnTo>
                <a:lnTo>
                  <a:pt x="1338" y="378"/>
                </a:lnTo>
                <a:lnTo>
                  <a:pt x="1350" y="462"/>
                </a:lnTo>
                <a:lnTo>
                  <a:pt x="1362" y="540"/>
                </a:lnTo>
                <a:lnTo>
                  <a:pt x="1380" y="630"/>
                </a:lnTo>
                <a:lnTo>
                  <a:pt x="1392" y="720"/>
                </a:lnTo>
                <a:lnTo>
                  <a:pt x="1404" y="804"/>
                </a:lnTo>
                <a:lnTo>
                  <a:pt x="1416" y="894"/>
                </a:lnTo>
                <a:lnTo>
                  <a:pt x="1428" y="978"/>
                </a:lnTo>
                <a:lnTo>
                  <a:pt x="1440" y="1062"/>
                </a:lnTo>
                <a:lnTo>
                  <a:pt x="1458" y="1140"/>
                </a:lnTo>
                <a:lnTo>
                  <a:pt x="1470" y="1218"/>
                </a:lnTo>
                <a:lnTo>
                  <a:pt x="1482" y="1290"/>
                </a:lnTo>
                <a:lnTo>
                  <a:pt x="1494" y="1350"/>
                </a:lnTo>
                <a:lnTo>
                  <a:pt x="1506" y="1416"/>
                </a:lnTo>
                <a:lnTo>
                  <a:pt x="1518" y="1470"/>
                </a:lnTo>
                <a:lnTo>
                  <a:pt x="1536" y="1518"/>
                </a:lnTo>
                <a:lnTo>
                  <a:pt x="1548" y="1566"/>
                </a:lnTo>
                <a:lnTo>
                  <a:pt x="1560" y="1608"/>
                </a:lnTo>
                <a:lnTo>
                  <a:pt x="1572" y="1650"/>
                </a:lnTo>
                <a:lnTo>
                  <a:pt x="1584" y="1686"/>
                </a:lnTo>
                <a:lnTo>
                  <a:pt x="1596" y="1716"/>
                </a:lnTo>
                <a:lnTo>
                  <a:pt x="1614" y="1746"/>
                </a:lnTo>
                <a:lnTo>
                  <a:pt x="1626" y="1776"/>
                </a:lnTo>
                <a:lnTo>
                  <a:pt x="1638" y="1800"/>
                </a:lnTo>
                <a:lnTo>
                  <a:pt x="1650" y="1818"/>
                </a:lnTo>
              </a:path>
            </a:pathLst>
          </a:custGeom>
          <a:noFill/>
          <a:ln w="28575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99" name="Freeform 91"/>
          <p:cNvSpPr>
            <a:spLocks/>
          </p:cNvSpPr>
          <p:nvPr/>
        </p:nvSpPr>
        <p:spPr bwMode="auto">
          <a:xfrm>
            <a:off x="6318250" y="5805488"/>
            <a:ext cx="2392363" cy="469900"/>
          </a:xfrm>
          <a:custGeom>
            <a:avLst/>
            <a:gdLst>
              <a:gd name="T0" fmla="*/ 30093 w 954"/>
              <a:gd name="T1" fmla="*/ 49463 h 228"/>
              <a:gd name="T2" fmla="*/ 105324 w 954"/>
              <a:gd name="T3" fmla="*/ 111292 h 228"/>
              <a:gd name="T4" fmla="*/ 165509 w 954"/>
              <a:gd name="T5" fmla="*/ 173121 h 228"/>
              <a:gd name="T6" fmla="*/ 225695 w 954"/>
              <a:gd name="T7" fmla="*/ 222584 h 228"/>
              <a:gd name="T8" fmla="*/ 300926 w 954"/>
              <a:gd name="T9" fmla="*/ 259682 h 228"/>
              <a:gd name="T10" fmla="*/ 361111 w 954"/>
              <a:gd name="T11" fmla="*/ 296779 h 228"/>
              <a:gd name="T12" fmla="*/ 421297 w 954"/>
              <a:gd name="T13" fmla="*/ 321511 h 228"/>
              <a:gd name="T14" fmla="*/ 496528 w 954"/>
              <a:gd name="T15" fmla="*/ 346242 h 228"/>
              <a:gd name="T16" fmla="*/ 556713 w 954"/>
              <a:gd name="T17" fmla="*/ 358608 h 228"/>
              <a:gd name="T18" fmla="*/ 616899 w 954"/>
              <a:gd name="T19" fmla="*/ 370974 h 228"/>
              <a:gd name="T20" fmla="*/ 692130 w 954"/>
              <a:gd name="T21" fmla="*/ 383339 h 228"/>
              <a:gd name="T22" fmla="*/ 752315 w 954"/>
              <a:gd name="T23" fmla="*/ 395705 h 228"/>
              <a:gd name="T24" fmla="*/ 812501 w 954"/>
              <a:gd name="T25" fmla="*/ 408071 h 228"/>
              <a:gd name="T26" fmla="*/ 887732 w 954"/>
              <a:gd name="T27" fmla="*/ 420437 h 228"/>
              <a:gd name="T28" fmla="*/ 947917 w 954"/>
              <a:gd name="T29" fmla="*/ 420437 h 228"/>
              <a:gd name="T30" fmla="*/ 1008103 w 954"/>
              <a:gd name="T31" fmla="*/ 432803 h 228"/>
              <a:gd name="T32" fmla="*/ 1083334 w 954"/>
              <a:gd name="T33" fmla="*/ 432803 h 228"/>
              <a:gd name="T34" fmla="*/ 1143519 w 954"/>
              <a:gd name="T35" fmla="*/ 445168 h 228"/>
              <a:gd name="T36" fmla="*/ 1203705 w 954"/>
              <a:gd name="T37" fmla="*/ 445168 h 228"/>
              <a:gd name="T38" fmla="*/ 1278936 w 954"/>
              <a:gd name="T39" fmla="*/ 445168 h 228"/>
              <a:gd name="T40" fmla="*/ 1339121 w 954"/>
              <a:gd name="T41" fmla="*/ 457534 h 228"/>
              <a:gd name="T42" fmla="*/ 1399307 w 954"/>
              <a:gd name="T43" fmla="*/ 457534 h 228"/>
              <a:gd name="T44" fmla="*/ 1474538 w 954"/>
              <a:gd name="T45" fmla="*/ 457534 h 228"/>
              <a:gd name="T46" fmla="*/ 1534723 w 954"/>
              <a:gd name="T47" fmla="*/ 457534 h 228"/>
              <a:gd name="T48" fmla="*/ 1594909 w 954"/>
              <a:gd name="T49" fmla="*/ 457534 h 228"/>
              <a:gd name="T50" fmla="*/ 1670140 w 954"/>
              <a:gd name="T51" fmla="*/ 457534 h 228"/>
              <a:gd name="T52" fmla="*/ 1730325 w 954"/>
              <a:gd name="T53" fmla="*/ 469900 h 228"/>
              <a:gd name="T54" fmla="*/ 1790511 w 954"/>
              <a:gd name="T55" fmla="*/ 469900 h 228"/>
              <a:gd name="T56" fmla="*/ 1865742 w 954"/>
              <a:gd name="T57" fmla="*/ 469900 h 228"/>
              <a:gd name="T58" fmla="*/ 1925927 w 954"/>
              <a:gd name="T59" fmla="*/ 469900 h 228"/>
              <a:gd name="T60" fmla="*/ 1986113 w 954"/>
              <a:gd name="T61" fmla="*/ 469900 h 228"/>
              <a:gd name="T62" fmla="*/ 2061344 w 954"/>
              <a:gd name="T63" fmla="*/ 469900 h 228"/>
              <a:gd name="T64" fmla="*/ 2121529 w 954"/>
              <a:gd name="T65" fmla="*/ 469900 h 228"/>
              <a:gd name="T66" fmla="*/ 2181715 w 954"/>
              <a:gd name="T67" fmla="*/ 469900 h 228"/>
              <a:gd name="T68" fmla="*/ 2256946 w 954"/>
              <a:gd name="T69" fmla="*/ 469900 h 228"/>
              <a:gd name="T70" fmla="*/ 2317131 w 954"/>
              <a:gd name="T71" fmla="*/ 469900 h 228"/>
              <a:gd name="T72" fmla="*/ 2392363 w 954"/>
              <a:gd name="T73" fmla="*/ 469900 h 2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54" h="228">
                <a:moveTo>
                  <a:pt x="0" y="0"/>
                </a:moveTo>
                <a:lnTo>
                  <a:pt x="12" y="24"/>
                </a:lnTo>
                <a:lnTo>
                  <a:pt x="24" y="36"/>
                </a:lnTo>
                <a:lnTo>
                  <a:pt x="42" y="54"/>
                </a:lnTo>
                <a:lnTo>
                  <a:pt x="54" y="72"/>
                </a:lnTo>
                <a:lnTo>
                  <a:pt x="66" y="84"/>
                </a:lnTo>
                <a:lnTo>
                  <a:pt x="78" y="96"/>
                </a:lnTo>
                <a:lnTo>
                  <a:pt x="90" y="108"/>
                </a:lnTo>
                <a:lnTo>
                  <a:pt x="102" y="114"/>
                </a:lnTo>
                <a:lnTo>
                  <a:pt x="120" y="126"/>
                </a:lnTo>
                <a:lnTo>
                  <a:pt x="132" y="132"/>
                </a:lnTo>
                <a:lnTo>
                  <a:pt x="144" y="144"/>
                </a:lnTo>
                <a:lnTo>
                  <a:pt x="156" y="150"/>
                </a:lnTo>
                <a:lnTo>
                  <a:pt x="168" y="156"/>
                </a:lnTo>
                <a:lnTo>
                  <a:pt x="180" y="162"/>
                </a:lnTo>
                <a:lnTo>
                  <a:pt x="198" y="168"/>
                </a:lnTo>
                <a:lnTo>
                  <a:pt x="210" y="168"/>
                </a:lnTo>
                <a:lnTo>
                  <a:pt x="222" y="174"/>
                </a:lnTo>
                <a:lnTo>
                  <a:pt x="234" y="180"/>
                </a:lnTo>
                <a:lnTo>
                  <a:pt x="246" y="180"/>
                </a:lnTo>
                <a:lnTo>
                  <a:pt x="258" y="186"/>
                </a:lnTo>
                <a:lnTo>
                  <a:pt x="276" y="186"/>
                </a:lnTo>
                <a:lnTo>
                  <a:pt x="288" y="192"/>
                </a:lnTo>
                <a:lnTo>
                  <a:pt x="300" y="192"/>
                </a:lnTo>
                <a:lnTo>
                  <a:pt x="312" y="198"/>
                </a:lnTo>
                <a:lnTo>
                  <a:pt x="324" y="198"/>
                </a:lnTo>
                <a:lnTo>
                  <a:pt x="342" y="204"/>
                </a:lnTo>
                <a:lnTo>
                  <a:pt x="354" y="204"/>
                </a:lnTo>
                <a:lnTo>
                  <a:pt x="366" y="204"/>
                </a:lnTo>
                <a:lnTo>
                  <a:pt x="378" y="204"/>
                </a:lnTo>
                <a:lnTo>
                  <a:pt x="390" y="210"/>
                </a:lnTo>
                <a:lnTo>
                  <a:pt x="402" y="210"/>
                </a:lnTo>
                <a:lnTo>
                  <a:pt x="420" y="210"/>
                </a:lnTo>
                <a:lnTo>
                  <a:pt x="432" y="210"/>
                </a:lnTo>
                <a:lnTo>
                  <a:pt x="444" y="216"/>
                </a:lnTo>
                <a:lnTo>
                  <a:pt x="456" y="216"/>
                </a:lnTo>
                <a:lnTo>
                  <a:pt x="468" y="216"/>
                </a:lnTo>
                <a:lnTo>
                  <a:pt x="480" y="216"/>
                </a:lnTo>
                <a:lnTo>
                  <a:pt x="498" y="216"/>
                </a:lnTo>
                <a:lnTo>
                  <a:pt x="510" y="216"/>
                </a:lnTo>
                <a:lnTo>
                  <a:pt x="522" y="216"/>
                </a:lnTo>
                <a:lnTo>
                  <a:pt x="534" y="222"/>
                </a:lnTo>
                <a:lnTo>
                  <a:pt x="546" y="222"/>
                </a:lnTo>
                <a:lnTo>
                  <a:pt x="558" y="222"/>
                </a:lnTo>
                <a:lnTo>
                  <a:pt x="576" y="222"/>
                </a:lnTo>
                <a:lnTo>
                  <a:pt x="588" y="222"/>
                </a:lnTo>
                <a:lnTo>
                  <a:pt x="600" y="222"/>
                </a:lnTo>
                <a:lnTo>
                  <a:pt x="612" y="222"/>
                </a:lnTo>
                <a:lnTo>
                  <a:pt x="624" y="222"/>
                </a:lnTo>
                <a:lnTo>
                  <a:pt x="636" y="222"/>
                </a:lnTo>
                <a:lnTo>
                  <a:pt x="654" y="222"/>
                </a:lnTo>
                <a:lnTo>
                  <a:pt x="666" y="222"/>
                </a:lnTo>
                <a:lnTo>
                  <a:pt x="678" y="222"/>
                </a:lnTo>
                <a:lnTo>
                  <a:pt x="690" y="228"/>
                </a:lnTo>
                <a:lnTo>
                  <a:pt x="702" y="228"/>
                </a:lnTo>
                <a:lnTo>
                  <a:pt x="714" y="228"/>
                </a:lnTo>
                <a:lnTo>
                  <a:pt x="732" y="228"/>
                </a:lnTo>
                <a:lnTo>
                  <a:pt x="744" y="228"/>
                </a:lnTo>
                <a:lnTo>
                  <a:pt x="756" y="228"/>
                </a:lnTo>
                <a:lnTo>
                  <a:pt x="768" y="228"/>
                </a:lnTo>
                <a:lnTo>
                  <a:pt x="780" y="228"/>
                </a:lnTo>
                <a:lnTo>
                  <a:pt x="792" y="228"/>
                </a:lnTo>
                <a:lnTo>
                  <a:pt x="810" y="228"/>
                </a:lnTo>
                <a:lnTo>
                  <a:pt x="822" y="228"/>
                </a:lnTo>
                <a:lnTo>
                  <a:pt x="834" y="228"/>
                </a:lnTo>
                <a:lnTo>
                  <a:pt x="846" y="228"/>
                </a:lnTo>
                <a:lnTo>
                  <a:pt x="858" y="228"/>
                </a:lnTo>
                <a:lnTo>
                  <a:pt x="870" y="228"/>
                </a:lnTo>
                <a:lnTo>
                  <a:pt x="888" y="228"/>
                </a:lnTo>
                <a:lnTo>
                  <a:pt x="900" y="228"/>
                </a:lnTo>
                <a:lnTo>
                  <a:pt x="912" y="228"/>
                </a:lnTo>
                <a:lnTo>
                  <a:pt x="924" y="228"/>
                </a:lnTo>
                <a:lnTo>
                  <a:pt x="936" y="228"/>
                </a:lnTo>
                <a:lnTo>
                  <a:pt x="954" y="228"/>
                </a:lnTo>
              </a:path>
            </a:pathLst>
          </a:custGeom>
          <a:noFill/>
          <a:ln w="28575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900" name="Rectangle 92"/>
          <p:cNvSpPr>
            <a:spLocks noChangeArrowheads="1"/>
          </p:cNvSpPr>
          <p:nvPr/>
        </p:nvSpPr>
        <p:spPr bwMode="auto">
          <a:xfrm>
            <a:off x="6570663" y="3454400"/>
            <a:ext cx="8572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rgbClr val="000000"/>
                </a:solidFill>
              </a:rPr>
              <a:t>n=2</a:t>
            </a:r>
            <a:endParaRPr lang="fr-FR" altLang="fr-FR" sz="2000"/>
          </a:p>
        </p:txBody>
      </p:sp>
      <p:sp>
        <p:nvSpPr>
          <p:cNvPr id="119901" name="Rectangle 93"/>
          <p:cNvSpPr>
            <a:spLocks noChangeArrowheads="1"/>
          </p:cNvSpPr>
          <p:nvPr/>
        </p:nvSpPr>
        <p:spPr bwMode="auto">
          <a:xfrm>
            <a:off x="6243638" y="5335588"/>
            <a:ext cx="8588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rgbClr val="000000"/>
                </a:solidFill>
              </a:rPr>
              <a:t>n=4</a:t>
            </a:r>
            <a:endParaRPr lang="fr-FR" altLang="fr-FR" sz="2000"/>
          </a:p>
        </p:txBody>
      </p:sp>
      <p:sp>
        <p:nvSpPr>
          <p:cNvPr id="119902" name="Rectangle 94"/>
          <p:cNvSpPr>
            <a:spLocks noChangeArrowheads="1"/>
          </p:cNvSpPr>
          <p:nvPr/>
        </p:nvSpPr>
        <p:spPr bwMode="auto">
          <a:xfrm>
            <a:off x="6407150" y="4543425"/>
            <a:ext cx="8588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000">
                <a:solidFill>
                  <a:srgbClr val="000000"/>
                </a:solidFill>
              </a:rPr>
              <a:t>n=3</a:t>
            </a:r>
            <a:endParaRPr lang="fr-FR" altLang="fr-FR" sz="2000"/>
          </a:p>
        </p:txBody>
      </p:sp>
      <p:sp>
        <p:nvSpPr>
          <p:cNvPr id="119903" name="Rectangle 95"/>
          <p:cNvSpPr>
            <a:spLocks noChangeArrowheads="1"/>
          </p:cNvSpPr>
          <p:nvPr/>
        </p:nvSpPr>
        <p:spPr bwMode="auto">
          <a:xfrm>
            <a:off x="411163" y="3630613"/>
            <a:ext cx="1060450" cy="417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fr-FR" altLang="fr-FR" sz="2000">
                <a:solidFill>
                  <a:srgbClr val="000000"/>
                </a:solidFill>
              </a:rPr>
              <a:t>|H(</a:t>
            </a:r>
            <a:r>
              <a:rPr lang="fr-FR" altLang="fr-FR" sz="20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fr-FR" altLang="fr-FR" sz="2000" baseline="-25000">
                <a:solidFill>
                  <a:srgbClr val="000000"/>
                </a:solidFill>
              </a:rPr>
              <a:t>n</a:t>
            </a:r>
            <a:r>
              <a:rPr lang="fr-FR" altLang="fr-FR" sz="2000">
                <a:solidFill>
                  <a:srgbClr val="000000"/>
                </a:solidFill>
              </a:rPr>
              <a:t>)|</a:t>
            </a:r>
            <a:r>
              <a:rPr lang="fr-FR" altLang="fr-FR" sz="2000" baseline="30000">
                <a:solidFill>
                  <a:srgbClr val="000000"/>
                </a:solidFill>
              </a:rPr>
              <a:t>2</a:t>
            </a:r>
            <a:endParaRPr lang="fr-FR" altLang="fr-FR" sz="2000"/>
          </a:p>
        </p:txBody>
      </p:sp>
      <p:sp>
        <p:nvSpPr>
          <p:cNvPr id="119904" name="Line 96"/>
          <p:cNvSpPr>
            <a:spLocks noChangeShapeType="1"/>
          </p:cNvSpPr>
          <p:nvPr/>
        </p:nvSpPr>
        <p:spPr bwMode="auto">
          <a:xfrm>
            <a:off x="2176463" y="2441575"/>
            <a:ext cx="32623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905" name="Oval 97"/>
          <p:cNvSpPr>
            <a:spLocks noChangeArrowheads="1"/>
          </p:cNvSpPr>
          <p:nvPr/>
        </p:nvSpPr>
        <p:spPr bwMode="auto">
          <a:xfrm>
            <a:off x="5413375" y="2401888"/>
            <a:ext cx="69850" cy="698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19906" name="Line 98"/>
          <p:cNvSpPr>
            <a:spLocks noChangeShapeType="1"/>
          </p:cNvSpPr>
          <p:nvPr/>
        </p:nvSpPr>
        <p:spPr bwMode="auto">
          <a:xfrm>
            <a:off x="5438775" y="2441575"/>
            <a:ext cx="0" cy="38338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907" name="Rectangle 99"/>
          <p:cNvSpPr>
            <a:spLocks noChangeArrowheads="1"/>
          </p:cNvSpPr>
          <p:nvPr/>
        </p:nvSpPr>
        <p:spPr bwMode="auto">
          <a:xfrm>
            <a:off x="8866188" y="5880100"/>
            <a:ext cx="434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fr-FR" altLang="fr-FR" sz="240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fr-FR" altLang="fr-FR" sz="2400" baseline="-25000">
                <a:solidFill>
                  <a:srgbClr val="000000"/>
                </a:solidFill>
              </a:rPr>
              <a:t>n</a:t>
            </a:r>
            <a:endParaRPr lang="fr-FR" altLang="fr-FR" sz="4000"/>
          </a:p>
        </p:txBody>
      </p:sp>
      <p:sp>
        <p:nvSpPr>
          <p:cNvPr id="119908" name="Rectangle 100"/>
          <p:cNvSpPr>
            <a:spLocks noChangeArrowheads="1"/>
          </p:cNvSpPr>
          <p:nvPr/>
        </p:nvSpPr>
        <p:spPr bwMode="auto">
          <a:xfrm>
            <a:off x="7208838" y="2309813"/>
            <a:ext cx="7651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200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fr-FR" altLang="fr-FR" sz="2000">
                <a:solidFill>
                  <a:srgbClr val="000000"/>
                </a:solidFill>
              </a:rPr>
              <a:t>=0.1</a:t>
            </a:r>
          </a:p>
        </p:txBody>
      </p:sp>
      <p:sp>
        <p:nvSpPr>
          <p:cNvPr id="119909" name="Text Box 101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2°) Filtres de Chebychev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9910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3B0ED0F-C7FA-4A75-8BCB-0EFBFF0C9C7B}" type="slidenum">
              <a:rPr lang="fr-FR" altLang="fr-FR">
                <a:solidFill>
                  <a:schemeClr val="bg2"/>
                </a:solidFill>
              </a:rPr>
              <a:pPr algn="r" eaLnBrk="1" hangingPunct="1"/>
              <a:t>98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19911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98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140493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166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6122988" y="4546600"/>
          <a:ext cx="325278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Equation" r:id="rId3" imgW="2095500" imgH="469900" progId="">
                  <p:embed/>
                </p:oleObj>
              </mc:Choice>
              <mc:Fallback>
                <p:oleObj name="Equation" r:id="rId3" imgW="2095500" imgH="4699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4546600"/>
                        <a:ext cx="3252787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0" y="15144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/>
          </a:p>
        </p:txBody>
      </p:sp>
      <p:grpSp>
        <p:nvGrpSpPr>
          <p:cNvPr id="120839" name="Group 7"/>
          <p:cNvGrpSpPr>
            <a:grpSpLocks/>
          </p:cNvGrpSpPr>
          <p:nvPr/>
        </p:nvGrpSpPr>
        <p:grpSpPr bwMode="auto">
          <a:xfrm>
            <a:off x="911225" y="798513"/>
            <a:ext cx="7948613" cy="3592512"/>
            <a:chOff x="646" y="377"/>
            <a:chExt cx="4622" cy="2263"/>
          </a:xfrm>
        </p:grpSpPr>
        <p:sp>
          <p:nvSpPr>
            <p:cNvPr id="120968" name="Rectangle 8"/>
            <p:cNvSpPr>
              <a:spLocks noChangeArrowheads="1"/>
            </p:cNvSpPr>
            <p:nvPr/>
          </p:nvSpPr>
          <p:spPr bwMode="auto">
            <a:xfrm>
              <a:off x="863" y="447"/>
              <a:ext cx="4314" cy="202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20969" name="Rectangle 9"/>
            <p:cNvSpPr>
              <a:spLocks noChangeArrowheads="1"/>
            </p:cNvSpPr>
            <p:nvPr/>
          </p:nvSpPr>
          <p:spPr bwMode="auto">
            <a:xfrm>
              <a:off x="863" y="447"/>
              <a:ext cx="4314" cy="20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/>
            </a:p>
          </p:txBody>
        </p:sp>
        <p:sp>
          <p:nvSpPr>
            <p:cNvPr id="120970" name="Freeform 10"/>
            <p:cNvSpPr>
              <a:spLocks/>
            </p:cNvSpPr>
            <p:nvPr/>
          </p:nvSpPr>
          <p:spPr bwMode="auto">
            <a:xfrm>
              <a:off x="863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1" name="Freeform 11"/>
            <p:cNvSpPr>
              <a:spLocks/>
            </p:cNvSpPr>
            <p:nvPr/>
          </p:nvSpPr>
          <p:spPr bwMode="auto">
            <a:xfrm>
              <a:off x="3018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2" name="Freeform 12"/>
            <p:cNvSpPr>
              <a:spLocks/>
            </p:cNvSpPr>
            <p:nvPr/>
          </p:nvSpPr>
          <p:spPr bwMode="auto">
            <a:xfrm>
              <a:off x="5177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3" name="Freeform 13"/>
            <p:cNvSpPr>
              <a:spLocks/>
            </p:cNvSpPr>
            <p:nvPr/>
          </p:nvSpPr>
          <p:spPr bwMode="auto">
            <a:xfrm>
              <a:off x="863" y="2467"/>
              <a:ext cx="4314" cy="0"/>
            </a:xfrm>
            <a:custGeom>
              <a:avLst/>
              <a:gdLst>
                <a:gd name="T0" fmla="*/ 0 w 969"/>
                <a:gd name="T1" fmla="*/ 4314 w 969"/>
                <a:gd name="T2" fmla="*/ 4314 w 9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9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4" name="Freeform 14"/>
            <p:cNvSpPr>
              <a:spLocks/>
            </p:cNvSpPr>
            <p:nvPr/>
          </p:nvSpPr>
          <p:spPr bwMode="auto">
            <a:xfrm>
              <a:off x="863" y="2129"/>
              <a:ext cx="4314" cy="1"/>
            </a:xfrm>
            <a:custGeom>
              <a:avLst/>
              <a:gdLst>
                <a:gd name="T0" fmla="*/ 0 w 969"/>
                <a:gd name="T1" fmla="*/ 0 h 1"/>
                <a:gd name="T2" fmla="*/ 4314 w 969"/>
                <a:gd name="T3" fmla="*/ 0 h 1"/>
                <a:gd name="T4" fmla="*/ 4314 w 96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9" h="1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5" name="Freeform 15"/>
            <p:cNvSpPr>
              <a:spLocks/>
            </p:cNvSpPr>
            <p:nvPr/>
          </p:nvSpPr>
          <p:spPr bwMode="auto">
            <a:xfrm>
              <a:off x="863" y="1791"/>
              <a:ext cx="4314" cy="1"/>
            </a:xfrm>
            <a:custGeom>
              <a:avLst/>
              <a:gdLst>
                <a:gd name="T0" fmla="*/ 0 w 969"/>
                <a:gd name="T1" fmla="*/ 0 h 1"/>
                <a:gd name="T2" fmla="*/ 4314 w 969"/>
                <a:gd name="T3" fmla="*/ 0 h 1"/>
                <a:gd name="T4" fmla="*/ 4314 w 96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9" h="1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6" name="Freeform 16"/>
            <p:cNvSpPr>
              <a:spLocks/>
            </p:cNvSpPr>
            <p:nvPr/>
          </p:nvSpPr>
          <p:spPr bwMode="auto">
            <a:xfrm>
              <a:off x="863" y="1457"/>
              <a:ext cx="4314" cy="1"/>
            </a:xfrm>
            <a:custGeom>
              <a:avLst/>
              <a:gdLst>
                <a:gd name="T0" fmla="*/ 0 w 969"/>
                <a:gd name="T1" fmla="*/ 0 h 1"/>
                <a:gd name="T2" fmla="*/ 4314 w 969"/>
                <a:gd name="T3" fmla="*/ 0 h 1"/>
                <a:gd name="T4" fmla="*/ 4314 w 96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9" h="1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7" name="Freeform 17"/>
            <p:cNvSpPr>
              <a:spLocks/>
            </p:cNvSpPr>
            <p:nvPr/>
          </p:nvSpPr>
          <p:spPr bwMode="auto">
            <a:xfrm>
              <a:off x="863" y="1119"/>
              <a:ext cx="4314" cy="1"/>
            </a:xfrm>
            <a:custGeom>
              <a:avLst/>
              <a:gdLst>
                <a:gd name="T0" fmla="*/ 0 w 969"/>
                <a:gd name="T1" fmla="*/ 0 h 1"/>
                <a:gd name="T2" fmla="*/ 4314 w 969"/>
                <a:gd name="T3" fmla="*/ 0 h 1"/>
                <a:gd name="T4" fmla="*/ 4314 w 96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9" h="1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8" name="Freeform 18"/>
            <p:cNvSpPr>
              <a:spLocks/>
            </p:cNvSpPr>
            <p:nvPr/>
          </p:nvSpPr>
          <p:spPr bwMode="auto">
            <a:xfrm>
              <a:off x="863" y="782"/>
              <a:ext cx="4314" cy="0"/>
            </a:xfrm>
            <a:custGeom>
              <a:avLst/>
              <a:gdLst>
                <a:gd name="T0" fmla="*/ 0 w 969"/>
                <a:gd name="T1" fmla="*/ 4314 w 969"/>
                <a:gd name="T2" fmla="*/ 4314 w 96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969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79" name="Freeform 19"/>
            <p:cNvSpPr>
              <a:spLocks/>
            </p:cNvSpPr>
            <p:nvPr/>
          </p:nvSpPr>
          <p:spPr bwMode="auto">
            <a:xfrm>
              <a:off x="863" y="447"/>
              <a:ext cx="4314" cy="1"/>
            </a:xfrm>
            <a:custGeom>
              <a:avLst/>
              <a:gdLst>
                <a:gd name="T0" fmla="*/ 0 w 969"/>
                <a:gd name="T1" fmla="*/ 0 h 1"/>
                <a:gd name="T2" fmla="*/ 4314 w 969"/>
                <a:gd name="T3" fmla="*/ 0 h 1"/>
                <a:gd name="T4" fmla="*/ 4314 w 969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9" h="1">
                  <a:moveTo>
                    <a:pt x="0" y="0"/>
                  </a:moveTo>
                  <a:lnTo>
                    <a:pt x="96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0" name="Line 20"/>
            <p:cNvSpPr>
              <a:spLocks noChangeShapeType="1"/>
            </p:cNvSpPr>
            <p:nvPr/>
          </p:nvSpPr>
          <p:spPr bwMode="auto">
            <a:xfrm>
              <a:off x="863" y="447"/>
              <a:ext cx="43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1" name="Line 21"/>
            <p:cNvSpPr>
              <a:spLocks noChangeShapeType="1"/>
            </p:cNvSpPr>
            <p:nvPr/>
          </p:nvSpPr>
          <p:spPr bwMode="auto">
            <a:xfrm>
              <a:off x="863" y="2467"/>
              <a:ext cx="4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2" name="Line 22"/>
            <p:cNvSpPr>
              <a:spLocks noChangeShapeType="1"/>
            </p:cNvSpPr>
            <p:nvPr/>
          </p:nvSpPr>
          <p:spPr bwMode="auto">
            <a:xfrm flipV="1">
              <a:off x="5177" y="447"/>
              <a:ext cx="1" cy="2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3" name="Line 23"/>
            <p:cNvSpPr>
              <a:spLocks noChangeShapeType="1"/>
            </p:cNvSpPr>
            <p:nvPr/>
          </p:nvSpPr>
          <p:spPr bwMode="auto">
            <a:xfrm flipV="1">
              <a:off x="863" y="447"/>
              <a:ext cx="1" cy="2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4" name="Line 24"/>
            <p:cNvSpPr>
              <a:spLocks noChangeShapeType="1"/>
            </p:cNvSpPr>
            <p:nvPr/>
          </p:nvSpPr>
          <p:spPr bwMode="auto">
            <a:xfrm>
              <a:off x="863" y="2467"/>
              <a:ext cx="4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5" name="Line 25"/>
            <p:cNvSpPr>
              <a:spLocks noChangeShapeType="1"/>
            </p:cNvSpPr>
            <p:nvPr/>
          </p:nvSpPr>
          <p:spPr bwMode="auto">
            <a:xfrm flipV="1">
              <a:off x="863" y="447"/>
              <a:ext cx="1" cy="20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6" name="Line 26"/>
            <p:cNvSpPr>
              <a:spLocks noChangeShapeType="1"/>
            </p:cNvSpPr>
            <p:nvPr/>
          </p:nvSpPr>
          <p:spPr bwMode="auto">
            <a:xfrm flipV="1">
              <a:off x="863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7" name="Line 27"/>
            <p:cNvSpPr>
              <a:spLocks noChangeShapeType="1"/>
            </p:cNvSpPr>
            <p:nvPr/>
          </p:nvSpPr>
          <p:spPr bwMode="auto">
            <a:xfrm>
              <a:off x="863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8" name="Freeform 28"/>
            <p:cNvSpPr>
              <a:spLocks/>
            </p:cNvSpPr>
            <p:nvPr/>
          </p:nvSpPr>
          <p:spPr bwMode="auto">
            <a:xfrm>
              <a:off x="863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89" name="Line 29"/>
            <p:cNvSpPr>
              <a:spLocks noChangeShapeType="1"/>
            </p:cNvSpPr>
            <p:nvPr/>
          </p:nvSpPr>
          <p:spPr bwMode="auto">
            <a:xfrm flipV="1">
              <a:off x="863" y="244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0" name="Line 30"/>
            <p:cNvSpPr>
              <a:spLocks noChangeShapeType="1"/>
            </p:cNvSpPr>
            <p:nvPr/>
          </p:nvSpPr>
          <p:spPr bwMode="auto">
            <a:xfrm>
              <a:off x="863" y="4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1" name="Rectangle 31"/>
            <p:cNvSpPr>
              <a:spLocks noChangeArrowheads="1"/>
            </p:cNvSpPr>
            <p:nvPr/>
          </p:nvSpPr>
          <p:spPr bwMode="auto">
            <a:xfrm>
              <a:off x="815" y="2486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0.1</a:t>
              </a:r>
              <a:endParaRPr lang="fr-FR" altLang="fr-FR" sz="4800"/>
            </a:p>
          </p:txBody>
        </p:sp>
        <p:sp>
          <p:nvSpPr>
            <p:cNvPr id="120992" name="Line 32"/>
            <p:cNvSpPr>
              <a:spLocks noChangeShapeType="1"/>
            </p:cNvSpPr>
            <p:nvPr/>
          </p:nvSpPr>
          <p:spPr bwMode="auto">
            <a:xfrm flipV="1">
              <a:off x="1509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3" name="Line 33"/>
            <p:cNvSpPr>
              <a:spLocks noChangeShapeType="1"/>
            </p:cNvSpPr>
            <p:nvPr/>
          </p:nvSpPr>
          <p:spPr bwMode="auto">
            <a:xfrm>
              <a:off x="1509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4" name="Freeform 34"/>
            <p:cNvSpPr>
              <a:spLocks/>
            </p:cNvSpPr>
            <p:nvPr/>
          </p:nvSpPr>
          <p:spPr bwMode="auto">
            <a:xfrm>
              <a:off x="1509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5" name="Line 35"/>
            <p:cNvSpPr>
              <a:spLocks noChangeShapeType="1"/>
            </p:cNvSpPr>
            <p:nvPr/>
          </p:nvSpPr>
          <p:spPr bwMode="auto">
            <a:xfrm flipV="1">
              <a:off x="1891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6" name="Line 36"/>
            <p:cNvSpPr>
              <a:spLocks noChangeShapeType="1"/>
            </p:cNvSpPr>
            <p:nvPr/>
          </p:nvSpPr>
          <p:spPr bwMode="auto">
            <a:xfrm>
              <a:off x="1891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7" name="Freeform 37"/>
            <p:cNvSpPr>
              <a:spLocks/>
            </p:cNvSpPr>
            <p:nvPr/>
          </p:nvSpPr>
          <p:spPr bwMode="auto">
            <a:xfrm>
              <a:off x="1891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8" name="Line 38"/>
            <p:cNvSpPr>
              <a:spLocks noChangeShapeType="1"/>
            </p:cNvSpPr>
            <p:nvPr/>
          </p:nvSpPr>
          <p:spPr bwMode="auto">
            <a:xfrm flipV="1">
              <a:off x="2159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999" name="Line 39"/>
            <p:cNvSpPr>
              <a:spLocks noChangeShapeType="1"/>
            </p:cNvSpPr>
            <p:nvPr/>
          </p:nvSpPr>
          <p:spPr bwMode="auto">
            <a:xfrm>
              <a:off x="2159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0" name="Freeform 40"/>
            <p:cNvSpPr>
              <a:spLocks/>
            </p:cNvSpPr>
            <p:nvPr/>
          </p:nvSpPr>
          <p:spPr bwMode="auto">
            <a:xfrm>
              <a:off x="2159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1" name="Line 41"/>
            <p:cNvSpPr>
              <a:spLocks noChangeShapeType="1"/>
            </p:cNvSpPr>
            <p:nvPr/>
          </p:nvSpPr>
          <p:spPr bwMode="auto">
            <a:xfrm flipV="1">
              <a:off x="2367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2" name="Line 42"/>
            <p:cNvSpPr>
              <a:spLocks noChangeShapeType="1"/>
            </p:cNvSpPr>
            <p:nvPr/>
          </p:nvSpPr>
          <p:spPr bwMode="auto">
            <a:xfrm>
              <a:off x="2367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3" name="Freeform 43"/>
            <p:cNvSpPr>
              <a:spLocks/>
            </p:cNvSpPr>
            <p:nvPr/>
          </p:nvSpPr>
          <p:spPr bwMode="auto">
            <a:xfrm>
              <a:off x="2367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4" name="Line 44"/>
            <p:cNvSpPr>
              <a:spLocks noChangeShapeType="1"/>
            </p:cNvSpPr>
            <p:nvPr/>
          </p:nvSpPr>
          <p:spPr bwMode="auto">
            <a:xfrm flipV="1">
              <a:off x="2541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5" name="Line 45"/>
            <p:cNvSpPr>
              <a:spLocks noChangeShapeType="1"/>
            </p:cNvSpPr>
            <p:nvPr/>
          </p:nvSpPr>
          <p:spPr bwMode="auto">
            <a:xfrm>
              <a:off x="2541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6" name="Freeform 46"/>
            <p:cNvSpPr>
              <a:spLocks/>
            </p:cNvSpPr>
            <p:nvPr/>
          </p:nvSpPr>
          <p:spPr bwMode="auto">
            <a:xfrm>
              <a:off x="2541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7" name="Line 47"/>
            <p:cNvSpPr>
              <a:spLocks noChangeShapeType="1"/>
            </p:cNvSpPr>
            <p:nvPr/>
          </p:nvSpPr>
          <p:spPr bwMode="auto">
            <a:xfrm flipV="1">
              <a:off x="2684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8" name="Line 48"/>
            <p:cNvSpPr>
              <a:spLocks noChangeShapeType="1"/>
            </p:cNvSpPr>
            <p:nvPr/>
          </p:nvSpPr>
          <p:spPr bwMode="auto">
            <a:xfrm>
              <a:off x="2684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09" name="Freeform 49"/>
            <p:cNvSpPr>
              <a:spLocks/>
            </p:cNvSpPr>
            <p:nvPr/>
          </p:nvSpPr>
          <p:spPr bwMode="auto">
            <a:xfrm>
              <a:off x="2684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0" name="Line 50"/>
            <p:cNvSpPr>
              <a:spLocks noChangeShapeType="1"/>
            </p:cNvSpPr>
            <p:nvPr/>
          </p:nvSpPr>
          <p:spPr bwMode="auto">
            <a:xfrm flipV="1">
              <a:off x="2808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1" name="Line 51"/>
            <p:cNvSpPr>
              <a:spLocks noChangeShapeType="1"/>
            </p:cNvSpPr>
            <p:nvPr/>
          </p:nvSpPr>
          <p:spPr bwMode="auto">
            <a:xfrm>
              <a:off x="2808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2" name="Freeform 52"/>
            <p:cNvSpPr>
              <a:spLocks/>
            </p:cNvSpPr>
            <p:nvPr/>
          </p:nvSpPr>
          <p:spPr bwMode="auto">
            <a:xfrm>
              <a:off x="2808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3" name="Line 53"/>
            <p:cNvSpPr>
              <a:spLocks noChangeShapeType="1"/>
            </p:cNvSpPr>
            <p:nvPr/>
          </p:nvSpPr>
          <p:spPr bwMode="auto">
            <a:xfrm flipV="1">
              <a:off x="2920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4" name="Line 54"/>
            <p:cNvSpPr>
              <a:spLocks noChangeShapeType="1"/>
            </p:cNvSpPr>
            <p:nvPr/>
          </p:nvSpPr>
          <p:spPr bwMode="auto">
            <a:xfrm>
              <a:off x="2920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5" name="Freeform 55"/>
            <p:cNvSpPr>
              <a:spLocks/>
            </p:cNvSpPr>
            <p:nvPr/>
          </p:nvSpPr>
          <p:spPr bwMode="auto">
            <a:xfrm>
              <a:off x="2920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6" name="Line 56"/>
            <p:cNvSpPr>
              <a:spLocks noChangeShapeType="1"/>
            </p:cNvSpPr>
            <p:nvPr/>
          </p:nvSpPr>
          <p:spPr bwMode="auto">
            <a:xfrm flipV="1">
              <a:off x="3018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7" name="Line 57"/>
            <p:cNvSpPr>
              <a:spLocks noChangeShapeType="1"/>
            </p:cNvSpPr>
            <p:nvPr/>
          </p:nvSpPr>
          <p:spPr bwMode="auto">
            <a:xfrm>
              <a:off x="3018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8" name="Freeform 58"/>
            <p:cNvSpPr>
              <a:spLocks/>
            </p:cNvSpPr>
            <p:nvPr/>
          </p:nvSpPr>
          <p:spPr bwMode="auto">
            <a:xfrm>
              <a:off x="3018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19" name="Line 59"/>
            <p:cNvSpPr>
              <a:spLocks noChangeShapeType="1"/>
            </p:cNvSpPr>
            <p:nvPr/>
          </p:nvSpPr>
          <p:spPr bwMode="auto">
            <a:xfrm flipV="1">
              <a:off x="3018" y="244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0" name="Line 60"/>
            <p:cNvSpPr>
              <a:spLocks noChangeShapeType="1"/>
            </p:cNvSpPr>
            <p:nvPr/>
          </p:nvSpPr>
          <p:spPr bwMode="auto">
            <a:xfrm>
              <a:off x="3018" y="4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1" name="Rectangle 61"/>
            <p:cNvSpPr>
              <a:spLocks noChangeArrowheads="1"/>
            </p:cNvSpPr>
            <p:nvPr/>
          </p:nvSpPr>
          <p:spPr bwMode="auto">
            <a:xfrm>
              <a:off x="2977" y="2486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fr-FR" altLang="fr-FR" sz="4800"/>
            </a:p>
          </p:txBody>
        </p:sp>
        <p:sp>
          <p:nvSpPr>
            <p:cNvPr id="121022" name="Line 62"/>
            <p:cNvSpPr>
              <a:spLocks noChangeShapeType="1"/>
            </p:cNvSpPr>
            <p:nvPr/>
          </p:nvSpPr>
          <p:spPr bwMode="auto">
            <a:xfrm flipV="1">
              <a:off x="3668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3" name="Line 63"/>
            <p:cNvSpPr>
              <a:spLocks noChangeShapeType="1"/>
            </p:cNvSpPr>
            <p:nvPr/>
          </p:nvSpPr>
          <p:spPr bwMode="auto">
            <a:xfrm>
              <a:off x="3668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4" name="Freeform 64"/>
            <p:cNvSpPr>
              <a:spLocks/>
            </p:cNvSpPr>
            <p:nvPr/>
          </p:nvSpPr>
          <p:spPr bwMode="auto">
            <a:xfrm>
              <a:off x="3668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5" name="Line 65"/>
            <p:cNvSpPr>
              <a:spLocks noChangeShapeType="1"/>
            </p:cNvSpPr>
            <p:nvPr/>
          </p:nvSpPr>
          <p:spPr bwMode="auto">
            <a:xfrm flipV="1">
              <a:off x="4046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6" name="Line 66"/>
            <p:cNvSpPr>
              <a:spLocks noChangeShapeType="1"/>
            </p:cNvSpPr>
            <p:nvPr/>
          </p:nvSpPr>
          <p:spPr bwMode="auto">
            <a:xfrm>
              <a:off x="4046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7" name="Freeform 67"/>
            <p:cNvSpPr>
              <a:spLocks/>
            </p:cNvSpPr>
            <p:nvPr/>
          </p:nvSpPr>
          <p:spPr bwMode="auto">
            <a:xfrm>
              <a:off x="4046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8" name="Line 68"/>
            <p:cNvSpPr>
              <a:spLocks noChangeShapeType="1"/>
            </p:cNvSpPr>
            <p:nvPr/>
          </p:nvSpPr>
          <p:spPr bwMode="auto">
            <a:xfrm flipV="1">
              <a:off x="4317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29" name="Line 69"/>
            <p:cNvSpPr>
              <a:spLocks noChangeShapeType="1"/>
            </p:cNvSpPr>
            <p:nvPr/>
          </p:nvSpPr>
          <p:spPr bwMode="auto">
            <a:xfrm>
              <a:off x="4317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0" name="Freeform 70"/>
            <p:cNvSpPr>
              <a:spLocks/>
            </p:cNvSpPr>
            <p:nvPr/>
          </p:nvSpPr>
          <p:spPr bwMode="auto">
            <a:xfrm>
              <a:off x="4317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1" name="Line 71"/>
            <p:cNvSpPr>
              <a:spLocks noChangeShapeType="1"/>
            </p:cNvSpPr>
            <p:nvPr/>
          </p:nvSpPr>
          <p:spPr bwMode="auto">
            <a:xfrm flipV="1">
              <a:off x="4527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2" name="Line 72"/>
            <p:cNvSpPr>
              <a:spLocks noChangeShapeType="1"/>
            </p:cNvSpPr>
            <p:nvPr/>
          </p:nvSpPr>
          <p:spPr bwMode="auto">
            <a:xfrm>
              <a:off x="4527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3" name="Freeform 73"/>
            <p:cNvSpPr>
              <a:spLocks/>
            </p:cNvSpPr>
            <p:nvPr/>
          </p:nvSpPr>
          <p:spPr bwMode="auto">
            <a:xfrm>
              <a:off x="4527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4" name="Line 74"/>
            <p:cNvSpPr>
              <a:spLocks noChangeShapeType="1"/>
            </p:cNvSpPr>
            <p:nvPr/>
          </p:nvSpPr>
          <p:spPr bwMode="auto">
            <a:xfrm flipV="1">
              <a:off x="4696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5" name="Line 75"/>
            <p:cNvSpPr>
              <a:spLocks noChangeShapeType="1"/>
            </p:cNvSpPr>
            <p:nvPr/>
          </p:nvSpPr>
          <p:spPr bwMode="auto">
            <a:xfrm>
              <a:off x="4696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6" name="Freeform 76"/>
            <p:cNvSpPr>
              <a:spLocks/>
            </p:cNvSpPr>
            <p:nvPr/>
          </p:nvSpPr>
          <p:spPr bwMode="auto">
            <a:xfrm>
              <a:off x="4696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7" name="Line 77"/>
            <p:cNvSpPr>
              <a:spLocks noChangeShapeType="1"/>
            </p:cNvSpPr>
            <p:nvPr/>
          </p:nvSpPr>
          <p:spPr bwMode="auto">
            <a:xfrm flipV="1">
              <a:off x="4838" y="2453"/>
              <a:ext cx="2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8" name="Line 78"/>
            <p:cNvSpPr>
              <a:spLocks noChangeShapeType="1"/>
            </p:cNvSpPr>
            <p:nvPr/>
          </p:nvSpPr>
          <p:spPr bwMode="auto">
            <a:xfrm>
              <a:off x="4838" y="44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39" name="Freeform 79"/>
            <p:cNvSpPr>
              <a:spLocks/>
            </p:cNvSpPr>
            <p:nvPr/>
          </p:nvSpPr>
          <p:spPr bwMode="auto">
            <a:xfrm>
              <a:off x="4838" y="447"/>
              <a:ext cx="2" cy="2020"/>
            </a:xfrm>
            <a:custGeom>
              <a:avLst/>
              <a:gdLst>
                <a:gd name="T0" fmla="*/ 0 w 2"/>
                <a:gd name="T1" fmla="*/ 2020 h 748"/>
                <a:gd name="T2" fmla="*/ 0 w 2"/>
                <a:gd name="T3" fmla="*/ 0 h 748"/>
                <a:gd name="T4" fmla="*/ 0 w 2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0" name="Line 80"/>
            <p:cNvSpPr>
              <a:spLocks noChangeShapeType="1"/>
            </p:cNvSpPr>
            <p:nvPr/>
          </p:nvSpPr>
          <p:spPr bwMode="auto">
            <a:xfrm flipV="1">
              <a:off x="4967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1" name="Line 81"/>
            <p:cNvSpPr>
              <a:spLocks noChangeShapeType="1"/>
            </p:cNvSpPr>
            <p:nvPr/>
          </p:nvSpPr>
          <p:spPr bwMode="auto">
            <a:xfrm>
              <a:off x="4967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2" name="Freeform 82"/>
            <p:cNvSpPr>
              <a:spLocks/>
            </p:cNvSpPr>
            <p:nvPr/>
          </p:nvSpPr>
          <p:spPr bwMode="auto">
            <a:xfrm>
              <a:off x="4967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3" name="Line 83"/>
            <p:cNvSpPr>
              <a:spLocks noChangeShapeType="1"/>
            </p:cNvSpPr>
            <p:nvPr/>
          </p:nvSpPr>
          <p:spPr bwMode="auto">
            <a:xfrm flipV="1">
              <a:off x="5074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4" name="Line 84"/>
            <p:cNvSpPr>
              <a:spLocks noChangeShapeType="1"/>
            </p:cNvSpPr>
            <p:nvPr/>
          </p:nvSpPr>
          <p:spPr bwMode="auto">
            <a:xfrm>
              <a:off x="5074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5" name="Freeform 85"/>
            <p:cNvSpPr>
              <a:spLocks/>
            </p:cNvSpPr>
            <p:nvPr/>
          </p:nvSpPr>
          <p:spPr bwMode="auto">
            <a:xfrm>
              <a:off x="5074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6" name="Line 86"/>
            <p:cNvSpPr>
              <a:spLocks noChangeShapeType="1"/>
            </p:cNvSpPr>
            <p:nvPr/>
          </p:nvSpPr>
          <p:spPr bwMode="auto">
            <a:xfrm flipV="1">
              <a:off x="5177" y="2453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7" name="Line 87"/>
            <p:cNvSpPr>
              <a:spLocks noChangeShapeType="1"/>
            </p:cNvSpPr>
            <p:nvPr/>
          </p:nvSpPr>
          <p:spPr bwMode="auto">
            <a:xfrm>
              <a:off x="5177" y="447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8" name="Freeform 88"/>
            <p:cNvSpPr>
              <a:spLocks/>
            </p:cNvSpPr>
            <p:nvPr/>
          </p:nvSpPr>
          <p:spPr bwMode="auto">
            <a:xfrm>
              <a:off x="5177" y="447"/>
              <a:ext cx="1" cy="2020"/>
            </a:xfrm>
            <a:custGeom>
              <a:avLst/>
              <a:gdLst>
                <a:gd name="T0" fmla="*/ 0 w 1"/>
                <a:gd name="T1" fmla="*/ 2020 h 748"/>
                <a:gd name="T2" fmla="*/ 0 w 1"/>
                <a:gd name="T3" fmla="*/ 0 h 748"/>
                <a:gd name="T4" fmla="*/ 0 w 1"/>
                <a:gd name="T5" fmla="*/ 0 h 7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48">
                  <a:moveTo>
                    <a:pt x="0" y="748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49" name="Line 89"/>
            <p:cNvSpPr>
              <a:spLocks noChangeShapeType="1"/>
            </p:cNvSpPr>
            <p:nvPr/>
          </p:nvSpPr>
          <p:spPr bwMode="auto">
            <a:xfrm flipV="1">
              <a:off x="5177" y="244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0" name="Line 90"/>
            <p:cNvSpPr>
              <a:spLocks noChangeShapeType="1"/>
            </p:cNvSpPr>
            <p:nvPr/>
          </p:nvSpPr>
          <p:spPr bwMode="auto">
            <a:xfrm>
              <a:off x="5177" y="44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1" name="Rectangle 91"/>
            <p:cNvSpPr>
              <a:spLocks noChangeArrowheads="1"/>
            </p:cNvSpPr>
            <p:nvPr/>
          </p:nvSpPr>
          <p:spPr bwMode="auto">
            <a:xfrm>
              <a:off x="5137" y="2486"/>
              <a:ext cx="1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fr-FR" altLang="fr-FR" sz="4800"/>
            </a:p>
          </p:txBody>
        </p:sp>
        <p:sp>
          <p:nvSpPr>
            <p:cNvPr id="121052" name="Line 92"/>
            <p:cNvSpPr>
              <a:spLocks noChangeShapeType="1"/>
            </p:cNvSpPr>
            <p:nvPr/>
          </p:nvSpPr>
          <p:spPr bwMode="auto">
            <a:xfrm>
              <a:off x="863" y="2467"/>
              <a:ext cx="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3" name="Line 93"/>
            <p:cNvSpPr>
              <a:spLocks noChangeShapeType="1"/>
            </p:cNvSpPr>
            <p:nvPr/>
          </p:nvSpPr>
          <p:spPr bwMode="auto">
            <a:xfrm flipH="1">
              <a:off x="5132" y="2467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4" name="Rectangle 94"/>
            <p:cNvSpPr>
              <a:spLocks noChangeArrowheads="1"/>
            </p:cNvSpPr>
            <p:nvPr/>
          </p:nvSpPr>
          <p:spPr bwMode="auto">
            <a:xfrm>
              <a:off x="646" y="2397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-60</a:t>
              </a:r>
              <a:endParaRPr lang="fr-FR" altLang="fr-FR" sz="1600"/>
            </a:p>
          </p:txBody>
        </p:sp>
        <p:sp>
          <p:nvSpPr>
            <p:cNvPr id="121055" name="Line 95"/>
            <p:cNvSpPr>
              <a:spLocks noChangeShapeType="1"/>
            </p:cNvSpPr>
            <p:nvPr/>
          </p:nvSpPr>
          <p:spPr bwMode="auto">
            <a:xfrm>
              <a:off x="863" y="212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6" name="Line 96"/>
            <p:cNvSpPr>
              <a:spLocks noChangeShapeType="1"/>
            </p:cNvSpPr>
            <p:nvPr/>
          </p:nvSpPr>
          <p:spPr bwMode="auto">
            <a:xfrm flipH="1">
              <a:off x="5132" y="2129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7" name="Rectangle 97"/>
            <p:cNvSpPr>
              <a:spLocks noChangeArrowheads="1"/>
            </p:cNvSpPr>
            <p:nvPr/>
          </p:nvSpPr>
          <p:spPr bwMode="auto">
            <a:xfrm>
              <a:off x="646" y="2060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fr-FR" altLang="fr-FR" sz="1600"/>
            </a:p>
          </p:txBody>
        </p:sp>
        <p:sp>
          <p:nvSpPr>
            <p:cNvPr id="121058" name="Line 98"/>
            <p:cNvSpPr>
              <a:spLocks noChangeShapeType="1"/>
            </p:cNvSpPr>
            <p:nvPr/>
          </p:nvSpPr>
          <p:spPr bwMode="auto">
            <a:xfrm>
              <a:off x="863" y="1791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59" name="Line 99"/>
            <p:cNvSpPr>
              <a:spLocks noChangeShapeType="1"/>
            </p:cNvSpPr>
            <p:nvPr/>
          </p:nvSpPr>
          <p:spPr bwMode="auto">
            <a:xfrm flipH="1">
              <a:off x="5132" y="179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0" name="Rectangle 100"/>
            <p:cNvSpPr>
              <a:spLocks noChangeArrowheads="1"/>
            </p:cNvSpPr>
            <p:nvPr/>
          </p:nvSpPr>
          <p:spPr bwMode="auto">
            <a:xfrm>
              <a:off x="646" y="1722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-40</a:t>
              </a:r>
              <a:endParaRPr lang="fr-FR" altLang="fr-FR" sz="1600"/>
            </a:p>
          </p:txBody>
        </p:sp>
        <p:sp>
          <p:nvSpPr>
            <p:cNvPr id="121061" name="Line 101"/>
            <p:cNvSpPr>
              <a:spLocks noChangeShapeType="1"/>
            </p:cNvSpPr>
            <p:nvPr/>
          </p:nvSpPr>
          <p:spPr bwMode="auto">
            <a:xfrm>
              <a:off x="863" y="1457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2" name="Line 102"/>
            <p:cNvSpPr>
              <a:spLocks noChangeShapeType="1"/>
            </p:cNvSpPr>
            <p:nvPr/>
          </p:nvSpPr>
          <p:spPr bwMode="auto">
            <a:xfrm flipH="1">
              <a:off x="5132" y="1457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3" name="Rectangle 103"/>
            <p:cNvSpPr>
              <a:spLocks noChangeArrowheads="1"/>
            </p:cNvSpPr>
            <p:nvPr/>
          </p:nvSpPr>
          <p:spPr bwMode="auto">
            <a:xfrm>
              <a:off x="646" y="1387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-30</a:t>
              </a:r>
              <a:endParaRPr lang="fr-FR" altLang="fr-FR" sz="1600"/>
            </a:p>
          </p:txBody>
        </p:sp>
        <p:sp>
          <p:nvSpPr>
            <p:cNvPr id="121064" name="Line 104"/>
            <p:cNvSpPr>
              <a:spLocks noChangeShapeType="1"/>
            </p:cNvSpPr>
            <p:nvPr/>
          </p:nvSpPr>
          <p:spPr bwMode="auto">
            <a:xfrm>
              <a:off x="863" y="1119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5" name="Line 105"/>
            <p:cNvSpPr>
              <a:spLocks noChangeShapeType="1"/>
            </p:cNvSpPr>
            <p:nvPr/>
          </p:nvSpPr>
          <p:spPr bwMode="auto">
            <a:xfrm flipH="1">
              <a:off x="5132" y="1119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6" name="Rectangle 106"/>
            <p:cNvSpPr>
              <a:spLocks noChangeArrowheads="1"/>
            </p:cNvSpPr>
            <p:nvPr/>
          </p:nvSpPr>
          <p:spPr bwMode="auto">
            <a:xfrm>
              <a:off x="646" y="1050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fr-FR" altLang="fr-FR" sz="1600"/>
            </a:p>
          </p:txBody>
        </p:sp>
        <p:sp>
          <p:nvSpPr>
            <p:cNvPr id="121067" name="Line 107"/>
            <p:cNvSpPr>
              <a:spLocks noChangeShapeType="1"/>
            </p:cNvSpPr>
            <p:nvPr/>
          </p:nvSpPr>
          <p:spPr bwMode="auto">
            <a:xfrm>
              <a:off x="863" y="782"/>
              <a:ext cx="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8" name="Line 108"/>
            <p:cNvSpPr>
              <a:spLocks noChangeShapeType="1"/>
            </p:cNvSpPr>
            <p:nvPr/>
          </p:nvSpPr>
          <p:spPr bwMode="auto">
            <a:xfrm flipH="1">
              <a:off x="5132" y="782"/>
              <a:ext cx="4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69" name="Rectangle 109"/>
            <p:cNvSpPr>
              <a:spLocks noChangeArrowheads="1"/>
            </p:cNvSpPr>
            <p:nvPr/>
          </p:nvSpPr>
          <p:spPr bwMode="auto">
            <a:xfrm>
              <a:off x="646" y="712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fr-FR" altLang="fr-FR" sz="1600"/>
            </a:p>
          </p:txBody>
        </p:sp>
        <p:sp>
          <p:nvSpPr>
            <p:cNvPr id="121070" name="Line 110"/>
            <p:cNvSpPr>
              <a:spLocks noChangeShapeType="1"/>
            </p:cNvSpPr>
            <p:nvPr/>
          </p:nvSpPr>
          <p:spPr bwMode="auto">
            <a:xfrm>
              <a:off x="863" y="447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1" name="Line 111"/>
            <p:cNvSpPr>
              <a:spLocks noChangeShapeType="1"/>
            </p:cNvSpPr>
            <p:nvPr/>
          </p:nvSpPr>
          <p:spPr bwMode="auto">
            <a:xfrm flipH="1">
              <a:off x="5132" y="447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2" name="Rectangle 112"/>
            <p:cNvSpPr>
              <a:spLocks noChangeArrowheads="1"/>
            </p:cNvSpPr>
            <p:nvPr/>
          </p:nvSpPr>
          <p:spPr bwMode="auto">
            <a:xfrm>
              <a:off x="695" y="377"/>
              <a:ext cx="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fr-FR" altLang="fr-FR" sz="1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fr-FR" altLang="fr-FR" sz="1600"/>
            </a:p>
          </p:txBody>
        </p:sp>
        <p:sp>
          <p:nvSpPr>
            <p:cNvPr id="121073" name="Line 113"/>
            <p:cNvSpPr>
              <a:spLocks noChangeShapeType="1"/>
            </p:cNvSpPr>
            <p:nvPr/>
          </p:nvSpPr>
          <p:spPr bwMode="auto">
            <a:xfrm>
              <a:off x="863" y="447"/>
              <a:ext cx="43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4" name="Line 114"/>
            <p:cNvSpPr>
              <a:spLocks noChangeShapeType="1"/>
            </p:cNvSpPr>
            <p:nvPr/>
          </p:nvSpPr>
          <p:spPr bwMode="auto">
            <a:xfrm>
              <a:off x="863" y="2467"/>
              <a:ext cx="43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5" name="Line 115"/>
            <p:cNvSpPr>
              <a:spLocks noChangeShapeType="1"/>
            </p:cNvSpPr>
            <p:nvPr/>
          </p:nvSpPr>
          <p:spPr bwMode="auto">
            <a:xfrm flipV="1">
              <a:off x="5177" y="447"/>
              <a:ext cx="1" cy="20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6" name="Line 116"/>
            <p:cNvSpPr>
              <a:spLocks noChangeShapeType="1"/>
            </p:cNvSpPr>
            <p:nvPr/>
          </p:nvSpPr>
          <p:spPr bwMode="auto">
            <a:xfrm flipV="1">
              <a:off x="863" y="447"/>
              <a:ext cx="1" cy="20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7" name="Freeform 117"/>
            <p:cNvSpPr>
              <a:spLocks/>
            </p:cNvSpPr>
            <p:nvPr/>
          </p:nvSpPr>
          <p:spPr bwMode="auto">
            <a:xfrm>
              <a:off x="863" y="471"/>
              <a:ext cx="770" cy="6"/>
            </a:xfrm>
            <a:custGeom>
              <a:avLst/>
              <a:gdLst>
                <a:gd name="T0" fmla="*/ 18 w 687"/>
                <a:gd name="T1" fmla="*/ 6 h 8"/>
                <a:gd name="T2" fmla="*/ 45 w 687"/>
                <a:gd name="T3" fmla="*/ 6 h 8"/>
                <a:gd name="T4" fmla="*/ 72 w 687"/>
                <a:gd name="T5" fmla="*/ 6 h 8"/>
                <a:gd name="T6" fmla="*/ 94 w 687"/>
                <a:gd name="T7" fmla="*/ 6 h 8"/>
                <a:gd name="T8" fmla="*/ 120 w 687"/>
                <a:gd name="T9" fmla="*/ 6 h 8"/>
                <a:gd name="T10" fmla="*/ 147 w 687"/>
                <a:gd name="T11" fmla="*/ 6 h 8"/>
                <a:gd name="T12" fmla="*/ 169 w 687"/>
                <a:gd name="T13" fmla="*/ 6 h 8"/>
                <a:gd name="T14" fmla="*/ 192 w 687"/>
                <a:gd name="T15" fmla="*/ 6 h 8"/>
                <a:gd name="T16" fmla="*/ 214 w 687"/>
                <a:gd name="T17" fmla="*/ 6 h 8"/>
                <a:gd name="T18" fmla="*/ 236 w 687"/>
                <a:gd name="T19" fmla="*/ 6 h 8"/>
                <a:gd name="T20" fmla="*/ 258 w 687"/>
                <a:gd name="T21" fmla="*/ 6 h 8"/>
                <a:gd name="T22" fmla="*/ 280 w 687"/>
                <a:gd name="T23" fmla="*/ 6 h 8"/>
                <a:gd name="T24" fmla="*/ 298 w 687"/>
                <a:gd name="T25" fmla="*/ 6 h 8"/>
                <a:gd name="T26" fmla="*/ 321 w 687"/>
                <a:gd name="T27" fmla="*/ 6 h 8"/>
                <a:gd name="T28" fmla="*/ 338 w 687"/>
                <a:gd name="T29" fmla="*/ 6 h 8"/>
                <a:gd name="T30" fmla="*/ 361 w 687"/>
                <a:gd name="T31" fmla="*/ 6 h 8"/>
                <a:gd name="T32" fmla="*/ 379 w 687"/>
                <a:gd name="T33" fmla="*/ 6 h 8"/>
                <a:gd name="T34" fmla="*/ 397 w 687"/>
                <a:gd name="T35" fmla="*/ 6 h 8"/>
                <a:gd name="T36" fmla="*/ 414 w 687"/>
                <a:gd name="T37" fmla="*/ 6 h 8"/>
                <a:gd name="T38" fmla="*/ 432 w 687"/>
                <a:gd name="T39" fmla="*/ 6 h 8"/>
                <a:gd name="T40" fmla="*/ 449 w 687"/>
                <a:gd name="T41" fmla="*/ 3 h 8"/>
                <a:gd name="T42" fmla="*/ 467 w 687"/>
                <a:gd name="T43" fmla="*/ 3 h 8"/>
                <a:gd name="T44" fmla="*/ 485 w 687"/>
                <a:gd name="T45" fmla="*/ 3 h 8"/>
                <a:gd name="T46" fmla="*/ 499 w 687"/>
                <a:gd name="T47" fmla="*/ 3 h 8"/>
                <a:gd name="T48" fmla="*/ 517 w 687"/>
                <a:gd name="T49" fmla="*/ 3 h 8"/>
                <a:gd name="T50" fmla="*/ 535 w 687"/>
                <a:gd name="T51" fmla="*/ 3 h 8"/>
                <a:gd name="T52" fmla="*/ 548 w 687"/>
                <a:gd name="T53" fmla="*/ 3 h 8"/>
                <a:gd name="T54" fmla="*/ 565 w 687"/>
                <a:gd name="T55" fmla="*/ 3 h 8"/>
                <a:gd name="T56" fmla="*/ 578 w 687"/>
                <a:gd name="T57" fmla="*/ 3 h 8"/>
                <a:gd name="T58" fmla="*/ 592 w 687"/>
                <a:gd name="T59" fmla="*/ 3 h 8"/>
                <a:gd name="T60" fmla="*/ 610 w 687"/>
                <a:gd name="T61" fmla="*/ 3 h 8"/>
                <a:gd name="T62" fmla="*/ 623 w 687"/>
                <a:gd name="T63" fmla="*/ 3 h 8"/>
                <a:gd name="T64" fmla="*/ 637 w 687"/>
                <a:gd name="T65" fmla="*/ 3 h 8"/>
                <a:gd name="T66" fmla="*/ 650 w 687"/>
                <a:gd name="T67" fmla="*/ 3 h 8"/>
                <a:gd name="T68" fmla="*/ 668 w 687"/>
                <a:gd name="T69" fmla="*/ 3 h 8"/>
                <a:gd name="T70" fmla="*/ 681 w 687"/>
                <a:gd name="T71" fmla="*/ 3 h 8"/>
                <a:gd name="T72" fmla="*/ 695 w 687"/>
                <a:gd name="T73" fmla="*/ 3 h 8"/>
                <a:gd name="T74" fmla="*/ 707 w 687"/>
                <a:gd name="T75" fmla="*/ 3 h 8"/>
                <a:gd name="T76" fmla="*/ 721 w 687"/>
                <a:gd name="T77" fmla="*/ 3 h 8"/>
                <a:gd name="T78" fmla="*/ 734 w 687"/>
                <a:gd name="T79" fmla="*/ 3 h 8"/>
                <a:gd name="T80" fmla="*/ 748 w 687"/>
                <a:gd name="T81" fmla="*/ 0 h 8"/>
                <a:gd name="T82" fmla="*/ 761 w 687"/>
                <a:gd name="T83" fmla="*/ 0 h 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7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91" y="8"/>
                  </a:lnTo>
                  <a:lnTo>
                    <a:pt x="99" y="8"/>
                  </a:lnTo>
                  <a:lnTo>
                    <a:pt x="107" y="8"/>
                  </a:lnTo>
                  <a:lnTo>
                    <a:pt x="115" y="8"/>
                  </a:lnTo>
                  <a:lnTo>
                    <a:pt x="123" y="8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43" y="8"/>
                  </a:lnTo>
                  <a:lnTo>
                    <a:pt x="151" y="8"/>
                  </a:lnTo>
                  <a:lnTo>
                    <a:pt x="159" y="8"/>
                  </a:lnTo>
                  <a:lnTo>
                    <a:pt x="163" y="8"/>
                  </a:lnTo>
                  <a:lnTo>
                    <a:pt x="171" y="8"/>
                  </a:lnTo>
                  <a:lnTo>
                    <a:pt x="179" y="8"/>
                  </a:lnTo>
                  <a:lnTo>
                    <a:pt x="183" y="8"/>
                  </a:lnTo>
                  <a:lnTo>
                    <a:pt x="191" y="8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11" y="8"/>
                  </a:lnTo>
                  <a:lnTo>
                    <a:pt x="219" y="8"/>
                  </a:lnTo>
                  <a:lnTo>
                    <a:pt x="223" y="8"/>
                  </a:lnTo>
                  <a:lnTo>
                    <a:pt x="230" y="8"/>
                  </a:lnTo>
                  <a:lnTo>
                    <a:pt x="238" y="8"/>
                  </a:lnTo>
                  <a:lnTo>
                    <a:pt x="242" y="8"/>
                  </a:lnTo>
                  <a:lnTo>
                    <a:pt x="250" y="8"/>
                  </a:lnTo>
                  <a:lnTo>
                    <a:pt x="254" y="8"/>
                  </a:lnTo>
                  <a:lnTo>
                    <a:pt x="262" y="8"/>
                  </a:lnTo>
                  <a:lnTo>
                    <a:pt x="266" y="8"/>
                  </a:lnTo>
                  <a:lnTo>
                    <a:pt x="274" y="8"/>
                  </a:lnTo>
                  <a:lnTo>
                    <a:pt x="278" y="8"/>
                  </a:lnTo>
                  <a:lnTo>
                    <a:pt x="286" y="8"/>
                  </a:lnTo>
                  <a:lnTo>
                    <a:pt x="290" y="8"/>
                  </a:lnTo>
                  <a:lnTo>
                    <a:pt x="298" y="8"/>
                  </a:lnTo>
                  <a:lnTo>
                    <a:pt x="302" y="8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22" y="8"/>
                  </a:lnTo>
                  <a:lnTo>
                    <a:pt x="326" y="8"/>
                  </a:lnTo>
                  <a:lnTo>
                    <a:pt x="330" y="8"/>
                  </a:lnTo>
                  <a:lnTo>
                    <a:pt x="338" y="8"/>
                  </a:lnTo>
                  <a:lnTo>
                    <a:pt x="342" y="8"/>
                  </a:lnTo>
                  <a:lnTo>
                    <a:pt x="350" y="8"/>
                  </a:lnTo>
                  <a:lnTo>
                    <a:pt x="354" y="8"/>
                  </a:lnTo>
                  <a:lnTo>
                    <a:pt x="358" y="8"/>
                  </a:lnTo>
                  <a:lnTo>
                    <a:pt x="365" y="8"/>
                  </a:lnTo>
                  <a:lnTo>
                    <a:pt x="369" y="8"/>
                  </a:lnTo>
                  <a:lnTo>
                    <a:pt x="373" y="8"/>
                  </a:lnTo>
                  <a:lnTo>
                    <a:pt x="381" y="8"/>
                  </a:lnTo>
                  <a:lnTo>
                    <a:pt x="385" y="8"/>
                  </a:lnTo>
                  <a:lnTo>
                    <a:pt x="389" y="4"/>
                  </a:lnTo>
                  <a:lnTo>
                    <a:pt x="397" y="4"/>
                  </a:lnTo>
                  <a:lnTo>
                    <a:pt x="401" y="4"/>
                  </a:lnTo>
                  <a:lnTo>
                    <a:pt x="405" y="4"/>
                  </a:lnTo>
                  <a:lnTo>
                    <a:pt x="413" y="4"/>
                  </a:lnTo>
                  <a:lnTo>
                    <a:pt x="417" y="4"/>
                  </a:lnTo>
                  <a:lnTo>
                    <a:pt x="421" y="4"/>
                  </a:lnTo>
                  <a:lnTo>
                    <a:pt x="425" y="4"/>
                  </a:lnTo>
                  <a:lnTo>
                    <a:pt x="433" y="4"/>
                  </a:lnTo>
                  <a:lnTo>
                    <a:pt x="437" y="4"/>
                  </a:lnTo>
                  <a:lnTo>
                    <a:pt x="441" y="4"/>
                  </a:lnTo>
                  <a:lnTo>
                    <a:pt x="445" y="4"/>
                  </a:lnTo>
                  <a:lnTo>
                    <a:pt x="453" y="4"/>
                  </a:lnTo>
                  <a:lnTo>
                    <a:pt x="457" y="4"/>
                  </a:lnTo>
                  <a:lnTo>
                    <a:pt x="461" y="4"/>
                  </a:lnTo>
                  <a:lnTo>
                    <a:pt x="465" y="4"/>
                  </a:lnTo>
                  <a:lnTo>
                    <a:pt x="469" y="4"/>
                  </a:lnTo>
                  <a:lnTo>
                    <a:pt x="477" y="4"/>
                  </a:lnTo>
                  <a:lnTo>
                    <a:pt x="481" y="4"/>
                  </a:lnTo>
                  <a:lnTo>
                    <a:pt x="485" y="4"/>
                  </a:lnTo>
                  <a:lnTo>
                    <a:pt x="489" y="4"/>
                  </a:lnTo>
                  <a:lnTo>
                    <a:pt x="493" y="4"/>
                  </a:lnTo>
                  <a:lnTo>
                    <a:pt x="500" y="4"/>
                  </a:lnTo>
                  <a:lnTo>
                    <a:pt x="504" y="4"/>
                  </a:lnTo>
                  <a:lnTo>
                    <a:pt x="508" y="4"/>
                  </a:lnTo>
                  <a:lnTo>
                    <a:pt x="512" y="4"/>
                  </a:lnTo>
                  <a:lnTo>
                    <a:pt x="516" y="4"/>
                  </a:lnTo>
                  <a:lnTo>
                    <a:pt x="520" y="4"/>
                  </a:lnTo>
                  <a:lnTo>
                    <a:pt x="524" y="4"/>
                  </a:lnTo>
                  <a:lnTo>
                    <a:pt x="528" y="4"/>
                  </a:lnTo>
                  <a:lnTo>
                    <a:pt x="536" y="4"/>
                  </a:lnTo>
                  <a:lnTo>
                    <a:pt x="540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52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4" y="4"/>
                  </a:lnTo>
                  <a:lnTo>
                    <a:pt x="568" y="4"/>
                  </a:lnTo>
                  <a:lnTo>
                    <a:pt x="572" y="4"/>
                  </a:lnTo>
                  <a:lnTo>
                    <a:pt x="576" y="4"/>
                  </a:lnTo>
                  <a:lnTo>
                    <a:pt x="580" y="4"/>
                  </a:lnTo>
                  <a:lnTo>
                    <a:pt x="584" y="4"/>
                  </a:lnTo>
                  <a:lnTo>
                    <a:pt x="588" y="4"/>
                  </a:lnTo>
                  <a:lnTo>
                    <a:pt x="596" y="4"/>
                  </a:lnTo>
                  <a:lnTo>
                    <a:pt x="600" y="4"/>
                  </a:lnTo>
                  <a:lnTo>
                    <a:pt x="604" y="4"/>
                  </a:lnTo>
                  <a:lnTo>
                    <a:pt x="608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4"/>
                  </a:lnTo>
                  <a:lnTo>
                    <a:pt x="631" y="4"/>
                  </a:lnTo>
                  <a:lnTo>
                    <a:pt x="635" y="4"/>
                  </a:lnTo>
                  <a:lnTo>
                    <a:pt x="639" y="4"/>
                  </a:lnTo>
                  <a:lnTo>
                    <a:pt x="643" y="4"/>
                  </a:lnTo>
                  <a:lnTo>
                    <a:pt x="647" y="4"/>
                  </a:lnTo>
                  <a:lnTo>
                    <a:pt x="651" y="4"/>
                  </a:lnTo>
                  <a:lnTo>
                    <a:pt x="655" y="4"/>
                  </a:lnTo>
                  <a:lnTo>
                    <a:pt x="659" y="4"/>
                  </a:lnTo>
                  <a:lnTo>
                    <a:pt x="663" y="4"/>
                  </a:lnTo>
                  <a:lnTo>
                    <a:pt x="667" y="0"/>
                  </a:lnTo>
                  <a:lnTo>
                    <a:pt x="671" y="0"/>
                  </a:lnTo>
                  <a:lnTo>
                    <a:pt x="675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8" name="Freeform 118"/>
            <p:cNvSpPr>
              <a:spLocks/>
            </p:cNvSpPr>
            <p:nvPr/>
          </p:nvSpPr>
          <p:spPr bwMode="auto">
            <a:xfrm>
              <a:off x="1633" y="460"/>
              <a:ext cx="565" cy="11"/>
            </a:xfrm>
            <a:custGeom>
              <a:avLst/>
              <a:gdLst>
                <a:gd name="T0" fmla="*/ 9 w 504"/>
                <a:gd name="T1" fmla="*/ 11 h 15"/>
                <a:gd name="T2" fmla="*/ 22 w 504"/>
                <a:gd name="T3" fmla="*/ 11 h 15"/>
                <a:gd name="T4" fmla="*/ 36 w 504"/>
                <a:gd name="T5" fmla="*/ 11 h 15"/>
                <a:gd name="T6" fmla="*/ 49 w 504"/>
                <a:gd name="T7" fmla="*/ 11 h 15"/>
                <a:gd name="T8" fmla="*/ 63 w 504"/>
                <a:gd name="T9" fmla="*/ 11 h 15"/>
                <a:gd name="T10" fmla="*/ 76 w 504"/>
                <a:gd name="T11" fmla="*/ 11 h 15"/>
                <a:gd name="T12" fmla="*/ 89 w 504"/>
                <a:gd name="T13" fmla="*/ 11 h 15"/>
                <a:gd name="T14" fmla="*/ 102 w 504"/>
                <a:gd name="T15" fmla="*/ 11 h 15"/>
                <a:gd name="T16" fmla="*/ 115 w 504"/>
                <a:gd name="T17" fmla="*/ 11 h 15"/>
                <a:gd name="T18" fmla="*/ 129 w 504"/>
                <a:gd name="T19" fmla="*/ 11 h 15"/>
                <a:gd name="T20" fmla="*/ 142 w 504"/>
                <a:gd name="T21" fmla="*/ 11 h 15"/>
                <a:gd name="T22" fmla="*/ 156 w 504"/>
                <a:gd name="T23" fmla="*/ 11 h 15"/>
                <a:gd name="T24" fmla="*/ 169 w 504"/>
                <a:gd name="T25" fmla="*/ 11 h 15"/>
                <a:gd name="T26" fmla="*/ 183 w 504"/>
                <a:gd name="T27" fmla="*/ 8 h 15"/>
                <a:gd name="T28" fmla="*/ 196 w 504"/>
                <a:gd name="T29" fmla="*/ 8 h 15"/>
                <a:gd name="T30" fmla="*/ 210 w 504"/>
                <a:gd name="T31" fmla="*/ 8 h 15"/>
                <a:gd name="T32" fmla="*/ 223 w 504"/>
                <a:gd name="T33" fmla="*/ 8 h 15"/>
                <a:gd name="T34" fmla="*/ 235 w 504"/>
                <a:gd name="T35" fmla="*/ 8 h 15"/>
                <a:gd name="T36" fmla="*/ 249 w 504"/>
                <a:gd name="T37" fmla="*/ 8 h 15"/>
                <a:gd name="T38" fmla="*/ 262 w 504"/>
                <a:gd name="T39" fmla="*/ 8 h 15"/>
                <a:gd name="T40" fmla="*/ 276 w 504"/>
                <a:gd name="T41" fmla="*/ 8 h 15"/>
                <a:gd name="T42" fmla="*/ 289 w 504"/>
                <a:gd name="T43" fmla="*/ 8 h 15"/>
                <a:gd name="T44" fmla="*/ 303 w 504"/>
                <a:gd name="T45" fmla="*/ 8 h 15"/>
                <a:gd name="T46" fmla="*/ 316 w 504"/>
                <a:gd name="T47" fmla="*/ 5 h 15"/>
                <a:gd name="T48" fmla="*/ 330 w 504"/>
                <a:gd name="T49" fmla="*/ 5 h 15"/>
                <a:gd name="T50" fmla="*/ 343 w 504"/>
                <a:gd name="T51" fmla="*/ 5 h 15"/>
                <a:gd name="T52" fmla="*/ 356 w 504"/>
                <a:gd name="T53" fmla="*/ 5 h 15"/>
                <a:gd name="T54" fmla="*/ 370 w 504"/>
                <a:gd name="T55" fmla="*/ 5 h 15"/>
                <a:gd name="T56" fmla="*/ 383 w 504"/>
                <a:gd name="T57" fmla="*/ 5 h 15"/>
                <a:gd name="T58" fmla="*/ 396 w 504"/>
                <a:gd name="T59" fmla="*/ 5 h 15"/>
                <a:gd name="T60" fmla="*/ 409 w 504"/>
                <a:gd name="T61" fmla="*/ 5 h 15"/>
                <a:gd name="T62" fmla="*/ 423 w 504"/>
                <a:gd name="T63" fmla="*/ 2 h 15"/>
                <a:gd name="T64" fmla="*/ 436 w 504"/>
                <a:gd name="T65" fmla="*/ 2 h 15"/>
                <a:gd name="T66" fmla="*/ 450 w 504"/>
                <a:gd name="T67" fmla="*/ 2 h 15"/>
                <a:gd name="T68" fmla="*/ 463 w 504"/>
                <a:gd name="T69" fmla="*/ 2 h 15"/>
                <a:gd name="T70" fmla="*/ 476 w 504"/>
                <a:gd name="T71" fmla="*/ 2 h 15"/>
                <a:gd name="T72" fmla="*/ 490 w 504"/>
                <a:gd name="T73" fmla="*/ 2 h 15"/>
                <a:gd name="T74" fmla="*/ 503 w 504"/>
                <a:gd name="T75" fmla="*/ 2 h 15"/>
                <a:gd name="T76" fmla="*/ 517 w 504"/>
                <a:gd name="T77" fmla="*/ 2 h 15"/>
                <a:gd name="T78" fmla="*/ 530 w 504"/>
                <a:gd name="T79" fmla="*/ 0 h 15"/>
                <a:gd name="T80" fmla="*/ 543 w 504"/>
                <a:gd name="T81" fmla="*/ 0 h 15"/>
                <a:gd name="T82" fmla="*/ 556 w 504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15">
                  <a:moveTo>
                    <a:pt x="0" y="15"/>
                  </a:move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20" y="15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32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3" y="15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5" y="15"/>
                  </a:lnTo>
                  <a:lnTo>
                    <a:pt x="99" y="15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5"/>
                  </a:lnTo>
                  <a:lnTo>
                    <a:pt x="143" y="15"/>
                  </a:lnTo>
                  <a:lnTo>
                    <a:pt x="147" y="15"/>
                  </a:lnTo>
                  <a:lnTo>
                    <a:pt x="151" y="15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1" y="11"/>
                  </a:lnTo>
                  <a:lnTo>
                    <a:pt x="175" y="11"/>
                  </a:lnTo>
                  <a:lnTo>
                    <a:pt x="179" y="11"/>
                  </a:lnTo>
                  <a:lnTo>
                    <a:pt x="183" y="11"/>
                  </a:lnTo>
                  <a:lnTo>
                    <a:pt x="187" y="11"/>
                  </a:lnTo>
                  <a:lnTo>
                    <a:pt x="191" y="11"/>
                  </a:lnTo>
                  <a:lnTo>
                    <a:pt x="195" y="11"/>
                  </a:lnTo>
                  <a:lnTo>
                    <a:pt x="199" y="11"/>
                  </a:lnTo>
                  <a:lnTo>
                    <a:pt x="203" y="11"/>
                  </a:lnTo>
                  <a:lnTo>
                    <a:pt x="207" y="11"/>
                  </a:lnTo>
                  <a:lnTo>
                    <a:pt x="210" y="11"/>
                  </a:lnTo>
                  <a:lnTo>
                    <a:pt x="214" y="11"/>
                  </a:lnTo>
                  <a:lnTo>
                    <a:pt x="218" y="11"/>
                  </a:lnTo>
                  <a:lnTo>
                    <a:pt x="222" y="11"/>
                  </a:lnTo>
                  <a:lnTo>
                    <a:pt x="226" y="11"/>
                  </a:lnTo>
                  <a:lnTo>
                    <a:pt x="230" y="11"/>
                  </a:lnTo>
                  <a:lnTo>
                    <a:pt x="234" y="11"/>
                  </a:lnTo>
                  <a:lnTo>
                    <a:pt x="238" y="11"/>
                  </a:lnTo>
                  <a:lnTo>
                    <a:pt x="242" y="11"/>
                  </a:lnTo>
                  <a:lnTo>
                    <a:pt x="246" y="11"/>
                  </a:lnTo>
                  <a:lnTo>
                    <a:pt x="250" y="11"/>
                  </a:lnTo>
                  <a:lnTo>
                    <a:pt x="254" y="11"/>
                  </a:lnTo>
                  <a:lnTo>
                    <a:pt x="258" y="11"/>
                  </a:lnTo>
                  <a:lnTo>
                    <a:pt x="262" y="11"/>
                  </a:lnTo>
                  <a:lnTo>
                    <a:pt x="266" y="11"/>
                  </a:lnTo>
                  <a:lnTo>
                    <a:pt x="270" y="11"/>
                  </a:lnTo>
                  <a:lnTo>
                    <a:pt x="274" y="11"/>
                  </a:lnTo>
                  <a:lnTo>
                    <a:pt x="278" y="7"/>
                  </a:lnTo>
                  <a:lnTo>
                    <a:pt x="282" y="7"/>
                  </a:lnTo>
                  <a:lnTo>
                    <a:pt x="286" y="7"/>
                  </a:lnTo>
                  <a:lnTo>
                    <a:pt x="290" y="7"/>
                  </a:lnTo>
                  <a:lnTo>
                    <a:pt x="294" y="7"/>
                  </a:lnTo>
                  <a:lnTo>
                    <a:pt x="298" y="7"/>
                  </a:lnTo>
                  <a:lnTo>
                    <a:pt x="302" y="7"/>
                  </a:lnTo>
                  <a:lnTo>
                    <a:pt x="306" y="7"/>
                  </a:lnTo>
                  <a:lnTo>
                    <a:pt x="310" y="7"/>
                  </a:lnTo>
                  <a:lnTo>
                    <a:pt x="314" y="7"/>
                  </a:lnTo>
                  <a:lnTo>
                    <a:pt x="318" y="7"/>
                  </a:lnTo>
                  <a:lnTo>
                    <a:pt x="322" y="7"/>
                  </a:lnTo>
                  <a:lnTo>
                    <a:pt x="326" y="7"/>
                  </a:lnTo>
                  <a:lnTo>
                    <a:pt x="330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53" y="7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5" y="7"/>
                  </a:lnTo>
                  <a:lnTo>
                    <a:pt x="369" y="7"/>
                  </a:lnTo>
                  <a:lnTo>
                    <a:pt x="373" y="7"/>
                  </a:lnTo>
                  <a:lnTo>
                    <a:pt x="377" y="3"/>
                  </a:lnTo>
                  <a:lnTo>
                    <a:pt x="381" y="3"/>
                  </a:lnTo>
                  <a:lnTo>
                    <a:pt x="385" y="3"/>
                  </a:lnTo>
                  <a:lnTo>
                    <a:pt x="389" y="3"/>
                  </a:lnTo>
                  <a:lnTo>
                    <a:pt x="393" y="3"/>
                  </a:lnTo>
                  <a:lnTo>
                    <a:pt x="397" y="3"/>
                  </a:lnTo>
                  <a:lnTo>
                    <a:pt x="401" y="3"/>
                  </a:lnTo>
                  <a:lnTo>
                    <a:pt x="405" y="3"/>
                  </a:lnTo>
                  <a:lnTo>
                    <a:pt x="409" y="3"/>
                  </a:lnTo>
                  <a:lnTo>
                    <a:pt x="413" y="3"/>
                  </a:lnTo>
                  <a:lnTo>
                    <a:pt x="417" y="3"/>
                  </a:lnTo>
                  <a:lnTo>
                    <a:pt x="421" y="3"/>
                  </a:lnTo>
                  <a:lnTo>
                    <a:pt x="425" y="3"/>
                  </a:lnTo>
                  <a:lnTo>
                    <a:pt x="429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41" y="3"/>
                  </a:lnTo>
                  <a:lnTo>
                    <a:pt x="445" y="3"/>
                  </a:lnTo>
                  <a:lnTo>
                    <a:pt x="449" y="3"/>
                  </a:lnTo>
                  <a:lnTo>
                    <a:pt x="453" y="3"/>
                  </a:lnTo>
                  <a:lnTo>
                    <a:pt x="457" y="3"/>
                  </a:lnTo>
                  <a:lnTo>
                    <a:pt x="461" y="3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0"/>
                  </a:lnTo>
                  <a:lnTo>
                    <a:pt x="496" y="0"/>
                  </a:lnTo>
                  <a:lnTo>
                    <a:pt x="500" y="0"/>
                  </a:lnTo>
                  <a:lnTo>
                    <a:pt x="50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79" name="Freeform 119"/>
            <p:cNvSpPr>
              <a:spLocks/>
            </p:cNvSpPr>
            <p:nvPr/>
          </p:nvSpPr>
          <p:spPr bwMode="auto">
            <a:xfrm>
              <a:off x="2198" y="447"/>
              <a:ext cx="566" cy="13"/>
            </a:xfrm>
            <a:custGeom>
              <a:avLst/>
              <a:gdLst>
                <a:gd name="T0" fmla="*/ 9 w 505"/>
                <a:gd name="T1" fmla="*/ 13 h 19"/>
                <a:gd name="T2" fmla="*/ 22 w 505"/>
                <a:gd name="T3" fmla="*/ 13 h 19"/>
                <a:gd name="T4" fmla="*/ 36 w 505"/>
                <a:gd name="T5" fmla="*/ 13 h 19"/>
                <a:gd name="T6" fmla="*/ 49 w 505"/>
                <a:gd name="T7" fmla="*/ 10 h 19"/>
                <a:gd name="T8" fmla="*/ 63 w 505"/>
                <a:gd name="T9" fmla="*/ 10 h 19"/>
                <a:gd name="T10" fmla="*/ 76 w 505"/>
                <a:gd name="T11" fmla="*/ 10 h 19"/>
                <a:gd name="T12" fmla="*/ 90 w 505"/>
                <a:gd name="T13" fmla="*/ 10 h 19"/>
                <a:gd name="T14" fmla="*/ 103 w 505"/>
                <a:gd name="T15" fmla="*/ 10 h 19"/>
                <a:gd name="T16" fmla="*/ 117 w 505"/>
                <a:gd name="T17" fmla="*/ 8 h 19"/>
                <a:gd name="T18" fmla="*/ 129 w 505"/>
                <a:gd name="T19" fmla="*/ 8 h 19"/>
                <a:gd name="T20" fmla="*/ 142 w 505"/>
                <a:gd name="T21" fmla="*/ 8 h 19"/>
                <a:gd name="T22" fmla="*/ 156 w 505"/>
                <a:gd name="T23" fmla="*/ 8 h 19"/>
                <a:gd name="T24" fmla="*/ 169 w 505"/>
                <a:gd name="T25" fmla="*/ 8 h 19"/>
                <a:gd name="T26" fmla="*/ 183 w 505"/>
                <a:gd name="T27" fmla="*/ 8 h 19"/>
                <a:gd name="T28" fmla="*/ 196 w 505"/>
                <a:gd name="T29" fmla="*/ 5 h 19"/>
                <a:gd name="T30" fmla="*/ 210 w 505"/>
                <a:gd name="T31" fmla="*/ 5 h 19"/>
                <a:gd name="T32" fmla="*/ 223 w 505"/>
                <a:gd name="T33" fmla="*/ 5 h 19"/>
                <a:gd name="T34" fmla="*/ 236 w 505"/>
                <a:gd name="T35" fmla="*/ 5 h 19"/>
                <a:gd name="T36" fmla="*/ 250 w 505"/>
                <a:gd name="T37" fmla="*/ 5 h 19"/>
                <a:gd name="T38" fmla="*/ 263 w 505"/>
                <a:gd name="T39" fmla="*/ 5 h 19"/>
                <a:gd name="T40" fmla="*/ 276 w 505"/>
                <a:gd name="T41" fmla="*/ 2 h 19"/>
                <a:gd name="T42" fmla="*/ 289 w 505"/>
                <a:gd name="T43" fmla="*/ 2 h 19"/>
                <a:gd name="T44" fmla="*/ 303 w 505"/>
                <a:gd name="T45" fmla="*/ 2 h 19"/>
                <a:gd name="T46" fmla="*/ 316 w 505"/>
                <a:gd name="T47" fmla="*/ 2 h 19"/>
                <a:gd name="T48" fmla="*/ 330 w 505"/>
                <a:gd name="T49" fmla="*/ 2 h 19"/>
                <a:gd name="T50" fmla="*/ 343 w 505"/>
                <a:gd name="T51" fmla="*/ 2 h 19"/>
                <a:gd name="T52" fmla="*/ 356 w 505"/>
                <a:gd name="T53" fmla="*/ 0 h 19"/>
                <a:gd name="T54" fmla="*/ 370 w 505"/>
                <a:gd name="T55" fmla="*/ 0 h 19"/>
                <a:gd name="T56" fmla="*/ 383 w 505"/>
                <a:gd name="T57" fmla="*/ 0 h 19"/>
                <a:gd name="T58" fmla="*/ 397 w 505"/>
                <a:gd name="T59" fmla="*/ 0 h 19"/>
                <a:gd name="T60" fmla="*/ 410 w 505"/>
                <a:gd name="T61" fmla="*/ 0 h 19"/>
                <a:gd name="T62" fmla="*/ 423 w 505"/>
                <a:gd name="T63" fmla="*/ 0 h 19"/>
                <a:gd name="T64" fmla="*/ 436 w 505"/>
                <a:gd name="T65" fmla="*/ 0 h 19"/>
                <a:gd name="T66" fmla="*/ 449 w 505"/>
                <a:gd name="T67" fmla="*/ 0 h 19"/>
                <a:gd name="T68" fmla="*/ 463 w 505"/>
                <a:gd name="T69" fmla="*/ 0 h 19"/>
                <a:gd name="T70" fmla="*/ 476 w 505"/>
                <a:gd name="T71" fmla="*/ 0 h 19"/>
                <a:gd name="T72" fmla="*/ 490 w 505"/>
                <a:gd name="T73" fmla="*/ 0 h 19"/>
                <a:gd name="T74" fmla="*/ 503 w 505"/>
                <a:gd name="T75" fmla="*/ 0 h 19"/>
                <a:gd name="T76" fmla="*/ 517 w 505"/>
                <a:gd name="T77" fmla="*/ 0 h 19"/>
                <a:gd name="T78" fmla="*/ 530 w 505"/>
                <a:gd name="T79" fmla="*/ 0 h 19"/>
                <a:gd name="T80" fmla="*/ 544 w 505"/>
                <a:gd name="T81" fmla="*/ 0 h 19"/>
                <a:gd name="T82" fmla="*/ 557 w 505"/>
                <a:gd name="T83" fmla="*/ 0 h 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5" h="19">
                  <a:moveTo>
                    <a:pt x="0" y="19"/>
                  </a:move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2" y="19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60" y="15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80" y="15"/>
                  </a:lnTo>
                  <a:lnTo>
                    <a:pt x="84" y="15"/>
                  </a:lnTo>
                  <a:lnTo>
                    <a:pt x="88" y="15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8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11"/>
                  </a:lnTo>
                  <a:lnTo>
                    <a:pt x="127" y="11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1" y="11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1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5" y="7"/>
                  </a:lnTo>
                  <a:lnTo>
                    <a:pt x="219" y="7"/>
                  </a:lnTo>
                  <a:lnTo>
                    <a:pt x="223" y="7"/>
                  </a:lnTo>
                  <a:lnTo>
                    <a:pt x="227" y="7"/>
                  </a:lnTo>
                  <a:lnTo>
                    <a:pt x="231" y="7"/>
                  </a:lnTo>
                  <a:lnTo>
                    <a:pt x="235" y="7"/>
                  </a:lnTo>
                  <a:lnTo>
                    <a:pt x="239" y="3"/>
                  </a:lnTo>
                  <a:lnTo>
                    <a:pt x="243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4" y="3"/>
                  </a:lnTo>
                  <a:lnTo>
                    <a:pt x="258" y="3"/>
                  </a:lnTo>
                  <a:lnTo>
                    <a:pt x="262" y="3"/>
                  </a:lnTo>
                  <a:lnTo>
                    <a:pt x="266" y="3"/>
                  </a:lnTo>
                  <a:lnTo>
                    <a:pt x="270" y="3"/>
                  </a:lnTo>
                  <a:lnTo>
                    <a:pt x="274" y="3"/>
                  </a:lnTo>
                  <a:lnTo>
                    <a:pt x="278" y="3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3"/>
                  </a:lnTo>
                  <a:lnTo>
                    <a:pt x="294" y="3"/>
                  </a:lnTo>
                  <a:lnTo>
                    <a:pt x="298" y="3"/>
                  </a:lnTo>
                  <a:lnTo>
                    <a:pt x="302" y="3"/>
                  </a:lnTo>
                  <a:lnTo>
                    <a:pt x="306" y="3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7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1" y="0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93" y="0"/>
                  </a:lnTo>
                  <a:lnTo>
                    <a:pt x="497" y="0"/>
                  </a:lnTo>
                  <a:lnTo>
                    <a:pt x="501" y="0"/>
                  </a:lnTo>
                  <a:lnTo>
                    <a:pt x="505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0" name="Freeform 120"/>
            <p:cNvSpPr>
              <a:spLocks/>
            </p:cNvSpPr>
            <p:nvPr/>
          </p:nvSpPr>
          <p:spPr bwMode="auto">
            <a:xfrm>
              <a:off x="2764" y="447"/>
              <a:ext cx="565" cy="164"/>
            </a:xfrm>
            <a:custGeom>
              <a:avLst/>
              <a:gdLst>
                <a:gd name="T0" fmla="*/ 8 w 504"/>
                <a:gd name="T1" fmla="*/ 0 h 232"/>
                <a:gd name="T2" fmla="*/ 21 w 504"/>
                <a:gd name="T3" fmla="*/ 0 h 232"/>
                <a:gd name="T4" fmla="*/ 35 w 504"/>
                <a:gd name="T5" fmla="*/ 0 h 232"/>
                <a:gd name="T6" fmla="*/ 48 w 504"/>
                <a:gd name="T7" fmla="*/ 2 h 232"/>
                <a:gd name="T8" fmla="*/ 62 w 504"/>
                <a:gd name="T9" fmla="*/ 2 h 232"/>
                <a:gd name="T10" fmla="*/ 75 w 504"/>
                <a:gd name="T11" fmla="*/ 2 h 232"/>
                <a:gd name="T12" fmla="*/ 89 w 504"/>
                <a:gd name="T13" fmla="*/ 5 h 232"/>
                <a:gd name="T14" fmla="*/ 102 w 504"/>
                <a:gd name="T15" fmla="*/ 5 h 232"/>
                <a:gd name="T16" fmla="*/ 115 w 504"/>
                <a:gd name="T17" fmla="*/ 8 h 232"/>
                <a:gd name="T18" fmla="*/ 129 w 504"/>
                <a:gd name="T19" fmla="*/ 8 h 232"/>
                <a:gd name="T20" fmla="*/ 142 w 504"/>
                <a:gd name="T21" fmla="*/ 11 h 232"/>
                <a:gd name="T22" fmla="*/ 156 w 504"/>
                <a:gd name="T23" fmla="*/ 13 h 232"/>
                <a:gd name="T24" fmla="*/ 168 w 504"/>
                <a:gd name="T25" fmla="*/ 13 h 232"/>
                <a:gd name="T26" fmla="*/ 182 w 504"/>
                <a:gd name="T27" fmla="*/ 16 h 232"/>
                <a:gd name="T28" fmla="*/ 195 w 504"/>
                <a:gd name="T29" fmla="*/ 18 h 232"/>
                <a:gd name="T30" fmla="*/ 209 w 504"/>
                <a:gd name="T31" fmla="*/ 21 h 232"/>
                <a:gd name="T32" fmla="*/ 222 w 504"/>
                <a:gd name="T33" fmla="*/ 24 h 232"/>
                <a:gd name="T34" fmla="*/ 235 w 504"/>
                <a:gd name="T35" fmla="*/ 27 h 232"/>
                <a:gd name="T36" fmla="*/ 249 w 504"/>
                <a:gd name="T37" fmla="*/ 30 h 232"/>
                <a:gd name="T38" fmla="*/ 262 w 504"/>
                <a:gd name="T39" fmla="*/ 35 h 232"/>
                <a:gd name="T40" fmla="*/ 276 w 504"/>
                <a:gd name="T41" fmla="*/ 37 h 232"/>
                <a:gd name="T42" fmla="*/ 289 w 504"/>
                <a:gd name="T43" fmla="*/ 40 h 232"/>
                <a:gd name="T44" fmla="*/ 303 w 504"/>
                <a:gd name="T45" fmla="*/ 45 h 232"/>
                <a:gd name="T46" fmla="*/ 315 w 504"/>
                <a:gd name="T47" fmla="*/ 48 h 232"/>
                <a:gd name="T48" fmla="*/ 328 w 504"/>
                <a:gd name="T49" fmla="*/ 54 h 232"/>
                <a:gd name="T50" fmla="*/ 342 w 504"/>
                <a:gd name="T51" fmla="*/ 59 h 232"/>
                <a:gd name="T52" fmla="*/ 355 w 504"/>
                <a:gd name="T53" fmla="*/ 64 h 232"/>
                <a:gd name="T54" fmla="*/ 369 w 504"/>
                <a:gd name="T55" fmla="*/ 70 h 232"/>
                <a:gd name="T56" fmla="*/ 382 w 504"/>
                <a:gd name="T57" fmla="*/ 73 h 232"/>
                <a:gd name="T58" fmla="*/ 396 w 504"/>
                <a:gd name="T59" fmla="*/ 81 h 232"/>
                <a:gd name="T60" fmla="*/ 409 w 504"/>
                <a:gd name="T61" fmla="*/ 86 h 232"/>
                <a:gd name="T62" fmla="*/ 423 w 504"/>
                <a:gd name="T63" fmla="*/ 91 h 232"/>
                <a:gd name="T64" fmla="*/ 436 w 504"/>
                <a:gd name="T65" fmla="*/ 97 h 232"/>
                <a:gd name="T66" fmla="*/ 450 w 504"/>
                <a:gd name="T67" fmla="*/ 103 h 232"/>
                <a:gd name="T68" fmla="*/ 462 w 504"/>
                <a:gd name="T69" fmla="*/ 110 h 232"/>
                <a:gd name="T70" fmla="*/ 475 w 504"/>
                <a:gd name="T71" fmla="*/ 116 h 232"/>
                <a:gd name="T72" fmla="*/ 489 w 504"/>
                <a:gd name="T73" fmla="*/ 124 h 232"/>
                <a:gd name="T74" fmla="*/ 502 w 504"/>
                <a:gd name="T75" fmla="*/ 129 h 232"/>
                <a:gd name="T76" fmla="*/ 516 w 504"/>
                <a:gd name="T77" fmla="*/ 137 h 232"/>
                <a:gd name="T78" fmla="*/ 529 w 504"/>
                <a:gd name="T79" fmla="*/ 146 h 232"/>
                <a:gd name="T80" fmla="*/ 543 w 504"/>
                <a:gd name="T81" fmla="*/ 151 h 232"/>
                <a:gd name="T82" fmla="*/ 556 w 504"/>
                <a:gd name="T83" fmla="*/ 159 h 2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232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5" y="3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1" y="3"/>
                  </a:lnTo>
                  <a:lnTo>
                    <a:pt x="75" y="7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91" y="7"/>
                  </a:lnTo>
                  <a:lnTo>
                    <a:pt x="95" y="7"/>
                  </a:lnTo>
                  <a:lnTo>
                    <a:pt x="99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15"/>
                  </a:lnTo>
                  <a:lnTo>
                    <a:pt x="127" y="15"/>
                  </a:lnTo>
                  <a:lnTo>
                    <a:pt x="131" y="15"/>
                  </a:lnTo>
                  <a:lnTo>
                    <a:pt x="135" y="15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6" y="19"/>
                  </a:lnTo>
                  <a:lnTo>
                    <a:pt x="150" y="19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2"/>
                  </a:lnTo>
                  <a:lnTo>
                    <a:pt x="166" y="22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8" y="26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90" y="30"/>
                  </a:lnTo>
                  <a:lnTo>
                    <a:pt x="194" y="34"/>
                  </a:lnTo>
                  <a:lnTo>
                    <a:pt x="198" y="34"/>
                  </a:lnTo>
                  <a:lnTo>
                    <a:pt x="202" y="34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22" y="42"/>
                  </a:lnTo>
                  <a:lnTo>
                    <a:pt x="226" y="45"/>
                  </a:lnTo>
                  <a:lnTo>
                    <a:pt x="230" y="45"/>
                  </a:lnTo>
                  <a:lnTo>
                    <a:pt x="234" y="49"/>
                  </a:lnTo>
                  <a:lnTo>
                    <a:pt x="238" y="49"/>
                  </a:lnTo>
                  <a:lnTo>
                    <a:pt x="242" y="49"/>
                  </a:lnTo>
                  <a:lnTo>
                    <a:pt x="246" y="53"/>
                  </a:lnTo>
                  <a:lnTo>
                    <a:pt x="250" y="53"/>
                  </a:lnTo>
                  <a:lnTo>
                    <a:pt x="254" y="57"/>
                  </a:lnTo>
                  <a:lnTo>
                    <a:pt x="258" y="57"/>
                  </a:lnTo>
                  <a:lnTo>
                    <a:pt x="262" y="61"/>
                  </a:lnTo>
                  <a:lnTo>
                    <a:pt x="266" y="61"/>
                  </a:lnTo>
                  <a:lnTo>
                    <a:pt x="270" y="64"/>
                  </a:lnTo>
                  <a:lnTo>
                    <a:pt x="274" y="64"/>
                  </a:lnTo>
                  <a:lnTo>
                    <a:pt x="277" y="68"/>
                  </a:lnTo>
                  <a:lnTo>
                    <a:pt x="281" y="68"/>
                  </a:lnTo>
                  <a:lnTo>
                    <a:pt x="285" y="72"/>
                  </a:lnTo>
                  <a:lnTo>
                    <a:pt x="289" y="76"/>
                  </a:lnTo>
                  <a:lnTo>
                    <a:pt x="293" y="76"/>
                  </a:lnTo>
                  <a:lnTo>
                    <a:pt x="297" y="80"/>
                  </a:lnTo>
                  <a:lnTo>
                    <a:pt x="301" y="80"/>
                  </a:lnTo>
                  <a:lnTo>
                    <a:pt x="305" y="84"/>
                  </a:lnTo>
                  <a:lnTo>
                    <a:pt x="309" y="84"/>
                  </a:lnTo>
                  <a:lnTo>
                    <a:pt x="313" y="87"/>
                  </a:lnTo>
                  <a:lnTo>
                    <a:pt x="317" y="91"/>
                  </a:lnTo>
                  <a:lnTo>
                    <a:pt x="321" y="91"/>
                  </a:lnTo>
                  <a:lnTo>
                    <a:pt x="325" y="95"/>
                  </a:lnTo>
                  <a:lnTo>
                    <a:pt x="329" y="99"/>
                  </a:lnTo>
                  <a:lnTo>
                    <a:pt x="333" y="99"/>
                  </a:lnTo>
                  <a:lnTo>
                    <a:pt x="337" y="103"/>
                  </a:lnTo>
                  <a:lnTo>
                    <a:pt x="341" y="103"/>
                  </a:lnTo>
                  <a:lnTo>
                    <a:pt x="345" y="106"/>
                  </a:lnTo>
                  <a:lnTo>
                    <a:pt x="349" y="110"/>
                  </a:lnTo>
                  <a:lnTo>
                    <a:pt x="353" y="114"/>
                  </a:lnTo>
                  <a:lnTo>
                    <a:pt x="357" y="114"/>
                  </a:lnTo>
                  <a:lnTo>
                    <a:pt x="361" y="118"/>
                  </a:lnTo>
                  <a:lnTo>
                    <a:pt x="365" y="122"/>
                  </a:lnTo>
                  <a:lnTo>
                    <a:pt x="369" y="122"/>
                  </a:lnTo>
                  <a:lnTo>
                    <a:pt x="373" y="126"/>
                  </a:lnTo>
                  <a:lnTo>
                    <a:pt x="377" y="129"/>
                  </a:lnTo>
                  <a:lnTo>
                    <a:pt x="381" y="133"/>
                  </a:lnTo>
                  <a:lnTo>
                    <a:pt x="385" y="133"/>
                  </a:lnTo>
                  <a:lnTo>
                    <a:pt x="389" y="137"/>
                  </a:lnTo>
                  <a:lnTo>
                    <a:pt x="393" y="141"/>
                  </a:lnTo>
                  <a:lnTo>
                    <a:pt x="397" y="145"/>
                  </a:lnTo>
                  <a:lnTo>
                    <a:pt x="401" y="145"/>
                  </a:lnTo>
                  <a:lnTo>
                    <a:pt x="405" y="148"/>
                  </a:lnTo>
                  <a:lnTo>
                    <a:pt x="409" y="152"/>
                  </a:lnTo>
                  <a:lnTo>
                    <a:pt x="412" y="156"/>
                  </a:lnTo>
                  <a:lnTo>
                    <a:pt x="416" y="160"/>
                  </a:lnTo>
                  <a:lnTo>
                    <a:pt x="420" y="160"/>
                  </a:lnTo>
                  <a:lnTo>
                    <a:pt x="424" y="164"/>
                  </a:lnTo>
                  <a:lnTo>
                    <a:pt x="428" y="168"/>
                  </a:lnTo>
                  <a:lnTo>
                    <a:pt x="432" y="171"/>
                  </a:lnTo>
                  <a:lnTo>
                    <a:pt x="436" y="175"/>
                  </a:lnTo>
                  <a:lnTo>
                    <a:pt x="440" y="179"/>
                  </a:lnTo>
                  <a:lnTo>
                    <a:pt x="444" y="179"/>
                  </a:lnTo>
                  <a:lnTo>
                    <a:pt x="448" y="183"/>
                  </a:lnTo>
                  <a:lnTo>
                    <a:pt x="452" y="187"/>
                  </a:lnTo>
                  <a:lnTo>
                    <a:pt x="456" y="190"/>
                  </a:lnTo>
                  <a:lnTo>
                    <a:pt x="460" y="194"/>
                  </a:lnTo>
                  <a:lnTo>
                    <a:pt x="464" y="198"/>
                  </a:lnTo>
                  <a:lnTo>
                    <a:pt x="468" y="202"/>
                  </a:lnTo>
                  <a:lnTo>
                    <a:pt x="472" y="206"/>
                  </a:lnTo>
                  <a:lnTo>
                    <a:pt x="476" y="210"/>
                  </a:lnTo>
                  <a:lnTo>
                    <a:pt x="480" y="210"/>
                  </a:lnTo>
                  <a:lnTo>
                    <a:pt x="484" y="213"/>
                  </a:lnTo>
                  <a:lnTo>
                    <a:pt x="488" y="217"/>
                  </a:lnTo>
                  <a:lnTo>
                    <a:pt x="492" y="221"/>
                  </a:lnTo>
                  <a:lnTo>
                    <a:pt x="496" y="225"/>
                  </a:lnTo>
                  <a:lnTo>
                    <a:pt x="500" y="229"/>
                  </a:lnTo>
                  <a:lnTo>
                    <a:pt x="504" y="23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1" name="Freeform 121"/>
            <p:cNvSpPr>
              <a:spLocks/>
            </p:cNvSpPr>
            <p:nvPr/>
          </p:nvSpPr>
          <p:spPr bwMode="auto">
            <a:xfrm>
              <a:off x="3329" y="611"/>
              <a:ext cx="565" cy="365"/>
            </a:xfrm>
            <a:custGeom>
              <a:avLst/>
              <a:gdLst>
                <a:gd name="T0" fmla="*/ 9 w 504"/>
                <a:gd name="T1" fmla="*/ 6 h 516"/>
                <a:gd name="T2" fmla="*/ 22 w 504"/>
                <a:gd name="T3" fmla="*/ 14 h 516"/>
                <a:gd name="T4" fmla="*/ 36 w 504"/>
                <a:gd name="T5" fmla="*/ 22 h 516"/>
                <a:gd name="T6" fmla="*/ 48 w 504"/>
                <a:gd name="T7" fmla="*/ 30 h 516"/>
                <a:gd name="T8" fmla="*/ 62 w 504"/>
                <a:gd name="T9" fmla="*/ 38 h 516"/>
                <a:gd name="T10" fmla="*/ 75 w 504"/>
                <a:gd name="T11" fmla="*/ 44 h 516"/>
                <a:gd name="T12" fmla="*/ 89 w 504"/>
                <a:gd name="T13" fmla="*/ 54 h 516"/>
                <a:gd name="T14" fmla="*/ 102 w 504"/>
                <a:gd name="T15" fmla="*/ 62 h 516"/>
                <a:gd name="T16" fmla="*/ 115 w 504"/>
                <a:gd name="T17" fmla="*/ 71 h 516"/>
                <a:gd name="T18" fmla="*/ 129 w 504"/>
                <a:gd name="T19" fmla="*/ 79 h 516"/>
                <a:gd name="T20" fmla="*/ 142 w 504"/>
                <a:gd name="T21" fmla="*/ 87 h 516"/>
                <a:gd name="T22" fmla="*/ 156 w 504"/>
                <a:gd name="T23" fmla="*/ 95 h 516"/>
                <a:gd name="T24" fmla="*/ 169 w 504"/>
                <a:gd name="T25" fmla="*/ 103 h 516"/>
                <a:gd name="T26" fmla="*/ 183 w 504"/>
                <a:gd name="T27" fmla="*/ 111 h 516"/>
                <a:gd name="T28" fmla="*/ 200 w 504"/>
                <a:gd name="T29" fmla="*/ 122 h 516"/>
                <a:gd name="T30" fmla="*/ 209 w 504"/>
                <a:gd name="T31" fmla="*/ 130 h 516"/>
                <a:gd name="T32" fmla="*/ 222 w 504"/>
                <a:gd name="T33" fmla="*/ 138 h 516"/>
                <a:gd name="T34" fmla="*/ 235 w 504"/>
                <a:gd name="T35" fmla="*/ 146 h 516"/>
                <a:gd name="T36" fmla="*/ 249 w 504"/>
                <a:gd name="T37" fmla="*/ 154 h 516"/>
                <a:gd name="T38" fmla="*/ 262 w 504"/>
                <a:gd name="T39" fmla="*/ 165 h 516"/>
                <a:gd name="T40" fmla="*/ 276 w 504"/>
                <a:gd name="T41" fmla="*/ 173 h 516"/>
                <a:gd name="T42" fmla="*/ 289 w 504"/>
                <a:gd name="T43" fmla="*/ 181 h 516"/>
                <a:gd name="T44" fmla="*/ 303 w 504"/>
                <a:gd name="T45" fmla="*/ 190 h 516"/>
                <a:gd name="T46" fmla="*/ 321 w 504"/>
                <a:gd name="T47" fmla="*/ 200 h 516"/>
                <a:gd name="T48" fmla="*/ 330 w 504"/>
                <a:gd name="T49" fmla="*/ 209 h 516"/>
                <a:gd name="T50" fmla="*/ 343 w 504"/>
                <a:gd name="T51" fmla="*/ 216 h 516"/>
                <a:gd name="T52" fmla="*/ 355 w 504"/>
                <a:gd name="T53" fmla="*/ 224 h 516"/>
                <a:gd name="T54" fmla="*/ 369 w 504"/>
                <a:gd name="T55" fmla="*/ 236 h 516"/>
                <a:gd name="T56" fmla="*/ 382 w 504"/>
                <a:gd name="T57" fmla="*/ 243 h 516"/>
                <a:gd name="T58" fmla="*/ 396 w 504"/>
                <a:gd name="T59" fmla="*/ 252 h 516"/>
                <a:gd name="T60" fmla="*/ 409 w 504"/>
                <a:gd name="T61" fmla="*/ 260 h 516"/>
                <a:gd name="T62" fmla="*/ 423 w 504"/>
                <a:gd name="T63" fmla="*/ 270 h 516"/>
                <a:gd name="T64" fmla="*/ 436 w 504"/>
                <a:gd name="T65" fmla="*/ 279 h 516"/>
                <a:gd name="T66" fmla="*/ 450 w 504"/>
                <a:gd name="T67" fmla="*/ 286 h 516"/>
                <a:gd name="T68" fmla="*/ 467 w 504"/>
                <a:gd name="T69" fmla="*/ 298 h 516"/>
                <a:gd name="T70" fmla="*/ 476 w 504"/>
                <a:gd name="T71" fmla="*/ 306 h 516"/>
                <a:gd name="T72" fmla="*/ 490 w 504"/>
                <a:gd name="T73" fmla="*/ 314 h 516"/>
                <a:gd name="T74" fmla="*/ 502 w 504"/>
                <a:gd name="T75" fmla="*/ 322 h 516"/>
                <a:gd name="T76" fmla="*/ 516 w 504"/>
                <a:gd name="T77" fmla="*/ 332 h 516"/>
                <a:gd name="T78" fmla="*/ 529 w 504"/>
                <a:gd name="T79" fmla="*/ 341 h 516"/>
                <a:gd name="T80" fmla="*/ 543 w 504"/>
                <a:gd name="T81" fmla="*/ 349 h 516"/>
                <a:gd name="T82" fmla="*/ 556 w 504"/>
                <a:gd name="T83" fmla="*/ 357 h 5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516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7"/>
                  </a:lnTo>
                  <a:lnTo>
                    <a:pt x="32" y="31"/>
                  </a:lnTo>
                  <a:lnTo>
                    <a:pt x="36" y="35"/>
                  </a:lnTo>
                  <a:lnTo>
                    <a:pt x="39" y="39"/>
                  </a:lnTo>
                  <a:lnTo>
                    <a:pt x="43" y="43"/>
                  </a:lnTo>
                  <a:lnTo>
                    <a:pt x="47" y="46"/>
                  </a:lnTo>
                  <a:lnTo>
                    <a:pt x="51" y="50"/>
                  </a:lnTo>
                  <a:lnTo>
                    <a:pt x="55" y="54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2"/>
                  </a:lnTo>
                  <a:lnTo>
                    <a:pt x="71" y="65"/>
                  </a:lnTo>
                  <a:lnTo>
                    <a:pt x="75" y="73"/>
                  </a:lnTo>
                  <a:lnTo>
                    <a:pt x="79" y="77"/>
                  </a:lnTo>
                  <a:lnTo>
                    <a:pt x="83" y="81"/>
                  </a:lnTo>
                  <a:lnTo>
                    <a:pt x="87" y="85"/>
                  </a:lnTo>
                  <a:lnTo>
                    <a:pt x="91" y="88"/>
                  </a:lnTo>
                  <a:lnTo>
                    <a:pt x="95" y="92"/>
                  </a:lnTo>
                  <a:lnTo>
                    <a:pt x="99" y="96"/>
                  </a:lnTo>
                  <a:lnTo>
                    <a:pt x="103" y="100"/>
                  </a:lnTo>
                  <a:lnTo>
                    <a:pt x="107" y="104"/>
                  </a:lnTo>
                  <a:lnTo>
                    <a:pt x="111" y="107"/>
                  </a:lnTo>
                  <a:lnTo>
                    <a:pt x="115" y="111"/>
                  </a:lnTo>
                  <a:lnTo>
                    <a:pt x="119" y="115"/>
                  </a:lnTo>
                  <a:lnTo>
                    <a:pt x="123" y="119"/>
                  </a:lnTo>
                  <a:lnTo>
                    <a:pt x="127" y="123"/>
                  </a:lnTo>
                  <a:lnTo>
                    <a:pt x="131" y="127"/>
                  </a:lnTo>
                  <a:lnTo>
                    <a:pt x="135" y="130"/>
                  </a:lnTo>
                  <a:lnTo>
                    <a:pt x="139" y="134"/>
                  </a:lnTo>
                  <a:lnTo>
                    <a:pt x="143" y="138"/>
                  </a:lnTo>
                  <a:lnTo>
                    <a:pt x="147" y="142"/>
                  </a:lnTo>
                  <a:lnTo>
                    <a:pt x="151" y="146"/>
                  </a:lnTo>
                  <a:lnTo>
                    <a:pt x="155" y="149"/>
                  </a:lnTo>
                  <a:lnTo>
                    <a:pt x="159" y="153"/>
                  </a:lnTo>
                  <a:lnTo>
                    <a:pt x="163" y="157"/>
                  </a:lnTo>
                  <a:lnTo>
                    <a:pt x="167" y="161"/>
                  </a:lnTo>
                  <a:lnTo>
                    <a:pt x="171" y="165"/>
                  </a:lnTo>
                  <a:lnTo>
                    <a:pt x="178" y="172"/>
                  </a:lnTo>
                  <a:lnTo>
                    <a:pt x="178" y="176"/>
                  </a:lnTo>
                  <a:lnTo>
                    <a:pt x="182" y="180"/>
                  </a:lnTo>
                  <a:lnTo>
                    <a:pt x="186" y="184"/>
                  </a:lnTo>
                  <a:lnTo>
                    <a:pt x="190" y="188"/>
                  </a:lnTo>
                  <a:lnTo>
                    <a:pt x="194" y="191"/>
                  </a:lnTo>
                  <a:lnTo>
                    <a:pt x="198" y="195"/>
                  </a:lnTo>
                  <a:lnTo>
                    <a:pt x="202" y="199"/>
                  </a:lnTo>
                  <a:lnTo>
                    <a:pt x="206" y="203"/>
                  </a:lnTo>
                  <a:lnTo>
                    <a:pt x="210" y="207"/>
                  </a:lnTo>
                  <a:lnTo>
                    <a:pt x="214" y="211"/>
                  </a:lnTo>
                  <a:lnTo>
                    <a:pt x="218" y="214"/>
                  </a:lnTo>
                  <a:lnTo>
                    <a:pt x="222" y="218"/>
                  </a:lnTo>
                  <a:lnTo>
                    <a:pt x="226" y="222"/>
                  </a:lnTo>
                  <a:lnTo>
                    <a:pt x="234" y="230"/>
                  </a:lnTo>
                  <a:lnTo>
                    <a:pt x="234" y="233"/>
                  </a:lnTo>
                  <a:lnTo>
                    <a:pt x="238" y="237"/>
                  </a:lnTo>
                  <a:lnTo>
                    <a:pt x="242" y="241"/>
                  </a:lnTo>
                  <a:lnTo>
                    <a:pt x="246" y="245"/>
                  </a:lnTo>
                  <a:lnTo>
                    <a:pt x="250" y="249"/>
                  </a:lnTo>
                  <a:lnTo>
                    <a:pt x="254" y="253"/>
                  </a:lnTo>
                  <a:lnTo>
                    <a:pt x="258" y="256"/>
                  </a:lnTo>
                  <a:lnTo>
                    <a:pt x="262" y="260"/>
                  </a:lnTo>
                  <a:lnTo>
                    <a:pt x="266" y="264"/>
                  </a:lnTo>
                  <a:lnTo>
                    <a:pt x="270" y="268"/>
                  </a:lnTo>
                  <a:lnTo>
                    <a:pt x="274" y="272"/>
                  </a:lnTo>
                  <a:lnTo>
                    <a:pt x="278" y="275"/>
                  </a:lnTo>
                  <a:lnTo>
                    <a:pt x="286" y="283"/>
                  </a:lnTo>
                  <a:lnTo>
                    <a:pt x="286" y="287"/>
                  </a:lnTo>
                  <a:lnTo>
                    <a:pt x="290" y="291"/>
                  </a:lnTo>
                  <a:lnTo>
                    <a:pt x="294" y="295"/>
                  </a:lnTo>
                  <a:lnTo>
                    <a:pt x="298" y="298"/>
                  </a:lnTo>
                  <a:lnTo>
                    <a:pt x="302" y="302"/>
                  </a:lnTo>
                  <a:lnTo>
                    <a:pt x="306" y="306"/>
                  </a:lnTo>
                  <a:lnTo>
                    <a:pt x="309" y="310"/>
                  </a:lnTo>
                  <a:lnTo>
                    <a:pt x="313" y="314"/>
                  </a:lnTo>
                  <a:lnTo>
                    <a:pt x="317" y="317"/>
                  </a:lnTo>
                  <a:lnTo>
                    <a:pt x="325" y="325"/>
                  </a:lnTo>
                  <a:lnTo>
                    <a:pt x="325" y="329"/>
                  </a:lnTo>
                  <a:lnTo>
                    <a:pt x="329" y="333"/>
                  </a:lnTo>
                  <a:lnTo>
                    <a:pt x="333" y="337"/>
                  </a:lnTo>
                  <a:lnTo>
                    <a:pt x="337" y="340"/>
                  </a:lnTo>
                  <a:lnTo>
                    <a:pt x="341" y="344"/>
                  </a:lnTo>
                  <a:lnTo>
                    <a:pt x="345" y="348"/>
                  </a:lnTo>
                  <a:lnTo>
                    <a:pt x="349" y="352"/>
                  </a:lnTo>
                  <a:lnTo>
                    <a:pt x="353" y="356"/>
                  </a:lnTo>
                  <a:lnTo>
                    <a:pt x="357" y="359"/>
                  </a:lnTo>
                  <a:lnTo>
                    <a:pt x="361" y="363"/>
                  </a:lnTo>
                  <a:lnTo>
                    <a:pt x="365" y="367"/>
                  </a:lnTo>
                  <a:lnTo>
                    <a:pt x="373" y="375"/>
                  </a:lnTo>
                  <a:lnTo>
                    <a:pt x="373" y="379"/>
                  </a:lnTo>
                  <a:lnTo>
                    <a:pt x="377" y="382"/>
                  </a:lnTo>
                  <a:lnTo>
                    <a:pt x="381" y="386"/>
                  </a:lnTo>
                  <a:lnTo>
                    <a:pt x="385" y="390"/>
                  </a:lnTo>
                  <a:lnTo>
                    <a:pt x="389" y="394"/>
                  </a:lnTo>
                  <a:lnTo>
                    <a:pt x="393" y="398"/>
                  </a:lnTo>
                  <a:lnTo>
                    <a:pt x="397" y="402"/>
                  </a:lnTo>
                  <a:lnTo>
                    <a:pt x="401" y="405"/>
                  </a:lnTo>
                  <a:lnTo>
                    <a:pt x="405" y="409"/>
                  </a:lnTo>
                  <a:lnTo>
                    <a:pt x="409" y="413"/>
                  </a:lnTo>
                  <a:lnTo>
                    <a:pt x="417" y="421"/>
                  </a:lnTo>
                  <a:lnTo>
                    <a:pt x="417" y="424"/>
                  </a:lnTo>
                  <a:lnTo>
                    <a:pt x="421" y="428"/>
                  </a:lnTo>
                  <a:lnTo>
                    <a:pt x="425" y="432"/>
                  </a:lnTo>
                  <a:lnTo>
                    <a:pt x="429" y="436"/>
                  </a:lnTo>
                  <a:lnTo>
                    <a:pt x="433" y="440"/>
                  </a:lnTo>
                  <a:lnTo>
                    <a:pt x="437" y="444"/>
                  </a:lnTo>
                  <a:lnTo>
                    <a:pt x="441" y="447"/>
                  </a:lnTo>
                  <a:lnTo>
                    <a:pt x="444" y="451"/>
                  </a:lnTo>
                  <a:lnTo>
                    <a:pt x="448" y="455"/>
                  </a:lnTo>
                  <a:lnTo>
                    <a:pt x="452" y="459"/>
                  </a:lnTo>
                  <a:lnTo>
                    <a:pt x="460" y="466"/>
                  </a:lnTo>
                  <a:lnTo>
                    <a:pt x="460" y="470"/>
                  </a:lnTo>
                  <a:lnTo>
                    <a:pt x="464" y="474"/>
                  </a:lnTo>
                  <a:lnTo>
                    <a:pt x="468" y="478"/>
                  </a:lnTo>
                  <a:lnTo>
                    <a:pt x="472" y="482"/>
                  </a:lnTo>
                  <a:lnTo>
                    <a:pt x="476" y="486"/>
                  </a:lnTo>
                  <a:lnTo>
                    <a:pt x="480" y="489"/>
                  </a:lnTo>
                  <a:lnTo>
                    <a:pt x="484" y="493"/>
                  </a:lnTo>
                  <a:lnTo>
                    <a:pt x="488" y="497"/>
                  </a:lnTo>
                  <a:lnTo>
                    <a:pt x="492" y="501"/>
                  </a:lnTo>
                  <a:lnTo>
                    <a:pt x="496" y="505"/>
                  </a:lnTo>
                  <a:lnTo>
                    <a:pt x="504" y="512"/>
                  </a:lnTo>
                  <a:lnTo>
                    <a:pt x="504" y="5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2" name="Freeform 122"/>
            <p:cNvSpPr>
              <a:spLocks/>
            </p:cNvSpPr>
            <p:nvPr/>
          </p:nvSpPr>
          <p:spPr bwMode="auto">
            <a:xfrm>
              <a:off x="3894" y="976"/>
              <a:ext cx="565" cy="365"/>
            </a:xfrm>
            <a:custGeom>
              <a:avLst/>
              <a:gdLst>
                <a:gd name="T0" fmla="*/ 9 w 504"/>
                <a:gd name="T1" fmla="*/ 6 h 516"/>
                <a:gd name="T2" fmla="*/ 22 w 504"/>
                <a:gd name="T3" fmla="*/ 13 h 516"/>
                <a:gd name="T4" fmla="*/ 36 w 504"/>
                <a:gd name="T5" fmla="*/ 22 h 516"/>
                <a:gd name="T6" fmla="*/ 49 w 504"/>
                <a:gd name="T7" fmla="*/ 30 h 516"/>
                <a:gd name="T8" fmla="*/ 63 w 504"/>
                <a:gd name="T9" fmla="*/ 40 h 516"/>
                <a:gd name="T10" fmla="*/ 76 w 504"/>
                <a:gd name="T11" fmla="*/ 49 h 516"/>
                <a:gd name="T12" fmla="*/ 89 w 504"/>
                <a:gd name="T13" fmla="*/ 57 h 516"/>
                <a:gd name="T14" fmla="*/ 102 w 504"/>
                <a:gd name="T15" fmla="*/ 65 h 516"/>
                <a:gd name="T16" fmla="*/ 115 w 504"/>
                <a:gd name="T17" fmla="*/ 76 h 516"/>
                <a:gd name="T18" fmla="*/ 129 w 504"/>
                <a:gd name="T19" fmla="*/ 83 h 516"/>
                <a:gd name="T20" fmla="*/ 142 w 504"/>
                <a:gd name="T21" fmla="*/ 92 h 516"/>
                <a:gd name="T22" fmla="*/ 156 w 504"/>
                <a:gd name="T23" fmla="*/ 100 h 516"/>
                <a:gd name="T24" fmla="*/ 174 w 504"/>
                <a:gd name="T25" fmla="*/ 111 h 516"/>
                <a:gd name="T26" fmla="*/ 183 w 504"/>
                <a:gd name="T27" fmla="*/ 119 h 516"/>
                <a:gd name="T28" fmla="*/ 196 w 504"/>
                <a:gd name="T29" fmla="*/ 127 h 516"/>
                <a:gd name="T30" fmla="*/ 210 w 504"/>
                <a:gd name="T31" fmla="*/ 135 h 516"/>
                <a:gd name="T32" fmla="*/ 223 w 504"/>
                <a:gd name="T33" fmla="*/ 143 h 516"/>
                <a:gd name="T34" fmla="*/ 235 w 504"/>
                <a:gd name="T35" fmla="*/ 154 h 516"/>
                <a:gd name="T36" fmla="*/ 249 w 504"/>
                <a:gd name="T37" fmla="*/ 162 h 516"/>
                <a:gd name="T38" fmla="*/ 262 w 504"/>
                <a:gd name="T39" fmla="*/ 170 h 516"/>
                <a:gd name="T40" fmla="*/ 276 w 504"/>
                <a:gd name="T41" fmla="*/ 178 h 516"/>
                <a:gd name="T42" fmla="*/ 289 w 504"/>
                <a:gd name="T43" fmla="*/ 187 h 516"/>
                <a:gd name="T44" fmla="*/ 303 w 504"/>
                <a:gd name="T45" fmla="*/ 197 h 516"/>
                <a:gd name="T46" fmla="*/ 316 w 504"/>
                <a:gd name="T47" fmla="*/ 205 h 516"/>
                <a:gd name="T48" fmla="*/ 330 w 504"/>
                <a:gd name="T49" fmla="*/ 214 h 516"/>
                <a:gd name="T50" fmla="*/ 343 w 504"/>
                <a:gd name="T51" fmla="*/ 221 h 516"/>
                <a:gd name="T52" fmla="*/ 356 w 504"/>
                <a:gd name="T53" fmla="*/ 230 h 516"/>
                <a:gd name="T54" fmla="*/ 370 w 504"/>
                <a:gd name="T55" fmla="*/ 241 h 516"/>
                <a:gd name="T56" fmla="*/ 382 w 504"/>
                <a:gd name="T57" fmla="*/ 248 h 516"/>
                <a:gd name="T58" fmla="*/ 396 w 504"/>
                <a:gd name="T59" fmla="*/ 257 h 516"/>
                <a:gd name="T60" fmla="*/ 409 w 504"/>
                <a:gd name="T61" fmla="*/ 265 h 516"/>
                <a:gd name="T62" fmla="*/ 423 w 504"/>
                <a:gd name="T63" fmla="*/ 273 h 516"/>
                <a:gd name="T64" fmla="*/ 436 w 504"/>
                <a:gd name="T65" fmla="*/ 281 h 516"/>
                <a:gd name="T66" fmla="*/ 450 w 504"/>
                <a:gd name="T67" fmla="*/ 292 h 516"/>
                <a:gd name="T68" fmla="*/ 463 w 504"/>
                <a:gd name="T69" fmla="*/ 300 h 516"/>
                <a:gd name="T70" fmla="*/ 476 w 504"/>
                <a:gd name="T71" fmla="*/ 308 h 516"/>
                <a:gd name="T72" fmla="*/ 490 w 504"/>
                <a:gd name="T73" fmla="*/ 316 h 516"/>
                <a:gd name="T74" fmla="*/ 503 w 504"/>
                <a:gd name="T75" fmla="*/ 324 h 516"/>
                <a:gd name="T76" fmla="*/ 517 w 504"/>
                <a:gd name="T77" fmla="*/ 332 h 516"/>
                <a:gd name="T78" fmla="*/ 530 w 504"/>
                <a:gd name="T79" fmla="*/ 343 h 516"/>
                <a:gd name="T80" fmla="*/ 543 w 504"/>
                <a:gd name="T81" fmla="*/ 352 h 516"/>
                <a:gd name="T82" fmla="*/ 556 w 504"/>
                <a:gd name="T83" fmla="*/ 359 h 5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516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16" y="15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7"/>
                  </a:lnTo>
                  <a:lnTo>
                    <a:pt x="32" y="31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2" y="50"/>
                  </a:lnTo>
                  <a:lnTo>
                    <a:pt x="52" y="54"/>
                  </a:lnTo>
                  <a:lnTo>
                    <a:pt x="56" y="57"/>
                  </a:lnTo>
                  <a:lnTo>
                    <a:pt x="60" y="61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5" y="76"/>
                  </a:lnTo>
                  <a:lnTo>
                    <a:pt x="79" y="80"/>
                  </a:lnTo>
                  <a:lnTo>
                    <a:pt x="83" y="84"/>
                  </a:lnTo>
                  <a:lnTo>
                    <a:pt x="87" y="88"/>
                  </a:lnTo>
                  <a:lnTo>
                    <a:pt x="91" y="92"/>
                  </a:lnTo>
                  <a:lnTo>
                    <a:pt x="99" y="99"/>
                  </a:lnTo>
                  <a:lnTo>
                    <a:pt x="99" y="103"/>
                  </a:lnTo>
                  <a:lnTo>
                    <a:pt x="103" y="107"/>
                  </a:lnTo>
                  <a:lnTo>
                    <a:pt x="107" y="111"/>
                  </a:lnTo>
                  <a:lnTo>
                    <a:pt x="111" y="115"/>
                  </a:lnTo>
                  <a:lnTo>
                    <a:pt x="115" y="118"/>
                  </a:lnTo>
                  <a:lnTo>
                    <a:pt x="119" y="122"/>
                  </a:lnTo>
                  <a:lnTo>
                    <a:pt x="123" y="126"/>
                  </a:lnTo>
                  <a:lnTo>
                    <a:pt x="127" y="130"/>
                  </a:lnTo>
                  <a:lnTo>
                    <a:pt x="131" y="134"/>
                  </a:lnTo>
                  <a:lnTo>
                    <a:pt x="135" y="138"/>
                  </a:lnTo>
                  <a:lnTo>
                    <a:pt x="139" y="141"/>
                  </a:lnTo>
                  <a:lnTo>
                    <a:pt x="143" y="145"/>
                  </a:lnTo>
                  <a:lnTo>
                    <a:pt x="147" y="149"/>
                  </a:lnTo>
                  <a:lnTo>
                    <a:pt x="155" y="157"/>
                  </a:lnTo>
                  <a:lnTo>
                    <a:pt x="155" y="160"/>
                  </a:lnTo>
                  <a:lnTo>
                    <a:pt x="159" y="164"/>
                  </a:lnTo>
                  <a:lnTo>
                    <a:pt x="163" y="168"/>
                  </a:lnTo>
                  <a:lnTo>
                    <a:pt x="167" y="172"/>
                  </a:lnTo>
                  <a:lnTo>
                    <a:pt x="171" y="176"/>
                  </a:lnTo>
                  <a:lnTo>
                    <a:pt x="175" y="180"/>
                  </a:lnTo>
                  <a:lnTo>
                    <a:pt x="179" y="183"/>
                  </a:lnTo>
                  <a:lnTo>
                    <a:pt x="183" y="187"/>
                  </a:lnTo>
                  <a:lnTo>
                    <a:pt x="187" y="191"/>
                  </a:lnTo>
                  <a:lnTo>
                    <a:pt x="191" y="195"/>
                  </a:lnTo>
                  <a:lnTo>
                    <a:pt x="195" y="199"/>
                  </a:lnTo>
                  <a:lnTo>
                    <a:pt x="199" y="202"/>
                  </a:lnTo>
                  <a:lnTo>
                    <a:pt x="206" y="210"/>
                  </a:lnTo>
                  <a:lnTo>
                    <a:pt x="206" y="214"/>
                  </a:lnTo>
                  <a:lnTo>
                    <a:pt x="210" y="218"/>
                  </a:lnTo>
                  <a:lnTo>
                    <a:pt x="214" y="222"/>
                  </a:lnTo>
                  <a:lnTo>
                    <a:pt x="218" y="225"/>
                  </a:lnTo>
                  <a:lnTo>
                    <a:pt x="222" y="229"/>
                  </a:lnTo>
                  <a:lnTo>
                    <a:pt x="226" y="233"/>
                  </a:lnTo>
                  <a:lnTo>
                    <a:pt x="230" y="237"/>
                  </a:lnTo>
                  <a:lnTo>
                    <a:pt x="234" y="241"/>
                  </a:lnTo>
                  <a:lnTo>
                    <a:pt x="238" y="245"/>
                  </a:lnTo>
                  <a:lnTo>
                    <a:pt x="242" y="248"/>
                  </a:lnTo>
                  <a:lnTo>
                    <a:pt x="246" y="252"/>
                  </a:lnTo>
                  <a:lnTo>
                    <a:pt x="250" y="256"/>
                  </a:lnTo>
                  <a:lnTo>
                    <a:pt x="254" y="260"/>
                  </a:lnTo>
                  <a:lnTo>
                    <a:pt x="258" y="264"/>
                  </a:lnTo>
                  <a:lnTo>
                    <a:pt x="266" y="271"/>
                  </a:lnTo>
                  <a:lnTo>
                    <a:pt x="266" y="275"/>
                  </a:lnTo>
                  <a:lnTo>
                    <a:pt x="270" y="279"/>
                  </a:lnTo>
                  <a:lnTo>
                    <a:pt x="274" y="283"/>
                  </a:lnTo>
                  <a:lnTo>
                    <a:pt x="278" y="287"/>
                  </a:lnTo>
                  <a:lnTo>
                    <a:pt x="282" y="290"/>
                  </a:lnTo>
                  <a:lnTo>
                    <a:pt x="286" y="294"/>
                  </a:lnTo>
                  <a:lnTo>
                    <a:pt x="290" y="298"/>
                  </a:lnTo>
                  <a:lnTo>
                    <a:pt x="294" y="302"/>
                  </a:lnTo>
                  <a:lnTo>
                    <a:pt x="298" y="306"/>
                  </a:lnTo>
                  <a:lnTo>
                    <a:pt x="302" y="309"/>
                  </a:lnTo>
                  <a:lnTo>
                    <a:pt x="306" y="313"/>
                  </a:lnTo>
                  <a:lnTo>
                    <a:pt x="310" y="317"/>
                  </a:lnTo>
                  <a:lnTo>
                    <a:pt x="314" y="321"/>
                  </a:lnTo>
                  <a:lnTo>
                    <a:pt x="318" y="325"/>
                  </a:lnTo>
                  <a:lnTo>
                    <a:pt x="322" y="329"/>
                  </a:lnTo>
                  <a:lnTo>
                    <a:pt x="330" y="336"/>
                  </a:lnTo>
                  <a:lnTo>
                    <a:pt x="330" y="340"/>
                  </a:lnTo>
                  <a:lnTo>
                    <a:pt x="334" y="344"/>
                  </a:lnTo>
                  <a:lnTo>
                    <a:pt x="338" y="348"/>
                  </a:lnTo>
                  <a:lnTo>
                    <a:pt x="341" y="351"/>
                  </a:lnTo>
                  <a:lnTo>
                    <a:pt x="345" y="355"/>
                  </a:lnTo>
                  <a:lnTo>
                    <a:pt x="349" y="359"/>
                  </a:lnTo>
                  <a:lnTo>
                    <a:pt x="353" y="363"/>
                  </a:lnTo>
                  <a:lnTo>
                    <a:pt x="357" y="367"/>
                  </a:lnTo>
                  <a:lnTo>
                    <a:pt x="361" y="371"/>
                  </a:lnTo>
                  <a:lnTo>
                    <a:pt x="365" y="374"/>
                  </a:lnTo>
                  <a:lnTo>
                    <a:pt x="369" y="378"/>
                  </a:lnTo>
                  <a:lnTo>
                    <a:pt x="373" y="382"/>
                  </a:lnTo>
                  <a:lnTo>
                    <a:pt x="377" y="386"/>
                  </a:lnTo>
                  <a:lnTo>
                    <a:pt x="381" y="390"/>
                  </a:lnTo>
                  <a:lnTo>
                    <a:pt x="385" y="393"/>
                  </a:lnTo>
                  <a:lnTo>
                    <a:pt x="389" y="397"/>
                  </a:lnTo>
                  <a:lnTo>
                    <a:pt x="397" y="405"/>
                  </a:lnTo>
                  <a:lnTo>
                    <a:pt x="397" y="409"/>
                  </a:lnTo>
                  <a:lnTo>
                    <a:pt x="401" y="413"/>
                  </a:lnTo>
                  <a:lnTo>
                    <a:pt x="405" y="416"/>
                  </a:lnTo>
                  <a:lnTo>
                    <a:pt x="409" y="420"/>
                  </a:lnTo>
                  <a:lnTo>
                    <a:pt x="413" y="424"/>
                  </a:lnTo>
                  <a:lnTo>
                    <a:pt x="417" y="428"/>
                  </a:lnTo>
                  <a:lnTo>
                    <a:pt x="421" y="432"/>
                  </a:lnTo>
                  <a:lnTo>
                    <a:pt x="425" y="435"/>
                  </a:lnTo>
                  <a:lnTo>
                    <a:pt x="429" y="439"/>
                  </a:lnTo>
                  <a:lnTo>
                    <a:pt x="433" y="443"/>
                  </a:lnTo>
                  <a:lnTo>
                    <a:pt x="437" y="447"/>
                  </a:lnTo>
                  <a:lnTo>
                    <a:pt x="441" y="451"/>
                  </a:lnTo>
                  <a:lnTo>
                    <a:pt x="445" y="455"/>
                  </a:lnTo>
                  <a:lnTo>
                    <a:pt x="449" y="458"/>
                  </a:lnTo>
                  <a:lnTo>
                    <a:pt x="453" y="462"/>
                  </a:lnTo>
                  <a:lnTo>
                    <a:pt x="457" y="466"/>
                  </a:lnTo>
                  <a:lnTo>
                    <a:pt x="461" y="470"/>
                  </a:lnTo>
                  <a:lnTo>
                    <a:pt x="469" y="477"/>
                  </a:lnTo>
                  <a:lnTo>
                    <a:pt x="469" y="481"/>
                  </a:lnTo>
                  <a:lnTo>
                    <a:pt x="473" y="485"/>
                  </a:lnTo>
                  <a:lnTo>
                    <a:pt x="476" y="489"/>
                  </a:lnTo>
                  <a:lnTo>
                    <a:pt x="480" y="493"/>
                  </a:lnTo>
                  <a:lnTo>
                    <a:pt x="484" y="497"/>
                  </a:lnTo>
                  <a:lnTo>
                    <a:pt x="488" y="500"/>
                  </a:lnTo>
                  <a:lnTo>
                    <a:pt x="492" y="504"/>
                  </a:lnTo>
                  <a:lnTo>
                    <a:pt x="496" y="508"/>
                  </a:lnTo>
                  <a:lnTo>
                    <a:pt x="500" y="512"/>
                  </a:lnTo>
                  <a:lnTo>
                    <a:pt x="504" y="5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3" name="Freeform 123"/>
            <p:cNvSpPr>
              <a:spLocks/>
            </p:cNvSpPr>
            <p:nvPr/>
          </p:nvSpPr>
          <p:spPr bwMode="auto">
            <a:xfrm>
              <a:off x="4459" y="1341"/>
              <a:ext cx="68" cy="40"/>
            </a:xfrm>
            <a:custGeom>
              <a:avLst/>
              <a:gdLst>
                <a:gd name="T0" fmla="*/ 0 w 60"/>
                <a:gd name="T1" fmla="*/ 0 h 57"/>
                <a:gd name="T2" fmla="*/ 5 w 60"/>
                <a:gd name="T3" fmla="*/ 2 h 57"/>
                <a:gd name="T4" fmla="*/ 9 w 60"/>
                <a:gd name="T5" fmla="*/ 5 h 57"/>
                <a:gd name="T6" fmla="*/ 14 w 60"/>
                <a:gd name="T7" fmla="*/ 8 h 57"/>
                <a:gd name="T8" fmla="*/ 18 w 60"/>
                <a:gd name="T9" fmla="*/ 11 h 57"/>
                <a:gd name="T10" fmla="*/ 23 w 60"/>
                <a:gd name="T11" fmla="*/ 13 h 57"/>
                <a:gd name="T12" fmla="*/ 27 w 60"/>
                <a:gd name="T13" fmla="*/ 16 h 57"/>
                <a:gd name="T14" fmla="*/ 32 w 60"/>
                <a:gd name="T15" fmla="*/ 18 h 57"/>
                <a:gd name="T16" fmla="*/ 36 w 60"/>
                <a:gd name="T17" fmla="*/ 21 h 57"/>
                <a:gd name="T18" fmla="*/ 45 w 60"/>
                <a:gd name="T19" fmla="*/ 27 h 57"/>
                <a:gd name="T20" fmla="*/ 45 w 60"/>
                <a:gd name="T21" fmla="*/ 29 h 57"/>
                <a:gd name="T22" fmla="*/ 50 w 60"/>
                <a:gd name="T23" fmla="*/ 32 h 57"/>
                <a:gd name="T24" fmla="*/ 54 w 60"/>
                <a:gd name="T25" fmla="*/ 34 h 57"/>
                <a:gd name="T26" fmla="*/ 59 w 60"/>
                <a:gd name="T27" fmla="*/ 37 h 57"/>
                <a:gd name="T28" fmla="*/ 63 w 60"/>
                <a:gd name="T29" fmla="*/ 40 h 57"/>
                <a:gd name="T30" fmla="*/ 68 w 60"/>
                <a:gd name="T31" fmla="*/ 4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57">
                  <a:moveTo>
                    <a:pt x="0" y="0"/>
                  </a:moveTo>
                  <a:lnTo>
                    <a:pt x="4" y="3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6" y="15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6"/>
                  </a:lnTo>
                  <a:lnTo>
                    <a:pt x="32" y="30"/>
                  </a:lnTo>
                  <a:lnTo>
                    <a:pt x="40" y="38"/>
                  </a:lnTo>
                  <a:lnTo>
                    <a:pt x="40" y="42"/>
                  </a:lnTo>
                  <a:lnTo>
                    <a:pt x="44" y="45"/>
                  </a:lnTo>
                  <a:lnTo>
                    <a:pt x="48" y="49"/>
                  </a:lnTo>
                  <a:lnTo>
                    <a:pt x="52" y="53"/>
                  </a:lnTo>
                  <a:lnTo>
                    <a:pt x="56" y="57"/>
                  </a:lnTo>
                  <a:lnTo>
                    <a:pt x="60" y="5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4" name="Freeform 124"/>
            <p:cNvSpPr>
              <a:spLocks/>
            </p:cNvSpPr>
            <p:nvPr/>
          </p:nvSpPr>
          <p:spPr bwMode="auto">
            <a:xfrm>
              <a:off x="863" y="449"/>
              <a:ext cx="770" cy="11"/>
            </a:xfrm>
            <a:custGeom>
              <a:avLst/>
              <a:gdLst>
                <a:gd name="T0" fmla="*/ 18 w 687"/>
                <a:gd name="T1" fmla="*/ 0 h 16"/>
                <a:gd name="T2" fmla="*/ 45 w 687"/>
                <a:gd name="T3" fmla="*/ 0 h 16"/>
                <a:gd name="T4" fmla="*/ 72 w 687"/>
                <a:gd name="T5" fmla="*/ 0 h 16"/>
                <a:gd name="T6" fmla="*/ 94 w 687"/>
                <a:gd name="T7" fmla="*/ 0 h 16"/>
                <a:gd name="T8" fmla="*/ 120 w 687"/>
                <a:gd name="T9" fmla="*/ 0 h 16"/>
                <a:gd name="T10" fmla="*/ 147 w 687"/>
                <a:gd name="T11" fmla="*/ 0 h 16"/>
                <a:gd name="T12" fmla="*/ 169 w 687"/>
                <a:gd name="T13" fmla="*/ 0 h 16"/>
                <a:gd name="T14" fmla="*/ 192 w 687"/>
                <a:gd name="T15" fmla="*/ 0 h 16"/>
                <a:gd name="T16" fmla="*/ 214 w 687"/>
                <a:gd name="T17" fmla="*/ 0 h 16"/>
                <a:gd name="T18" fmla="*/ 236 w 687"/>
                <a:gd name="T19" fmla="*/ 0 h 16"/>
                <a:gd name="T20" fmla="*/ 258 w 687"/>
                <a:gd name="T21" fmla="*/ 0 h 16"/>
                <a:gd name="T22" fmla="*/ 280 w 687"/>
                <a:gd name="T23" fmla="*/ 3 h 16"/>
                <a:gd name="T24" fmla="*/ 298 w 687"/>
                <a:gd name="T25" fmla="*/ 3 h 16"/>
                <a:gd name="T26" fmla="*/ 321 w 687"/>
                <a:gd name="T27" fmla="*/ 3 h 16"/>
                <a:gd name="T28" fmla="*/ 338 w 687"/>
                <a:gd name="T29" fmla="*/ 3 h 16"/>
                <a:gd name="T30" fmla="*/ 361 w 687"/>
                <a:gd name="T31" fmla="*/ 3 h 16"/>
                <a:gd name="T32" fmla="*/ 379 w 687"/>
                <a:gd name="T33" fmla="*/ 3 h 16"/>
                <a:gd name="T34" fmla="*/ 397 w 687"/>
                <a:gd name="T35" fmla="*/ 3 h 16"/>
                <a:gd name="T36" fmla="*/ 414 w 687"/>
                <a:gd name="T37" fmla="*/ 3 h 16"/>
                <a:gd name="T38" fmla="*/ 432 w 687"/>
                <a:gd name="T39" fmla="*/ 3 h 16"/>
                <a:gd name="T40" fmla="*/ 449 w 687"/>
                <a:gd name="T41" fmla="*/ 3 h 16"/>
                <a:gd name="T42" fmla="*/ 467 w 687"/>
                <a:gd name="T43" fmla="*/ 3 h 16"/>
                <a:gd name="T44" fmla="*/ 485 w 687"/>
                <a:gd name="T45" fmla="*/ 6 h 16"/>
                <a:gd name="T46" fmla="*/ 499 w 687"/>
                <a:gd name="T47" fmla="*/ 6 h 16"/>
                <a:gd name="T48" fmla="*/ 517 w 687"/>
                <a:gd name="T49" fmla="*/ 6 h 16"/>
                <a:gd name="T50" fmla="*/ 535 w 687"/>
                <a:gd name="T51" fmla="*/ 6 h 16"/>
                <a:gd name="T52" fmla="*/ 548 w 687"/>
                <a:gd name="T53" fmla="*/ 6 h 16"/>
                <a:gd name="T54" fmla="*/ 565 w 687"/>
                <a:gd name="T55" fmla="*/ 6 h 16"/>
                <a:gd name="T56" fmla="*/ 578 w 687"/>
                <a:gd name="T57" fmla="*/ 6 h 16"/>
                <a:gd name="T58" fmla="*/ 592 w 687"/>
                <a:gd name="T59" fmla="*/ 6 h 16"/>
                <a:gd name="T60" fmla="*/ 610 w 687"/>
                <a:gd name="T61" fmla="*/ 6 h 16"/>
                <a:gd name="T62" fmla="*/ 623 w 687"/>
                <a:gd name="T63" fmla="*/ 8 h 16"/>
                <a:gd name="T64" fmla="*/ 637 w 687"/>
                <a:gd name="T65" fmla="*/ 8 h 16"/>
                <a:gd name="T66" fmla="*/ 650 w 687"/>
                <a:gd name="T67" fmla="*/ 8 h 16"/>
                <a:gd name="T68" fmla="*/ 668 w 687"/>
                <a:gd name="T69" fmla="*/ 8 h 16"/>
                <a:gd name="T70" fmla="*/ 681 w 687"/>
                <a:gd name="T71" fmla="*/ 8 h 16"/>
                <a:gd name="T72" fmla="*/ 695 w 687"/>
                <a:gd name="T73" fmla="*/ 8 h 16"/>
                <a:gd name="T74" fmla="*/ 707 w 687"/>
                <a:gd name="T75" fmla="*/ 8 h 16"/>
                <a:gd name="T76" fmla="*/ 721 w 687"/>
                <a:gd name="T77" fmla="*/ 8 h 16"/>
                <a:gd name="T78" fmla="*/ 734 w 687"/>
                <a:gd name="T79" fmla="*/ 8 h 16"/>
                <a:gd name="T80" fmla="*/ 748 w 687"/>
                <a:gd name="T81" fmla="*/ 11 h 16"/>
                <a:gd name="T82" fmla="*/ 761 w 687"/>
                <a:gd name="T83" fmla="*/ 11 h 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7" h="16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8" y="4"/>
                  </a:lnTo>
                  <a:lnTo>
                    <a:pt x="242" y="4"/>
                  </a:lnTo>
                  <a:lnTo>
                    <a:pt x="250" y="4"/>
                  </a:lnTo>
                  <a:lnTo>
                    <a:pt x="254" y="4"/>
                  </a:lnTo>
                  <a:lnTo>
                    <a:pt x="262" y="4"/>
                  </a:lnTo>
                  <a:lnTo>
                    <a:pt x="266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86" y="4"/>
                  </a:lnTo>
                  <a:lnTo>
                    <a:pt x="290" y="4"/>
                  </a:lnTo>
                  <a:lnTo>
                    <a:pt x="298" y="4"/>
                  </a:lnTo>
                  <a:lnTo>
                    <a:pt x="302" y="4"/>
                  </a:lnTo>
                  <a:lnTo>
                    <a:pt x="310" y="4"/>
                  </a:lnTo>
                  <a:lnTo>
                    <a:pt x="314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30" y="4"/>
                  </a:lnTo>
                  <a:lnTo>
                    <a:pt x="338" y="4"/>
                  </a:lnTo>
                  <a:lnTo>
                    <a:pt x="342" y="4"/>
                  </a:lnTo>
                  <a:lnTo>
                    <a:pt x="350" y="4"/>
                  </a:lnTo>
                  <a:lnTo>
                    <a:pt x="354" y="4"/>
                  </a:lnTo>
                  <a:lnTo>
                    <a:pt x="358" y="4"/>
                  </a:lnTo>
                  <a:lnTo>
                    <a:pt x="365" y="4"/>
                  </a:lnTo>
                  <a:lnTo>
                    <a:pt x="369" y="4"/>
                  </a:lnTo>
                  <a:lnTo>
                    <a:pt x="373" y="4"/>
                  </a:lnTo>
                  <a:lnTo>
                    <a:pt x="381" y="4"/>
                  </a:lnTo>
                  <a:lnTo>
                    <a:pt x="385" y="4"/>
                  </a:lnTo>
                  <a:lnTo>
                    <a:pt x="389" y="4"/>
                  </a:lnTo>
                  <a:lnTo>
                    <a:pt x="397" y="4"/>
                  </a:lnTo>
                  <a:lnTo>
                    <a:pt x="401" y="4"/>
                  </a:lnTo>
                  <a:lnTo>
                    <a:pt x="405" y="4"/>
                  </a:lnTo>
                  <a:lnTo>
                    <a:pt x="413" y="4"/>
                  </a:lnTo>
                  <a:lnTo>
                    <a:pt x="417" y="4"/>
                  </a:lnTo>
                  <a:lnTo>
                    <a:pt x="421" y="8"/>
                  </a:lnTo>
                  <a:lnTo>
                    <a:pt x="425" y="8"/>
                  </a:lnTo>
                  <a:lnTo>
                    <a:pt x="433" y="8"/>
                  </a:lnTo>
                  <a:lnTo>
                    <a:pt x="437" y="8"/>
                  </a:lnTo>
                  <a:lnTo>
                    <a:pt x="441" y="8"/>
                  </a:lnTo>
                  <a:lnTo>
                    <a:pt x="445" y="8"/>
                  </a:lnTo>
                  <a:lnTo>
                    <a:pt x="453" y="8"/>
                  </a:lnTo>
                  <a:lnTo>
                    <a:pt x="457" y="8"/>
                  </a:lnTo>
                  <a:lnTo>
                    <a:pt x="461" y="8"/>
                  </a:lnTo>
                  <a:lnTo>
                    <a:pt x="465" y="8"/>
                  </a:lnTo>
                  <a:lnTo>
                    <a:pt x="469" y="8"/>
                  </a:lnTo>
                  <a:lnTo>
                    <a:pt x="477" y="8"/>
                  </a:lnTo>
                  <a:lnTo>
                    <a:pt x="481" y="8"/>
                  </a:lnTo>
                  <a:lnTo>
                    <a:pt x="485" y="8"/>
                  </a:lnTo>
                  <a:lnTo>
                    <a:pt x="489" y="8"/>
                  </a:lnTo>
                  <a:lnTo>
                    <a:pt x="493" y="8"/>
                  </a:lnTo>
                  <a:lnTo>
                    <a:pt x="500" y="8"/>
                  </a:lnTo>
                  <a:lnTo>
                    <a:pt x="504" y="8"/>
                  </a:lnTo>
                  <a:lnTo>
                    <a:pt x="508" y="8"/>
                  </a:lnTo>
                  <a:lnTo>
                    <a:pt x="512" y="8"/>
                  </a:lnTo>
                  <a:lnTo>
                    <a:pt x="516" y="8"/>
                  </a:lnTo>
                  <a:lnTo>
                    <a:pt x="520" y="8"/>
                  </a:lnTo>
                  <a:lnTo>
                    <a:pt x="524" y="8"/>
                  </a:lnTo>
                  <a:lnTo>
                    <a:pt x="528" y="8"/>
                  </a:lnTo>
                  <a:lnTo>
                    <a:pt x="536" y="8"/>
                  </a:lnTo>
                  <a:lnTo>
                    <a:pt x="540" y="8"/>
                  </a:lnTo>
                  <a:lnTo>
                    <a:pt x="544" y="8"/>
                  </a:lnTo>
                  <a:lnTo>
                    <a:pt x="548" y="8"/>
                  </a:lnTo>
                  <a:lnTo>
                    <a:pt x="552" y="8"/>
                  </a:lnTo>
                  <a:lnTo>
                    <a:pt x="556" y="12"/>
                  </a:lnTo>
                  <a:lnTo>
                    <a:pt x="560" y="12"/>
                  </a:lnTo>
                  <a:lnTo>
                    <a:pt x="564" y="12"/>
                  </a:lnTo>
                  <a:lnTo>
                    <a:pt x="568" y="12"/>
                  </a:lnTo>
                  <a:lnTo>
                    <a:pt x="572" y="12"/>
                  </a:lnTo>
                  <a:lnTo>
                    <a:pt x="576" y="12"/>
                  </a:lnTo>
                  <a:lnTo>
                    <a:pt x="580" y="12"/>
                  </a:lnTo>
                  <a:lnTo>
                    <a:pt x="584" y="12"/>
                  </a:lnTo>
                  <a:lnTo>
                    <a:pt x="588" y="12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04" y="12"/>
                  </a:lnTo>
                  <a:lnTo>
                    <a:pt x="608" y="12"/>
                  </a:lnTo>
                  <a:lnTo>
                    <a:pt x="612" y="12"/>
                  </a:lnTo>
                  <a:lnTo>
                    <a:pt x="616" y="12"/>
                  </a:lnTo>
                  <a:lnTo>
                    <a:pt x="620" y="12"/>
                  </a:lnTo>
                  <a:lnTo>
                    <a:pt x="624" y="12"/>
                  </a:lnTo>
                  <a:lnTo>
                    <a:pt x="628" y="12"/>
                  </a:lnTo>
                  <a:lnTo>
                    <a:pt x="631" y="12"/>
                  </a:lnTo>
                  <a:lnTo>
                    <a:pt x="635" y="12"/>
                  </a:lnTo>
                  <a:lnTo>
                    <a:pt x="639" y="12"/>
                  </a:lnTo>
                  <a:lnTo>
                    <a:pt x="643" y="12"/>
                  </a:lnTo>
                  <a:lnTo>
                    <a:pt x="647" y="12"/>
                  </a:lnTo>
                  <a:lnTo>
                    <a:pt x="651" y="12"/>
                  </a:lnTo>
                  <a:lnTo>
                    <a:pt x="655" y="12"/>
                  </a:lnTo>
                  <a:lnTo>
                    <a:pt x="659" y="12"/>
                  </a:lnTo>
                  <a:lnTo>
                    <a:pt x="663" y="16"/>
                  </a:lnTo>
                  <a:lnTo>
                    <a:pt x="667" y="16"/>
                  </a:lnTo>
                  <a:lnTo>
                    <a:pt x="671" y="16"/>
                  </a:lnTo>
                  <a:lnTo>
                    <a:pt x="675" y="16"/>
                  </a:lnTo>
                  <a:lnTo>
                    <a:pt x="679" y="16"/>
                  </a:lnTo>
                  <a:lnTo>
                    <a:pt x="683" y="16"/>
                  </a:lnTo>
                  <a:lnTo>
                    <a:pt x="687" y="16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5" name="Freeform 125"/>
            <p:cNvSpPr>
              <a:spLocks/>
            </p:cNvSpPr>
            <p:nvPr/>
          </p:nvSpPr>
          <p:spPr bwMode="auto">
            <a:xfrm>
              <a:off x="1633" y="460"/>
              <a:ext cx="565" cy="17"/>
            </a:xfrm>
            <a:custGeom>
              <a:avLst/>
              <a:gdLst>
                <a:gd name="T0" fmla="*/ 9 w 504"/>
                <a:gd name="T1" fmla="*/ 0 h 23"/>
                <a:gd name="T2" fmla="*/ 22 w 504"/>
                <a:gd name="T3" fmla="*/ 0 h 23"/>
                <a:gd name="T4" fmla="*/ 36 w 504"/>
                <a:gd name="T5" fmla="*/ 0 h 23"/>
                <a:gd name="T6" fmla="*/ 49 w 504"/>
                <a:gd name="T7" fmla="*/ 0 h 23"/>
                <a:gd name="T8" fmla="*/ 63 w 504"/>
                <a:gd name="T9" fmla="*/ 0 h 23"/>
                <a:gd name="T10" fmla="*/ 76 w 504"/>
                <a:gd name="T11" fmla="*/ 0 h 23"/>
                <a:gd name="T12" fmla="*/ 89 w 504"/>
                <a:gd name="T13" fmla="*/ 2 h 23"/>
                <a:gd name="T14" fmla="*/ 102 w 504"/>
                <a:gd name="T15" fmla="*/ 2 h 23"/>
                <a:gd name="T16" fmla="*/ 115 w 504"/>
                <a:gd name="T17" fmla="*/ 2 h 23"/>
                <a:gd name="T18" fmla="*/ 129 w 504"/>
                <a:gd name="T19" fmla="*/ 2 h 23"/>
                <a:gd name="T20" fmla="*/ 142 w 504"/>
                <a:gd name="T21" fmla="*/ 2 h 23"/>
                <a:gd name="T22" fmla="*/ 156 w 504"/>
                <a:gd name="T23" fmla="*/ 2 h 23"/>
                <a:gd name="T24" fmla="*/ 169 w 504"/>
                <a:gd name="T25" fmla="*/ 2 h 23"/>
                <a:gd name="T26" fmla="*/ 183 w 504"/>
                <a:gd name="T27" fmla="*/ 5 h 23"/>
                <a:gd name="T28" fmla="*/ 196 w 504"/>
                <a:gd name="T29" fmla="*/ 5 h 23"/>
                <a:gd name="T30" fmla="*/ 210 w 504"/>
                <a:gd name="T31" fmla="*/ 5 h 23"/>
                <a:gd name="T32" fmla="*/ 223 w 504"/>
                <a:gd name="T33" fmla="*/ 5 h 23"/>
                <a:gd name="T34" fmla="*/ 235 w 504"/>
                <a:gd name="T35" fmla="*/ 5 h 23"/>
                <a:gd name="T36" fmla="*/ 249 w 504"/>
                <a:gd name="T37" fmla="*/ 5 h 23"/>
                <a:gd name="T38" fmla="*/ 262 w 504"/>
                <a:gd name="T39" fmla="*/ 5 h 23"/>
                <a:gd name="T40" fmla="*/ 276 w 504"/>
                <a:gd name="T41" fmla="*/ 8 h 23"/>
                <a:gd name="T42" fmla="*/ 289 w 504"/>
                <a:gd name="T43" fmla="*/ 8 h 23"/>
                <a:gd name="T44" fmla="*/ 303 w 504"/>
                <a:gd name="T45" fmla="*/ 8 h 23"/>
                <a:gd name="T46" fmla="*/ 316 w 504"/>
                <a:gd name="T47" fmla="*/ 8 h 23"/>
                <a:gd name="T48" fmla="*/ 330 w 504"/>
                <a:gd name="T49" fmla="*/ 8 h 23"/>
                <a:gd name="T50" fmla="*/ 343 w 504"/>
                <a:gd name="T51" fmla="*/ 8 h 23"/>
                <a:gd name="T52" fmla="*/ 356 w 504"/>
                <a:gd name="T53" fmla="*/ 11 h 23"/>
                <a:gd name="T54" fmla="*/ 370 w 504"/>
                <a:gd name="T55" fmla="*/ 11 h 23"/>
                <a:gd name="T56" fmla="*/ 383 w 504"/>
                <a:gd name="T57" fmla="*/ 11 h 23"/>
                <a:gd name="T58" fmla="*/ 396 w 504"/>
                <a:gd name="T59" fmla="*/ 11 h 23"/>
                <a:gd name="T60" fmla="*/ 409 w 504"/>
                <a:gd name="T61" fmla="*/ 11 h 23"/>
                <a:gd name="T62" fmla="*/ 423 w 504"/>
                <a:gd name="T63" fmla="*/ 11 h 23"/>
                <a:gd name="T64" fmla="*/ 436 w 504"/>
                <a:gd name="T65" fmla="*/ 11 h 23"/>
                <a:gd name="T66" fmla="*/ 450 w 504"/>
                <a:gd name="T67" fmla="*/ 14 h 23"/>
                <a:gd name="T68" fmla="*/ 463 w 504"/>
                <a:gd name="T69" fmla="*/ 14 h 23"/>
                <a:gd name="T70" fmla="*/ 476 w 504"/>
                <a:gd name="T71" fmla="*/ 14 h 23"/>
                <a:gd name="T72" fmla="*/ 490 w 504"/>
                <a:gd name="T73" fmla="*/ 14 h 23"/>
                <a:gd name="T74" fmla="*/ 503 w 504"/>
                <a:gd name="T75" fmla="*/ 14 h 23"/>
                <a:gd name="T76" fmla="*/ 517 w 504"/>
                <a:gd name="T77" fmla="*/ 14 h 23"/>
                <a:gd name="T78" fmla="*/ 530 w 504"/>
                <a:gd name="T79" fmla="*/ 14 h 23"/>
                <a:gd name="T80" fmla="*/ 543 w 504"/>
                <a:gd name="T81" fmla="*/ 17 h 23"/>
                <a:gd name="T82" fmla="*/ 556 w 504"/>
                <a:gd name="T83" fmla="*/ 1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23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79" y="3"/>
                  </a:lnTo>
                  <a:lnTo>
                    <a:pt x="83" y="3"/>
                  </a:lnTo>
                  <a:lnTo>
                    <a:pt x="87" y="3"/>
                  </a:lnTo>
                  <a:lnTo>
                    <a:pt x="91" y="3"/>
                  </a:lnTo>
                  <a:lnTo>
                    <a:pt x="95" y="3"/>
                  </a:lnTo>
                  <a:lnTo>
                    <a:pt x="99" y="3"/>
                  </a:lnTo>
                  <a:lnTo>
                    <a:pt x="103" y="3"/>
                  </a:lnTo>
                  <a:lnTo>
                    <a:pt x="107" y="3"/>
                  </a:lnTo>
                  <a:lnTo>
                    <a:pt x="111" y="3"/>
                  </a:lnTo>
                  <a:lnTo>
                    <a:pt x="115" y="3"/>
                  </a:lnTo>
                  <a:lnTo>
                    <a:pt x="119" y="3"/>
                  </a:lnTo>
                  <a:lnTo>
                    <a:pt x="123" y="3"/>
                  </a:lnTo>
                  <a:lnTo>
                    <a:pt x="127" y="3"/>
                  </a:lnTo>
                  <a:lnTo>
                    <a:pt x="131" y="3"/>
                  </a:lnTo>
                  <a:lnTo>
                    <a:pt x="135" y="3"/>
                  </a:lnTo>
                  <a:lnTo>
                    <a:pt x="139" y="3"/>
                  </a:lnTo>
                  <a:lnTo>
                    <a:pt x="143" y="3"/>
                  </a:lnTo>
                  <a:lnTo>
                    <a:pt x="147" y="3"/>
                  </a:lnTo>
                  <a:lnTo>
                    <a:pt x="151" y="3"/>
                  </a:lnTo>
                  <a:lnTo>
                    <a:pt x="155" y="3"/>
                  </a:lnTo>
                  <a:lnTo>
                    <a:pt x="159" y="7"/>
                  </a:lnTo>
                  <a:lnTo>
                    <a:pt x="163" y="7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7"/>
                  </a:lnTo>
                  <a:lnTo>
                    <a:pt x="203" y="7"/>
                  </a:lnTo>
                  <a:lnTo>
                    <a:pt x="207" y="7"/>
                  </a:lnTo>
                  <a:lnTo>
                    <a:pt x="210" y="7"/>
                  </a:lnTo>
                  <a:lnTo>
                    <a:pt x="214" y="7"/>
                  </a:lnTo>
                  <a:lnTo>
                    <a:pt x="218" y="7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30" y="7"/>
                  </a:lnTo>
                  <a:lnTo>
                    <a:pt x="234" y="7"/>
                  </a:lnTo>
                  <a:lnTo>
                    <a:pt x="238" y="11"/>
                  </a:lnTo>
                  <a:lnTo>
                    <a:pt x="242" y="11"/>
                  </a:lnTo>
                  <a:lnTo>
                    <a:pt x="246" y="11"/>
                  </a:lnTo>
                  <a:lnTo>
                    <a:pt x="250" y="11"/>
                  </a:lnTo>
                  <a:lnTo>
                    <a:pt x="254" y="11"/>
                  </a:lnTo>
                  <a:lnTo>
                    <a:pt x="258" y="11"/>
                  </a:lnTo>
                  <a:lnTo>
                    <a:pt x="262" y="11"/>
                  </a:lnTo>
                  <a:lnTo>
                    <a:pt x="266" y="11"/>
                  </a:lnTo>
                  <a:lnTo>
                    <a:pt x="270" y="11"/>
                  </a:lnTo>
                  <a:lnTo>
                    <a:pt x="274" y="11"/>
                  </a:lnTo>
                  <a:lnTo>
                    <a:pt x="278" y="11"/>
                  </a:lnTo>
                  <a:lnTo>
                    <a:pt x="282" y="11"/>
                  </a:lnTo>
                  <a:lnTo>
                    <a:pt x="286" y="11"/>
                  </a:lnTo>
                  <a:lnTo>
                    <a:pt x="290" y="11"/>
                  </a:lnTo>
                  <a:lnTo>
                    <a:pt x="294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6" y="11"/>
                  </a:lnTo>
                  <a:lnTo>
                    <a:pt x="310" y="11"/>
                  </a:lnTo>
                  <a:lnTo>
                    <a:pt x="314" y="11"/>
                  </a:lnTo>
                  <a:lnTo>
                    <a:pt x="318" y="15"/>
                  </a:lnTo>
                  <a:lnTo>
                    <a:pt x="322" y="15"/>
                  </a:lnTo>
                  <a:lnTo>
                    <a:pt x="326" y="15"/>
                  </a:lnTo>
                  <a:lnTo>
                    <a:pt x="330" y="15"/>
                  </a:lnTo>
                  <a:lnTo>
                    <a:pt x="334" y="15"/>
                  </a:lnTo>
                  <a:lnTo>
                    <a:pt x="338" y="15"/>
                  </a:lnTo>
                  <a:lnTo>
                    <a:pt x="342" y="15"/>
                  </a:lnTo>
                  <a:lnTo>
                    <a:pt x="345" y="15"/>
                  </a:lnTo>
                  <a:lnTo>
                    <a:pt x="349" y="15"/>
                  </a:lnTo>
                  <a:lnTo>
                    <a:pt x="353" y="15"/>
                  </a:lnTo>
                  <a:lnTo>
                    <a:pt x="357" y="15"/>
                  </a:lnTo>
                  <a:lnTo>
                    <a:pt x="361" y="15"/>
                  </a:lnTo>
                  <a:lnTo>
                    <a:pt x="365" y="15"/>
                  </a:lnTo>
                  <a:lnTo>
                    <a:pt x="369" y="15"/>
                  </a:lnTo>
                  <a:lnTo>
                    <a:pt x="373" y="15"/>
                  </a:lnTo>
                  <a:lnTo>
                    <a:pt x="377" y="15"/>
                  </a:lnTo>
                  <a:lnTo>
                    <a:pt x="381" y="15"/>
                  </a:lnTo>
                  <a:lnTo>
                    <a:pt x="385" y="15"/>
                  </a:lnTo>
                  <a:lnTo>
                    <a:pt x="389" y="15"/>
                  </a:lnTo>
                  <a:lnTo>
                    <a:pt x="393" y="15"/>
                  </a:lnTo>
                  <a:lnTo>
                    <a:pt x="397" y="19"/>
                  </a:lnTo>
                  <a:lnTo>
                    <a:pt x="401" y="19"/>
                  </a:lnTo>
                  <a:lnTo>
                    <a:pt x="405" y="19"/>
                  </a:lnTo>
                  <a:lnTo>
                    <a:pt x="409" y="19"/>
                  </a:lnTo>
                  <a:lnTo>
                    <a:pt x="413" y="19"/>
                  </a:lnTo>
                  <a:lnTo>
                    <a:pt x="417" y="19"/>
                  </a:lnTo>
                  <a:lnTo>
                    <a:pt x="421" y="19"/>
                  </a:lnTo>
                  <a:lnTo>
                    <a:pt x="425" y="19"/>
                  </a:lnTo>
                  <a:lnTo>
                    <a:pt x="429" y="19"/>
                  </a:lnTo>
                  <a:lnTo>
                    <a:pt x="433" y="19"/>
                  </a:lnTo>
                  <a:lnTo>
                    <a:pt x="437" y="19"/>
                  </a:lnTo>
                  <a:lnTo>
                    <a:pt x="441" y="19"/>
                  </a:lnTo>
                  <a:lnTo>
                    <a:pt x="445" y="19"/>
                  </a:lnTo>
                  <a:lnTo>
                    <a:pt x="449" y="19"/>
                  </a:lnTo>
                  <a:lnTo>
                    <a:pt x="453" y="19"/>
                  </a:lnTo>
                  <a:lnTo>
                    <a:pt x="457" y="19"/>
                  </a:lnTo>
                  <a:lnTo>
                    <a:pt x="461" y="19"/>
                  </a:lnTo>
                  <a:lnTo>
                    <a:pt x="465" y="19"/>
                  </a:lnTo>
                  <a:lnTo>
                    <a:pt x="469" y="19"/>
                  </a:lnTo>
                  <a:lnTo>
                    <a:pt x="473" y="19"/>
                  </a:lnTo>
                  <a:lnTo>
                    <a:pt x="477" y="19"/>
                  </a:lnTo>
                  <a:lnTo>
                    <a:pt x="480" y="23"/>
                  </a:lnTo>
                  <a:lnTo>
                    <a:pt x="484" y="23"/>
                  </a:lnTo>
                  <a:lnTo>
                    <a:pt x="488" y="23"/>
                  </a:lnTo>
                  <a:lnTo>
                    <a:pt x="492" y="23"/>
                  </a:lnTo>
                  <a:lnTo>
                    <a:pt x="496" y="23"/>
                  </a:lnTo>
                  <a:lnTo>
                    <a:pt x="500" y="23"/>
                  </a:lnTo>
                  <a:lnTo>
                    <a:pt x="504" y="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6" name="Freeform 126"/>
            <p:cNvSpPr>
              <a:spLocks/>
            </p:cNvSpPr>
            <p:nvPr/>
          </p:nvSpPr>
          <p:spPr bwMode="auto">
            <a:xfrm>
              <a:off x="2198" y="455"/>
              <a:ext cx="566" cy="24"/>
            </a:xfrm>
            <a:custGeom>
              <a:avLst/>
              <a:gdLst>
                <a:gd name="T0" fmla="*/ 9 w 505"/>
                <a:gd name="T1" fmla="*/ 22 h 34"/>
                <a:gd name="T2" fmla="*/ 22 w 505"/>
                <a:gd name="T3" fmla="*/ 22 h 34"/>
                <a:gd name="T4" fmla="*/ 36 w 505"/>
                <a:gd name="T5" fmla="*/ 22 h 34"/>
                <a:gd name="T6" fmla="*/ 49 w 505"/>
                <a:gd name="T7" fmla="*/ 22 h 34"/>
                <a:gd name="T8" fmla="*/ 63 w 505"/>
                <a:gd name="T9" fmla="*/ 22 h 34"/>
                <a:gd name="T10" fmla="*/ 76 w 505"/>
                <a:gd name="T11" fmla="*/ 22 h 34"/>
                <a:gd name="T12" fmla="*/ 90 w 505"/>
                <a:gd name="T13" fmla="*/ 22 h 34"/>
                <a:gd name="T14" fmla="*/ 103 w 505"/>
                <a:gd name="T15" fmla="*/ 22 h 34"/>
                <a:gd name="T16" fmla="*/ 117 w 505"/>
                <a:gd name="T17" fmla="*/ 22 h 34"/>
                <a:gd name="T18" fmla="*/ 129 w 505"/>
                <a:gd name="T19" fmla="*/ 24 h 34"/>
                <a:gd name="T20" fmla="*/ 142 w 505"/>
                <a:gd name="T21" fmla="*/ 24 h 34"/>
                <a:gd name="T22" fmla="*/ 156 w 505"/>
                <a:gd name="T23" fmla="*/ 24 h 34"/>
                <a:gd name="T24" fmla="*/ 169 w 505"/>
                <a:gd name="T25" fmla="*/ 24 h 34"/>
                <a:gd name="T26" fmla="*/ 183 w 505"/>
                <a:gd name="T27" fmla="*/ 24 h 34"/>
                <a:gd name="T28" fmla="*/ 196 w 505"/>
                <a:gd name="T29" fmla="*/ 24 h 34"/>
                <a:gd name="T30" fmla="*/ 210 w 505"/>
                <a:gd name="T31" fmla="*/ 24 h 34"/>
                <a:gd name="T32" fmla="*/ 223 w 505"/>
                <a:gd name="T33" fmla="*/ 22 h 34"/>
                <a:gd name="T34" fmla="*/ 236 w 505"/>
                <a:gd name="T35" fmla="*/ 22 h 34"/>
                <a:gd name="T36" fmla="*/ 250 w 505"/>
                <a:gd name="T37" fmla="*/ 22 h 34"/>
                <a:gd name="T38" fmla="*/ 263 w 505"/>
                <a:gd name="T39" fmla="*/ 22 h 34"/>
                <a:gd name="T40" fmla="*/ 276 w 505"/>
                <a:gd name="T41" fmla="*/ 22 h 34"/>
                <a:gd name="T42" fmla="*/ 289 w 505"/>
                <a:gd name="T43" fmla="*/ 22 h 34"/>
                <a:gd name="T44" fmla="*/ 303 w 505"/>
                <a:gd name="T45" fmla="*/ 22 h 34"/>
                <a:gd name="T46" fmla="*/ 316 w 505"/>
                <a:gd name="T47" fmla="*/ 22 h 34"/>
                <a:gd name="T48" fmla="*/ 330 w 505"/>
                <a:gd name="T49" fmla="*/ 19 h 34"/>
                <a:gd name="T50" fmla="*/ 343 w 505"/>
                <a:gd name="T51" fmla="*/ 19 h 34"/>
                <a:gd name="T52" fmla="*/ 356 w 505"/>
                <a:gd name="T53" fmla="*/ 19 h 34"/>
                <a:gd name="T54" fmla="*/ 370 w 505"/>
                <a:gd name="T55" fmla="*/ 19 h 34"/>
                <a:gd name="T56" fmla="*/ 383 w 505"/>
                <a:gd name="T57" fmla="*/ 16 h 34"/>
                <a:gd name="T58" fmla="*/ 397 w 505"/>
                <a:gd name="T59" fmla="*/ 16 h 34"/>
                <a:gd name="T60" fmla="*/ 410 w 505"/>
                <a:gd name="T61" fmla="*/ 16 h 34"/>
                <a:gd name="T62" fmla="*/ 423 w 505"/>
                <a:gd name="T63" fmla="*/ 13 h 34"/>
                <a:gd name="T64" fmla="*/ 436 w 505"/>
                <a:gd name="T65" fmla="*/ 13 h 34"/>
                <a:gd name="T66" fmla="*/ 449 w 505"/>
                <a:gd name="T67" fmla="*/ 11 h 34"/>
                <a:gd name="T68" fmla="*/ 463 w 505"/>
                <a:gd name="T69" fmla="*/ 11 h 34"/>
                <a:gd name="T70" fmla="*/ 476 w 505"/>
                <a:gd name="T71" fmla="*/ 8 h 34"/>
                <a:gd name="T72" fmla="*/ 490 w 505"/>
                <a:gd name="T73" fmla="*/ 8 h 34"/>
                <a:gd name="T74" fmla="*/ 503 w 505"/>
                <a:gd name="T75" fmla="*/ 6 h 34"/>
                <a:gd name="T76" fmla="*/ 517 w 505"/>
                <a:gd name="T77" fmla="*/ 6 h 34"/>
                <a:gd name="T78" fmla="*/ 530 w 505"/>
                <a:gd name="T79" fmla="*/ 3 h 34"/>
                <a:gd name="T80" fmla="*/ 544 w 505"/>
                <a:gd name="T81" fmla="*/ 3 h 34"/>
                <a:gd name="T82" fmla="*/ 557 w 505"/>
                <a:gd name="T83" fmla="*/ 0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5" h="34">
                  <a:moveTo>
                    <a:pt x="0" y="31"/>
                  </a:moveTo>
                  <a:lnTo>
                    <a:pt x="4" y="31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0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0" y="31"/>
                  </a:lnTo>
                  <a:lnTo>
                    <a:pt x="44" y="31"/>
                  </a:lnTo>
                  <a:lnTo>
                    <a:pt x="48" y="31"/>
                  </a:lnTo>
                  <a:lnTo>
                    <a:pt x="52" y="31"/>
                  </a:lnTo>
                  <a:lnTo>
                    <a:pt x="56" y="31"/>
                  </a:lnTo>
                  <a:lnTo>
                    <a:pt x="60" y="31"/>
                  </a:lnTo>
                  <a:lnTo>
                    <a:pt x="64" y="31"/>
                  </a:lnTo>
                  <a:lnTo>
                    <a:pt x="68" y="31"/>
                  </a:lnTo>
                  <a:lnTo>
                    <a:pt x="72" y="31"/>
                  </a:lnTo>
                  <a:lnTo>
                    <a:pt x="76" y="31"/>
                  </a:lnTo>
                  <a:lnTo>
                    <a:pt x="80" y="31"/>
                  </a:lnTo>
                  <a:lnTo>
                    <a:pt x="84" y="31"/>
                  </a:lnTo>
                  <a:lnTo>
                    <a:pt x="88" y="31"/>
                  </a:lnTo>
                  <a:lnTo>
                    <a:pt x="92" y="31"/>
                  </a:lnTo>
                  <a:lnTo>
                    <a:pt x="96" y="31"/>
                  </a:lnTo>
                  <a:lnTo>
                    <a:pt x="100" y="31"/>
                  </a:lnTo>
                  <a:lnTo>
                    <a:pt x="104" y="31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23" y="34"/>
                  </a:lnTo>
                  <a:lnTo>
                    <a:pt x="127" y="34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7" y="34"/>
                  </a:lnTo>
                  <a:lnTo>
                    <a:pt x="151" y="34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4"/>
                  </a:lnTo>
                  <a:lnTo>
                    <a:pt x="167" y="34"/>
                  </a:lnTo>
                  <a:lnTo>
                    <a:pt x="171" y="34"/>
                  </a:lnTo>
                  <a:lnTo>
                    <a:pt x="175" y="34"/>
                  </a:lnTo>
                  <a:lnTo>
                    <a:pt x="179" y="34"/>
                  </a:lnTo>
                  <a:lnTo>
                    <a:pt x="183" y="34"/>
                  </a:lnTo>
                  <a:lnTo>
                    <a:pt x="187" y="34"/>
                  </a:lnTo>
                  <a:lnTo>
                    <a:pt x="191" y="31"/>
                  </a:lnTo>
                  <a:lnTo>
                    <a:pt x="195" y="31"/>
                  </a:lnTo>
                  <a:lnTo>
                    <a:pt x="199" y="31"/>
                  </a:lnTo>
                  <a:lnTo>
                    <a:pt x="203" y="31"/>
                  </a:lnTo>
                  <a:lnTo>
                    <a:pt x="207" y="31"/>
                  </a:lnTo>
                  <a:lnTo>
                    <a:pt x="211" y="31"/>
                  </a:lnTo>
                  <a:lnTo>
                    <a:pt x="215" y="31"/>
                  </a:lnTo>
                  <a:lnTo>
                    <a:pt x="219" y="31"/>
                  </a:lnTo>
                  <a:lnTo>
                    <a:pt x="223" y="31"/>
                  </a:lnTo>
                  <a:lnTo>
                    <a:pt x="227" y="31"/>
                  </a:lnTo>
                  <a:lnTo>
                    <a:pt x="231" y="31"/>
                  </a:lnTo>
                  <a:lnTo>
                    <a:pt x="235" y="31"/>
                  </a:lnTo>
                  <a:lnTo>
                    <a:pt x="239" y="31"/>
                  </a:lnTo>
                  <a:lnTo>
                    <a:pt x="243" y="31"/>
                  </a:lnTo>
                  <a:lnTo>
                    <a:pt x="246" y="31"/>
                  </a:lnTo>
                  <a:lnTo>
                    <a:pt x="250" y="31"/>
                  </a:lnTo>
                  <a:lnTo>
                    <a:pt x="254" y="31"/>
                  </a:lnTo>
                  <a:lnTo>
                    <a:pt x="258" y="31"/>
                  </a:lnTo>
                  <a:lnTo>
                    <a:pt x="262" y="31"/>
                  </a:lnTo>
                  <a:lnTo>
                    <a:pt x="266" y="31"/>
                  </a:lnTo>
                  <a:lnTo>
                    <a:pt x="270" y="31"/>
                  </a:lnTo>
                  <a:lnTo>
                    <a:pt x="274" y="31"/>
                  </a:lnTo>
                  <a:lnTo>
                    <a:pt x="278" y="31"/>
                  </a:lnTo>
                  <a:lnTo>
                    <a:pt x="282" y="31"/>
                  </a:lnTo>
                  <a:lnTo>
                    <a:pt x="286" y="31"/>
                  </a:lnTo>
                  <a:lnTo>
                    <a:pt x="290" y="27"/>
                  </a:lnTo>
                  <a:lnTo>
                    <a:pt x="294" y="27"/>
                  </a:lnTo>
                  <a:lnTo>
                    <a:pt x="298" y="27"/>
                  </a:lnTo>
                  <a:lnTo>
                    <a:pt x="302" y="27"/>
                  </a:lnTo>
                  <a:lnTo>
                    <a:pt x="306" y="27"/>
                  </a:lnTo>
                  <a:lnTo>
                    <a:pt x="310" y="27"/>
                  </a:lnTo>
                  <a:lnTo>
                    <a:pt x="314" y="27"/>
                  </a:lnTo>
                  <a:lnTo>
                    <a:pt x="318" y="27"/>
                  </a:lnTo>
                  <a:lnTo>
                    <a:pt x="322" y="27"/>
                  </a:lnTo>
                  <a:lnTo>
                    <a:pt x="326" y="27"/>
                  </a:lnTo>
                  <a:lnTo>
                    <a:pt x="330" y="27"/>
                  </a:lnTo>
                  <a:lnTo>
                    <a:pt x="334" y="27"/>
                  </a:lnTo>
                  <a:lnTo>
                    <a:pt x="338" y="23"/>
                  </a:lnTo>
                  <a:lnTo>
                    <a:pt x="342" y="23"/>
                  </a:lnTo>
                  <a:lnTo>
                    <a:pt x="346" y="23"/>
                  </a:lnTo>
                  <a:lnTo>
                    <a:pt x="350" y="23"/>
                  </a:lnTo>
                  <a:lnTo>
                    <a:pt x="354" y="23"/>
                  </a:lnTo>
                  <a:lnTo>
                    <a:pt x="358" y="23"/>
                  </a:lnTo>
                  <a:lnTo>
                    <a:pt x="362" y="23"/>
                  </a:lnTo>
                  <a:lnTo>
                    <a:pt x="366" y="23"/>
                  </a:lnTo>
                  <a:lnTo>
                    <a:pt x="370" y="23"/>
                  </a:lnTo>
                  <a:lnTo>
                    <a:pt x="374" y="19"/>
                  </a:lnTo>
                  <a:lnTo>
                    <a:pt x="377" y="19"/>
                  </a:lnTo>
                  <a:lnTo>
                    <a:pt x="381" y="19"/>
                  </a:lnTo>
                  <a:lnTo>
                    <a:pt x="385" y="19"/>
                  </a:lnTo>
                  <a:lnTo>
                    <a:pt x="389" y="19"/>
                  </a:lnTo>
                  <a:lnTo>
                    <a:pt x="393" y="19"/>
                  </a:lnTo>
                  <a:lnTo>
                    <a:pt x="397" y="19"/>
                  </a:lnTo>
                  <a:lnTo>
                    <a:pt x="401" y="15"/>
                  </a:lnTo>
                  <a:lnTo>
                    <a:pt x="405" y="15"/>
                  </a:lnTo>
                  <a:lnTo>
                    <a:pt x="409" y="15"/>
                  </a:lnTo>
                  <a:lnTo>
                    <a:pt x="413" y="15"/>
                  </a:lnTo>
                  <a:lnTo>
                    <a:pt x="417" y="15"/>
                  </a:lnTo>
                  <a:lnTo>
                    <a:pt x="421" y="15"/>
                  </a:lnTo>
                  <a:lnTo>
                    <a:pt x="425" y="11"/>
                  </a:lnTo>
                  <a:lnTo>
                    <a:pt x="429" y="11"/>
                  </a:lnTo>
                  <a:lnTo>
                    <a:pt x="433" y="11"/>
                  </a:lnTo>
                  <a:lnTo>
                    <a:pt x="437" y="11"/>
                  </a:lnTo>
                  <a:lnTo>
                    <a:pt x="441" y="11"/>
                  </a:lnTo>
                  <a:lnTo>
                    <a:pt x="445" y="11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7" y="8"/>
                  </a:lnTo>
                  <a:lnTo>
                    <a:pt x="461" y="8"/>
                  </a:lnTo>
                  <a:lnTo>
                    <a:pt x="465" y="8"/>
                  </a:lnTo>
                  <a:lnTo>
                    <a:pt x="469" y="8"/>
                  </a:lnTo>
                  <a:lnTo>
                    <a:pt x="473" y="4"/>
                  </a:lnTo>
                  <a:lnTo>
                    <a:pt x="477" y="4"/>
                  </a:lnTo>
                  <a:lnTo>
                    <a:pt x="481" y="4"/>
                  </a:lnTo>
                  <a:lnTo>
                    <a:pt x="485" y="4"/>
                  </a:lnTo>
                  <a:lnTo>
                    <a:pt x="489" y="4"/>
                  </a:lnTo>
                  <a:lnTo>
                    <a:pt x="493" y="0"/>
                  </a:lnTo>
                  <a:lnTo>
                    <a:pt x="497" y="0"/>
                  </a:lnTo>
                  <a:lnTo>
                    <a:pt x="501" y="0"/>
                  </a:lnTo>
                  <a:lnTo>
                    <a:pt x="505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7" name="Freeform 127"/>
            <p:cNvSpPr>
              <a:spLocks/>
            </p:cNvSpPr>
            <p:nvPr/>
          </p:nvSpPr>
          <p:spPr bwMode="auto">
            <a:xfrm>
              <a:off x="2764" y="447"/>
              <a:ext cx="534" cy="321"/>
            </a:xfrm>
            <a:custGeom>
              <a:avLst/>
              <a:gdLst>
                <a:gd name="T0" fmla="*/ 8 w 476"/>
                <a:gd name="T1" fmla="*/ 8 h 454"/>
                <a:gd name="T2" fmla="*/ 21 w 476"/>
                <a:gd name="T3" fmla="*/ 5 h 454"/>
                <a:gd name="T4" fmla="*/ 35 w 476"/>
                <a:gd name="T5" fmla="*/ 2 h 454"/>
                <a:gd name="T6" fmla="*/ 48 w 476"/>
                <a:gd name="T7" fmla="*/ 2 h 454"/>
                <a:gd name="T8" fmla="*/ 62 w 476"/>
                <a:gd name="T9" fmla="*/ 0 h 454"/>
                <a:gd name="T10" fmla="*/ 75 w 476"/>
                <a:gd name="T11" fmla="*/ 0 h 454"/>
                <a:gd name="T12" fmla="*/ 89 w 476"/>
                <a:gd name="T13" fmla="*/ 0 h 454"/>
                <a:gd name="T14" fmla="*/ 102 w 476"/>
                <a:gd name="T15" fmla="*/ 0 h 454"/>
                <a:gd name="T16" fmla="*/ 116 w 476"/>
                <a:gd name="T17" fmla="*/ 0 h 454"/>
                <a:gd name="T18" fmla="*/ 129 w 476"/>
                <a:gd name="T19" fmla="*/ 0 h 454"/>
                <a:gd name="T20" fmla="*/ 142 w 476"/>
                <a:gd name="T21" fmla="*/ 0 h 454"/>
                <a:gd name="T22" fmla="*/ 156 w 476"/>
                <a:gd name="T23" fmla="*/ 0 h 454"/>
                <a:gd name="T24" fmla="*/ 168 w 476"/>
                <a:gd name="T25" fmla="*/ 2 h 454"/>
                <a:gd name="T26" fmla="*/ 182 w 476"/>
                <a:gd name="T27" fmla="*/ 5 h 454"/>
                <a:gd name="T28" fmla="*/ 195 w 476"/>
                <a:gd name="T29" fmla="*/ 8 h 454"/>
                <a:gd name="T30" fmla="*/ 209 w 476"/>
                <a:gd name="T31" fmla="*/ 11 h 454"/>
                <a:gd name="T32" fmla="*/ 222 w 476"/>
                <a:gd name="T33" fmla="*/ 16 h 454"/>
                <a:gd name="T34" fmla="*/ 236 w 476"/>
                <a:gd name="T35" fmla="*/ 21 h 454"/>
                <a:gd name="T36" fmla="*/ 249 w 476"/>
                <a:gd name="T37" fmla="*/ 30 h 454"/>
                <a:gd name="T38" fmla="*/ 263 w 476"/>
                <a:gd name="T39" fmla="*/ 37 h 454"/>
                <a:gd name="T40" fmla="*/ 276 w 476"/>
                <a:gd name="T41" fmla="*/ 45 h 454"/>
                <a:gd name="T42" fmla="*/ 289 w 476"/>
                <a:gd name="T43" fmla="*/ 57 h 454"/>
                <a:gd name="T44" fmla="*/ 307 w 476"/>
                <a:gd name="T45" fmla="*/ 67 h 454"/>
                <a:gd name="T46" fmla="*/ 315 w 476"/>
                <a:gd name="T47" fmla="*/ 78 h 454"/>
                <a:gd name="T48" fmla="*/ 329 w 476"/>
                <a:gd name="T49" fmla="*/ 89 h 454"/>
                <a:gd name="T50" fmla="*/ 342 w 476"/>
                <a:gd name="T51" fmla="*/ 103 h 454"/>
                <a:gd name="T52" fmla="*/ 356 w 476"/>
                <a:gd name="T53" fmla="*/ 113 h 454"/>
                <a:gd name="T54" fmla="*/ 365 w 476"/>
                <a:gd name="T55" fmla="*/ 127 h 454"/>
                <a:gd name="T56" fmla="*/ 378 w 476"/>
                <a:gd name="T57" fmla="*/ 137 h 454"/>
                <a:gd name="T58" fmla="*/ 387 w 476"/>
                <a:gd name="T59" fmla="*/ 151 h 454"/>
                <a:gd name="T60" fmla="*/ 401 w 476"/>
                <a:gd name="T61" fmla="*/ 164 h 454"/>
                <a:gd name="T62" fmla="*/ 414 w 476"/>
                <a:gd name="T63" fmla="*/ 175 h 454"/>
                <a:gd name="T64" fmla="*/ 418 w 476"/>
                <a:gd name="T65" fmla="*/ 186 h 454"/>
                <a:gd name="T66" fmla="*/ 436 w 476"/>
                <a:gd name="T67" fmla="*/ 202 h 454"/>
                <a:gd name="T68" fmla="*/ 445 w 476"/>
                <a:gd name="T69" fmla="*/ 218 h 454"/>
                <a:gd name="T70" fmla="*/ 462 w 476"/>
                <a:gd name="T71" fmla="*/ 235 h 454"/>
                <a:gd name="T72" fmla="*/ 471 w 476"/>
                <a:gd name="T73" fmla="*/ 251 h 454"/>
                <a:gd name="T74" fmla="*/ 489 w 476"/>
                <a:gd name="T75" fmla="*/ 267 h 454"/>
                <a:gd name="T76" fmla="*/ 498 w 476"/>
                <a:gd name="T77" fmla="*/ 284 h 454"/>
                <a:gd name="T78" fmla="*/ 507 w 476"/>
                <a:gd name="T79" fmla="*/ 291 h 454"/>
                <a:gd name="T80" fmla="*/ 516 w 476"/>
                <a:gd name="T81" fmla="*/ 305 h 454"/>
                <a:gd name="T82" fmla="*/ 525 w 476"/>
                <a:gd name="T83" fmla="*/ 313 h 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6" h="454">
                  <a:moveTo>
                    <a:pt x="0" y="11"/>
                  </a:moveTo>
                  <a:lnTo>
                    <a:pt x="4" y="11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1" y="3"/>
                  </a:lnTo>
                  <a:lnTo>
                    <a:pt x="35" y="3"/>
                  </a:lnTo>
                  <a:lnTo>
                    <a:pt x="39" y="3"/>
                  </a:lnTo>
                  <a:lnTo>
                    <a:pt x="43" y="3"/>
                  </a:lnTo>
                  <a:lnTo>
                    <a:pt x="47" y="3"/>
                  </a:lnTo>
                  <a:lnTo>
                    <a:pt x="51" y="3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3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2" y="7"/>
                  </a:lnTo>
                  <a:lnTo>
                    <a:pt x="166" y="7"/>
                  </a:lnTo>
                  <a:lnTo>
                    <a:pt x="170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82" y="15"/>
                  </a:lnTo>
                  <a:lnTo>
                    <a:pt x="186" y="15"/>
                  </a:lnTo>
                  <a:lnTo>
                    <a:pt x="190" y="19"/>
                  </a:lnTo>
                  <a:lnTo>
                    <a:pt x="194" y="22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6" y="30"/>
                  </a:lnTo>
                  <a:lnTo>
                    <a:pt x="210" y="30"/>
                  </a:lnTo>
                  <a:lnTo>
                    <a:pt x="214" y="34"/>
                  </a:lnTo>
                  <a:lnTo>
                    <a:pt x="218" y="38"/>
                  </a:lnTo>
                  <a:lnTo>
                    <a:pt x="222" y="42"/>
                  </a:lnTo>
                  <a:lnTo>
                    <a:pt x="226" y="45"/>
                  </a:lnTo>
                  <a:lnTo>
                    <a:pt x="230" y="49"/>
                  </a:lnTo>
                  <a:lnTo>
                    <a:pt x="234" y="53"/>
                  </a:lnTo>
                  <a:lnTo>
                    <a:pt x="238" y="57"/>
                  </a:lnTo>
                  <a:lnTo>
                    <a:pt x="242" y="61"/>
                  </a:lnTo>
                  <a:lnTo>
                    <a:pt x="246" y="64"/>
                  </a:lnTo>
                  <a:lnTo>
                    <a:pt x="250" y="68"/>
                  </a:lnTo>
                  <a:lnTo>
                    <a:pt x="258" y="76"/>
                  </a:lnTo>
                  <a:lnTo>
                    <a:pt x="258" y="80"/>
                  </a:lnTo>
                  <a:lnTo>
                    <a:pt x="262" y="84"/>
                  </a:lnTo>
                  <a:lnTo>
                    <a:pt x="266" y="87"/>
                  </a:lnTo>
                  <a:lnTo>
                    <a:pt x="274" y="95"/>
                  </a:lnTo>
                  <a:lnTo>
                    <a:pt x="274" y="99"/>
                  </a:lnTo>
                  <a:lnTo>
                    <a:pt x="281" y="106"/>
                  </a:lnTo>
                  <a:lnTo>
                    <a:pt x="281" y="110"/>
                  </a:lnTo>
                  <a:lnTo>
                    <a:pt x="285" y="114"/>
                  </a:lnTo>
                  <a:lnTo>
                    <a:pt x="293" y="122"/>
                  </a:lnTo>
                  <a:lnTo>
                    <a:pt x="293" y="126"/>
                  </a:lnTo>
                  <a:lnTo>
                    <a:pt x="301" y="133"/>
                  </a:lnTo>
                  <a:lnTo>
                    <a:pt x="301" y="141"/>
                  </a:lnTo>
                  <a:lnTo>
                    <a:pt x="305" y="145"/>
                  </a:lnTo>
                  <a:lnTo>
                    <a:pt x="313" y="152"/>
                  </a:lnTo>
                  <a:lnTo>
                    <a:pt x="313" y="156"/>
                  </a:lnTo>
                  <a:lnTo>
                    <a:pt x="317" y="160"/>
                  </a:lnTo>
                  <a:lnTo>
                    <a:pt x="317" y="164"/>
                  </a:lnTo>
                  <a:lnTo>
                    <a:pt x="325" y="171"/>
                  </a:lnTo>
                  <a:lnTo>
                    <a:pt x="325" y="179"/>
                  </a:lnTo>
                  <a:lnTo>
                    <a:pt x="333" y="187"/>
                  </a:lnTo>
                  <a:lnTo>
                    <a:pt x="333" y="190"/>
                  </a:lnTo>
                  <a:lnTo>
                    <a:pt x="337" y="194"/>
                  </a:lnTo>
                  <a:lnTo>
                    <a:pt x="337" y="198"/>
                  </a:lnTo>
                  <a:lnTo>
                    <a:pt x="345" y="206"/>
                  </a:lnTo>
                  <a:lnTo>
                    <a:pt x="345" y="213"/>
                  </a:lnTo>
                  <a:lnTo>
                    <a:pt x="353" y="221"/>
                  </a:lnTo>
                  <a:lnTo>
                    <a:pt x="353" y="229"/>
                  </a:lnTo>
                  <a:lnTo>
                    <a:pt x="357" y="232"/>
                  </a:lnTo>
                  <a:lnTo>
                    <a:pt x="361" y="236"/>
                  </a:lnTo>
                  <a:lnTo>
                    <a:pt x="361" y="240"/>
                  </a:lnTo>
                  <a:lnTo>
                    <a:pt x="369" y="248"/>
                  </a:lnTo>
                  <a:lnTo>
                    <a:pt x="369" y="255"/>
                  </a:lnTo>
                  <a:lnTo>
                    <a:pt x="373" y="259"/>
                  </a:lnTo>
                  <a:lnTo>
                    <a:pt x="373" y="263"/>
                  </a:lnTo>
                  <a:lnTo>
                    <a:pt x="381" y="271"/>
                  </a:lnTo>
                  <a:lnTo>
                    <a:pt x="381" y="278"/>
                  </a:lnTo>
                  <a:lnTo>
                    <a:pt x="389" y="286"/>
                  </a:lnTo>
                  <a:lnTo>
                    <a:pt x="389" y="294"/>
                  </a:lnTo>
                  <a:lnTo>
                    <a:pt x="397" y="301"/>
                  </a:lnTo>
                  <a:lnTo>
                    <a:pt x="397" y="309"/>
                  </a:lnTo>
                  <a:lnTo>
                    <a:pt x="405" y="317"/>
                  </a:lnTo>
                  <a:lnTo>
                    <a:pt x="405" y="324"/>
                  </a:lnTo>
                  <a:lnTo>
                    <a:pt x="412" y="332"/>
                  </a:lnTo>
                  <a:lnTo>
                    <a:pt x="412" y="339"/>
                  </a:lnTo>
                  <a:lnTo>
                    <a:pt x="420" y="347"/>
                  </a:lnTo>
                  <a:lnTo>
                    <a:pt x="420" y="355"/>
                  </a:lnTo>
                  <a:lnTo>
                    <a:pt x="428" y="362"/>
                  </a:lnTo>
                  <a:lnTo>
                    <a:pt x="428" y="370"/>
                  </a:lnTo>
                  <a:lnTo>
                    <a:pt x="436" y="378"/>
                  </a:lnTo>
                  <a:lnTo>
                    <a:pt x="436" y="385"/>
                  </a:lnTo>
                  <a:lnTo>
                    <a:pt x="444" y="393"/>
                  </a:lnTo>
                  <a:lnTo>
                    <a:pt x="444" y="401"/>
                  </a:lnTo>
                  <a:lnTo>
                    <a:pt x="448" y="404"/>
                  </a:lnTo>
                  <a:lnTo>
                    <a:pt x="448" y="408"/>
                  </a:lnTo>
                  <a:lnTo>
                    <a:pt x="452" y="412"/>
                  </a:lnTo>
                  <a:lnTo>
                    <a:pt x="452" y="416"/>
                  </a:lnTo>
                  <a:lnTo>
                    <a:pt x="460" y="423"/>
                  </a:lnTo>
                  <a:lnTo>
                    <a:pt x="460" y="431"/>
                  </a:lnTo>
                  <a:lnTo>
                    <a:pt x="464" y="435"/>
                  </a:lnTo>
                  <a:lnTo>
                    <a:pt x="464" y="439"/>
                  </a:lnTo>
                  <a:lnTo>
                    <a:pt x="468" y="443"/>
                  </a:lnTo>
                  <a:lnTo>
                    <a:pt x="468" y="446"/>
                  </a:lnTo>
                  <a:lnTo>
                    <a:pt x="476" y="454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8" name="Freeform 128"/>
            <p:cNvSpPr>
              <a:spLocks/>
            </p:cNvSpPr>
            <p:nvPr/>
          </p:nvSpPr>
          <p:spPr bwMode="auto">
            <a:xfrm>
              <a:off x="3298" y="768"/>
              <a:ext cx="445" cy="511"/>
            </a:xfrm>
            <a:custGeom>
              <a:avLst/>
              <a:gdLst>
                <a:gd name="T0" fmla="*/ 4 w 397"/>
                <a:gd name="T1" fmla="*/ 8 h 722"/>
                <a:gd name="T2" fmla="*/ 9 w 397"/>
                <a:gd name="T3" fmla="*/ 16 h 722"/>
                <a:gd name="T4" fmla="*/ 18 w 397"/>
                <a:gd name="T5" fmla="*/ 24 h 722"/>
                <a:gd name="T6" fmla="*/ 22 w 397"/>
                <a:gd name="T7" fmla="*/ 33 h 722"/>
                <a:gd name="T8" fmla="*/ 31 w 397"/>
                <a:gd name="T9" fmla="*/ 40 h 722"/>
                <a:gd name="T10" fmla="*/ 40 w 397"/>
                <a:gd name="T11" fmla="*/ 52 h 722"/>
                <a:gd name="T12" fmla="*/ 45 w 397"/>
                <a:gd name="T13" fmla="*/ 62 h 722"/>
                <a:gd name="T14" fmla="*/ 54 w 397"/>
                <a:gd name="T15" fmla="*/ 70 h 722"/>
                <a:gd name="T16" fmla="*/ 63 w 397"/>
                <a:gd name="T17" fmla="*/ 79 h 722"/>
                <a:gd name="T18" fmla="*/ 67 w 397"/>
                <a:gd name="T19" fmla="*/ 86 h 722"/>
                <a:gd name="T20" fmla="*/ 75 w 397"/>
                <a:gd name="T21" fmla="*/ 95 h 722"/>
                <a:gd name="T22" fmla="*/ 80 w 397"/>
                <a:gd name="T23" fmla="*/ 103 h 722"/>
                <a:gd name="T24" fmla="*/ 89 w 397"/>
                <a:gd name="T25" fmla="*/ 111 h 722"/>
                <a:gd name="T26" fmla="*/ 93 w 397"/>
                <a:gd name="T27" fmla="*/ 119 h 722"/>
                <a:gd name="T28" fmla="*/ 106 w 397"/>
                <a:gd name="T29" fmla="*/ 130 h 722"/>
                <a:gd name="T30" fmla="*/ 115 w 397"/>
                <a:gd name="T31" fmla="*/ 146 h 722"/>
                <a:gd name="T32" fmla="*/ 133 w 397"/>
                <a:gd name="T33" fmla="*/ 162 h 722"/>
                <a:gd name="T34" fmla="*/ 142 w 397"/>
                <a:gd name="T35" fmla="*/ 178 h 722"/>
                <a:gd name="T36" fmla="*/ 151 w 397"/>
                <a:gd name="T37" fmla="*/ 189 h 722"/>
                <a:gd name="T38" fmla="*/ 160 w 397"/>
                <a:gd name="T39" fmla="*/ 197 h 722"/>
                <a:gd name="T40" fmla="*/ 174 w 397"/>
                <a:gd name="T41" fmla="*/ 208 h 722"/>
                <a:gd name="T42" fmla="*/ 183 w 397"/>
                <a:gd name="T43" fmla="*/ 224 h 722"/>
                <a:gd name="T44" fmla="*/ 196 w 397"/>
                <a:gd name="T45" fmla="*/ 238 h 722"/>
                <a:gd name="T46" fmla="*/ 210 w 397"/>
                <a:gd name="T47" fmla="*/ 248 h 722"/>
                <a:gd name="T48" fmla="*/ 219 w 397"/>
                <a:gd name="T49" fmla="*/ 265 h 722"/>
                <a:gd name="T50" fmla="*/ 231 w 397"/>
                <a:gd name="T51" fmla="*/ 278 h 722"/>
                <a:gd name="T52" fmla="*/ 244 w 397"/>
                <a:gd name="T53" fmla="*/ 289 h 722"/>
                <a:gd name="T54" fmla="*/ 253 w 397"/>
                <a:gd name="T55" fmla="*/ 306 h 722"/>
                <a:gd name="T56" fmla="*/ 271 w 397"/>
                <a:gd name="T57" fmla="*/ 319 h 722"/>
                <a:gd name="T58" fmla="*/ 280 w 397"/>
                <a:gd name="T59" fmla="*/ 335 h 722"/>
                <a:gd name="T60" fmla="*/ 289 w 397"/>
                <a:gd name="T61" fmla="*/ 343 h 722"/>
                <a:gd name="T62" fmla="*/ 307 w 397"/>
                <a:gd name="T63" fmla="*/ 360 h 722"/>
                <a:gd name="T64" fmla="*/ 316 w 397"/>
                <a:gd name="T65" fmla="*/ 373 h 722"/>
                <a:gd name="T66" fmla="*/ 334 w 397"/>
                <a:gd name="T67" fmla="*/ 389 h 722"/>
                <a:gd name="T68" fmla="*/ 343 w 397"/>
                <a:gd name="T69" fmla="*/ 403 h 722"/>
                <a:gd name="T70" fmla="*/ 356 w 397"/>
                <a:gd name="T71" fmla="*/ 416 h 722"/>
                <a:gd name="T72" fmla="*/ 374 w 397"/>
                <a:gd name="T73" fmla="*/ 432 h 722"/>
                <a:gd name="T74" fmla="*/ 382 w 397"/>
                <a:gd name="T75" fmla="*/ 446 h 722"/>
                <a:gd name="T76" fmla="*/ 400 w 397"/>
                <a:gd name="T77" fmla="*/ 459 h 722"/>
                <a:gd name="T78" fmla="*/ 409 w 397"/>
                <a:gd name="T79" fmla="*/ 473 h 722"/>
                <a:gd name="T80" fmla="*/ 427 w 397"/>
                <a:gd name="T81" fmla="*/ 489 h 722"/>
                <a:gd name="T82" fmla="*/ 441 w 397"/>
                <a:gd name="T83" fmla="*/ 503 h 7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7" h="722">
                  <a:moveTo>
                    <a:pt x="0" y="0"/>
                  </a:moveTo>
                  <a:lnTo>
                    <a:pt x="0" y="8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12" y="27"/>
                  </a:lnTo>
                  <a:lnTo>
                    <a:pt x="12" y="31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4" y="50"/>
                  </a:lnTo>
                  <a:lnTo>
                    <a:pt x="24" y="53"/>
                  </a:lnTo>
                  <a:lnTo>
                    <a:pt x="28" y="57"/>
                  </a:lnTo>
                  <a:lnTo>
                    <a:pt x="28" y="65"/>
                  </a:lnTo>
                  <a:lnTo>
                    <a:pt x="32" y="69"/>
                  </a:lnTo>
                  <a:lnTo>
                    <a:pt x="36" y="73"/>
                  </a:lnTo>
                  <a:lnTo>
                    <a:pt x="36" y="76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4" y="92"/>
                  </a:lnTo>
                  <a:lnTo>
                    <a:pt x="48" y="95"/>
                  </a:lnTo>
                  <a:lnTo>
                    <a:pt x="48" y="99"/>
                  </a:lnTo>
                  <a:lnTo>
                    <a:pt x="52" y="103"/>
                  </a:lnTo>
                  <a:lnTo>
                    <a:pt x="52" y="107"/>
                  </a:lnTo>
                  <a:lnTo>
                    <a:pt x="56" y="111"/>
                  </a:lnTo>
                  <a:lnTo>
                    <a:pt x="56" y="115"/>
                  </a:lnTo>
                  <a:lnTo>
                    <a:pt x="60" y="118"/>
                  </a:lnTo>
                  <a:lnTo>
                    <a:pt x="60" y="122"/>
                  </a:lnTo>
                  <a:lnTo>
                    <a:pt x="64" y="126"/>
                  </a:lnTo>
                  <a:lnTo>
                    <a:pt x="64" y="130"/>
                  </a:lnTo>
                  <a:lnTo>
                    <a:pt x="67" y="134"/>
                  </a:lnTo>
                  <a:lnTo>
                    <a:pt x="67" y="137"/>
                  </a:lnTo>
                  <a:lnTo>
                    <a:pt x="71" y="141"/>
                  </a:lnTo>
                  <a:lnTo>
                    <a:pt x="71" y="145"/>
                  </a:lnTo>
                  <a:lnTo>
                    <a:pt x="75" y="149"/>
                  </a:lnTo>
                  <a:lnTo>
                    <a:pt x="75" y="153"/>
                  </a:lnTo>
                  <a:lnTo>
                    <a:pt x="79" y="157"/>
                  </a:lnTo>
                  <a:lnTo>
                    <a:pt x="79" y="160"/>
                  </a:lnTo>
                  <a:lnTo>
                    <a:pt x="83" y="164"/>
                  </a:lnTo>
                  <a:lnTo>
                    <a:pt x="83" y="168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103" y="199"/>
                  </a:lnTo>
                  <a:lnTo>
                    <a:pt x="103" y="206"/>
                  </a:lnTo>
                  <a:lnTo>
                    <a:pt x="111" y="214"/>
                  </a:lnTo>
                  <a:lnTo>
                    <a:pt x="111" y="222"/>
                  </a:lnTo>
                  <a:lnTo>
                    <a:pt x="119" y="229"/>
                  </a:lnTo>
                  <a:lnTo>
                    <a:pt x="119" y="237"/>
                  </a:lnTo>
                  <a:lnTo>
                    <a:pt x="127" y="244"/>
                  </a:lnTo>
                  <a:lnTo>
                    <a:pt x="127" y="252"/>
                  </a:lnTo>
                  <a:lnTo>
                    <a:pt x="131" y="256"/>
                  </a:lnTo>
                  <a:lnTo>
                    <a:pt x="135" y="260"/>
                  </a:lnTo>
                  <a:lnTo>
                    <a:pt x="135" y="267"/>
                  </a:lnTo>
                  <a:lnTo>
                    <a:pt x="139" y="271"/>
                  </a:lnTo>
                  <a:lnTo>
                    <a:pt x="143" y="275"/>
                  </a:lnTo>
                  <a:lnTo>
                    <a:pt x="143" y="279"/>
                  </a:lnTo>
                  <a:lnTo>
                    <a:pt x="147" y="283"/>
                  </a:lnTo>
                  <a:lnTo>
                    <a:pt x="147" y="286"/>
                  </a:lnTo>
                  <a:lnTo>
                    <a:pt x="155" y="294"/>
                  </a:lnTo>
                  <a:lnTo>
                    <a:pt x="155" y="302"/>
                  </a:lnTo>
                  <a:lnTo>
                    <a:pt x="163" y="309"/>
                  </a:lnTo>
                  <a:lnTo>
                    <a:pt x="163" y="317"/>
                  </a:lnTo>
                  <a:lnTo>
                    <a:pt x="171" y="325"/>
                  </a:lnTo>
                  <a:lnTo>
                    <a:pt x="171" y="332"/>
                  </a:lnTo>
                  <a:lnTo>
                    <a:pt x="175" y="336"/>
                  </a:lnTo>
                  <a:lnTo>
                    <a:pt x="179" y="340"/>
                  </a:lnTo>
                  <a:lnTo>
                    <a:pt x="179" y="344"/>
                  </a:lnTo>
                  <a:lnTo>
                    <a:pt x="187" y="351"/>
                  </a:lnTo>
                  <a:lnTo>
                    <a:pt x="187" y="359"/>
                  </a:lnTo>
                  <a:lnTo>
                    <a:pt x="195" y="367"/>
                  </a:lnTo>
                  <a:lnTo>
                    <a:pt x="195" y="374"/>
                  </a:lnTo>
                  <a:lnTo>
                    <a:pt x="202" y="382"/>
                  </a:lnTo>
                  <a:lnTo>
                    <a:pt x="202" y="390"/>
                  </a:lnTo>
                  <a:lnTo>
                    <a:pt x="206" y="393"/>
                  </a:lnTo>
                  <a:lnTo>
                    <a:pt x="210" y="397"/>
                  </a:lnTo>
                  <a:lnTo>
                    <a:pt x="210" y="401"/>
                  </a:lnTo>
                  <a:lnTo>
                    <a:pt x="218" y="409"/>
                  </a:lnTo>
                  <a:lnTo>
                    <a:pt x="218" y="416"/>
                  </a:lnTo>
                  <a:lnTo>
                    <a:pt x="226" y="424"/>
                  </a:lnTo>
                  <a:lnTo>
                    <a:pt x="226" y="432"/>
                  </a:lnTo>
                  <a:lnTo>
                    <a:pt x="234" y="439"/>
                  </a:lnTo>
                  <a:lnTo>
                    <a:pt x="234" y="443"/>
                  </a:lnTo>
                  <a:lnTo>
                    <a:pt x="242" y="451"/>
                  </a:lnTo>
                  <a:lnTo>
                    <a:pt x="242" y="458"/>
                  </a:lnTo>
                  <a:lnTo>
                    <a:pt x="250" y="466"/>
                  </a:lnTo>
                  <a:lnTo>
                    <a:pt x="250" y="474"/>
                  </a:lnTo>
                  <a:lnTo>
                    <a:pt x="254" y="477"/>
                  </a:lnTo>
                  <a:lnTo>
                    <a:pt x="258" y="481"/>
                  </a:lnTo>
                  <a:lnTo>
                    <a:pt x="258" y="485"/>
                  </a:lnTo>
                  <a:lnTo>
                    <a:pt x="266" y="493"/>
                  </a:lnTo>
                  <a:lnTo>
                    <a:pt x="266" y="500"/>
                  </a:lnTo>
                  <a:lnTo>
                    <a:pt x="274" y="508"/>
                  </a:lnTo>
                  <a:lnTo>
                    <a:pt x="274" y="516"/>
                  </a:lnTo>
                  <a:lnTo>
                    <a:pt x="282" y="523"/>
                  </a:lnTo>
                  <a:lnTo>
                    <a:pt x="282" y="527"/>
                  </a:lnTo>
                  <a:lnTo>
                    <a:pt x="290" y="535"/>
                  </a:lnTo>
                  <a:lnTo>
                    <a:pt x="290" y="542"/>
                  </a:lnTo>
                  <a:lnTo>
                    <a:pt x="298" y="550"/>
                  </a:lnTo>
                  <a:lnTo>
                    <a:pt x="298" y="554"/>
                  </a:lnTo>
                  <a:lnTo>
                    <a:pt x="306" y="561"/>
                  </a:lnTo>
                  <a:lnTo>
                    <a:pt x="306" y="569"/>
                  </a:lnTo>
                  <a:lnTo>
                    <a:pt x="314" y="577"/>
                  </a:lnTo>
                  <a:lnTo>
                    <a:pt x="314" y="584"/>
                  </a:lnTo>
                  <a:lnTo>
                    <a:pt x="318" y="588"/>
                  </a:lnTo>
                  <a:lnTo>
                    <a:pt x="326" y="596"/>
                  </a:lnTo>
                  <a:lnTo>
                    <a:pt x="326" y="603"/>
                  </a:lnTo>
                  <a:lnTo>
                    <a:pt x="334" y="611"/>
                  </a:lnTo>
                  <a:lnTo>
                    <a:pt x="334" y="615"/>
                  </a:lnTo>
                  <a:lnTo>
                    <a:pt x="341" y="623"/>
                  </a:lnTo>
                  <a:lnTo>
                    <a:pt x="341" y="630"/>
                  </a:lnTo>
                  <a:lnTo>
                    <a:pt x="349" y="638"/>
                  </a:lnTo>
                  <a:lnTo>
                    <a:pt x="349" y="642"/>
                  </a:lnTo>
                  <a:lnTo>
                    <a:pt x="357" y="649"/>
                  </a:lnTo>
                  <a:lnTo>
                    <a:pt x="357" y="657"/>
                  </a:lnTo>
                  <a:lnTo>
                    <a:pt x="365" y="665"/>
                  </a:lnTo>
                  <a:lnTo>
                    <a:pt x="365" y="668"/>
                  </a:lnTo>
                  <a:lnTo>
                    <a:pt x="373" y="676"/>
                  </a:lnTo>
                  <a:lnTo>
                    <a:pt x="373" y="684"/>
                  </a:lnTo>
                  <a:lnTo>
                    <a:pt x="381" y="691"/>
                  </a:lnTo>
                  <a:lnTo>
                    <a:pt x="381" y="699"/>
                  </a:lnTo>
                  <a:lnTo>
                    <a:pt x="385" y="703"/>
                  </a:lnTo>
                  <a:lnTo>
                    <a:pt x="393" y="710"/>
                  </a:lnTo>
                  <a:lnTo>
                    <a:pt x="393" y="718"/>
                  </a:lnTo>
                  <a:lnTo>
                    <a:pt x="397" y="72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89" name="Freeform 129"/>
            <p:cNvSpPr>
              <a:spLocks/>
            </p:cNvSpPr>
            <p:nvPr/>
          </p:nvSpPr>
          <p:spPr bwMode="auto">
            <a:xfrm>
              <a:off x="3743" y="1279"/>
              <a:ext cx="570" cy="567"/>
            </a:xfrm>
            <a:custGeom>
              <a:avLst/>
              <a:gdLst>
                <a:gd name="T0" fmla="*/ 9 w 508"/>
                <a:gd name="T1" fmla="*/ 11 h 802"/>
                <a:gd name="T2" fmla="*/ 27 w 508"/>
                <a:gd name="T3" fmla="*/ 24 h 802"/>
                <a:gd name="T4" fmla="*/ 40 w 508"/>
                <a:gd name="T5" fmla="*/ 37 h 802"/>
                <a:gd name="T6" fmla="*/ 49 w 508"/>
                <a:gd name="T7" fmla="*/ 51 h 802"/>
                <a:gd name="T8" fmla="*/ 63 w 508"/>
                <a:gd name="T9" fmla="*/ 64 h 802"/>
                <a:gd name="T10" fmla="*/ 81 w 508"/>
                <a:gd name="T11" fmla="*/ 81 h 802"/>
                <a:gd name="T12" fmla="*/ 89 w 508"/>
                <a:gd name="T13" fmla="*/ 94 h 802"/>
                <a:gd name="T14" fmla="*/ 102 w 508"/>
                <a:gd name="T15" fmla="*/ 108 h 802"/>
                <a:gd name="T16" fmla="*/ 116 w 508"/>
                <a:gd name="T17" fmla="*/ 122 h 802"/>
                <a:gd name="T18" fmla="*/ 129 w 508"/>
                <a:gd name="T19" fmla="*/ 135 h 802"/>
                <a:gd name="T20" fmla="*/ 147 w 508"/>
                <a:gd name="T21" fmla="*/ 148 h 802"/>
                <a:gd name="T22" fmla="*/ 160 w 508"/>
                <a:gd name="T23" fmla="*/ 162 h 802"/>
                <a:gd name="T24" fmla="*/ 174 w 508"/>
                <a:gd name="T25" fmla="*/ 175 h 802"/>
                <a:gd name="T26" fmla="*/ 187 w 508"/>
                <a:gd name="T27" fmla="*/ 189 h 802"/>
                <a:gd name="T28" fmla="*/ 201 w 508"/>
                <a:gd name="T29" fmla="*/ 202 h 802"/>
                <a:gd name="T30" fmla="*/ 214 w 508"/>
                <a:gd name="T31" fmla="*/ 216 h 802"/>
                <a:gd name="T32" fmla="*/ 228 w 508"/>
                <a:gd name="T33" fmla="*/ 229 h 802"/>
                <a:gd name="T34" fmla="*/ 240 w 508"/>
                <a:gd name="T35" fmla="*/ 243 h 802"/>
                <a:gd name="T36" fmla="*/ 254 w 508"/>
                <a:gd name="T37" fmla="*/ 257 h 802"/>
                <a:gd name="T38" fmla="*/ 263 w 508"/>
                <a:gd name="T39" fmla="*/ 270 h 802"/>
                <a:gd name="T40" fmla="*/ 276 w 508"/>
                <a:gd name="T41" fmla="*/ 284 h 802"/>
                <a:gd name="T42" fmla="*/ 289 w 508"/>
                <a:gd name="T43" fmla="*/ 297 h 802"/>
                <a:gd name="T44" fmla="*/ 303 w 508"/>
                <a:gd name="T45" fmla="*/ 310 h 802"/>
                <a:gd name="T46" fmla="*/ 316 w 508"/>
                <a:gd name="T47" fmla="*/ 321 h 802"/>
                <a:gd name="T48" fmla="*/ 330 w 508"/>
                <a:gd name="T49" fmla="*/ 334 h 802"/>
                <a:gd name="T50" fmla="*/ 343 w 508"/>
                <a:gd name="T51" fmla="*/ 349 h 802"/>
                <a:gd name="T52" fmla="*/ 357 w 508"/>
                <a:gd name="T53" fmla="*/ 362 h 802"/>
                <a:gd name="T54" fmla="*/ 375 w 508"/>
                <a:gd name="T55" fmla="*/ 375 h 802"/>
                <a:gd name="T56" fmla="*/ 387 w 508"/>
                <a:gd name="T57" fmla="*/ 389 h 802"/>
                <a:gd name="T58" fmla="*/ 396 w 508"/>
                <a:gd name="T59" fmla="*/ 402 h 802"/>
                <a:gd name="T60" fmla="*/ 410 w 508"/>
                <a:gd name="T61" fmla="*/ 416 h 802"/>
                <a:gd name="T62" fmla="*/ 423 w 508"/>
                <a:gd name="T63" fmla="*/ 426 h 802"/>
                <a:gd name="T64" fmla="*/ 436 w 508"/>
                <a:gd name="T65" fmla="*/ 440 h 802"/>
                <a:gd name="T66" fmla="*/ 454 w 508"/>
                <a:gd name="T67" fmla="*/ 453 h 802"/>
                <a:gd name="T68" fmla="*/ 468 w 508"/>
                <a:gd name="T69" fmla="*/ 467 h 802"/>
                <a:gd name="T70" fmla="*/ 481 w 508"/>
                <a:gd name="T71" fmla="*/ 481 h 802"/>
                <a:gd name="T72" fmla="*/ 490 w 508"/>
                <a:gd name="T73" fmla="*/ 494 h 802"/>
                <a:gd name="T74" fmla="*/ 504 w 508"/>
                <a:gd name="T75" fmla="*/ 505 h 802"/>
                <a:gd name="T76" fmla="*/ 517 w 508"/>
                <a:gd name="T77" fmla="*/ 518 h 802"/>
                <a:gd name="T78" fmla="*/ 534 w 508"/>
                <a:gd name="T79" fmla="*/ 532 h 802"/>
                <a:gd name="T80" fmla="*/ 548 w 508"/>
                <a:gd name="T81" fmla="*/ 545 h 802"/>
                <a:gd name="T82" fmla="*/ 557 w 508"/>
                <a:gd name="T83" fmla="*/ 559 h 8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8" h="802">
                  <a:moveTo>
                    <a:pt x="0" y="0"/>
                  </a:moveTo>
                  <a:lnTo>
                    <a:pt x="8" y="7"/>
                  </a:lnTo>
                  <a:lnTo>
                    <a:pt x="8" y="15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24" y="34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6" y="53"/>
                  </a:lnTo>
                  <a:lnTo>
                    <a:pt x="36" y="61"/>
                  </a:lnTo>
                  <a:lnTo>
                    <a:pt x="44" y="69"/>
                  </a:lnTo>
                  <a:lnTo>
                    <a:pt x="44" y="72"/>
                  </a:lnTo>
                  <a:lnTo>
                    <a:pt x="52" y="80"/>
                  </a:lnTo>
                  <a:lnTo>
                    <a:pt x="52" y="88"/>
                  </a:lnTo>
                  <a:lnTo>
                    <a:pt x="56" y="91"/>
                  </a:lnTo>
                  <a:lnTo>
                    <a:pt x="64" y="99"/>
                  </a:lnTo>
                  <a:lnTo>
                    <a:pt x="64" y="107"/>
                  </a:lnTo>
                  <a:lnTo>
                    <a:pt x="72" y="114"/>
                  </a:lnTo>
                  <a:lnTo>
                    <a:pt x="72" y="118"/>
                  </a:lnTo>
                  <a:lnTo>
                    <a:pt x="79" y="126"/>
                  </a:lnTo>
                  <a:lnTo>
                    <a:pt x="79" y="133"/>
                  </a:lnTo>
                  <a:lnTo>
                    <a:pt x="83" y="137"/>
                  </a:lnTo>
                  <a:lnTo>
                    <a:pt x="91" y="145"/>
                  </a:lnTo>
                  <a:lnTo>
                    <a:pt x="91" y="153"/>
                  </a:lnTo>
                  <a:lnTo>
                    <a:pt x="95" y="156"/>
                  </a:lnTo>
                  <a:lnTo>
                    <a:pt x="103" y="164"/>
                  </a:lnTo>
                  <a:lnTo>
                    <a:pt x="103" y="172"/>
                  </a:lnTo>
                  <a:lnTo>
                    <a:pt x="107" y="176"/>
                  </a:lnTo>
                  <a:lnTo>
                    <a:pt x="115" y="183"/>
                  </a:lnTo>
                  <a:lnTo>
                    <a:pt x="115" y="191"/>
                  </a:lnTo>
                  <a:lnTo>
                    <a:pt x="123" y="198"/>
                  </a:lnTo>
                  <a:lnTo>
                    <a:pt x="123" y="202"/>
                  </a:lnTo>
                  <a:lnTo>
                    <a:pt x="131" y="210"/>
                  </a:lnTo>
                  <a:lnTo>
                    <a:pt x="131" y="218"/>
                  </a:lnTo>
                  <a:lnTo>
                    <a:pt x="135" y="221"/>
                  </a:lnTo>
                  <a:lnTo>
                    <a:pt x="143" y="229"/>
                  </a:lnTo>
                  <a:lnTo>
                    <a:pt x="143" y="237"/>
                  </a:lnTo>
                  <a:lnTo>
                    <a:pt x="147" y="240"/>
                  </a:lnTo>
                  <a:lnTo>
                    <a:pt x="155" y="248"/>
                  </a:lnTo>
                  <a:lnTo>
                    <a:pt x="155" y="256"/>
                  </a:lnTo>
                  <a:lnTo>
                    <a:pt x="159" y="260"/>
                  </a:lnTo>
                  <a:lnTo>
                    <a:pt x="167" y="267"/>
                  </a:lnTo>
                  <a:lnTo>
                    <a:pt x="167" y="275"/>
                  </a:lnTo>
                  <a:lnTo>
                    <a:pt x="171" y="279"/>
                  </a:lnTo>
                  <a:lnTo>
                    <a:pt x="179" y="286"/>
                  </a:lnTo>
                  <a:lnTo>
                    <a:pt x="179" y="294"/>
                  </a:lnTo>
                  <a:lnTo>
                    <a:pt x="183" y="298"/>
                  </a:lnTo>
                  <a:lnTo>
                    <a:pt x="191" y="305"/>
                  </a:lnTo>
                  <a:lnTo>
                    <a:pt x="191" y="313"/>
                  </a:lnTo>
                  <a:lnTo>
                    <a:pt x="195" y="317"/>
                  </a:lnTo>
                  <a:lnTo>
                    <a:pt x="203" y="324"/>
                  </a:lnTo>
                  <a:lnTo>
                    <a:pt x="203" y="332"/>
                  </a:lnTo>
                  <a:lnTo>
                    <a:pt x="207" y="336"/>
                  </a:lnTo>
                  <a:lnTo>
                    <a:pt x="214" y="344"/>
                  </a:lnTo>
                  <a:lnTo>
                    <a:pt x="214" y="351"/>
                  </a:lnTo>
                  <a:lnTo>
                    <a:pt x="218" y="355"/>
                  </a:lnTo>
                  <a:lnTo>
                    <a:pt x="226" y="363"/>
                  </a:lnTo>
                  <a:lnTo>
                    <a:pt x="226" y="366"/>
                  </a:lnTo>
                  <a:lnTo>
                    <a:pt x="234" y="374"/>
                  </a:lnTo>
                  <a:lnTo>
                    <a:pt x="234" y="382"/>
                  </a:lnTo>
                  <a:lnTo>
                    <a:pt x="238" y="386"/>
                  </a:lnTo>
                  <a:lnTo>
                    <a:pt x="246" y="393"/>
                  </a:lnTo>
                  <a:lnTo>
                    <a:pt x="246" y="401"/>
                  </a:lnTo>
                  <a:lnTo>
                    <a:pt x="250" y="405"/>
                  </a:lnTo>
                  <a:lnTo>
                    <a:pt x="258" y="412"/>
                  </a:lnTo>
                  <a:lnTo>
                    <a:pt x="258" y="420"/>
                  </a:lnTo>
                  <a:lnTo>
                    <a:pt x="262" y="424"/>
                  </a:lnTo>
                  <a:lnTo>
                    <a:pt x="270" y="431"/>
                  </a:lnTo>
                  <a:lnTo>
                    <a:pt x="270" y="439"/>
                  </a:lnTo>
                  <a:lnTo>
                    <a:pt x="274" y="443"/>
                  </a:lnTo>
                  <a:lnTo>
                    <a:pt x="282" y="450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0" y="470"/>
                  </a:lnTo>
                  <a:lnTo>
                    <a:pt x="294" y="473"/>
                  </a:lnTo>
                  <a:lnTo>
                    <a:pt x="302" y="481"/>
                  </a:lnTo>
                  <a:lnTo>
                    <a:pt x="302" y="489"/>
                  </a:lnTo>
                  <a:lnTo>
                    <a:pt x="306" y="493"/>
                  </a:lnTo>
                  <a:lnTo>
                    <a:pt x="314" y="500"/>
                  </a:lnTo>
                  <a:lnTo>
                    <a:pt x="314" y="508"/>
                  </a:lnTo>
                  <a:lnTo>
                    <a:pt x="318" y="512"/>
                  </a:lnTo>
                  <a:lnTo>
                    <a:pt x="326" y="519"/>
                  </a:lnTo>
                  <a:lnTo>
                    <a:pt x="326" y="523"/>
                  </a:lnTo>
                  <a:lnTo>
                    <a:pt x="334" y="531"/>
                  </a:lnTo>
                  <a:lnTo>
                    <a:pt x="334" y="538"/>
                  </a:lnTo>
                  <a:lnTo>
                    <a:pt x="338" y="542"/>
                  </a:lnTo>
                  <a:lnTo>
                    <a:pt x="345" y="550"/>
                  </a:lnTo>
                  <a:lnTo>
                    <a:pt x="345" y="554"/>
                  </a:lnTo>
                  <a:lnTo>
                    <a:pt x="353" y="561"/>
                  </a:lnTo>
                  <a:lnTo>
                    <a:pt x="353" y="569"/>
                  </a:lnTo>
                  <a:lnTo>
                    <a:pt x="357" y="573"/>
                  </a:lnTo>
                  <a:lnTo>
                    <a:pt x="365" y="580"/>
                  </a:lnTo>
                  <a:lnTo>
                    <a:pt x="365" y="588"/>
                  </a:lnTo>
                  <a:lnTo>
                    <a:pt x="369" y="592"/>
                  </a:lnTo>
                  <a:lnTo>
                    <a:pt x="377" y="599"/>
                  </a:lnTo>
                  <a:lnTo>
                    <a:pt x="377" y="603"/>
                  </a:lnTo>
                  <a:lnTo>
                    <a:pt x="385" y="611"/>
                  </a:lnTo>
                  <a:lnTo>
                    <a:pt x="385" y="619"/>
                  </a:lnTo>
                  <a:lnTo>
                    <a:pt x="389" y="622"/>
                  </a:lnTo>
                  <a:lnTo>
                    <a:pt x="397" y="630"/>
                  </a:lnTo>
                  <a:lnTo>
                    <a:pt x="397" y="634"/>
                  </a:lnTo>
                  <a:lnTo>
                    <a:pt x="405" y="641"/>
                  </a:lnTo>
                  <a:lnTo>
                    <a:pt x="405" y="649"/>
                  </a:lnTo>
                  <a:lnTo>
                    <a:pt x="409" y="653"/>
                  </a:lnTo>
                  <a:lnTo>
                    <a:pt x="417" y="661"/>
                  </a:lnTo>
                  <a:lnTo>
                    <a:pt x="417" y="668"/>
                  </a:lnTo>
                  <a:lnTo>
                    <a:pt x="421" y="672"/>
                  </a:lnTo>
                  <a:lnTo>
                    <a:pt x="429" y="680"/>
                  </a:lnTo>
                  <a:lnTo>
                    <a:pt x="429" y="683"/>
                  </a:lnTo>
                  <a:lnTo>
                    <a:pt x="437" y="691"/>
                  </a:lnTo>
                  <a:lnTo>
                    <a:pt x="437" y="699"/>
                  </a:lnTo>
                  <a:lnTo>
                    <a:pt x="441" y="703"/>
                  </a:lnTo>
                  <a:lnTo>
                    <a:pt x="449" y="710"/>
                  </a:lnTo>
                  <a:lnTo>
                    <a:pt x="449" y="714"/>
                  </a:lnTo>
                  <a:lnTo>
                    <a:pt x="457" y="722"/>
                  </a:lnTo>
                  <a:lnTo>
                    <a:pt x="457" y="729"/>
                  </a:lnTo>
                  <a:lnTo>
                    <a:pt x="461" y="733"/>
                  </a:lnTo>
                  <a:lnTo>
                    <a:pt x="469" y="741"/>
                  </a:lnTo>
                  <a:lnTo>
                    <a:pt x="469" y="745"/>
                  </a:lnTo>
                  <a:lnTo>
                    <a:pt x="476" y="752"/>
                  </a:lnTo>
                  <a:lnTo>
                    <a:pt x="476" y="760"/>
                  </a:lnTo>
                  <a:lnTo>
                    <a:pt x="480" y="764"/>
                  </a:lnTo>
                  <a:lnTo>
                    <a:pt x="488" y="771"/>
                  </a:lnTo>
                  <a:lnTo>
                    <a:pt x="488" y="775"/>
                  </a:lnTo>
                  <a:lnTo>
                    <a:pt x="496" y="783"/>
                  </a:lnTo>
                  <a:lnTo>
                    <a:pt x="496" y="790"/>
                  </a:lnTo>
                  <a:lnTo>
                    <a:pt x="500" y="794"/>
                  </a:lnTo>
                  <a:lnTo>
                    <a:pt x="508" y="802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0" name="Freeform 130"/>
            <p:cNvSpPr>
              <a:spLocks/>
            </p:cNvSpPr>
            <p:nvPr/>
          </p:nvSpPr>
          <p:spPr bwMode="auto">
            <a:xfrm>
              <a:off x="4313" y="1846"/>
              <a:ext cx="214" cy="205"/>
            </a:xfrm>
            <a:custGeom>
              <a:avLst/>
              <a:gdLst>
                <a:gd name="T0" fmla="*/ 0 w 191"/>
                <a:gd name="T1" fmla="*/ 0 h 290"/>
                <a:gd name="T2" fmla="*/ 0 w 191"/>
                <a:gd name="T3" fmla="*/ 3 h 290"/>
                <a:gd name="T4" fmla="*/ 9 w 191"/>
                <a:gd name="T5" fmla="*/ 8 h 290"/>
                <a:gd name="T6" fmla="*/ 9 w 191"/>
                <a:gd name="T7" fmla="*/ 13 h 290"/>
                <a:gd name="T8" fmla="*/ 13 w 191"/>
                <a:gd name="T9" fmla="*/ 16 h 290"/>
                <a:gd name="T10" fmla="*/ 22 w 191"/>
                <a:gd name="T11" fmla="*/ 21 h 290"/>
                <a:gd name="T12" fmla="*/ 22 w 191"/>
                <a:gd name="T13" fmla="*/ 24 h 290"/>
                <a:gd name="T14" fmla="*/ 31 w 191"/>
                <a:gd name="T15" fmla="*/ 30 h 290"/>
                <a:gd name="T16" fmla="*/ 31 w 191"/>
                <a:gd name="T17" fmla="*/ 35 h 290"/>
                <a:gd name="T18" fmla="*/ 36 w 191"/>
                <a:gd name="T19" fmla="*/ 37 h 290"/>
                <a:gd name="T20" fmla="*/ 45 w 191"/>
                <a:gd name="T21" fmla="*/ 43 h 290"/>
                <a:gd name="T22" fmla="*/ 45 w 191"/>
                <a:gd name="T23" fmla="*/ 46 h 290"/>
                <a:gd name="T24" fmla="*/ 54 w 191"/>
                <a:gd name="T25" fmla="*/ 51 h 290"/>
                <a:gd name="T26" fmla="*/ 54 w 191"/>
                <a:gd name="T27" fmla="*/ 54 h 290"/>
                <a:gd name="T28" fmla="*/ 63 w 191"/>
                <a:gd name="T29" fmla="*/ 59 h 290"/>
                <a:gd name="T30" fmla="*/ 63 w 191"/>
                <a:gd name="T31" fmla="*/ 65 h 290"/>
                <a:gd name="T32" fmla="*/ 67 w 191"/>
                <a:gd name="T33" fmla="*/ 67 h 290"/>
                <a:gd name="T34" fmla="*/ 76 w 191"/>
                <a:gd name="T35" fmla="*/ 73 h 290"/>
                <a:gd name="T36" fmla="*/ 76 w 191"/>
                <a:gd name="T37" fmla="*/ 76 h 290"/>
                <a:gd name="T38" fmla="*/ 85 w 191"/>
                <a:gd name="T39" fmla="*/ 81 h 290"/>
                <a:gd name="T40" fmla="*/ 85 w 191"/>
                <a:gd name="T41" fmla="*/ 86 h 290"/>
                <a:gd name="T42" fmla="*/ 90 w 191"/>
                <a:gd name="T43" fmla="*/ 89 h 290"/>
                <a:gd name="T44" fmla="*/ 99 w 191"/>
                <a:gd name="T45" fmla="*/ 95 h 290"/>
                <a:gd name="T46" fmla="*/ 99 w 191"/>
                <a:gd name="T47" fmla="*/ 97 h 290"/>
                <a:gd name="T48" fmla="*/ 108 w 191"/>
                <a:gd name="T49" fmla="*/ 103 h 290"/>
                <a:gd name="T50" fmla="*/ 108 w 191"/>
                <a:gd name="T51" fmla="*/ 108 h 290"/>
                <a:gd name="T52" fmla="*/ 112 w 191"/>
                <a:gd name="T53" fmla="*/ 110 h 290"/>
                <a:gd name="T54" fmla="*/ 120 w 191"/>
                <a:gd name="T55" fmla="*/ 116 h 290"/>
                <a:gd name="T56" fmla="*/ 120 w 191"/>
                <a:gd name="T57" fmla="*/ 119 h 290"/>
                <a:gd name="T58" fmla="*/ 129 w 191"/>
                <a:gd name="T59" fmla="*/ 124 h 290"/>
                <a:gd name="T60" fmla="*/ 129 w 191"/>
                <a:gd name="T61" fmla="*/ 127 h 290"/>
                <a:gd name="T62" fmla="*/ 138 w 191"/>
                <a:gd name="T63" fmla="*/ 132 h 290"/>
                <a:gd name="T64" fmla="*/ 138 w 191"/>
                <a:gd name="T65" fmla="*/ 138 h 290"/>
                <a:gd name="T66" fmla="*/ 142 w 191"/>
                <a:gd name="T67" fmla="*/ 140 h 290"/>
                <a:gd name="T68" fmla="*/ 151 w 191"/>
                <a:gd name="T69" fmla="*/ 146 h 290"/>
                <a:gd name="T70" fmla="*/ 151 w 191"/>
                <a:gd name="T71" fmla="*/ 148 h 290"/>
                <a:gd name="T72" fmla="*/ 160 w 191"/>
                <a:gd name="T73" fmla="*/ 154 h 290"/>
                <a:gd name="T74" fmla="*/ 160 w 191"/>
                <a:gd name="T75" fmla="*/ 156 h 290"/>
                <a:gd name="T76" fmla="*/ 169 w 191"/>
                <a:gd name="T77" fmla="*/ 162 h 290"/>
                <a:gd name="T78" fmla="*/ 169 w 191"/>
                <a:gd name="T79" fmla="*/ 168 h 290"/>
                <a:gd name="T80" fmla="*/ 174 w 191"/>
                <a:gd name="T81" fmla="*/ 170 h 290"/>
                <a:gd name="T82" fmla="*/ 183 w 191"/>
                <a:gd name="T83" fmla="*/ 175 h 290"/>
                <a:gd name="T84" fmla="*/ 183 w 191"/>
                <a:gd name="T85" fmla="*/ 178 h 290"/>
                <a:gd name="T86" fmla="*/ 192 w 191"/>
                <a:gd name="T87" fmla="*/ 184 h 290"/>
                <a:gd name="T88" fmla="*/ 192 w 191"/>
                <a:gd name="T89" fmla="*/ 189 h 290"/>
                <a:gd name="T90" fmla="*/ 196 w 191"/>
                <a:gd name="T91" fmla="*/ 192 h 290"/>
                <a:gd name="T92" fmla="*/ 205 w 191"/>
                <a:gd name="T93" fmla="*/ 197 h 290"/>
                <a:gd name="T94" fmla="*/ 205 w 191"/>
                <a:gd name="T95" fmla="*/ 199 h 290"/>
                <a:gd name="T96" fmla="*/ 214 w 191"/>
                <a:gd name="T97" fmla="*/ 205 h 290"/>
                <a:gd name="T98" fmla="*/ 210 w 191"/>
                <a:gd name="T99" fmla="*/ 205 h 2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1" h="290">
                  <a:moveTo>
                    <a:pt x="0" y="0"/>
                  </a:moveTo>
                  <a:lnTo>
                    <a:pt x="0" y="4"/>
                  </a:lnTo>
                  <a:lnTo>
                    <a:pt x="8" y="11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8" y="42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0" y="61"/>
                  </a:lnTo>
                  <a:lnTo>
                    <a:pt x="40" y="65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56" y="84"/>
                  </a:lnTo>
                  <a:lnTo>
                    <a:pt x="56" y="92"/>
                  </a:lnTo>
                  <a:lnTo>
                    <a:pt x="60" y="95"/>
                  </a:lnTo>
                  <a:lnTo>
                    <a:pt x="68" y="103"/>
                  </a:lnTo>
                  <a:lnTo>
                    <a:pt x="68" y="107"/>
                  </a:lnTo>
                  <a:lnTo>
                    <a:pt x="76" y="114"/>
                  </a:lnTo>
                  <a:lnTo>
                    <a:pt x="76" y="122"/>
                  </a:lnTo>
                  <a:lnTo>
                    <a:pt x="80" y="126"/>
                  </a:lnTo>
                  <a:lnTo>
                    <a:pt x="88" y="134"/>
                  </a:lnTo>
                  <a:lnTo>
                    <a:pt x="88" y="137"/>
                  </a:lnTo>
                  <a:lnTo>
                    <a:pt x="96" y="145"/>
                  </a:lnTo>
                  <a:lnTo>
                    <a:pt x="96" y="153"/>
                  </a:lnTo>
                  <a:lnTo>
                    <a:pt x="100" y="156"/>
                  </a:lnTo>
                  <a:lnTo>
                    <a:pt x="107" y="164"/>
                  </a:lnTo>
                  <a:lnTo>
                    <a:pt x="107" y="168"/>
                  </a:lnTo>
                  <a:lnTo>
                    <a:pt x="115" y="176"/>
                  </a:lnTo>
                  <a:lnTo>
                    <a:pt x="115" y="179"/>
                  </a:lnTo>
                  <a:lnTo>
                    <a:pt x="123" y="187"/>
                  </a:lnTo>
                  <a:lnTo>
                    <a:pt x="123" y="195"/>
                  </a:lnTo>
                  <a:lnTo>
                    <a:pt x="127" y="198"/>
                  </a:lnTo>
                  <a:lnTo>
                    <a:pt x="135" y="206"/>
                  </a:lnTo>
                  <a:lnTo>
                    <a:pt x="135" y="210"/>
                  </a:lnTo>
                  <a:lnTo>
                    <a:pt x="143" y="218"/>
                  </a:lnTo>
                  <a:lnTo>
                    <a:pt x="143" y="221"/>
                  </a:lnTo>
                  <a:lnTo>
                    <a:pt x="151" y="229"/>
                  </a:lnTo>
                  <a:lnTo>
                    <a:pt x="151" y="237"/>
                  </a:lnTo>
                  <a:lnTo>
                    <a:pt x="155" y="240"/>
                  </a:lnTo>
                  <a:lnTo>
                    <a:pt x="163" y="248"/>
                  </a:lnTo>
                  <a:lnTo>
                    <a:pt x="163" y="252"/>
                  </a:lnTo>
                  <a:lnTo>
                    <a:pt x="171" y="260"/>
                  </a:lnTo>
                  <a:lnTo>
                    <a:pt x="171" y="267"/>
                  </a:lnTo>
                  <a:lnTo>
                    <a:pt x="175" y="271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91" y="290"/>
                  </a:lnTo>
                  <a:lnTo>
                    <a:pt x="187" y="29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1" name="Freeform 131"/>
            <p:cNvSpPr>
              <a:spLocks/>
            </p:cNvSpPr>
            <p:nvPr/>
          </p:nvSpPr>
          <p:spPr bwMode="auto">
            <a:xfrm>
              <a:off x="863" y="458"/>
              <a:ext cx="770" cy="16"/>
            </a:xfrm>
            <a:custGeom>
              <a:avLst/>
              <a:gdLst>
                <a:gd name="T0" fmla="*/ 18 w 687"/>
                <a:gd name="T1" fmla="*/ 16 h 23"/>
                <a:gd name="T2" fmla="*/ 45 w 687"/>
                <a:gd name="T3" fmla="*/ 16 h 23"/>
                <a:gd name="T4" fmla="*/ 72 w 687"/>
                <a:gd name="T5" fmla="*/ 16 h 23"/>
                <a:gd name="T6" fmla="*/ 94 w 687"/>
                <a:gd name="T7" fmla="*/ 16 h 23"/>
                <a:gd name="T8" fmla="*/ 120 w 687"/>
                <a:gd name="T9" fmla="*/ 13 h 23"/>
                <a:gd name="T10" fmla="*/ 147 w 687"/>
                <a:gd name="T11" fmla="*/ 13 h 23"/>
                <a:gd name="T12" fmla="*/ 169 w 687"/>
                <a:gd name="T13" fmla="*/ 13 h 23"/>
                <a:gd name="T14" fmla="*/ 192 w 687"/>
                <a:gd name="T15" fmla="*/ 13 h 23"/>
                <a:gd name="T16" fmla="*/ 214 w 687"/>
                <a:gd name="T17" fmla="*/ 13 h 23"/>
                <a:gd name="T18" fmla="*/ 236 w 687"/>
                <a:gd name="T19" fmla="*/ 13 h 23"/>
                <a:gd name="T20" fmla="*/ 258 w 687"/>
                <a:gd name="T21" fmla="*/ 13 h 23"/>
                <a:gd name="T22" fmla="*/ 280 w 687"/>
                <a:gd name="T23" fmla="*/ 13 h 23"/>
                <a:gd name="T24" fmla="*/ 298 w 687"/>
                <a:gd name="T25" fmla="*/ 13 h 23"/>
                <a:gd name="T26" fmla="*/ 321 w 687"/>
                <a:gd name="T27" fmla="*/ 10 h 23"/>
                <a:gd name="T28" fmla="*/ 338 w 687"/>
                <a:gd name="T29" fmla="*/ 10 h 23"/>
                <a:gd name="T30" fmla="*/ 361 w 687"/>
                <a:gd name="T31" fmla="*/ 10 h 23"/>
                <a:gd name="T32" fmla="*/ 379 w 687"/>
                <a:gd name="T33" fmla="*/ 10 h 23"/>
                <a:gd name="T34" fmla="*/ 397 w 687"/>
                <a:gd name="T35" fmla="*/ 10 h 23"/>
                <a:gd name="T36" fmla="*/ 414 w 687"/>
                <a:gd name="T37" fmla="*/ 10 h 23"/>
                <a:gd name="T38" fmla="*/ 432 w 687"/>
                <a:gd name="T39" fmla="*/ 10 h 23"/>
                <a:gd name="T40" fmla="*/ 449 w 687"/>
                <a:gd name="T41" fmla="*/ 8 h 23"/>
                <a:gd name="T42" fmla="*/ 467 w 687"/>
                <a:gd name="T43" fmla="*/ 8 h 23"/>
                <a:gd name="T44" fmla="*/ 485 w 687"/>
                <a:gd name="T45" fmla="*/ 8 h 23"/>
                <a:gd name="T46" fmla="*/ 499 w 687"/>
                <a:gd name="T47" fmla="*/ 8 h 23"/>
                <a:gd name="T48" fmla="*/ 517 w 687"/>
                <a:gd name="T49" fmla="*/ 8 h 23"/>
                <a:gd name="T50" fmla="*/ 535 w 687"/>
                <a:gd name="T51" fmla="*/ 8 h 23"/>
                <a:gd name="T52" fmla="*/ 548 w 687"/>
                <a:gd name="T53" fmla="*/ 8 h 23"/>
                <a:gd name="T54" fmla="*/ 565 w 687"/>
                <a:gd name="T55" fmla="*/ 5 h 23"/>
                <a:gd name="T56" fmla="*/ 578 w 687"/>
                <a:gd name="T57" fmla="*/ 5 h 23"/>
                <a:gd name="T58" fmla="*/ 592 w 687"/>
                <a:gd name="T59" fmla="*/ 5 h 23"/>
                <a:gd name="T60" fmla="*/ 610 w 687"/>
                <a:gd name="T61" fmla="*/ 5 h 23"/>
                <a:gd name="T62" fmla="*/ 623 w 687"/>
                <a:gd name="T63" fmla="*/ 5 h 23"/>
                <a:gd name="T64" fmla="*/ 637 w 687"/>
                <a:gd name="T65" fmla="*/ 5 h 23"/>
                <a:gd name="T66" fmla="*/ 650 w 687"/>
                <a:gd name="T67" fmla="*/ 5 h 23"/>
                <a:gd name="T68" fmla="*/ 668 w 687"/>
                <a:gd name="T69" fmla="*/ 3 h 23"/>
                <a:gd name="T70" fmla="*/ 681 w 687"/>
                <a:gd name="T71" fmla="*/ 3 h 23"/>
                <a:gd name="T72" fmla="*/ 695 w 687"/>
                <a:gd name="T73" fmla="*/ 3 h 23"/>
                <a:gd name="T74" fmla="*/ 707 w 687"/>
                <a:gd name="T75" fmla="*/ 3 h 23"/>
                <a:gd name="T76" fmla="*/ 721 w 687"/>
                <a:gd name="T77" fmla="*/ 3 h 23"/>
                <a:gd name="T78" fmla="*/ 734 w 687"/>
                <a:gd name="T79" fmla="*/ 3 h 23"/>
                <a:gd name="T80" fmla="*/ 748 w 687"/>
                <a:gd name="T81" fmla="*/ 0 h 23"/>
                <a:gd name="T82" fmla="*/ 761 w 687"/>
                <a:gd name="T83" fmla="*/ 0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7" h="23">
                  <a:moveTo>
                    <a:pt x="0" y="23"/>
                  </a:moveTo>
                  <a:lnTo>
                    <a:pt x="8" y="23"/>
                  </a:lnTo>
                  <a:lnTo>
                    <a:pt x="16" y="23"/>
                  </a:lnTo>
                  <a:lnTo>
                    <a:pt x="24" y="23"/>
                  </a:lnTo>
                  <a:lnTo>
                    <a:pt x="32" y="23"/>
                  </a:lnTo>
                  <a:lnTo>
                    <a:pt x="40" y="23"/>
                  </a:lnTo>
                  <a:lnTo>
                    <a:pt x="48" y="23"/>
                  </a:lnTo>
                  <a:lnTo>
                    <a:pt x="56" y="23"/>
                  </a:lnTo>
                  <a:lnTo>
                    <a:pt x="64" y="23"/>
                  </a:lnTo>
                  <a:lnTo>
                    <a:pt x="72" y="23"/>
                  </a:lnTo>
                  <a:lnTo>
                    <a:pt x="80" y="23"/>
                  </a:lnTo>
                  <a:lnTo>
                    <a:pt x="84" y="23"/>
                  </a:lnTo>
                  <a:lnTo>
                    <a:pt x="91" y="23"/>
                  </a:lnTo>
                  <a:lnTo>
                    <a:pt x="99" y="19"/>
                  </a:lnTo>
                  <a:lnTo>
                    <a:pt x="107" y="19"/>
                  </a:lnTo>
                  <a:lnTo>
                    <a:pt x="115" y="19"/>
                  </a:lnTo>
                  <a:lnTo>
                    <a:pt x="123" y="19"/>
                  </a:lnTo>
                  <a:lnTo>
                    <a:pt x="131" y="19"/>
                  </a:lnTo>
                  <a:lnTo>
                    <a:pt x="135" y="19"/>
                  </a:lnTo>
                  <a:lnTo>
                    <a:pt x="143" y="19"/>
                  </a:lnTo>
                  <a:lnTo>
                    <a:pt x="151" y="19"/>
                  </a:lnTo>
                  <a:lnTo>
                    <a:pt x="159" y="19"/>
                  </a:lnTo>
                  <a:lnTo>
                    <a:pt x="163" y="19"/>
                  </a:lnTo>
                  <a:lnTo>
                    <a:pt x="171" y="19"/>
                  </a:lnTo>
                  <a:lnTo>
                    <a:pt x="179" y="19"/>
                  </a:lnTo>
                  <a:lnTo>
                    <a:pt x="183" y="19"/>
                  </a:lnTo>
                  <a:lnTo>
                    <a:pt x="191" y="19"/>
                  </a:lnTo>
                  <a:lnTo>
                    <a:pt x="199" y="19"/>
                  </a:lnTo>
                  <a:lnTo>
                    <a:pt x="203" y="19"/>
                  </a:lnTo>
                  <a:lnTo>
                    <a:pt x="211" y="19"/>
                  </a:lnTo>
                  <a:lnTo>
                    <a:pt x="219" y="19"/>
                  </a:lnTo>
                  <a:lnTo>
                    <a:pt x="223" y="19"/>
                  </a:lnTo>
                  <a:lnTo>
                    <a:pt x="230" y="19"/>
                  </a:lnTo>
                  <a:lnTo>
                    <a:pt x="238" y="19"/>
                  </a:lnTo>
                  <a:lnTo>
                    <a:pt x="242" y="19"/>
                  </a:lnTo>
                  <a:lnTo>
                    <a:pt x="250" y="19"/>
                  </a:lnTo>
                  <a:lnTo>
                    <a:pt x="254" y="19"/>
                  </a:lnTo>
                  <a:lnTo>
                    <a:pt x="262" y="19"/>
                  </a:lnTo>
                  <a:lnTo>
                    <a:pt x="266" y="19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0" y="15"/>
                  </a:lnTo>
                  <a:lnTo>
                    <a:pt x="298" y="15"/>
                  </a:lnTo>
                  <a:lnTo>
                    <a:pt x="302" y="15"/>
                  </a:lnTo>
                  <a:lnTo>
                    <a:pt x="310" y="15"/>
                  </a:lnTo>
                  <a:lnTo>
                    <a:pt x="314" y="15"/>
                  </a:lnTo>
                  <a:lnTo>
                    <a:pt x="322" y="15"/>
                  </a:lnTo>
                  <a:lnTo>
                    <a:pt x="326" y="15"/>
                  </a:lnTo>
                  <a:lnTo>
                    <a:pt x="330" y="15"/>
                  </a:lnTo>
                  <a:lnTo>
                    <a:pt x="338" y="15"/>
                  </a:lnTo>
                  <a:lnTo>
                    <a:pt x="342" y="15"/>
                  </a:lnTo>
                  <a:lnTo>
                    <a:pt x="350" y="15"/>
                  </a:lnTo>
                  <a:lnTo>
                    <a:pt x="354" y="15"/>
                  </a:lnTo>
                  <a:lnTo>
                    <a:pt x="358" y="15"/>
                  </a:lnTo>
                  <a:lnTo>
                    <a:pt x="365" y="15"/>
                  </a:lnTo>
                  <a:lnTo>
                    <a:pt x="369" y="15"/>
                  </a:lnTo>
                  <a:lnTo>
                    <a:pt x="373" y="15"/>
                  </a:lnTo>
                  <a:lnTo>
                    <a:pt x="381" y="15"/>
                  </a:lnTo>
                  <a:lnTo>
                    <a:pt x="385" y="15"/>
                  </a:lnTo>
                  <a:lnTo>
                    <a:pt x="389" y="15"/>
                  </a:lnTo>
                  <a:lnTo>
                    <a:pt x="397" y="11"/>
                  </a:lnTo>
                  <a:lnTo>
                    <a:pt x="401" y="11"/>
                  </a:lnTo>
                  <a:lnTo>
                    <a:pt x="405" y="11"/>
                  </a:lnTo>
                  <a:lnTo>
                    <a:pt x="413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33" y="11"/>
                  </a:lnTo>
                  <a:lnTo>
                    <a:pt x="437" y="11"/>
                  </a:lnTo>
                  <a:lnTo>
                    <a:pt x="441" y="11"/>
                  </a:lnTo>
                  <a:lnTo>
                    <a:pt x="445" y="11"/>
                  </a:lnTo>
                  <a:lnTo>
                    <a:pt x="453" y="11"/>
                  </a:lnTo>
                  <a:lnTo>
                    <a:pt x="457" y="11"/>
                  </a:lnTo>
                  <a:lnTo>
                    <a:pt x="461" y="11"/>
                  </a:lnTo>
                  <a:lnTo>
                    <a:pt x="465" y="11"/>
                  </a:lnTo>
                  <a:lnTo>
                    <a:pt x="469" y="11"/>
                  </a:lnTo>
                  <a:lnTo>
                    <a:pt x="477" y="11"/>
                  </a:lnTo>
                  <a:lnTo>
                    <a:pt x="481" y="11"/>
                  </a:lnTo>
                  <a:lnTo>
                    <a:pt x="485" y="11"/>
                  </a:lnTo>
                  <a:lnTo>
                    <a:pt x="489" y="11"/>
                  </a:lnTo>
                  <a:lnTo>
                    <a:pt x="493" y="11"/>
                  </a:lnTo>
                  <a:lnTo>
                    <a:pt x="500" y="11"/>
                  </a:lnTo>
                  <a:lnTo>
                    <a:pt x="504" y="7"/>
                  </a:lnTo>
                  <a:lnTo>
                    <a:pt x="508" y="7"/>
                  </a:lnTo>
                  <a:lnTo>
                    <a:pt x="512" y="7"/>
                  </a:lnTo>
                  <a:lnTo>
                    <a:pt x="516" y="7"/>
                  </a:lnTo>
                  <a:lnTo>
                    <a:pt x="520" y="7"/>
                  </a:lnTo>
                  <a:lnTo>
                    <a:pt x="524" y="7"/>
                  </a:lnTo>
                  <a:lnTo>
                    <a:pt x="528" y="7"/>
                  </a:lnTo>
                  <a:lnTo>
                    <a:pt x="536" y="7"/>
                  </a:lnTo>
                  <a:lnTo>
                    <a:pt x="540" y="7"/>
                  </a:lnTo>
                  <a:lnTo>
                    <a:pt x="544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60" y="7"/>
                  </a:lnTo>
                  <a:lnTo>
                    <a:pt x="564" y="7"/>
                  </a:lnTo>
                  <a:lnTo>
                    <a:pt x="568" y="7"/>
                  </a:lnTo>
                  <a:lnTo>
                    <a:pt x="572" y="7"/>
                  </a:lnTo>
                  <a:lnTo>
                    <a:pt x="576" y="7"/>
                  </a:lnTo>
                  <a:lnTo>
                    <a:pt x="580" y="7"/>
                  </a:lnTo>
                  <a:lnTo>
                    <a:pt x="584" y="7"/>
                  </a:lnTo>
                  <a:lnTo>
                    <a:pt x="588" y="4"/>
                  </a:lnTo>
                  <a:lnTo>
                    <a:pt x="596" y="4"/>
                  </a:lnTo>
                  <a:lnTo>
                    <a:pt x="600" y="4"/>
                  </a:lnTo>
                  <a:lnTo>
                    <a:pt x="604" y="4"/>
                  </a:lnTo>
                  <a:lnTo>
                    <a:pt x="608" y="4"/>
                  </a:lnTo>
                  <a:lnTo>
                    <a:pt x="612" y="4"/>
                  </a:lnTo>
                  <a:lnTo>
                    <a:pt x="616" y="4"/>
                  </a:lnTo>
                  <a:lnTo>
                    <a:pt x="620" y="4"/>
                  </a:lnTo>
                  <a:lnTo>
                    <a:pt x="624" y="4"/>
                  </a:lnTo>
                  <a:lnTo>
                    <a:pt x="628" y="4"/>
                  </a:lnTo>
                  <a:lnTo>
                    <a:pt x="631" y="4"/>
                  </a:lnTo>
                  <a:lnTo>
                    <a:pt x="635" y="4"/>
                  </a:lnTo>
                  <a:lnTo>
                    <a:pt x="639" y="4"/>
                  </a:lnTo>
                  <a:lnTo>
                    <a:pt x="643" y="4"/>
                  </a:lnTo>
                  <a:lnTo>
                    <a:pt x="647" y="4"/>
                  </a:lnTo>
                  <a:lnTo>
                    <a:pt x="651" y="4"/>
                  </a:lnTo>
                  <a:lnTo>
                    <a:pt x="655" y="4"/>
                  </a:lnTo>
                  <a:lnTo>
                    <a:pt x="659" y="4"/>
                  </a:lnTo>
                  <a:lnTo>
                    <a:pt x="663" y="4"/>
                  </a:lnTo>
                  <a:lnTo>
                    <a:pt x="667" y="0"/>
                  </a:lnTo>
                  <a:lnTo>
                    <a:pt x="671" y="0"/>
                  </a:lnTo>
                  <a:lnTo>
                    <a:pt x="675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7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2" name="Freeform 132"/>
            <p:cNvSpPr>
              <a:spLocks/>
            </p:cNvSpPr>
            <p:nvPr/>
          </p:nvSpPr>
          <p:spPr bwMode="auto">
            <a:xfrm>
              <a:off x="1633" y="447"/>
              <a:ext cx="565" cy="11"/>
            </a:xfrm>
            <a:custGeom>
              <a:avLst/>
              <a:gdLst>
                <a:gd name="T0" fmla="*/ 9 w 504"/>
                <a:gd name="T1" fmla="*/ 11 h 15"/>
                <a:gd name="T2" fmla="*/ 22 w 504"/>
                <a:gd name="T3" fmla="*/ 11 h 15"/>
                <a:gd name="T4" fmla="*/ 36 w 504"/>
                <a:gd name="T5" fmla="*/ 11 h 15"/>
                <a:gd name="T6" fmla="*/ 49 w 504"/>
                <a:gd name="T7" fmla="*/ 11 h 15"/>
                <a:gd name="T8" fmla="*/ 63 w 504"/>
                <a:gd name="T9" fmla="*/ 8 h 15"/>
                <a:gd name="T10" fmla="*/ 76 w 504"/>
                <a:gd name="T11" fmla="*/ 8 h 15"/>
                <a:gd name="T12" fmla="*/ 89 w 504"/>
                <a:gd name="T13" fmla="*/ 8 h 15"/>
                <a:gd name="T14" fmla="*/ 102 w 504"/>
                <a:gd name="T15" fmla="*/ 8 h 15"/>
                <a:gd name="T16" fmla="*/ 115 w 504"/>
                <a:gd name="T17" fmla="*/ 8 h 15"/>
                <a:gd name="T18" fmla="*/ 129 w 504"/>
                <a:gd name="T19" fmla="*/ 8 h 15"/>
                <a:gd name="T20" fmla="*/ 142 w 504"/>
                <a:gd name="T21" fmla="*/ 5 h 15"/>
                <a:gd name="T22" fmla="*/ 156 w 504"/>
                <a:gd name="T23" fmla="*/ 5 h 15"/>
                <a:gd name="T24" fmla="*/ 169 w 504"/>
                <a:gd name="T25" fmla="*/ 5 h 15"/>
                <a:gd name="T26" fmla="*/ 183 w 504"/>
                <a:gd name="T27" fmla="*/ 5 h 15"/>
                <a:gd name="T28" fmla="*/ 196 w 504"/>
                <a:gd name="T29" fmla="*/ 5 h 15"/>
                <a:gd name="T30" fmla="*/ 210 w 504"/>
                <a:gd name="T31" fmla="*/ 5 h 15"/>
                <a:gd name="T32" fmla="*/ 223 w 504"/>
                <a:gd name="T33" fmla="*/ 2 h 15"/>
                <a:gd name="T34" fmla="*/ 235 w 504"/>
                <a:gd name="T35" fmla="*/ 2 h 15"/>
                <a:gd name="T36" fmla="*/ 249 w 504"/>
                <a:gd name="T37" fmla="*/ 2 h 15"/>
                <a:gd name="T38" fmla="*/ 262 w 504"/>
                <a:gd name="T39" fmla="*/ 2 h 15"/>
                <a:gd name="T40" fmla="*/ 276 w 504"/>
                <a:gd name="T41" fmla="*/ 2 h 15"/>
                <a:gd name="T42" fmla="*/ 289 w 504"/>
                <a:gd name="T43" fmla="*/ 2 h 15"/>
                <a:gd name="T44" fmla="*/ 303 w 504"/>
                <a:gd name="T45" fmla="*/ 2 h 15"/>
                <a:gd name="T46" fmla="*/ 316 w 504"/>
                <a:gd name="T47" fmla="*/ 0 h 15"/>
                <a:gd name="T48" fmla="*/ 330 w 504"/>
                <a:gd name="T49" fmla="*/ 0 h 15"/>
                <a:gd name="T50" fmla="*/ 343 w 504"/>
                <a:gd name="T51" fmla="*/ 0 h 15"/>
                <a:gd name="T52" fmla="*/ 356 w 504"/>
                <a:gd name="T53" fmla="*/ 0 h 15"/>
                <a:gd name="T54" fmla="*/ 370 w 504"/>
                <a:gd name="T55" fmla="*/ 0 h 15"/>
                <a:gd name="T56" fmla="*/ 383 w 504"/>
                <a:gd name="T57" fmla="*/ 0 h 15"/>
                <a:gd name="T58" fmla="*/ 396 w 504"/>
                <a:gd name="T59" fmla="*/ 0 h 15"/>
                <a:gd name="T60" fmla="*/ 409 w 504"/>
                <a:gd name="T61" fmla="*/ 0 h 15"/>
                <a:gd name="T62" fmla="*/ 423 w 504"/>
                <a:gd name="T63" fmla="*/ 0 h 15"/>
                <a:gd name="T64" fmla="*/ 436 w 504"/>
                <a:gd name="T65" fmla="*/ 0 h 15"/>
                <a:gd name="T66" fmla="*/ 450 w 504"/>
                <a:gd name="T67" fmla="*/ 0 h 15"/>
                <a:gd name="T68" fmla="*/ 463 w 504"/>
                <a:gd name="T69" fmla="*/ 0 h 15"/>
                <a:gd name="T70" fmla="*/ 476 w 504"/>
                <a:gd name="T71" fmla="*/ 0 h 15"/>
                <a:gd name="T72" fmla="*/ 490 w 504"/>
                <a:gd name="T73" fmla="*/ 0 h 15"/>
                <a:gd name="T74" fmla="*/ 503 w 504"/>
                <a:gd name="T75" fmla="*/ 0 h 15"/>
                <a:gd name="T76" fmla="*/ 517 w 504"/>
                <a:gd name="T77" fmla="*/ 0 h 15"/>
                <a:gd name="T78" fmla="*/ 530 w 504"/>
                <a:gd name="T79" fmla="*/ 0 h 15"/>
                <a:gd name="T80" fmla="*/ 543 w 504"/>
                <a:gd name="T81" fmla="*/ 0 h 15"/>
                <a:gd name="T82" fmla="*/ 556 w 504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15">
                  <a:moveTo>
                    <a:pt x="0" y="15"/>
                  </a:moveTo>
                  <a:lnTo>
                    <a:pt x="4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20" y="15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32" y="15"/>
                  </a:lnTo>
                  <a:lnTo>
                    <a:pt x="36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8" y="15"/>
                  </a:lnTo>
                  <a:lnTo>
                    <a:pt x="52" y="15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8" y="11"/>
                  </a:lnTo>
                  <a:lnTo>
                    <a:pt x="72" y="11"/>
                  </a:lnTo>
                  <a:lnTo>
                    <a:pt x="76" y="11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7" y="11"/>
                  </a:lnTo>
                  <a:lnTo>
                    <a:pt x="91" y="11"/>
                  </a:lnTo>
                  <a:lnTo>
                    <a:pt x="95" y="11"/>
                  </a:lnTo>
                  <a:lnTo>
                    <a:pt x="99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11"/>
                  </a:lnTo>
                  <a:lnTo>
                    <a:pt x="127" y="7"/>
                  </a:lnTo>
                  <a:lnTo>
                    <a:pt x="131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47" y="7"/>
                  </a:lnTo>
                  <a:lnTo>
                    <a:pt x="151" y="7"/>
                  </a:lnTo>
                  <a:lnTo>
                    <a:pt x="155" y="7"/>
                  </a:lnTo>
                  <a:lnTo>
                    <a:pt x="159" y="7"/>
                  </a:lnTo>
                  <a:lnTo>
                    <a:pt x="163" y="7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1" y="7"/>
                  </a:lnTo>
                  <a:lnTo>
                    <a:pt x="195" y="7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22" y="3"/>
                  </a:lnTo>
                  <a:lnTo>
                    <a:pt x="226" y="3"/>
                  </a:lnTo>
                  <a:lnTo>
                    <a:pt x="230" y="3"/>
                  </a:lnTo>
                  <a:lnTo>
                    <a:pt x="234" y="3"/>
                  </a:lnTo>
                  <a:lnTo>
                    <a:pt x="238" y="3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4" y="3"/>
                  </a:lnTo>
                  <a:lnTo>
                    <a:pt x="258" y="3"/>
                  </a:lnTo>
                  <a:lnTo>
                    <a:pt x="262" y="3"/>
                  </a:lnTo>
                  <a:lnTo>
                    <a:pt x="266" y="3"/>
                  </a:lnTo>
                  <a:lnTo>
                    <a:pt x="270" y="3"/>
                  </a:lnTo>
                  <a:lnTo>
                    <a:pt x="274" y="3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5" y="0"/>
                  </a:lnTo>
                  <a:lnTo>
                    <a:pt x="349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7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0"/>
                  </a:lnTo>
                  <a:lnTo>
                    <a:pt x="496" y="0"/>
                  </a:lnTo>
                  <a:lnTo>
                    <a:pt x="500" y="0"/>
                  </a:lnTo>
                  <a:lnTo>
                    <a:pt x="504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3" name="Freeform 133"/>
            <p:cNvSpPr>
              <a:spLocks/>
            </p:cNvSpPr>
            <p:nvPr/>
          </p:nvSpPr>
          <p:spPr bwMode="auto">
            <a:xfrm>
              <a:off x="2198" y="447"/>
              <a:ext cx="566" cy="32"/>
            </a:xfrm>
            <a:custGeom>
              <a:avLst/>
              <a:gdLst>
                <a:gd name="T0" fmla="*/ 9 w 505"/>
                <a:gd name="T1" fmla="*/ 0 h 45"/>
                <a:gd name="T2" fmla="*/ 22 w 505"/>
                <a:gd name="T3" fmla="*/ 0 h 45"/>
                <a:gd name="T4" fmla="*/ 36 w 505"/>
                <a:gd name="T5" fmla="*/ 0 h 45"/>
                <a:gd name="T6" fmla="*/ 49 w 505"/>
                <a:gd name="T7" fmla="*/ 0 h 45"/>
                <a:gd name="T8" fmla="*/ 63 w 505"/>
                <a:gd name="T9" fmla="*/ 2 h 45"/>
                <a:gd name="T10" fmla="*/ 76 w 505"/>
                <a:gd name="T11" fmla="*/ 2 h 45"/>
                <a:gd name="T12" fmla="*/ 90 w 505"/>
                <a:gd name="T13" fmla="*/ 2 h 45"/>
                <a:gd name="T14" fmla="*/ 103 w 505"/>
                <a:gd name="T15" fmla="*/ 2 h 45"/>
                <a:gd name="T16" fmla="*/ 117 w 505"/>
                <a:gd name="T17" fmla="*/ 5 h 45"/>
                <a:gd name="T18" fmla="*/ 129 w 505"/>
                <a:gd name="T19" fmla="*/ 5 h 45"/>
                <a:gd name="T20" fmla="*/ 142 w 505"/>
                <a:gd name="T21" fmla="*/ 5 h 45"/>
                <a:gd name="T22" fmla="*/ 156 w 505"/>
                <a:gd name="T23" fmla="*/ 5 h 45"/>
                <a:gd name="T24" fmla="*/ 169 w 505"/>
                <a:gd name="T25" fmla="*/ 8 h 45"/>
                <a:gd name="T26" fmla="*/ 183 w 505"/>
                <a:gd name="T27" fmla="*/ 8 h 45"/>
                <a:gd name="T28" fmla="*/ 196 w 505"/>
                <a:gd name="T29" fmla="*/ 11 h 45"/>
                <a:gd name="T30" fmla="*/ 210 w 505"/>
                <a:gd name="T31" fmla="*/ 11 h 45"/>
                <a:gd name="T32" fmla="*/ 223 w 505"/>
                <a:gd name="T33" fmla="*/ 11 h 45"/>
                <a:gd name="T34" fmla="*/ 236 w 505"/>
                <a:gd name="T35" fmla="*/ 14 h 45"/>
                <a:gd name="T36" fmla="*/ 250 w 505"/>
                <a:gd name="T37" fmla="*/ 14 h 45"/>
                <a:gd name="T38" fmla="*/ 263 w 505"/>
                <a:gd name="T39" fmla="*/ 16 h 45"/>
                <a:gd name="T40" fmla="*/ 276 w 505"/>
                <a:gd name="T41" fmla="*/ 16 h 45"/>
                <a:gd name="T42" fmla="*/ 289 w 505"/>
                <a:gd name="T43" fmla="*/ 18 h 45"/>
                <a:gd name="T44" fmla="*/ 303 w 505"/>
                <a:gd name="T45" fmla="*/ 18 h 45"/>
                <a:gd name="T46" fmla="*/ 316 w 505"/>
                <a:gd name="T47" fmla="*/ 21 h 45"/>
                <a:gd name="T48" fmla="*/ 330 w 505"/>
                <a:gd name="T49" fmla="*/ 21 h 45"/>
                <a:gd name="T50" fmla="*/ 343 w 505"/>
                <a:gd name="T51" fmla="*/ 21 h 45"/>
                <a:gd name="T52" fmla="*/ 356 w 505"/>
                <a:gd name="T53" fmla="*/ 24 h 45"/>
                <a:gd name="T54" fmla="*/ 370 w 505"/>
                <a:gd name="T55" fmla="*/ 24 h 45"/>
                <a:gd name="T56" fmla="*/ 383 w 505"/>
                <a:gd name="T57" fmla="*/ 27 h 45"/>
                <a:gd name="T58" fmla="*/ 397 w 505"/>
                <a:gd name="T59" fmla="*/ 27 h 45"/>
                <a:gd name="T60" fmla="*/ 410 w 505"/>
                <a:gd name="T61" fmla="*/ 27 h 45"/>
                <a:gd name="T62" fmla="*/ 423 w 505"/>
                <a:gd name="T63" fmla="*/ 30 h 45"/>
                <a:gd name="T64" fmla="*/ 436 w 505"/>
                <a:gd name="T65" fmla="*/ 30 h 45"/>
                <a:gd name="T66" fmla="*/ 449 w 505"/>
                <a:gd name="T67" fmla="*/ 30 h 45"/>
                <a:gd name="T68" fmla="*/ 463 w 505"/>
                <a:gd name="T69" fmla="*/ 30 h 45"/>
                <a:gd name="T70" fmla="*/ 476 w 505"/>
                <a:gd name="T71" fmla="*/ 32 h 45"/>
                <a:gd name="T72" fmla="*/ 490 w 505"/>
                <a:gd name="T73" fmla="*/ 32 h 45"/>
                <a:gd name="T74" fmla="*/ 503 w 505"/>
                <a:gd name="T75" fmla="*/ 32 h 45"/>
                <a:gd name="T76" fmla="*/ 517 w 505"/>
                <a:gd name="T77" fmla="*/ 30 h 45"/>
                <a:gd name="T78" fmla="*/ 530 w 505"/>
                <a:gd name="T79" fmla="*/ 30 h 45"/>
                <a:gd name="T80" fmla="*/ 544 w 505"/>
                <a:gd name="T81" fmla="*/ 30 h 45"/>
                <a:gd name="T82" fmla="*/ 557 w 505"/>
                <a:gd name="T83" fmla="*/ 30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5" h="45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0" y="3"/>
                  </a:lnTo>
                  <a:lnTo>
                    <a:pt x="84" y="3"/>
                  </a:lnTo>
                  <a:lnTo>
                    <a:pt x="88" y="3"/>
                  </a:lnTo>
                  <a:lnTo>
                    <a:pt x="92" y="3"/>
                  </a:lnTo>
                  <a:lnTo>
                    <a:pt x="96" y="3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7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7"/>
                  </a:lnTo>
                  <a:lnTo>
                    <a:pt x="127" y="7"/>
                  </a:lnTo>
                  <a:lnTo>
                    <a:pt x="131" y="7"/>
                  </a:lnTo>
                  <a:lnTo>
                    <a:pt x="135" y="7"/>
                  </a:lnTo>
                  <a:lnTo>
                    <a:pt x="139" y="7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1" y="11"/>
                  </a:lnTo>
                  <a:lnTo>
                    <a:pt x="155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1" y="11"/>
                  </a:lnTo>
                  <a:lnTo>
                    <a:pt x="175" y="15"/>
                  </a:lnTo>
                  <a:lnTo>
                    <a:pt x="179" y="15"/>
                  </a:lnTo>
                  <a:lnTo>
                    <a:pt x="183" y="15"/>
                  </a:lnTo>
                  <a:lnTo>
                    <a:pt x="187" y="15"/>
                  </a:lnTo>
                  <a:lnTo>
                    <a:pt x="191" y="15"/>
                  </a:lnTo>
                  <a:lnTo>
                    <a:pt x="195" y="15"/>
                  </a:lnTo>
                  <a:lnTo>
                    <a:pt x="199" y="15"/>
                  </a:lnTo>
                  <a:lnTo>
                    <a:pt x="203" y="19"/>
                  </a:lnTo>
                  <a:lnTo>
                    <a:pt x="207" y="19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9" y="19"/>
                  </a:lnTo>
                  <a:lnTo>
                    <a:pt x="223" y="19"/>
                  </a:lnTo>
                  <a:lnTo>
                    <a:pt x="227" y="19"/>
                  </a:lnTo>
                  <a:lnTo>
                    <a:pt x="231" y="22"/>
                  </a:lnTo>
                  <a:lnTo>
                    <a:pt x="235" y="22"/>
                  </a:lnTo>
                  <a:lnTo>
                    <a:pt x="239" y="22"/>
                  </a:lnTo>
                  <a:lnTo>
                    <a:pt x="243" y="22"/>
                  </a:lnTo>
                  <a:lnTo>
                    <a:pt x="246" y="22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8" y="26"/>
                  </a:lnTo>
                  <a:lnTo>
                    <a:pt x="282" y="30"/>
                  </a:lnTo>
                  <a:lnTo>
                    <a:pt x="286" y="30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6" y="30"/>
                  </a:lnTo>
                  <a:lnTo>
                    <a:pt x="310" y="34"/>
                  </a:lnTo>
                  <a:lnTo>
                    <a:pt x="314" y="34"/>
                  </a:lnTo>
                  <a:lnTo>
                    <a:pt x="318" y="34"/>
                  </a:lnTo>
                  <a:lnTo>
                    <a:pt x="322" y="34"/>
                  </a:lnTo>
                  <a:lnTo>
                    <a:pt x="326" y="34"/>
                  </a:lnTo>
                  <a:lnTo>
                    <a:pt x="330" y="34"/>
                  </a:lnTo>
                  <a:lnTo>
                    <a:pt x="334" y="34"/>
                  </a:lnTo>
                  <a:lnTo>
                    <a:pt x="338" y="38"/>
                  </a:lnTo>
                  <a:lnTo>
                    <a:pt x="342" y="38"/>
                  </a:lnTo>
                  <a:lnTo>
                    <a:pt x="346" y="38"/>
                  </a:lnTo>
                  <a:lnTo>
                    <a:pt x="350" y="38"/>
                  </a:lnTo>
                  <a:lnTo>
                    <a:pt x="354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66" y="38"/>
                  </a:lnTo>
                  <a:lnTo>
                    <a:pt x="370" y="42"/>
                  </a:lnTo>
                  <a:lnTo>
                    <a:pt x="374" y="42"/>
                  </a:lnTo>
                  <a:lnTo>
                    <a:pt x="377" y="42"/>
                  </a:lnTo>
                  <a:lnTo>
                    <a:pt x="381" y="42"/>
                  </a:lnTo>
                  <a:lnTo>
                    <a:pt x="385" y="42"/>
                  </a:lnTo>
                  <a:lnTo>
                    <a:pt x="389" y="42"/>
                  </a:lnTo>
                  <a:lnTo>
                    <a:pt x="393" y="42"/>
                  </a:lnTo>
                  <a:lnTo>
                    <a:pt x="397" y="42"/>
                  </a:lnTo>
                  <a:lnTo>
                    <a:pt x="401" y="42"/>
                  </a:lnTo>
                  <a:lnTo>
                    <a:pt x="405" y="42"/>
                  </a:lnTo>
                  <a:lnTo>
                    <a:pt x="409" y="42"/>
                  </a:lnTo>
                  <a:lnTo>
                    <a:pt x="413" y="42"/>
                  </a:lnTo>
                  <a:lnTo>
                    <a:pt x="417" y="42"/>
                  </a:lnTo>
                  <a:lnTo>
                    <a:pt x="421" y="42"/>
                  </a:lnTo>
                  <a:lnTo>
                    <a:pt x="425" y="45"/>
                  </a:lnTo>
                  <a:lnTo>
                    <a:pt x="429" y="45"/>
                  </a:lnTo>
                  <a:lnTo>
                    <a:pt x="433" y="45"/>
                  </a:lnTo>
                  <a:lnTo>
                    <a:pt x="437" y="45"/>
                  </a:lnTo>
                  <a:lnTo>
                    <a:pt x="441" y="45"/>
                  </a:lnTo>
                  <a:lnTo>
                    <a:pt x="445" y="45"/>
                  </a:lnTo>
                  <a:lnTo>
                    <a:pt x="449" y="45"/>
                  </a:lnTo>
                  <a:lnTo>
                    <a:pt x="453" y="45"/>
                  </a:lnTo>
                  <a:lnTo>
                    <a:pt x="457" y="45"/>
                  </a:lnTo>
                  <a:lnTo>
                    <a:pt x="461" y="42"/>
                  </a:lnTo>
                  <a:lnTo>
                    <a:pt x="465" y="42"/>
                  </a:lnTo>
                  <a:lnTo>
                    <a:pt x="469" y="42"/>
                  </a:lnTo>
                  <a:lnTo>
                    <a:pt x="473" y="42"/>
                  </a:lnTo>
                  <a:lnTo>
                    <a:pt x="477" y="42"/>
                  </a:lnTo>
                  <a:lnTo>
                    <a:pt x="481" y="42"/>
                  </a:lnTo>
                  <a:lnTo>
                    <a:pt x="485" y="42"/>
                  </a:lnTo>
                  <a:lnTo>
                    <a:pt x="489" y="42"/>
                  </a:lnTo>
                  <a:lnTo>
                    <a:pt x="493" y="42"/>
                  </a:lnTo>
                  <a:lnTo>
                    <a:pt x="497" y="42"/>
                  </a:lnTo>
                  <a:lnTo>
                    <a:pt x="501" y="42"/>
                  </a:lnTo>
                  <a:lnTo>
                    <a:pt x="505" y="3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4" name="Freeform 134"/>
            <p:cNvSpPr>
              <a:spLocks/>
            </p:cNvSpPr>
            <p:nvPr/>
          </p:nvSpPr>
          <p:spPr bwMode="auto">
            <a:xfrm>
              <a:off x="2764" y="447"/>
              <a:ext cx="418" cy="329"/>
            </a:xfrm>
            <a:custGeom>
              <a:avLst/>
              <a:gdLst>
                <a:gd name="T0" fmla="*/ 8 w 373"/>
                <a:gd name="T1" fmla="*/ 27 h 465"/>
                <a:gd name="T2" fmla="*/ 21 w 373"/>
                <a:gd name="T3" fmla="*/ 24 h 465"/>
                <a:gd name="T4" fmla="*/ 35 w 373"/>
                <a:gd name="T5" fmla="*/ 24 h 465"/>
                <a:gd name="T6" fmla="*/ 48 w 373"/>
                <a:gd name="T7" fmla="*/ 21 h 465"/>
                <a:gd name="T8" fmla="*/ 62 w 373"/>
                <a:gd name="T9" fmla="*/ 18 h 465"/>
                <a:gd name="T10" fmla="*/ 75 w 373"/>
                <a:gd name="T11" fmla="*/ 16 h 465"/>
                <a:gd name="T12" fmla="*/ 89 w 373"/>
                <a:gd name="T13" fmla="*/ 13 h 465"/>
                <a:gd name="T14" fmla="*/ 102 w 373"/>
                <a:gd name="T15" fmla="*/ 11 h 465"/>
                <a:gd name="T16" fmla="*/ 115 w 373"/>
                <a:gd name="T17" fmla="*/ 8 h 465"/>
                <a:gd name="T18" fmla="*/ 129 w 373"/>
                <a:gd name="T19" fmla="*/ 5 h 465"/>
                <a:gd name="T20" fmla="*/ 142 w 373"/>
                <a:gd name="T21" fmla="*/ 2 h 465"/>
                <a:gd name="T22" fmla="*/ 156 w 373"/>
                <a:gd name="T23" fmla="*/ 0 h 465"/>
                <a:gd name="T24" fmla="*/ 168 w 373"/>
                <a:gd name="T25" fmla="*/ 0 h 465"/>
                <a:gd name="T26" fmla="*/ 182 w 373"/>
                <a:gd name="T27" fmla="*/ 0 h 465"/>
                <a:gd name="T28" fmla="*/ 195 w 373"/>
                <a:gd name="T29" fmla="*/ 0 h 465"/>
                <a:gd name="T30" fmla="*/ 208 w 373"/>
                <a:gd name="T31" fmla="*/ 2 h 465"/>
                <a:gd name="T32" fmla="*/ 222 w 373"/>
                <a:gd name="T33" fmla="*/ 8 h 465"/>
                <a:gd name="T34" fmla="*/ 235 w 373"/>
                <a:gd name="T35" fmla="*/ 16 h 465"/>
                <a:gd name="T36" fmla="*/ 253 w 373"/>
                <a:gd name="T37" fmla="*/ 30 h 465"/>
                <a:gd name="T38" fmla="*/ 258 w 373"/>
                <a:gd name="T39" fmla="*/ 37 h 465"/>
                <a:gd name="T40" fmla="*/ 276 w 373"/>
                <a:gd name="T41" fmla="*/ 54 h 465"/>
                <a:gd name="T42" fmla="*/ 280 w 373"/>
                <a:gd name="T43" fmla="*/ 67 h 465"/>
                <a:gd name="T44" fmla="*/ 289 w 373"/>
                <a:gd name="T45" fmla="*/ 75 h 465"/>
                <a:gd name="T46" fmla="*/ 294 w 373"/>
                <a:gd name="T47" fmla="*/ 86 h 465"/>
                <a:gd name="T48" fmla="*/ 303 w 373"/>
                <a:gd name="T49" fmla="*/ 97 h 465"/>
                <a:gd name="T50" fmla="*/ 307 w 373"/>
                <a:gd name="T51" fmla="*/ 110 h 465"/>
                <a:gd name="T52" fmla="*/ 315 w 373"/>
                <a:gd name="T53" fmla="*/ 121 h 465"/>
                <a:gd name="T54" fmla="*/ 319 w 373"/>
                <a:gd name="T55" fmla="*/ 132 h 465"/>
                <a:gd name="T56" fmla="*/ 328 w 373"/>
                <a:gd name="T57" fmla="*/ 143 h 465"/>
                <a:gd name="T58" fmla="*/ 333 w 373"/>
                <a:gd name="T59" fmla="*/ 159 h 465"/>
                <a:gd name="T60" fmla="*/ 342 w 373"/>
                <a:gd name="T61" fmla="*/ 170 h 465"/>
                <a:gd name="T62" fmla="*/ 346 w 373"/>
                <a:gd name="T63" fmla="*/ 183 h 465"/>
                <a:gd name="T64" fmla="*/ 355 w 373"/>
                <a:gd name="T65" fmla="*/ 197 h 465"/>
                <a:gd name="T66" fmla="*/ 360 w 373"/>
                <a:gd name="T67" fmla="*/ 213 h 465"/>
                <a:gd name="T68" fmla="*/ 369 w 373"/>
                <a:gd name="T69" fmla="*/ 224 h 465"/>
                <a:gd name="T70" fmla="*/ 373 w 373"/>
                <a:gd name="T71" fmla="*/ 238 h 465"/>
                <a:gd name="T72" fmla="*/ 382 w 373"/>
                <a:gd name="T73" fmla="*/ 251 h 465"/>
                <a:gd name="T74" fmla="*/ 387 w 373"/>
                <a:gd name="T75" fmla="*/ 265 h 465"/>
                <a:gd name="T76" fmla="*/ 396 w 373"/>
                <a:gd name="T77" fmla="*/ 278 h 465"/>
                <a:gd name="T78" fmla="*/ 400 w 373"/>
                <a:gd name="T79" fmla="*/ 294 h 465"/>
                <a:gd name="T80" fmla="*/ 409 w 373"/>
                <a:gd name="T81" fmla="*/ 305 h 465"/>
                <a:gd name="T82" fmla="*/ 414 w 373"/>
                <a:gd name="T83" fmla="*/ 321 h 4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3" h="465">
                  <a:moveTo>
                    <a:pt x="0" y="38"/>
                  </a:moveTo>
                  <a:lnTo>
                    <a:pt x="4" y="38"/>
                  </a:lnTo>
                  <a:lnTo>
                    <a:pt x="7" y="38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9" y="34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1" y="34"/>
                  </a:lnTo>
                  <a:lnTo>
                    <a:pt x="35" y="34"/>
                  </a:lnTo>
                  <a:lnTo>
                    <a:pt x="39" y="30"/>
                  </a:lnTo>
                  <a:lnTo>
                    <a:pt x="43" y="30"/>
                  </a:lnTo>
                  <a:lnTo>
                    <a:pt x="47" y="30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3" y="19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5" y="15"/>
                  </a:lnTo>
                  <a:lnTo>
                    <a:pt x="99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7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3"/>
                  </a:lnTo>
                  <a:lnTo>
                    <a:pt x="127" y="3"/>
                  </a:lnTo>
                  <a:lnTo>
                    <a:pt x="131" y="3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3"/>
                  </a:lnTo>
                  <a:lnTo>
                    <a:pt x="186" y="3"/>
                  </a:lnTo>
                  <a:lnTo>
                    <a:pt x="190" y="7"/>
                  </a:lnTo>
                  <a:lnTo>
                    <a:pt x="194" y="7"/>
                  </a:lnTo>
                  <a:lnTo>
                    <a:pt x="198" y="11"/>
                  </a:lnTo>
                  <a:lnTo>
                    <a:pt x="202" y="15"/>
                  </a:lnTo>
                  <a:lnTo>
                    <a:pt x="206" y="19"/>
                  </a:lnTo>
                  <a:lnTo>
                    <a:pt x="210" y="22"/>
                  </a:lnTo>
                  <a:lnTo>
                    <a:pt x="218" y="30"/>
                  </a:lnTo>
                  <a:lnTo>
                    <a:pt x="218" y="34"/>
                  </a:lnTo>
                  <a:lnTo>
                    <a:pt x="226" y="42"/>
                  </a:lnTo>
                  <a:lnTo>
                    <a:pt x="226" y="45"/>
                  </a:lnTo>
                  <a:lnTo>
                    <a:pt x="230" y="49"/>
                  </a:lnTo>
                  <a:lnTo>
                    <a:pt x="230" y="53"/>
                  </a:lnTo>
                  <a:lnTo>
                    <a:pt x="238" y="61"/>
                  </a:lnTo>
                  <a:lnTo>
                    <a:pt x="238" y="68"/>
                  </a:lnTo>
                  <a:lnTo>
                    <a:pt x="246" y="76"/>
                  </a:lnTo>
                  <a:lnTo>
                    <a:pt x="246" y="84"/>
                  </a:lnTo>
                  <a:lnTo>
                    <a:pt x="250" y="87"/>
                  </a:lnTo>
                  <a:lnTo>
                    <a:pt x="250" y="95"/>
                  </a:lnTo>
                  <a:lnTo>
                    <a:pt x="254" y="99"/>
                  </a:lnTo>
                  <a:lnTo>
                    <a:pt x="254" y="103"/>
                  </a:lnTo>
                  <a:lnTo>
                    <a:pt x="258" y="106"/>
                  </a:lnTo>
                  <a:lnTo>
                    <a:pt x="258" y="114"/>
                  </a:lnTo>
                  <a:lnTo>
                    <a:pt x="262" y="118"/>
                  </a:lnTo>
                  <a:lnTo>
                    <a:pt x="262" y="122"/>
                  </a:lnTo>
                  <a:lnTo>
                    <a:pt x="266" y="126"/>
                  </a:lnTo>
                  <a:lnTo>
                    <a:pt x="266" y="133"/>
                  </a:lnTo>
                  <a:lnTo>
                    <a:pt x="270" y="137"/>
                  </a:lnTo>
                  <a:lnTo>
                    <a:pt x="270" y="145"/>
                  </a:lnTo>
                  <a:lnTo>
                    <a:pt x="274" y="148"/>
                  </a:lnTo>
                  <a:lnTo>
                    <a:pt x="274" y="156"/>
                  </a:lnTo>
                  <a:lnTo>
                    <a:pt x="277" y="160"/>
                  </a:lnTo>
                  <a:lnTo>
                    <a:pt x="277" y="168"/>
                  </a:lnTo>
                  <a:lnTo>
                    <a:pt x="281" y="171"/>
                  </a:lnTo>
                  <a:lnTo>
                    <a:pt x="281" y="175"/>
                  </a:lnTo>
                  <a:lnTo>
                    <a:pt x="285" y="179"/>
                  </a:lnTo>
                  <a:lnTo>
                    <a:pt x="285" y="187"/>
                  </a:lnTo>
                  <a:lnTo>
                    <a:pt x="289" y="190"/>
                  </a:lnTo>
                  <a:lnTo>
                    <a:pt x="289" y="198"/>
                  </a:lnTo>
                  <a:lnTo>
                    <a:pt x="293" y="202"/>
                  </a:lnTo>
                  <a:lnTo>
                    <a:pt x="293" y="210"/>
                  </a:lnTo>
                  <a:lnTo>
                    <a:pt x="297" y="213"/>
                  </a:lnTo>
                  <a:lnTo>
                    <a:pt x="297" y="225"/>
                  </a:lnTo>
                  <a:lnTo>
                    <a:pt x="301" y="229"/>
                  </a:lnTo>
                  <a:lnTo>
                    <a:pt x="301" y="236"/>
                  </a:lnTo>
                  <a:lnTo>
                    <a:pt x="305" y="240"/>
                  </a:lnTo>
                  <a:lnTo>
                    <a:pt x="305" y="248"/>
                  </a:lnTo>
                  <a:lnTo>
                    <a:pt x="309" y="252"/>
                  </a:lnTo>
                  <a:lnTo>
                    <a:pt x="309" y="259"/>
                  </a:lnTo>
                  <a:lnTo>
                    <a:pt x="313" y="263"/>
                  </a:lnTo>
                  <a:lnTo>
                    <a:pt x="313" y="275"/>
                  </a:lnTo>
                  <a:lnTo>
                    <a:pt x="317" y="278"/>
                  </a:lnTo>
                  <a:lnTo>
                    <a:pt x="317" y="286"/>
                  </a:lnTo>
                  <a:lnTo>
                    <a:pt x="321" y="290"/>
                  </a:lnTo>
                  <a:lnTo>
                    <a:pt x="321" y="301"/>
                  </a:lnTo>
                  <a:lnTo>
                    <a:pt x="325" y="305"/>
                  </a:lnTo>
                  <a:lnTo>
                    <a:pt x="325" y="313"/>
                  </a:lnTo>
                  <a:lnTo>
                    <a:pt x="329" y="317"/>
                  </a:lnTo>
                  <a:lnTo>
                    <a:pt x="329" y="324"/>
                  </a:lnTo>
                  <a:lnTo>
                    <a:pt x="333" y="328"/>
                  </a:lnTo>
                  <a:lnTo>
                    <a:pt x="333" y="336"/>
                  </a:lnTo>
                  <a:lnTo>
                    <a:pt x="337" y="339"/>
                  </a:lnTo>
                  <a:lnTo>
                    <a:pt x="337" y="351"/>
                  </a:lnTo>
                  <a:lnTo>
                    <a:pt x="341" y="355"/>
                  </a:lnTo>
                  <a:lnTo>
                    <a:pt x="341" y="362"/>
                  </a:lnTo>
                  <a:lnTo>
                    <a:pt x="345" y="366"/>
                  </a:lnTo>
                  <a:lnTo>
                    <a:pt x="345" y="374"/>
                  </a:lnTo>
                  <a:lnTo>
                    <a:pt x="349" y="378"/>
                  </a:lnTo>
                  <a:lnTo>
                    <a:pt x="349" y="389"/>
                  </a:lnTo>
                  <a:lnTo>
                    <a:pt x="353" y="393"/>
                  </a:lnTo>
                  <a:lnTo>
                    <a:pt x="353" y="404"/>
                  </a:lnTo>
                  <a:lnTo>
                    <a:pt x="357" y="408"/>
                  </a:lnTo>
                  <a:lnTo>
                    <a:pt x="357" y="416"/>
                  </a:lnTo>
                  <a:lnTo>
                    <a:pt x="361" y="420"/>
                  </a:lnTo>
                  <a:lnTo>
                    <a:pt x="361" y="427"/>
                  </a:lnTo>
                  <a:lnTo>
                    <a:pt x="365" y="431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69" y="454"/>
                  </a:lnTo>
                  <a:lnTo>
                    <a:pt x="373" y="458"/>
                  </a:lnTo>
                  <a:lnTo>
                    <a:pt x="373" y="465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5" name="Freeform 135"/>
            <p:cNvSpPr>
              <a:spLocks/>
            </p:cNvSpPr>
            <p:nvPr/>
          </p:nvSpPr>
          <p:spPr bwMode="auto">
            <a:xfrm>
              <a:off x="3182" y="776"/>
              <a:ext cx="285" cy="503"/>
            </a:xfrm>
            <a:custGeom>
              <a:avLst/>
              <a:gdLst>
                <a:gd name="T0" fmla="*/ 4 w 254"/>
                <a:gd name="T1" fmla="*/ 8 h 711"/>
                <a:gd name="T2" fmla="*/ 13 w 254"/>
                <a:gd name="T3" fmla="*/ 22 h 711"/>
                <a:gd name="T4" fmla="*/ 18 w 254"/>
                <a:gd name="T5" fmla="*/ 38 h 711"/>
                <a:gd name="T6" fmla="*/ 27 w 254"/>
                <a:gd name="T7" fmla="*/ 46 h 711"/>
                <a:gd name="T8" fmla="*/ 31 w 254"/>
                <a:gd name="T9" fmla="*/ 62 h 711"/>
                <a:gd name="T10" fmla="*/ 40 w 254"/>
                <a:gd name="T11" fmla="*/ 74 h 711"/>
                <a:gd name="T12" fmla="*/ 44 w 254"/>
                <a:gd name="T13" fmla="*/ 89 h 711"/>
                <a:gd name="T14" fmla="*/ 53 w 254"/>
                <a:gd name="T15" fmla="*/ 100 h 711"/>
                <a:gd name="T16" fmla="*/ 57 w 254"/>
                <a:gd name="T17" fmla="*/ 114 h 711"/>
                <a:gd name="T18" fmla="*/ 66 w 254"/>
                <a:gd name="T19" fmla="*/ 127 h 711"/>
                <a:gd name="T20" fmla="*/ 71 w 254"/>
                <a:gd name="T21" fmla="*/ 141 h 711"/>
                <a:gd name="T22" fmla="*/ 80 w 254"/>
                <a:gd name="T23" fmla="*/ 151 h 711"/>
                <a:gd name="T24" fmla="*/ 84 w 254"/>
                <a:gd name="T25" fmla="*/ 165 h 711"/>
                <a:gd name="T26" fmla="*/ 93 w 254"/>
                <a:gd name="T27" fmla="*/ 176 h 711"/>
                <a:gd name="T28" fmla="*/ 98 w 254"/>
                <a:gd name="T29" fmla="*/ 190 h 711"/>
                <a:gd name="T30" fmla="*/ 107 w 254"/>
                <a:gd name="T31" fmla="*/ 200 h 711"/>
                <a:gd name="T32" fmla="*/ 111 w 254"/>
                <a:gd name="T33" fmla="*/ 214 h 711"/>
                <a:gd name="T34" fmla="*/ 120 w 254"/>
                <a:gd name="T35" fmla="*/ 224 h 711"/>
                <a:gd name="T36" fmla="*/ 125 w 254"/>
                <a:gd name="T37" fmla="*/ 238 h 711"/>
                <a:gd name="T38" fmla="*/ 134 w 254"/>
                <a:gd name="T39" fmla="*/ 249 h 711"/>
                <a:gd name="T40" fmla="*/ 138 w 254"/>
                <a:gd name="T41" fmla="*/ 262 h 711"/>
                <a:gd name="T42" fmla="*/ 147 w 254"/>
                <a:gd name="T43" fmla="*/ 273 h 711"/>
                <a:gd name="T44" fmla="*/ 151 w 254"/>
                <a:gd name="T45" fmla="*/ 287 h 711"/>
                <a:gd name="T46" fmla="*/ 160 w 254"/>
                <a:gd name="T47" fmla="*/ 298 h 711"/>
                <a:gd name="T48" fmla="*/ 165 w 254"/>
                <a:gd name="T49" fmla="*/ 308 h 711"/>
                <a:gd name="T50" fmla="*/ 174 w 254"/>
                <a:gd name="T51" fmla="*/ 319 h 711"/>
                <a:gd name="T52" fmla="*/ 178 w 254"/>
                <a:gd name="T53" fmla="*/ 333 h 711"/>
                <a:gd name="T54" fmla="*/ 187 w 254"/>
                <a:gd name="T55" fmla="*/ 343 h 711"/>
                <a:gd name="T56" fmla="*/ 191 w 254"/>
                <a:gd name="T57" fmla="*/ 354 h 711"/>
                <a:gd name="T58" fmla="*/ 200 w 254"/>
                <a:gd name="T59" fmla="*/ 365 h 711"/>
                <a:gd name="T60" fmla="*/ 204 w 254"/>
                <a:gd name="T61" fmla="*/ 378 h 711"/>
                <a:gd name="T62" fmla="*/ 213 w 254"/>
                <a:gd name="T63" fmla="*/ 387 h 711"/>
                <a:gd name="T64" fmla="*/ 218 w 254"/>
                <a:gd name="T65" fmla="*/ 400 h 711"/>
                <a:gd name="T66" fmla="*/ 227 w 254"/>
                <a:gd name="T67" fmla="*/ 408 h 711"/>
                <a:gd name="T68" fmla="*/ 231 w 254"/>
                <a:gd name="T69" fmla="*/ 422 h 711"/>
                <a:gd name="T70" fmla="*/ 240 w 254"/>
                <a:gd name="T71" fmla="*/ 433 h 711"/>
                <a:gd name="T72" fmla="*/ 245 w 254"/>
                <a:gd name="T73" fmla="*/ 444 h 711"/>
                <a:gd name="T74" fmla="*/ 254 w 254"/>
                <a:gd name="T75" fmla="*/ 454 h 711"/>
                <a:gd name="T76" fmla="*/ 258 w 254"/>
                <a:gd name="T77" fmla="*/ 465 h 711"/>
                <a:gd name="T78" fmla="*/ 267 w 254"/>
                <a:gd name="T79" fmla="*/ 473 h 711"/>
                <a:gd name="T80" fmla="*/ 272 w 254"/>
                <a:gd name="T81" fmla="*/ 487 h 711"/>
                <a:gd name="T82" fmla="*/ 281 w 254"/>
                <a:gd name="T83" fmla="*/ 495 h 7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4" h="711">
                  <a:moveTo>
                    <a:pt x="0" y="0"/>
                  </a:moveTo>
                  <a:lnTo>
                    <a:pt x="4" y="4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8" y="27"/>
                  </a:lnTo>
                  <a:lnTo>
                    <a:pt x="12" y="31"/>
                  </a:lnTo>
                  <a:lnTo>
                    <a:pt x="12" y="39"/>
                  </a:lnTo>
                  <a:lnTo>
                    <a:pt x="16" y="42"/>
                  </a:lnTo>
                  <a:lnTo>
                    <a:pt x="16" y="54"/>
                  </a:lnTo>
                  <a:lnTo>
                    <a:pt x="20" y="58"/>
                  </a:lnTo>
                  <a:lnTo>
                    <a:pt x="20" y="62"/>
                  </a:lnTo>
                  <a:lnTo>
                    <a:pt x="24" y="65"/>
                  </a:lnTo>
                  <a:lnTo>
                    <a:pt x="24" y="77"/>
                  </a:lnTo>
                  <a:lnTo>
                    <a:pt x="28" y="81"/>
                  </a:lnTo>
                  <a:lnTo>
                    <a:pt x="28" y="88"/>
                  </a:lnTo>
                  <a:lnTo>
                    <a:pt x="32" y="92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36" y="115"/>
                  </a:lnTo>
                  <a:lnTo>
                    <a:pt x="39" y="119"/>
                  </a:lnTo>
                  <a:lnTo>
                    <a:pt x="39" y="126"/>
                  </a:lnTo>
                  <a:lnTo>
                    <a:pt x="43" y="130"/>
                  </a:lnTo>
                  <a:lnTo>
                    <a:pt x="43" y="138"/>
                  </a:lnTo>
                  <a:lnTo>
                    <a:pt x="47" y="142"/>
                  </a:lnTo>
                  <a:lnTo>
                    <a:pt x="47" y="149"/>
                  </a:lnTo>
                  <a:lnTo>
                    <a:pt x="51" y="153"/>
                  </a:lnTo>
                  <a:lnTo>
                    <a:pt x="51" y="161"/>
                  </a:lnTo>
                  <a:lnTo>
                    <a:pt x="55" y="165"/>
                  </a:lnTo>
                  <a:lnTo>
                    <a:pt x="55" y="176"/>
                  </a:lnTo>
                  <a:lnTo>
                    <a:pt x="59" y="180"/>
                  </a:lnTo>
                  <a:lnTo>
                    <a:pt x="59" y="188"/>
                  </a:lnTo>
                  <a:lnTo>
                    <a:pt x="63" y="191"/>
                  </a:lnTo>
                  <a:lnTo>
                    <a:pt x="63" y="199"/>
                  </a:lnTo>
                  <a:lnTo>
                    <a:pt x="67" y="203"/>
                  </a:lnTo>
                  <a:lnTo>
                    <a:pt x="67" y="211"/>
                  </a:lnTo>
                  <a:lnTo>
                    <a:pt x="71" y="214"/>
                  </a:lnTo>
                  <a:lnTo>
                    <a:pt x="71" y="222"/>
                  </a:lnTo>
                  <a:lnTo>
                    <a:pt x="75" y="226"/>
                  </a:lnTo>
                  <a:lnTo>
                    <a:pt x="75" y="233"/>
                  </a:lnTo>
                  <a:lnTo>
                    <a:pt x="79" y="237"/>
                  </a:lnTo>
                  <a:lnTo>
                    <a:pt x="79" y="245"/>
                  </a:lnTo>
                  <a:lnTo>
                    <a:pt x="83" y="249"/>
                  </a:lnTo>
                  <a:lnTo>
                    <a:pt x="83" y="256"/>
                  </a:lnTo>
                  <a:lnTo>
                    <a:pt x="87" y="260"/>
                  </a:lnTo>
                  <a:lnTo>
                    <a:pt x="87" y="268"/>
                  </a:lnTo>
                  <a:lnTo>
                    <a:pt x="91" y="272"/>
                  </a:lnTo>
                  <a:lnTo>
                    <a:pt x="91" y="279"/>
                  </a:lnTo>
                  <a:lnTo>
                    <a:pt x="95" y="283"/>
                  </a:lnTo>
                  <a:lnTo>
                    <a:pt x="95" y="291"/>
                  </a:lnTo>
                  <a:lnTo>
                    <a:pt x="99" y="295"/>
                  </a:lnTo>
                  <a:lnTo>
                    <a:pt x="99" y="302"/>
                  </a:lnTo>
                  <a:lnTo>
                    <a:pt x="103" y="306"/>
                  </a:lnTo>
                  <a:lnTo>
                    <a:pt x="103" y="314"/>
                  </a:lnTo>
                  <a:lnTo>
                    <a:pt x="107" y="317"/>
                  </a:lnTo>
                  <a:lnTo>
                    <a:pt x="107" y="325"/>
                  </a:lnTo>
                  <a:lnTo>
                    <a:pt x="111" y="329"/>
                  </a:lnTo>
                  <a:lnTo>
                    <a:pt x="111" y="337"/>
                  </a:lnTo>
                  <a:lnTo>
                    <a:pt x="115" y="340"/>
                  </a:lnTo>
                  <a:lnTo>
                    <a:pt x="115" y="348"/>
                  </a:lnTo>
                  <a:lnTo>
                    <a:pt x="119" y="352"/>
                  </a:lnTo>
                  <a:lnTo>
                    <a:pt x="119" y="359"/>
                  </a:lnTo>
                  <a:lnTo>
                    <a:pt x="123" y="363"/>
                  </a:lnTo>
                  <a:lnTo>
                    <a:pt x="123" y="371"/>
                  </a:lnTo>
                  <a:lnTo>
                    <a:pt x="127" y="375"/>
                  </a:lnTo>
                  <a:lnTo>
                    <a:pt x="127" y="382"/>
                  </a:lnTo>
                  <a:lnTo>
                    <a:pt x="131" y="386"/>
                  </a:lnTo>
                  <a:lnTo>
                    <a:pt x="131" y="394"/>
                  </a:lnTo>
                  <a:lnTo>
                    <a:pt x="135" y="398"/>
                  </a:lnTo>
                  <a:lnTo>
                    <a:pt x="135" y="405"/>
                  </a:lnTo>
                  <a:lnTo>
                    <a:pt x="139" y="409"/>
                  </a:lnTo>
                  <a:lnTo>
                    <a:pt x="139" y="417"/>
                  </a:lnTo>
                  <a:lnTo>
                    <a:pt x="143" y="421"/>
                  </a:lnTo>
                  <a:lnTo>
                    <a:pt x="143" y="428"/>
                  </a:lnTo>
                  <a:lnTo>
                    <a:pt x="147" y="432"/>
                  </a:lnTo>
                  <a:lnTo>
                    <a:pt x="147" y="436"/>
                  </a:lnTo>
                  <a:lnTo>
                    <a:pt x="151" y="440"/>
                  </a:lnTo>
                  <a:lnTo>
                    <a:pt x="151" y="447"/>
                  </a:lnTo>
                  <a:lnTo>
                    <a:pt x="155" y="451"/>
                  </a:lnTo>
                  <a:lnTo>
                    <a:pt x="155" y="459"/>
                  </a:lnTo>
                  <a:lnTo>
                    <a:pt x="159" y="463"/>
                  </a:lnTo>
                  <a:lnTo>
                    <a:pt x="159" y="470"/>
                  </a:lnTo>
                  <a:lnTo>
                    <a:pt x="163" y="474"/>
                  </a:lnTo>
                  <a:lnTo>
                    <a:pt x="163" y="482"/>
                  </a:lnTo>
                  <a:lnTo>
                    <a:pt x="167" y="485"/>
                  </a:lnTo>
                  <a:lnTo>
                    <a:pt x="167" y="493"/>
                  </a:lnTo>
                  <a:lnTo>
                    <a:pt x="170" y="497"/>
                  </a:lnTo>
                  <a:lnTo>
                    <a:pt x="170" y="501"/>
                  </a:lnTo>
                  <a:lnTo>
                    <a:pt x="174" y="505"/>
                  </a:lnTo>
                  <a:lnTo>
                    <a:pt x="174" y="512"/>
                  </a:lnTo>
                  <a:lnTo>
                    <a:pt x="178" y="516"/>
                  </a:lnTo>
                  <a:lnTo>
                    <a:pt x="178" y="524"/>
                  </a:lnTo>
                  <a:lnTo>
                    <a:pt x="182" y="528"/>
                  </a:lnTo>
                  <a:lnTo>
                    <a:pt x="182" y="535"/>
                  </a:lnTo>
                  <a:lnTo>
                    <a:pt x="186" y="539"/>
                  </a:lnTo>
                  <a:lnTo>
                    <a:pt x="186" y="543"/>
                  </a:lnTo>
                  <a:lnTo>
                    <a:pt x="190" y="547"/>
                  </a:lnTo>
                  <a:lnTo>
                    <a:pt x="190" y="554"/>
                  </a:lnTo>
                  <a:lnTo>
                    <a:pt x="194" y="558"/>
                  </a:lnTo>
                  <a:lnTo>
                    <a:pt x="194" y="566"/>
                  </a:lnTo>
                  <a:lnTo>
                    <a:pt x="198" y="570"/>
                  </a:lnTo>
                  <a:lnTo>
                    <a:pt x="198" y="573"/>
                  </a:lnTo>
                  <a:lnTo>
                    <a:pt x="202" y="577"/>
                  </a:lnTo>
                  <a:lnTo>
                    <a:pt x="202" y="585"/>
                  </a:lnTo>
                  <a:lnTo>
                    <a:pt x="206" y="589"/>
                  </a:lnTo>
                  <a:lnTo>
                    <a:pt x="206" y="596"/>
                  </a:lnTo>
                  <a:lnTo>
                    <a:pt x="210" y="600"/>
                  </a:lnTo>
                  <a:lnTo>
                    <a:pt x="210" y="608"/>
                  </a:lnTo>
                  <a:lnTo>
                    <a:pt x="214" y="612"/>
                  </a:lnTo>
                  <a:lnTo>
                    <a:pt x="214" y="615"/>
                  </a:lnTo>
                  <a:lnTo>
                    <a:pt x="218" y="619"/>
                  </a:lnTo>
                  <a:lnTo>
                    <a:pt x="218" y="627"/>
                  </a:lnTo>
                  <a:lnTo>
                    <a:pt x="222" y="631"/>
                  </a:lnTo>
                  <a:lnTo>
                    <a:pt x="222" y="638"/>
                  </a:lnTo>
                  <a:lnTo>
                    <a:pt x="226" y="642"/>
                  </a:lnTo>
                  <a:lnTo>
                    <a:pt x="226" y="646"/>
                  </a:lnTo>
                  <a:lnTo>
                    <a:pt x="230" y="650"/>
                  </a:lnTo>
                  <a:lnTo>
                    <a:pt x="230" y="657"/>
                  </a:lnTo>
                  <a:lnTo>
                    <a:pt x="234" y="661"/>
                  </a:lnTo>
                  <a:lnTo>
                    <a:pt x="234" y="665"/>
                  </a:lnTo>
                  <a:lnTo>
                    <a:pt x="238" y="669"/>
                  </a:lnTo>
                  <a:lnTo>
                    <a:pt x="238" y="676"/>
                  </a:lnTo>
                  <a:lnTo>
                    <a:pt x="242" y="680"/>
                  </a:lnTo>
                  <a:lnTo>
                    <a:pt x="242" y="688"/>
                  </a:lnTo>
                  <a:lnTo>
                    <a:pt x="246" y="692"/>
                  </a:lnTo>
                  <a:lnTo>
                    <a:pt x="246" y="696"/>
                  </a:lnTo>
                  <a:lnTo>
                    <a:pt x="250" y="699"/>
                  </a:lnTo>
                  <a:lnTo>
                    <a:pt x="250" y="707"/>
                  </a:lnTo>
                  <a:lnTo>
                    <a:pt x="254" y="711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6" name="Freeform 136"/>
            <p:cNvSpPr>
              <a:spLocks/>
            </p:cNvSpPr>
            <p:nvPr/>
          </p:nvSpPr>
          <p:spPr bwMode="auto">
            <a:xfrm>
              <a:off x="3467" y="1279"/>
              <a:ext cx="374" cy="548"/>
            </a:xfrm>
            <a:custGeom>
              <a:avLst/>
              <a:gdLst>
                <a:gd name="T0" fmla="*/ 4 w 333"/>
                <a:gd name="T1" fmla="*/ 8 h 775"/>
                <a:gd name="T2" fmla="*/ 9 w 333"/>
                <a:gd name="T3" fmla="*/ 19 h 775"/>
                <a:gd name="T4" fmla="*/ 18 w 333"/>
                <a:gd name="T5" fmla="*/ 30 h 775"/>
                <a:gd name="T6" fmla="*/ 22 w 333"/>
                <a:gd name="T7" fmla="*/ 40 h 775"/>
                <a:gd name="T8" fmla="*/ 36 w 333"/>
                <a:gd name="T9" fmla="*/ 57 h 775"/>
                <a:gd name="T10" fmla="*/ 40 w 333"/>
                <a:gd name="T11" fmla="*/ 67 h 775"/>
                <a:gd name="T12" fmla="*/ 49 w 333"/>
                <a:gd name="T13" fmla="*/ 76 h 775"/>
                <a:gd name="T14" fmla="*/ 54 w 333"/>
                <a:gd name="T15" fmla="*/ 86 h 775"/>
                <a:gd name="T16" fmla="*/ 62 w 333"/>
                <a:gd name="T17" fmla="*/ 97 h 775"/>
                <a:gd name="T18" fmla="*/ 71 w 333"/>
                <a:gd name="T19" fmla="*/ 113 h 775"/>
                <a:gd name="T20" fmla="*/ 80 w 333"/>
                <a:gd name="T21" fmla="*/ 124 h 775"/>
                <a:gd name="T22" fmla="*/ 84 w 333"/>
                <a:gd name="T23" fmla="*/ 135 h 775"/>
                <a:gd name="T24" fmla="*/ 98 w 333"/>
                <a:gd name="T25" fmla="*/ 148 h 775"/>
                <a:gd name="T26" fmla="*/ 107 w 333"/>
                <a:gd name="T27" fmla="*/ 168 h 775"/>
                <a:gd name="T28" fmla="*/ 116 w 333"/>
                <a:gd name="T29" fmla="*/ 178 h 775"/>
                <a:gd name="T30" fmla="*/ 120 w 333"/>
                <a:gd name="T31" fmla="*/ 189 h 775"/>
                <a:gd name="T32" fmla="*/ 129 w 333"/>
                <a:gd name="T33" fmla="*/ 197 h 775"/>
                <a:gd name="T34" fmla="*/ 134 w 333"/>
                <a:gd name="T35" fmla="*/ 208 h 775"/>
                <a:gd name="T36" fmla="*/ 147 w 333"/>
                <a:gd name="T37" fmla="*/ 221 h 775"/>
                <a:gd name="T38" fmla="*/ 152 w 333"/>
                <a:gd name="T39" fmla="*/ 235 h 775"/>
                <a:gd name="T40" fmla="*/ 161 w 333"/>
                <a:gd name="T41" fmla="*/ 243 h 775"/>
                <a:gd name="T42" fmla="*/ 170 w 333"/>
                <a:gd name="T43" fmla="*/ 262 h 775"/>
                <a:gd name="T44" fmla="*/ 183 w 333"/>
                <a:gd name="T45" fmla="*/ 275 h 775"/>
                <a:gd name="T46" fmla="*/ 192 w 333"/>
                <a:gd name="T47" fmla="*/ 294 h 775"/>
                <a:gd name="T48" fmla="*/ 206 w 333"/>
                <a:gd name="T49" fmla="*/ 308 h 775"/>
                <a:gd name="T50" fmla="*/ 213 w 333"/>
                <a:gd name="T51" fmla="*/ 324 h 775"/>
                <a:gd name="T52" fmla="*/ 227 w 333"/>
                <a:gd name="T53" fmla="*/ 337 h 775"/>
                <a:gd name="T54" fmla="*/ 236 w 333"/>
                <a:gd name="T55" fmla="*/ 356 h 775"/>
                <a:gd name="T56" fmla="*/ 245 w 333"/>
                <a:gd name="T57" fmla="*/ 364 h 775"/>
                <a:gd name="T58" fmla="*/ 254 w 333"/>
                <a:gd name="T59" fmla="*/ 380 h 775"/>
                <a:gd name="T60" fmla="*/ 267 w 333"/>
                <a:gd name="T61" fmla="*/ 394 h 775"/>
                <a:gd name="T62" fmla="*/ 272 w 333"/>
                <a:gd name="T63" fmla="*/ 408 h 775"/>
                <a:gd name="T64" fmla="*/ 285 w 333"/>
                <a:gd name="T65" fmla="*/ 421 h 775"/>
                <a:gd name="T66" fmla="*/ 294 w 333"/>
                <a:gd name="T67" fmla="*/ 438 h 775"/>
                <a:gd name="T68" fmla="*/ 308 w 333"/>
                <a:gd name="T69" fmla="*/ 451 h 775"/>
                <a:gd name="T70" fmla="*/ 312 w 333"/>
                <a:gd name="T71" fmla="*/ 465 h 775"/>
                <a:gd name="T72" fmla="*/ 326 w 333"/>
                <a:gd name="T73" fmla="*/ 478 h 775"/>
                <a:gd name="T74" fmla="*/ 330 w 333"/>
                <a:gd name="T75" fmla="*/ 489 h 775"/>
                <a:gd name="T76" fmla="*/ 344 w 333"/>
                <a:gd name="T77" fmla="*/ 502 h 775"/>
                <a:gd name="T78" fmla="*/ 353 w 333"/>
                <a:gd name="T79" fmla="*/ 518 h 775"/>
                <a:gd name="T80" fmla="*/ 361 w 333"/>
                <a:gd name="T81" fmla="*/ 527 h 775"/>
                <a:gd name="T82" fmla="*/ 370 w 333"/>
                <a:gd name="T83" fmla="*/ 542 h 7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3" h="775">
                  <a:moveTo>
                    <a:pt x="0" y="0"/>
                  </a:moveTo>
                  <a:lnTo>
                    <a:pt x="0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8" y="27"/>
                  </a:lnTo>
                  <a:lnTo>
                    <a:pt x="12" y="30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6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28" y="65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2" y="84"/>
                  </a:lnTo>
                  <a:lnTo>
                    <a:pt x="36" y="88"/>
                  </a:lnTo>
                  <a:lnTo>
                    <a:pt x="36" y="95"/>
                  </a:lnTo>
                  <a:lnTo>
                    <a:pt x="40" y="99"/>
                  </a:lnTo>
                  <a:lnTo>
                    <a:pt x="40" y="103"/>
                  </a:lnTo>
                  <a:lnTo>
                    <a:pt x="44" y="107"/>
                  </a:lnTo>
                  <a:lnTo>
                    <a:pt x="44" y="114"/>
                  </a:lnTo>
                  <a:lnTo>
                    <a:pt x="48" y="118"/>
                  </a:lnTo>
                  <a:lnTo>
                    <a:pt x="48" y="122"/>
                  </a:lnTo>
                  <a:lnTo>
                    <a:pt x="51" y="126"/>
                  </a:lnTo>
                  <a:lnTo>
                    <a:pt x="51" y="133"/>
                  </a:lnTo>
                  <a:lnTo>
                    <a:pt x="55" y="137"/>
                  </a:lnTo>
                  <a:lnTo>
                    <a:pt x="55" y="145"/>
                  </a:lnTo>
                  <a:lnTo>
                    <a:pt x="63" y="153"/>
                  </a:lnTo>
                  <a:lnTo>
                    <a:pt x="63" y="160"/>
                  </a:lnTo>
                  <a:lnTo>
                    <a:pt x="67" y="164"/>
                  </a:lnTo>
                  <a:lnTo>
                    <a:pt x="67" y="172"/>
                  </a:lnTo>
                  <a:lnTo>
                    <a:pt x="71" y="176"/>
                  </a:lnTo>
                  <a:lnTo>
                    <a:pt x="71" y="183"/>
                  </a:lnTo>
                  <a:lnTo>
                    <a:pt x="75" y="187"/>
                  </a:lnTo>
                  <a:lnTo>
                    <a:pt x="75" y="191"/>
                  </a:lnTo>
                  <a:lnTo>
                    <a:pt x="79" y="195"/>
                  </a:lnTo>
                  <a:lnTo>
                    <a:pt x="79" y="202"/>
                  </a:lnTo>
                  <a:lnTo>
                    <a:pt x="87" y="210"/>
                  </a:lnTo>
                  <a:lnTo>
                    <a:pt x="87" y="221"/>
                  </a:lnTo>
                  <a:lnTo>
                    <a:pt x="95" y="229"/>
                  </a:lnTo>
                  <a:lnTo>
                    <a:pt x="95" y="237"/>
                  </a:lnTo>
                  <a:lnTo>
                    <a:pt x="99" y="240"/>
                  </a:lnTo>
                  <a:lnTo>
                    <a:pt x="99" y="248"/>
                  </a:lnTo>
                  <a:lnTo>
                    <a:pt x="103" y="252"/>
                  </a:lnTo>
                  <a:lnTo>
                    <a:pt x="103" y="256"/>
                  </a:lnTo>
                  <a:lnTo>
                    <a:pt x="107" y="260"/>
                  </a:lnTo>
                  <a:lnTo>
                    <a:pt x="107" y="267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5" y="279"/>
                  </a:lnTo>
                  <a:lnTo>
                    <a:pt x="115" y="286"/>
                  </a:lnTo>
                  <a:lnTo>
                    <a:pt x="119" y="290"/>
                  </a:lnTo>
                  <a:lnTo>
                    <a:pt x="119" y="294"/>
                  </a:lnTo>
                  <a:lnTo>
                    <a:pt x="123" y="298"/>
                  </a:lnTo>
                  <a:lnTo>
                    <a:pt x="123" y="305"/>
                  </a:lnTo>
                  <a:lnTo>
                    <a:pt x="131" y="313"/>
                  </a:lnTo>
                  <a:lnTo>
                    <a:pt x="131" y="321"/>
                  </a:lnTo>
                  <a:lnTo>
                    <a:pt x="135" y="324"/>
                  </a:lnTo>
                  <a:lnTo>
                    <a:pt x="135" y="332"/>
                  </a:lnTo>
                  <a:lnTo>
                    <a:pt x="139" y="336"/>
                  </a:lnTo>
                  <a:lnTo>
                    <a:pt x="139" y="340"/>
                  </a:lnTo>
                  <a:lnTo>
                    <a:pt x="143" y="344"/>
                  </a:lnTo>
                  <a:lnTo>
                    <a:pt x="143" y="351"/>
                  </a:lnTo>
                  <a:lnTo>
                    <a:pt x="151" y="359"/>
                  </a:lnTo>
                  <a:lnTo>
                    <a:pt x="151" y="370"/>
                  </a:lnTo>
                  <a:lnTo>
                    <a:pt x="159" y="378"/>
                  </a:lnTo>
                  <a:lnTo>
                    <a:pt x="159" y="386"/>
                  </a:lnTo>
                  <a:lnTo>
                    <a:pt x="163" y="389"/>
                  </a:lnTo>
                  <a:lnTo>
                    <a:pt x="163" y="397"/>
                  </a:lnTo>
                  <a:lnTo>
                    <a:pt x="171" y="405"/>
                  </a:lnTo>
                  <a:lnTo>
                    <a:pt x="171" y="416"/>
                  </a:lnTo>
                  <a:lnTo>
                    <a:pt x="179" y="424"/>
                  </a:lnTo>
                  <a:lnTo>
                    <a:pt x="179" y="431"/>
                  </a:lnTo>
                  <a:lnTo>
                    <a:pt x="183" y="435"/>
                  </a:lnTo>
                  <a:lnTo>
                    <a:pt x="183" y="443"/>
                  </a:lnTo>
                  <a:lnTo>
                    <a:pt x="190" y="450"/>
                  </a:lnTo>
                  <a:lnTo>
                    <a:pt x="190" y="458"/>
                  </a:lnTo>
                  <a:lnTo>
                    <a:pt x="194" y="462"/>
                  </a:lnTo>
                  <a:lnTo>
                    <a:pt x="194" y="470"/>
                  </a:lnTo>
                  <a:lnTo>
                    <a:pt x="202" y="477"/>
                  </a:lnTo>
                  <a:lnTo>
                    <a:pt x="202" y="489"/>
                  </a:lnTo>
                  <a:lnTo>
                    <a:pt x="210" y="496"/>
                  </a:lnTo>
                  <a:lnTo>
                    <a:pt x="210" y="504"/>
                  </a:lnTo>
                  <a:lnTo>
                    <a:pt x="214" y="508"/>
                  </a:lnTo>
                  <a:lnTo>
                    <a:pt x="214" y="512"/>
                  </a:lnTo>
                  <a:lnTo>
                    <a:pt x="218" y="515"/>
                  </a:lnTo>
                  <a:lnTo>
                    <a:pt x="218" y="523"/>
                  </a:lnTo>
                  <a:lnTo>
                    <a:pt x="226" y="531"/>
                  </a:lnTo>
                  <a:lnTo>
                    <a:pt x="226" y="538"/>
                  </a:lnTo>
                  <a:lnTo>
                    <a:pt x="230" y="542"/>
                  </a:lnTo>
                  <a:lnTo>
                    <a:pt x="230" y="550"/>
                  </a:lnTo>
                  <a:lnTo>
                    <a:pt x="238" y="557"/>
                  </a:lnTo>
                  <a:lnTo>
                    <a:pt x="238" y="565"/>
                  </a:lnTo>
                  <a:lnTo>
                    <a:pt x="242" y="569"/>
                  </a:lnTo>
                  <a:lnTo>
                    <a:pt x="242" y="577"/>
                  </a:lnTo>
                  <a:lnTo>
                    <a:pt x="250" y="584"/>
                  </a:lnTo>
                  <a:lnTo>
                    <a:pt x="250" y="592"/>
                  </a:lnTo>
                  <a:lnTo>
                    <a:pt x="254" y="596"/>
                  </a:lnTo>
                  <a:lnTo>
                    <a:pt x="254" y="603"/>
                  </a:lnTo>
                  <a:lnTo>
                    <a:pt x="262" y="611"/>
                  </a:lnTo>
                  <a:lnTo>
                    <a:pt x="262" y="619"/>
                  </a:lnTo>
                  <a:lnTo>
                    <a:pt x="266" y="622"/>
                  </a:lnTo>
                  <a:lnTo>
                    <a:pt x="266" y="630"/>
                  </a:lnTo>
                  <a:lnTo>
                    <a:pt x="274" y="638"/>
                  </a:lnTo>
                  <a:lnTo>
                    <a:pt x="274" y="645"/>
                  </a:lnTo>
                  <a:lnTo>
                    <a:pt x="278" y="649"/>
                  </a:lnTo>
                  <a:lnTo>
                    <a:pt x="278" y="657"/>
                  </a:lnTo>
                  <a:lnTo>
                    <a:pt x="286" y="664"/>
                  </a:lnTo>
                  <a:lnTo>
                    <a:pt x="286" y="672"/>
                  </a:lnTo>
                  <a:lnTo>
                    <a:pt x="290" y="676"/>
                  </a:lnTo>
                  <a:lnTo>
                    <a:pt x="290" y="680"/>
                  </a:lnTo>
                  <a:lnTo>
                    <a:pt x="294" y="683"/>
                  </a:lnTo>
                  <a:lnTo>
                    <a:pt x="294" y="691"/>
                  </a:lnTo>
                  <a:lnTo>
                    <a:pt x="302" y="699"/>
                  </a:lnTo>
                  <a:lnTo>
                    <a:pt x="302" y="706"/>
                  </a:lnTo>
                  <a:lnTo>
                    <a:pt x="306" y="710"/>
                  </a:lnTo>
                  <a:lnTo>
                    <a:pt x="306" y="718"/>
                  </a:lnTo>
                  <a:lnTo>
                    <a:pt x="314" y="725"/>
                  </a:lnTo>
                  <a:lnTo>
                    <a:pt x="314" y="733"/>
                  </a:lnTo>
                  <a:lnTo>
                    <a:pt x="318" y="737"/>
                  </a:lnTo>
                  <a:lnTo>
                    <a:pt x="318" y="741"/>
                  </a:lnTo>
                  <a:lnTo>
                    <a:pt x="321" y="745"/>
                  </a:lnTo>
                  <a:lnTo>
                    <a:pt x="321" y="752"/>
                  </a:lnTo>
                  <a:lnTo>
                    <a:pt x="329" y="760"/>
                  </a:lnTo>
                  <a:lnTo>
                    <a:pt x="329" y="767"/>
                  </a:lnTo>
                  <a:lnTo>
                    <a:pt x="333" y="771"/>
                  </a:lnTo>
                  <a:lnTo>
                    <a:pt x="333" y="775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7" name="Freeform 137"/>
            <p:cNvSpPr>
              <a:spLocks/>
            </p:cNvSpPr>
            <p:nvPr/>
          </p:nvSpPr>
          <p:spPr bwMode="auto">
            <a:xfrm>
              <a:off x="3841" y="1827"/>
              <a:ext cx="467" cy="616"/>
            </a:xfrm>
            <a:custGeom>
              <a:avLst/>
              <a:gdLst>
                <a:gd name="T0" fmla="*/ 4 w 417"/>
                <a:gd name="T1" fmla="*/ 8 h 871"/>
                <a:gd name="T2" fmla="*/ 18 w 417"/>
                <a:gd name="T3" fmla="*/ 22 h 871"/>
                <a:gd name="T4" fmla="*/ 27 w 417"/>
                <a:gd name="T5" fmla="*/ 38 h 871"/>
                <a:gd name="T6" fmla="*/ 45 w 417"/>
                <a:gd name="T7" fmla="*/ 57 h 871"/>
                <a:gd name="T8" fmla="*/ 54 w 417"/>
                <a:gd name="T9" fmla="*/ 73 h 871"/>
                <a:gd name="T10" fmla="*/ 67 w 417"/>
                <a:gd name="T11" fmla="*/ 86 h 871"/>
                <a:gd name="T12" fmla="*/ 72 w 417"/>
                <a:gd name="T13" fmla="*/ 98 h 871"/>
                <a:gd name="T14" fmla="*/ 85 w 417"/>
                <a:gd name="T15" fmla="*/ 111 h 871"/>
                <a:gd name="T16" fmla="*/ 94 w 417"/>
                <a:gd name="T17" fmla="*/ 129 h 871"/>
                <a:gd name="T18" fmla="*/ 112 w 417"/>
                <a:gd name="T19" fmla="*/ 146 h 871"/>
                <a:gd name="T20" fmla="*/ 116 w 417"/>
                <a:gd name="T21" fmla="*/ 159 h 871"/>
                <a:gd name="T22" fmla="*/ 134 w 417"/>
                <a:gd name="T23" fmla="*/ 175 h 871"/>
                <a:gd name="T24" fmla="*/ 138 w 417"/>
                <a:gd name="T25" fmla="*/ 189 h 871"/>
                <a:gd name="T26" fmla="*/ 156 w 417"/>
                <a:gd name="T27" fmla="*/ 205 h 871"/>
                <a:gd name="T28" fmla="*/ 160 w 417"/>
                <a:gd name="T29" fmla="*/ 219 h 871"/>
                <a:gd name="T30" fmla="*/ 178 w 417"/>
                <a:gd name="T31" fmla="*/ 235 h 871"/>
                <a:gd name="T32" fmla="*/ 183 w 417"/>
                <a:gd name="T33" fmla="*/ 248 h 871"/>
                <a:gd name="T34" fmla="*/ 200 w 417"/>
                <a:gd name="T35" fmla="*/ 265 h 871"/>
                <a:gd name="T36" fmla="*/ 205 w 417"/>
                <a:gd name="T37" fmla="*/ 278 h 871"/>
                <a:gd name="T38" fmla="*/ 223 w 417"/>
                <a:gd name="T39" fmla="*/ 294 h 871"/>
                <a:gd name="T40" fmla="*/ 227 w 417"/>
                <a:gd name="T41" fmla="*/ 308 h 871"/>
                <a:gd name="T42" fmla="*/ 245 w 417"/>
                <a:gd name="T43" fmla="*/ 324 h 871"/>
                <a:gd name="T44" fmla="*/ 250 w 417"/>
                <a:gd name="T45" fmla="*/ 335 h 871"/>
                <a:gd name="T46" fmla="*/ 263 w 417"/>
                <a:gd name="T47" fmla="*/ 349 h 871"/>
                <a:gd name="T48" fmla="*/ 272 w 417"/>
                <a:gd name="T49" fmla="*/ 365 h 871"/>
                <a:gd name="T50" fmla="*/ 281 w 417"/>
                <a:gd name="T51" fmla="*/ 373 h 871"/>
                <a:gd name="T52" fmla="*/ 284 w 417"/>
                <a:gd name="T53" fmla="*/ 383 h 871"/>
                <a:gd name="T54" fmla="*/ 302 w 417"/>
                <a:gd name="T55" fmla="*/ 400 h 871"/>
                <a:gd name="T56" fmla="*/ 307 w 417"/>
                <a:gd name="T57" fmla="*/ 411 h 871"/>
                <a:gd name="T58" fmla="*/ 320 w 417"/>
                <a:gd name="T59" fmla="*/ 424 h 871"/>
                <a:gd name="T60" fmla="*/ 329 w 417"/>
                <a:gd name="T61" fmla="*/ 441 h 871"/>
                <a:gd name="T62" fmla="*/ 347 w 417"/>
                <a:gd name="T63" fmla="*/ 459 h 871"/>
                <a:gd name="T64" fmla="*/ 356 w 417"/>
                <a:gd name="T65" fmla="*/ 475 h 871"/>
                <a:gd name="T66" fmla="*/ 370 w 417"/>
                <a:gd name="T67" fmla="*/ 489 h 871"/>
                <a:gd name="T68" fmla="*/ 379 w 417"/>
                <a:gd name="T69" fmla="*/ 505 h 871"/>
                <a:gd name="T70" fmla="*/ 396 w 417"/>
                <a:gd name="T71" fmla="*/ 521 h 871"/>
                <a:gd name="T72" fmla="*/ 401 w 417"/>
                <a:gd name="T73" fmla="*/ 535 h 871"/>
                <a:gd name="T74" fmla="*/ 419 w 417"/>
                <a:gd name="T75" fmla="*/ 551 h 871"/>
                <a:gd name="T76" fmla="*/ 428 w 417"/>
                <a:gd name="T77" fmla="*/ 567 h 871"/>
                <a:gd name="T78" fmla="*/ 436 w 417"/>
                <a:gd name="T79" fmla="*/ 576 h 871"/>
                <a:gd name="T80" fmla="*/ 445 w 417"/>
                <a:gd name="T81" fmla="*/ 592 h 871"/>
                <a:gd name="T82" fmla="*/ 463 w 417"/>
                <a:gd name="T83" fmla="*/ 608 h 8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7" h="871">
                  <a:moveTo>
                    <a:pt x="0" y="0"/>
                  </a:moveTo>
                  <a:lnTo>
                    <a:pt x="4" y="4"/>
                  </a:lnTo>
                  <a:lnTo>
                    <a:pt x="4" y="12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16" y="38"/>
                  </a:lnTo>
                  <a:lnTo>
                    <a:pt x="24" y="46"/>
                  </a:lnTo>
                  <a:lnTo>
                    <a:pt x="24" y="54"/>
                  </a:lnTo>
                  <a:lnTo>
                    <a:pt x="32" y="61"/>
                  </a:lnTo>
                  <a:lnTo>
                    <a:pt x="32" y="73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103"/>
                  </a:lnTo>
                  <a:lnTo>
                    <a:pt x="52" y="107"/>
                  </a:lnTo>
                  <a:lnTo>
                    <a:pt x="52" y="115"/>
                  </a:lnTo>
                  <a:lnTo>
                    <a:pt x="60" y="122"/>
                  </a:lnTo>
                  <a:lnTo>
                    <a:pt x="60" y="130"/>
                  </a:lnTo>
                  <a:lnTo>
                    <a:pt x="64" y="134"/>
                  </a:lnTo>
                  <a:lnTo>
                    <a:pt x="64" y="138"/>
                  </a:lnTo>
                  <a:lnTo>
                    <a:pt x="68" y="141"/>
                  </a:lnTo>
                  <a:lnTo>
                    <a:pt x="68" y="149"/>
                  </a:lnTo>
                  <a:lnTo>
                    <a:pt x="76" y="157"/>
                  </a:lnTo>
                  <a:lnTo>
                    <a:pt x="76" y="164"/>
                  </a:lnTo>
                  <a:lnTo>
                    <a:pt x="84" y="172"/>
                  </a:lnTo>
                  <a:lnTo>
                    <a:pt x="84" y="183"/>
                  </a:lnTo>
                  <a:lnTo>
                    <a:pt x="92" y="191"/>
                  </a:lnTo>
                  <a:lnTo>
                    <a:pt x="92" y="199"/>
                  </a:lnTo>
                  <a:lnTo>
                    <a:pt x="100" y="206"/>
                  </a:lnTo>
                  <a:lnTo>
                    <a:pt x="100" y="214"/>
                  </a:lnTo>
                  <a:lnTo>
                    <a:pt x="104" y="218"/>
                  </a:lnTo>
                  <a:lnTo>
                    <a:pt x="104" y="225"/>
                  </a:lnTo>
                  <a:lnTo>
                    <a:pt x="112" y="233"/>
                  </a:lnTo>
                  <a:lnTo>
                    <a:pt x="112" y="241"/>
                  </a:lnTo>
                  <a:lnTo>
                    <a:pt x="120" y="248"/>
                  </a:lnTo>
                  <a:lnTo>
                    <a:pt x="120" y="256"/>
                  </a:lnTo>
                  <a:lnTo>
                    <a:pt x="123" y="260"/>
                  </a:lnTo>
                  <a:lnTo>
                    <a:pt x="123" y="267"/>
                  </a:lnTo>
                  <a:lnTo>
                    <a:pt x="131" y="275"/>
                  </a:lnTo>
                  <a:lnTo>
                    <a:pt x="131" y="283"/>
                  </a:lnTo>
                  <a:lnTo>
                    <a:pt x="139" y="290"/>
                  </a:lnTo>
                  <a:lnTo>
                    <a:pt x="139" y="298"/>
                  </a:lnTo>
                  <a:lnTo>
                    <a:pt x="143" y="302"/>
                  </a:lnTo>
                  <a:lnTo>
                    <a:pt x="143" y="309"/>
                  </a:lnTo>
                  <a:lnTo>
                    <a:pt x="151" y="317"/>
                  </a:lnTo>
                  <a:lnTo>
                    <a:pt x="151" y="325"/>
                  </a:lnTo>
                  <a:lnTo>
                    <a:pt x="159" y="332"/>
                  </a:lnTo>
                  <a:lnTo>
                    <a:pt x="159" y="340"/>
                  </a:lnTo>
                  <a:lnTo>
                    <a:pt x="163" y="344"/>
                  </a:lnTo>
                  <a:lnTo>
                    <a:pt x="163" y="351"/>
                  </a:lnTo>
                  <a:lnTo>
                    <a:pt x="171" y="359"/>
                  </a:lnTo>
                  <a:lnTo>
                    <a:pt x="171" y="367"/>
                  </a:lnTo>
                  <a:lnTo>
                    <a:pt x="179" y="374"/>
                  </a:lnTo>
                  <a:lnTo>
                    <a:pt x="179" y="382"/>
                  </a:lnTo>
                  <a:lnTo>
                    <a:pt x="183" y="386"/>
                  </a:lnTo>
                  <a:lnTo>
                    <a:pt x="183" y="393"/>
                  </a:lnTo>
                  <a:lnTo>
                    <a:pt x="191" y="401"/>
                  </a:lnTo>
                  <a:lnTo>
                    <a:pt x="191" y="409"/>
                  </a:lnTo>
                  <a:lnTo>
                    <a:pt x="199" y="416"/>
                  </a:lnTo>
                  <a:lnTo>
                    <a:pt x="199" y="424"/>
                  </a:lnTo>
                  <a:lnTo>
                    <a:pt x="203" y="428"/>
                  </a:lnTo>
                  <a:lnTo>
                    <a:pt x="203" y="436"/>
                  </a:lnTo>
                  <a:lnTo>
                    <a:pt x="211" y="443"/>
                  </a:lnTo>
                  <a:lnTo>
                    <a:pt x="211" y="451"/>
                  </a:lnTo>
                  <a:lnTo>
                    <a:pt x="219" y="458"/>
                  </a:lnTo>
                  <a:lnTo>
                    <a:pt x="219" y="466"/>
                  </a:lnTo>
                  <a:lnTo>
                    <a:pt x="223" y="470"/>
                  </a:lnTo>
                  <a:lnTo>
                    <a:pt x="223" y="474"/>
                  </a:lnTo>
                  <a:lnTo>
                    <a:pt x="227" y="478"/>
                  </a:lnTo>
                  <a:lnTo>
                    <a:pt x="227" y="485"/>
                  </a:lnTo>
                  <a:lnTo>
                    <a:pt x="235" y="493"/>
                  </a:lnTo>
                  <a:lnTo>
                    <a:pt x="235" y="500"/>
                  </a:lnTo>
                  <a:lnTo>
                    <a:pt x="243" y="508"/>
                  </a:lnTo>
                  <a:lnTo>
                    <a:pt x="243" y="516"/>
                  </a:lnTo>
                  <a:lnTo>
                    <a:pt x="247" y="520"/>
                  </a:lnTo>
                  <a:lnTo>
                    <a:pt x="247" y="523"/>
                  </a:lnTo>
                  <a:lnTo>
                    <a:pt x="251" y="527"/>
                  </a:lnTo>
                  <a:lnTo>
                    <a:pt x="251" y="531"/>
                  </a:lnTo>
                  <a:lnTo>
                    <a:pt x="254" y="535"/>
                  </a:lnTo>
                  <a:lnTo>
                    <a:pt x="254" y="542"/>
                  </a:lnTo>
                  <a:lnTo>
                    <a:pt x="262" y="550"/>
                  </a:lnTo>
                  <a:lnTo>
                    <a:pt x="262" y="558"/>
                  </a:lnTo>
                  <a:lnTo>
                    <a:pt x="270" y="565"/>
                  </a:lnTo>
                  <a:lnTo>
                    <a:pt x="270" y="573"/>
                  </a:lnTo>
                  <a:lnTo>
                    <a:pt x="274" y="577"/>
                  </a:lnTo>
                  <a:lnTo>
                    <a:pt x="274" y="581"/>
                  </a:lnTo>
                  <a:lnTo>
                    <a:pt x="278" y="584"/>
                  </a:lnTo>
                  <a:lnTo>
                    <a:pt x="278" y="592"/>
                  </a:lnTo>
                  <a:lnTo>
                    <a:pt x="286" y="600"/>
                  </a:lnTo>
                  <a:lnTo>
                    <a:pt x="286" y="607"/>
                  </a:lnTo>
                  <a:lnTo>
                    <a:pt x="294" y="615"/>
                  </a:lnTo>
                  <a:lnTo>
                    <a:pt x="294" y="623"/>
                  </a:lnTo>
                  <a:lnTo>
                    <a:pt x="302" y="630"/>
                  </a:lnTo>
                  <a:lnTo>
                    <a:pt x="302" y="642"/>
                  </a:lnTo>
                  <a:lnTo>
                    <a:pt x="310" y="649"/>
                  </a:lnTo>
                  <a:lnTo>
                    <a:pt x="310" y="657"/>
                  </a:lnTo>
                  <a:lnTo>
                    <a:pt x="318" y="665"/>
                  </a:lnTo>
                  <a:lnTo>
                    <a:pt x="318" y="672"/>
                  </a:lnTo>
                  <a:lnTo>
                    <a:pt x="326" y="680"/>
                  </a:lnTo>
                  <a:lnTo>
                    <a:pt x="326" y="688"/>
                  </a:lnTo>
                  <a:lnTo>
                    <a:pt x="330" y="691"/>
                  </a:lnTo>
                  <a:lnTo>
                    <a:pt x="330" y="699"/>
                  </a:lnTo>
                  <a:lnTo>
                    <a:pt x="338" y="707"/>
                  </a:lnTo>
                  <a:lnTo>
                    <a:pt x="338" y="714"/>
                  </a:lnTo>
                  <a:lnTo>
                    <a:pt x="346" y="722"/>
                  </a:lnTo>
                  <a:lnTo>
                    <a:pt x="346" y="730"/>
                  </a:lnTo>
                  <a:lnTo>
                    <a:pt x="354" y="737"/>
                  </a:lnTo>
                  <a:lnTo>
                    <a:pt x="354" y="745"/>
                  </a:lnTo>
                  <a:lnTo>
                    <a:pt x="358" y="749"/>
                  </a:lnTo>
                  <a:lnTo>
                    <a:pt x="358" y="756"/>
                  </a:lnTo>
                  <a:lnTo>
                    <a:pt x="366" y="764"/>
                  </a:lnTo>
                  <a:lnTo>
                    <a:pt x="366" y="772"/>
                  </a:lnTo>
                  <a:lnTo>
                    <a:pt x="374" y="779"/>
                  </a:lnTo>
                  <a:lnTo>
                    <a:pt x="374" y="787"/>
                  </a:lnTo>
                  <a:lnTo>
                    <a:pt x="382" y="795"/>
                  </a:lnTo>
                  <a:lnTo>
                    <a:pt x="382" y="802"/>
                  </a:lnTo>
                  <a:lnTo>
                    <a:pt x="386" y="806"/>
                  </a:lnTo>
                  <a:lnTo>
                    <a:pt x="386" y="810"/>
                  </a:lnTo>
                  <a:lnTo>
                    <a:pt x="389" y="814"/>
                  </a:lnTo>
                  <a:lnTo>
                    <a:pt x="389" y="821"/>
                  </a:lnTo>
                  <a:lnTo>
                    <a:pt x="397" y="829"/>
                  </a:lnTo>
                  <a:lnTo>
                    <a:pt x="397" y="837"/>
                  </a:lnTo>
                  <a:lnTo>
                    <a:pt x="405" y="844"/>
                  </a:lnTo>
                  <a:lnTo>
                    <a:pt x="405" y="852"/>
                  </a:lnTo>
                  <a:lnTo>
                    <a:pt x="413" y="859"/>
                  </a:lnTo>
                  <a:lnTo>
                    <a:pt x="413" y="867"/>
                  </a:lnTo>
                  <a:lnTo>
                    <a:pt x="417" y="871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8" name="Freeform 138"/>
            <p:cNvSpPr>
              <a:spLocks/>
            </p:cNvSpPr>
            <p:nvPr/>
          </p:nvSpPr>
          <p:spPr bwMode="auto">
            <a:xfrm>
              <a:off x="4308" y="2443"/>
              <a:ext cx="18" cy="27"/>
            </a:xfrm>
            <a:custGeom>
              <a:avLst/>
              <a:gdLst>
                <a:gd name="T0" fmla="*/ 0 w 16"/>
                <a:gd name="T1" fmla="*/ 0 h 38"/>
                <a:gd name="T2" fmla="*/ 0 w 16"/>
                <a:gd name="T3" fmla="*/ 6 h 38"/>
                <a:gd name="T4" fmla="*/ 9 w 16"/>
                <a:gd name="T5" fmla="*/ 11 h 38"/>
                <a:gd name="T6" fmla="*/ 9 w 16"/>
                <a:gd name="T7" fmla="*/ 16 h 38"/>
                <a:gd name="T8" fmla="*/ 18 w 16"/>
                <a:gd name="T9" fmla="*/ 21 h 38"/>
                <a:gd name="T10" fmla="*/ 18 w 16"/>
                <a:gd name="T11" fmla="*/ 2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lnTo>
                    <a:pt x="0" y="8"/>
                  </a:lnTo>
                  <a:lnTo>
                    <a:pt x="8" y="15"/>
                  </a:lnTo>
                  <a:lnTo>
                    <a:pt x="8" y="23"/>
                  </a:lnTo>
                  <a:lnTo>
                    <a:pt x="16" y="30"/>
                  </a:lnTo>
                  <a:lnTo>
                    <a:pt x="16" y="3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099" name="Freeform 139"/>
            <p:cNvSpPr>
              <a:spLocks/>
            </p:cNvSpPr>
            <p:nvPr/>
          </p:nvSpPr>
          <p:spPr bwMode="auto">
            <a:xfrm>
              <a:off x="863" y="455"/>
              <a:ext cx="770" cy="19"/>
            </a:xfrm>
            <a:custGeom>
              <a:avLst/>
              <a:gdLst>
                <a:gd name="T0" fmla="*/ 18 w 687"/>
                <a:gd name="T1" fmla="*/ 0 h 27"/>
                <a:gd name="T2" fmla="*/ 45 w 687"/>
                <a:gd name="T3" fmla="*/ 0 h 27"/>
                <a:gd name="T4" fmla="*/ 72 w 687"/>
                <a:gd name="T5" fmla="*/ 0 h 27"/>
                <a:gd name="T6" fmla="*/ 94 w 687"/>
                <a:gd name="T7" fmla="*/ 0 h 27"/>
                <a:gd name="T8" fmla="*/ 120 w 687"/>
                <a:gd name="T9" fmla="*/ 0 h 27"/>
                <a:gd name="T10" fmla="*/ 147 w 687"/>
                <a:gd name="T11" fmla="*/ 0 h 27"/>
                <a:gd name="T12" fmla="*/ 169 w 687"/>
                <a:gd name="T13" fmla="*/ 3 h 27"/>
                <a:gd name="T14" fmla="*/ 192 w 687"/>
                <a:gd name="T15" fmla="*/ 3 h 27"/>
                <a:gd name="T16" fmla="*/ 214 w 687"/>
                <a:gd name="T17" fmla="*/ 3 h 27"/>
                <a:gd name="T18" fmla="*/ 236 w 687"/>
                <a:gd name="T19" fmla="*/ 3 h 27"/>
                <a:gd name="T20" fmla="*/ 258 w 687"/>
                <a:gd name="T21" fmla="*/ 3 h 27"/>
                <a:gd name="T22" fmla="*/ 280 w 687"/>
                <a:gd name="T23" fmla="*/ 6 h 27"/>
                <a:gd name="T24" fmla="*/ 298 w 687"/>
                <a:gd name="T25" fmla="*/ 6 h 27"/>
                <a:gd name="T26" fmla="*/ 321 w 687"/>
                <a:gd name="T27" fmla="*/ 6 h 27"/>
                <a:gd name="T28" fmla="*/ 338 w 687"/>
                <a:gd name="T29" fmla="*/ 6 h 27"/>
                <a:gd name="T30" fmla="*/ 361 w 687"/>
                <a:gd name="T31" fmla="*/ 6 h 27"/>
                <a:gd name="T32" fmla="*/ 379 w 687"/>
                <a:gd name="T33" fmla="*/ 6 h 27"/>
                <a:gd name="T34" fmla="*/ 397 w 687"/>
                <a:gd name="T35" fmla="*/ 8 h 27"/>
                <a:gd name="T36" fmla="*/ 414 w 687"/>
                <a:gd name="T37" fmla="*/ 8 h 27"/>
                <a:gd name="T38" fmla="*/ 432 w 687"/>
                <a:gd name="T39" fmla="*/ 8 h 27"/>
                <a:gd name="T40" fmla="*/ 449 w 687"/>
                <a:gd name="T41" fmla="*/ 8 h 27"/>
                <a:gd name="T42" fmla="*/ 467 w 687"/>
                <a:gd name="T43" fmla="*/ 8 h 27"/>
                <a:gd name="T44" fmla="*/ 485 w 687"/>
                <a:gd name="T45" fmla="*/ 11 h 27"/>
                <a:gd name="T46" fmla="*/ 499 w 687"/>
                <a:gd name="T47" fmla="*/ 11 h 27"/>
                <a:gd name="T48" fmla="*/ 517 w 687"/>
                <a:gd name="T49" fmla="*/ 11 h 27"/>
                <a:gd name="T50" fmla="*/ 535 w 687"/>
                <a:gd name="T51" fmla="*/ 11 h 27"/>
                <a:gd name="T52" fmla="*/ 548 w 687"/>
                <a:gd name="T53" fmla="*/ 11 h 27"/>
                <a:gd name="T54" fmla="*/ 565 w 687"/>
                <a:gd name="T55" fmla="*/ 11 h 27"/>
                <a:gd name="T56" fmla="*/ 578 w 687"/>
                <a:gd name="T57" fmla="*/ 13 h 27"/>
                <a:gd name="T58" fmla="*/ 592 w 687"/>
                <a:gd name="T59" fmla="*/ 13 h 27"/>
                <a:gd name="T60" fmla="*/ 610 w 687"/>
                <a:gd name="T61" fmla="*/ 13 h 27"/>
                <a:gd name="T62" fmla="*/ 623 w 687"/>
                <a:gd name="T63" fmla="*/ 13 h 27"/>
                <a:gd name="T64" fmla="*/ 637 w 687"/>
                <a:gd name="T65" fmla="*/ 13 h 27"/>
                <a:gd name="T66" fmla="*/ 650 w 687"/>
                <a:gd name="T67" fmla="*/ 13 h 27"/>
                <a:gd name="T68" fmla="*/ 668 w 687"/>
                <a:gd name="T69" fmla="*/ 16 h 27"/>
                <a:gd name="T70" fmla="*/ 681 w 687"/>
                <a:gd name="T71" fmla="*/ 16 h 27"/>
                <a:gd name="T72" fmla="*/ 695 w 687"/>
                <a:gd name="T73" fmla="*/ 16 h 27"/>
                <a:gd name="T74" fmla="*/ 707 w 687"/>
                <a:gd name="T75" fmla="*/ 16 h 27"/>
                <a:gd name="T76" fmla="*/ 721 w 687"/>
                <a:gd name="T77" fmla="*/ 16 h 27"/>
                <a:gd name="T78" fmla="*/ 734 w 687"/>
                <a:gd name="T79" fmla="*/ 16 h 27"/>
                <a:gd name="T80" fmla="*/ 748 w 687"/>
                <a:gd name="T81" fmla="*/ 19 h 27"/>
                <a:gd name="T82" fmla="*/ 761 w 687"/>
                <a:gd name="T83" fmla="*/ 19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7" h="2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5" y="4"/>
                  </a:lnTo>
                  <a:lnTo>
                    <a:pt x="143" y="4"/>
                  </a:lnTo>
                  <a:lnTo>
                    <a:pt x="151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71" y="4"/>
                  </a:lnTo>
                  <a:lnTo>
                    <a:pt x="179" y="4"/>
                  </a:lnTo>
                  <a:lnTo>
                    <a:pt x="183" y="4"/>
                  </a:lnTo>
                  <a:lnTo>
                    <a:pt x="191" y="4"/>
                  </a:lnTo>
                  <a:lnTo>
                    <a:pt x="199" y="4"/>
                  </a:lnTo>
                  <a:lnTo>
                    <a:pt x="203" y="4"/>
                  </a:lnTo>
                  <a:lnTo>
                    <a:pt x="211" y="4"/>
                  </a:lnTo>
                  <a:lnTo>
                    <a:pt x="219" y="4"/>
                  </a:lnTo>
                  <a:lnTo>
                    <a:pt x="223" y="4"/>
                  </a:lnTo>
                  <a:lnTo>
                    <a:pt x="230" y="4"/>
                  </a:lnTo>
                  <a:lnTo>
                    <a:pt x="238" y="4"/>
                  </a:lnTo>
                  <a:lnTo>
                    <a:pt x="242" y="8"/>
                  </a:lnTo>
                  <a:lnTo>
                    <a:pt x="250" y="8"/>
                  </a:lnTo>
                  <a:lnTo>
                    <a:pt x="254" y="8"/>
                  </a:lnTo>
                  <a:lnTo>
                    <a:pt x="262" y="8"/>
                  </a:lnTo>
                  <a:lnTo>
                    <a:pt x="266" y="8"/>
                  </a:lnTo>
                  <a:lnTo>
                    <a:pt x="274" y="8"/>
                  </a:lnTo>
                  <a:lnTo>
                    <a:pt x="278" y="8"/>
                  </a:lnTo>
                  <a:lnTo>
                    <a:pt x="286" y="8"/>
                  </a:lnTo>
                  <a:lnTo>
                    <a:pt x="290" y="8"/>
                  </a:lnTo>
                  <a:lnTo>
                    <a:pt x="298" y="8"/>
                  </a:lnTo>
                  <a:lnTo>
                    <a:pt x="302" y="8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22" y="8"/>
                  </a:lnTo>
                  <a:lnTo>
                    <a:pt x="326" y="8"/>
                  </a:lnTo>
                  <a:lnTo>
                    <a:pt x="330" y="8"/>
                  </a:lnTo>
                  <a:lnTo>
                    <a:pt x="338" y="8"/>
                  </a:lnTo>
                  <a:lnTo>
                    <a:pt x="342" y="11"/>
                  </a:lnTo>
                  <a:lnTo>
                    <a:pt x="350" y="11"/>
                  </a:lnTo>
                  <a:lnTo>
                    <a:pt x="354" y="11"/>
                  </a:lnTo>
                  <a:lnTo>
                    <a:pt x="358" y="11"/>
                  </a:lnTo>
                  <a:lnTo>
                    <a:pt x="365" y="11"/>
                  </a:lnTo>
                  <a:lnTo>
                    <a:pt x="369" y="11"/>
                  </a:lnTo>
                  <a:lnTo>
                    <a:pt x="373" y="11"/>
                  </a:lnTo>
                  <a:lnTo>
                    <a:pt x="381" y="11"/>
                  </a:lnTo>
                  <a:lnTo>
                    <a:pt x="385" y="11"/>
                  </a:lnTo>
                  <a:lnTo>
                    <a:pt x="389" y="11"/>
                  </a:lnTo>
                  <a:lnTo>
                    <a:pt x="397" y="11"/>
                  </a:lnTo>
                  <a:lnTo>
                    <a:pt x="401" y="11"/>
                  </a:lnTo>
                  <a:lnTo>
                    <a:pt x="405" y="11"/>
                  </a:lnTo>
                  <a:lnTo>
                    <a:pt x="413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5"/>
                  </a:lnTo>
                  <a:lnTo>
                    <a:pt x="433" y="15"/>
                  </a:lnTo>
                  <a:lnTo>
                    <a:pt x="437" y="15"/>
                  </a:lnTo>
                  <a:lnTo>
                    <a:pt x="441" y="15"/>
                  </a:lnTo>
                  <a:lnTo>
                    <a:pt x="445" y="15"/>
                  </a:lnTo>
                  <a:lnTo>
                    <a:pt x="453" y="15"/>
                  </a:lnTo>
                  <a:lnTo>
                    <a:pt x="457" y="15"/>
                  </a:lnTo>
                  <a:lnTo>
                    <a:pt x="461" y="15"/>
                  </a:lnTo>
                  <a:lnTo>
                    <a:pt x="465" y="15"/>
                  </a:lnTo>
                  <a:lnTo>
                    <a:pt x="469" y="15"/>
                  </a:lnTo>
                  <a:lnTo>
                    <a:pt x="477" y="15"/>
                  </a:lnTo>
                  <a:lnTo>
                    <a:pt x="481" y="15"/>
                  </a:lnTo>
                  <a:lnTo>
                    <a:pt x="485" y="15"/>
                  </a:lnTo>
                  <a:lnTo>
                    <a:pt x="489" y="15"/>
                  </a:lnTo>
                  <a:lnTo>
                    <a:pt x="493" y="15"/>
                  </a:lnTo>
                  <a:lnTo>
                    <a:pt x="500" y="15"/>
                  </a:lnTo>
                  <a:lnTo>
                    <a:pt x="504" y="15"/>
                  </a:lnTo>
                  <a:lnTo>
                    <a:pt x="508" y="19"/>
                  </a:lnTo>
                  <a:lnTo>
                    <a:pt x="512" y="19"/>
                  </a:lnTo>
                  <a:lnTo>
                    <a:pt x="516" y="19"/>
                  </a:lnTo>
                  <a:lnTo>
                    <a:pt x="520" y="19"/>
                  </a:lnTo>
                  <a:lnTo>
                    <a:pt x="524" y="19"/>
                  </a:lnTo>
                  <a:lnTo>
                    <a:pt x="528" y="19"/>
                  </a:lnTo>
                  <a:lnTo>
                    <a:pt x="536" y="19"/>
                  </a:lnTo>
                  <a:lnTo>
                    <a:pt x="540" y="19"/>
                  </a:lnTo>
                  <a:lnTo>
                    <a:pt x="544" y="19"/>
                  </a:lnTo>
                  <a:lnTo>
                    <a:pt x="548" y="19"/>
                  </a:lnTo>
                  <a:lnTo>
                    <a:pt x="552" y="19"/>
                  </a:lnTo>
                  <a:lnTo>
                    <a:pt x="556" y="19"/>
                  </a:lnTo>
                  <a:lnTo>
                    <a:pt x="560" y="19"/>
                  </a:lnTo>
                  <a:lnTo>
                    <a:pt x="564" y="19"/>
                  </a:lnTo>
                  <a:lnTo>
                    <a:pt x="568" y="19"/>
                  </a:lnTo>
                  <a:lnTo>
                    <a:pt x="572" y="19"/>
                  </a:lnTo>
                  <a:lnTo>
                    <a:pt x="576" y="19"/>
                  </a:lnTo>
                  <a:lnTo>
                    <a:pt x="580" y="19"/>
                  </a:lnTo>
                  <a:lnTo>
                    <a:pt x="584" y="23"/>
                  </a:lnTo>
                  <a:lnTo>
                    <a:pt x="588" y="23"/>
                  </a:lnTo>
                  <a:lnTo>
                    <a:pt x="596" y="23"/>
                  </a:lnTo>
                  <a:lnTo>
                    <a:pt x="600" y="23"/>
                  </a:lnTo>
                  <a:lnTo>
                    <a:pt x="604" y="23"/>
                  </a:lnTo>
                  <a:lnTo>
                    <a:pt x="608" y="23"/>
                  </a:lnTo>
                  <a:lnTo>
                    <a:pt x="612" y="23"/>
                  </a:lnTo>
                  <a:lnTo>
                    <a:pt x="616" y="23"/>
                  </a:lnTo>
                  <a:lnTo>
                    <a:pt x="620" y="23"/>
                  </a:lnTo>
                  <a:lnTo>
                    <a:pt x="624" y="23"/>
                  </a:lnTo>
                  <a:lnTo>
                    <a:pt x="628" y="23"/>
                  </a:lnTo>
                  <a:lnTo>
                    <a:pt x="631" y="23"/>
                  </a:lnTo>
                  <a:lnTo>
                    <a:pt x="635" y="23"/>
                  </a:lnTo>
                  <a:lnTo>
                    <a:pt x="639" y="23"/>
                  </a:lnTo>
                  <a:lnTo>
                    <a:pt x="643" y="23"/>
                  </a:lnTo>
                  <a:lnTo>
                    <a:pt x="647" y="23"/>
                  </a:lnTo>
                  <a:lnTo>
                    <a:pt x="651" y="23"/>
                  </a:lnTo>
                  <a:lnTo>
                    <a:pt x="655" y="23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7"/>
                  </a:lnTo>
                  <a:lnTo>
                    <a:pt x="671" y="27"/>
                  </a:lnTo>
                  <a:lnTo>
                    <a:pt x="675" y="27"/>
                  </a:lnTo>
                  <a:lnTo>
                    <a:pt x="679" y="27"/>
                  </a:lnTo>
                  <a:lnTo>
                    <a:pt x="683" y="27"/>
                  </a:lnTo>
                  <a:lnTo>
                    <a:pt x="687" y="27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0" name="Freeform 140"/>
            <p:cNvSpPr>
              <a:spLocks/>
            </p:cNvSpPr>
            <p:nvPr/>
          </p:nvSpPr>
          <p:spPr bwMode="auto">
            <a:xfrm>
              <a:off x="1633" y="468"/>
              <a:ext cx="565" cy="11"/>
            </a:xfrm>
            <a:custGeom>
              <a:avLst/>
              <a:gdLst>
                <a:gd name="T0" fmla="*/ 9 w 504"/>
                <a:gd name="T1" fmla="*/ 6 h 15"/>
                <a:gd name="T2" fmla="*/ 22 w 504"/>
                <a:gd name="T3" fmla="*/ 6 h 15"/>
                <a:gd name="T4" fmla="*/ 36 w 504"/>
                <a:gd name="T5" fmla="*/ 6 h 15"/>
                <a:gd name="T6" fmla="*/ 49 w 504"/>
                <a:gd name="T7" fmla="*/ 6 h 15"/>
                <a:gd name="T8" fmla="*/ 63 w 504"/>
                <a:gd name="T9" fmla="*/ 6 h 15"/>
                <a:gd name="T10" fmla="*/ 76 w 504"/>
                <a:gd name="T11" fmla="*/ 6 h 15"/>
                <a:gd name="T12" fmla="*/ 89 w 504"/>
                <a:gd name="T13" fmla="*/ 9 h 15"/>
                <a:gd name="T14" fmla="*/ 102 w 504"/>
                <a:gd name="T15" fmla="*/ 9 h 15"/>
                <a:gd name="T16" fmla="*/ 115 w 504"/>
                <a:gd name="T17" fmla="*/ 9 h 15"/>
                <a:gd name="T18" fmla="*/ 129 w 504"/>
                <a:gd name="T19" fmla="*/ 9 h 15"/>
                <a:gd name="T20" fmla="*/ 142 w 504"/>
                <a:gd name="T21" fmla="*/ 9 h 15"/>
                <a:gd name="T22" fmla="*/ 156 w 504"/>
                <a:gd name="T23" fmla="*/ 9 h 15"/>
                <a:gd name="T24" fmla="*/ 169 w 504"/>
                <a:gd name="T25" fmla="*/ 9 h 15"/>
                <a:gd name="T26" fmla="*/ 183 w 504"/>
                <a:gd name="T27" fmla="*/ 9 h 15"/>
                <a:gd name="T28" fmla="*/ 196 w 504"/>
                <a:gd name="T29" fmla="*/ 9 h 15"/>
                <a:gd name="T30" fmla="*/ 210 w 504"/>
                <a:gd name="T31" fmla="*/ 9 h 15"/>
                <a:gd name="T32" fmla="*/ 223 w 504"/>
                <a:gd name="T33" fmla="*/ 9 h 15"/>
                <a:gd name="T34" fmla="*/ 235 w 504"/>
                <a:gd name="T35" fmla="*/ 11 h 15"/>
                <a:gd name="T36" fmla="*/ 249 w 504"/>
                <a:gd name="T37" fmla="*/ 11 h 15"/>
                <a:gd name="T38" fmla="*/ 262 w 504"/>
                <a:gd name="T39" fmla="*/ 11 h 15"/>
                <a:gd name="T40" fmla="*/ 276 w 504"/>
                <a:gd name="T41" fmla="*/ 11 h 15"/>
                <a:gd name="T42" fmla="*/ 289 w 504"/>
                <a:gd name="T43" fmla="*/ 11 h 15"/>
                <a:gd name="T44" fmla="*/ 303 w 504"/>
                <a:gd name="T45" fmla="*/ 11 h 15"/>
                <a:gd name="T46" fmla="*/ 316 w 504"/>
                <a:gd name="T47" fmla="*/ 11 h 15"/>
                <a:gd name="T48" fmla="*/ 330 w 504"/>
                <a:gd name="T49" fmla="*/ 11 h 15"/>
                <a:gd name="T50" fmla="*/ 343 w 504"/>
                <a:gd name="T51" fmla="*/ 9 h 15"/>
                <a:gd name="T52" fmla="*/ 356 w 504"/>
                <a:gd name="T53" fmla="*/ 9 h 15"/>
                <a:gd name="T54" fmla="*/ 370 w 504"/>
                <a:gd name="T55" fmla="*/ 9 h 15"/>
                <a:gd name="T56" fmla="*/ 383 w 504"/>
                <a:gd name="T57" fmla="*/ 9 h 15"/>
                <a:gd name="T58" fmla="*/ 396 w 504"/>
                <a:gd name="T59" fmla="*/ 9 h 15"/>
                <a:gd name="T60" fmla="*/ 409 w 504"/>
                <a:gd name="T61" fmla="*/ 9 h 15"/>
                <a:gd name="T62" fmla="*/ 423 w 504"/>
                <a:gd name="T63" fmla="*/ 9 h 15"/>
                <a:gd name="T64" fmla="*/ 436 w 504"/>
                <a:gd name="T65" fmla="*/ 9 h 15"/>
                <a:gd name="T66" fmla="*/ 450 w 504"/>
                <a:gd name="T67" fmla="*/ 9 h 15"/>
                <a:gd name="T68" fmla="*/ 463 w 504"/>
                <a:gd name="T69" fmla="*/ 6 h 15"/>
                <a:gd name="T70" fmla="*/ 476 w 504"/>
                <a:gd name="T71" fmla="*/ 6 h 15"/>
                <a:gd name="T72" fmla="*/ 490 w 504"/>
                <a:gd name="T73" fmla="*/ 6 h 15"/>
                <a:gd name="T74" fmla="*/ 503 w 504"/>
                <a:gd name="T75" fmla="*/ 6 h 15"/>
                <a:gd name="T76" fmla="*/ 517 w 504"/>
                <a:gd name="T77" fmla="*/ 3 h 15"/>
                <a:gd name="T78" fmla="*/ 530 w 504"/>
                <a:gd name="T79" fmla="*/ 3 h 15"/>
                <a:gd name="T80" fmla="*/ 543 w 504"/>
                <a:gd name="T81" fmla="*/ 3 h 15"/>
                <a:gd name="T82" fmla="*/ 556 w 504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15">
                  <a:moveTo>
                    <a:pt x="0" y="8"/>
                  </a:move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3" y="12"/>
                  </a:lnTo>
                  <a:lnTo>
                    <a:pt x="87" y="12"/>
                  </a:lnTo>
                  <a:lnTo>
                    <a:pt x="91" y="12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03" y="12"/>
                  </a:lnTo>
                  <a:lnTo>
                    <a:pt x="107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9" y="12"/>
                  </a:lnTo>
                  <a:lnTo>
                    <a:pt x="123" y="12"/>
                  </a:lnTo>
                  <a:lnTo>
                    <a:pt x="127" y="12"/>
                  </a:lnTo>
                  <a:lnTo>
                    <a:pt x="131" y="12"/>
                  </a:lnTo>
                  <a:lnTo>
                    <a:pt x="135" y="12"/>
                  </a:lnTo>
                  <a:lnTo>
                    <a:pt x="139" y="12"/>
                  </a:lnTo>
                  <a:lnTo>
                    <a:pt x="143" y="12"/>
                  </a:lnTo>
                  <a:lnTo>
                    <a:pt x="147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3" y="12"/>
                  </a:lnTo>
                  <a:lnTo>
                    <a:pt x="167" y="12"/>
                  </a:lnTo>
                  <a:lnTo>
                    <a:pt x="171" y="12"/>
                  </a:lnTo>
                  <a:lnTo>
                    <a:pt x="175" y="12"/>
                  </a:lnTo>
                  <a:lnTo>
                    <a:pt x="179" y="12"/>
                  </a:lnTo>
                  <a:lnTo>
                    <a:pt x="183" y="12"/>
                  </a:lnTo>
                  <a:lnTo>
                    <a:pt x="187" y="12"/>
                  </a:lnTo>
                  <a:lnTo>
                    <a:pt x="191" y="12"/>
                  </a:lnTo>
                  <a:lnTo>
                    <a:pt x="195" y="12"/>
                  </a:lnTo>
                  <a:lnTo>
                    <a:pt x="199" y="12"/>
                  </a:lnTo>
                  <a:lnTo>
                    <a:pt x="203" y="12"/>
                  </a:lnTo>
                  <a:lnTo>
                    <a:pt x="207" y="12"/>
                  </a:lnTo>
                  <a:lnTo>
                    <a:pt x="210" y="15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2" y="15"/>
                  </a:lnTo>
                  <a:lnTo>
                    <a:pt x="226" y="15"/>
                  </a:lnTo>
                  <a:lnTo>
                    <a:pt x="230" y="15"/>
                  </a:lnTo>
                  <a:lnTo>
                    <a:pt x="234" y="15"/>
                  </a:lnTo>
                  <a:lnTo>
                    <a:pt x="238" y="15"/>
                  </a:lnTo>
                  <a:lnTo>
                    <a:pt x="242" y="15"/>
                  </a:lnTo>
                  <a:lnTo>
                    <a:pt x="246" y="15"/>
                  </a:lnTo>
                  <a:lnTo>
                    <a:pt x="250" y="15"/>
                  </a:lnTo>
                  <a:lnTo>
                    <a:pt x="254" y="15"/>
                  </a:lnTo>
                  <a:lnTo>
                    <a:pt x="258" y="15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70" y="15"/>
                  </a:lnTo>
                  <a:lnTo>
                    <a:pt x="274" y="15"/>
                  </a:lnTo>
                  <a:lnTo>
                    <a:pt x="278" y="15"/>
                  </a:lnTo>
                  <a:lnTo>
                    <a:pt x="282" y="15"/>
                  </a:lnTo>
                  <a:lnTo>
                    <a:pt x="286" y="15"/>
                  </a:lnTo>
                  <a:lnTo>
                    <a:pt x="290" y="15"/>
                  </a:lnTo>
                  <a:lnTo>
                    <a:pt x="294" y="15"/>
                  </a:lnTo>
                  <a:lnTo>
                    <a:pt x="298" y="12"/>
                  </a:lnTo>
                  <a:lnTo>
                    <a:pt x="302" y="12"/>
                  </a:lnTo>
                  <a:lnTo>
                    <a:pt x="306" y="12"/>
                  </a:lnTo>
                  <a:lnTo>
                    <a:pt x="310" y="12"/>
                  </a:lnTo>
                  <a:lnTo>
                    <a:pt x="314" y="12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6" y="12"/>
                  </a:lnTo>
                  <a:lnTo>
                    <a:pt x="330" y="12"/>
                  </a:lnTo>
                  <a:lnTo>
                    <a:pt x="334" y="12"/>
                  </a:lnTo>
                  <a:lnTo>
                    <a:pt x="338" y="12"/>
                  </a:lnTo>
                  <a:lnTo>
                    <a:pt x="342" y="12"/>
                  </a:lnTo>
                  <a:lnTo>
                    <a:pt x="345" y="12"/>
                  </a:lnTo>
                  <a:lnTo>
                    <a:pt x="349" y="12"/>
                  </a:lnTo>
                  <a:lnTo>
                    <a:pt x="353" y="12"/>
                  </a:lnTo>
                  <a:lnTo>
                    <a:pt x="357" y="12"/>
                  </a:lnTo>
                  <a:lnTo>
                    <a:pt x="361" y="12"/>
                  </a:lnTo>
                  <a:lnTo>
                    <a:pt x="365" y="12"/>
                  </a:lnTo>
                  <a:lnTo>
                    <a:pt x="369" y="12"/>
                  </a:lnTo>
                  <a:lnTo>
                    <a:pt x="373" y="12"/>
                  </a:lnTo>
                  <a:lnTo>
                    <a:pt x="377" y="12"/>
                  </a:lnTo>
                  <a:lnTo>
                    <a:pt x="381" y="12"/>
                  </a:lnTo>
                  <a:lnTo>
                    <a:pt x="385" y="12"/>
                  </a:lnTo>
                  <a:lnTo>
                    <a:pt x="389" y="12"/>
                  </a:lnTo>
                  <a:lnTo>
                    <a:pt x="393" y="12"/>
                  </a:lnTo>
                  <a:lnTo>
                    <a:pt x="397" y="12"/>
                  </a:lnTo>
                  <a:lnTo>
                    <a:pt x="401" y="12"/>
                  </a:lnTo>
                  <a:lnTo>
                    <a:pt x="405" y="8"/>
                  </a:lnTo>
                  <a:lnTo>
                    <a:pt x="409" y="8"/>
                  </a:lnTo>
                  <a:lnTo>
                    <a:pt x="413" y="8"/>
                  </a:lnTo>
                  <a:lnTo>
                    <a:pt x="417" y="8"/>
                  </a:lnTo>
                  <a:lnTo>
                    <a:pt x="421" y="8"/>
                  </a:lnTo>
                  <a:lnTo>
                    <a:pt x="425" y="8"/>
                  </a:lnTo>
                  <a:lnTo>
                    <a:pt x="429" y="8"/>
                  </a:lnTo>
                  <a:lnTo>
                    <a:pt x="433" y="8"/>
                  </a:lnTo>
                  <a:lnTo>
                    <a:pt x="437" y="8"/>
                  </a:lnTo>
                  <a:lnTo>
                    <a:pt x="441" y="8"/>
                  </a:lnTo>
                  <a:lnTo>
                    <a:pt x="445" y="8"/>
                  </a:lnTo>
                  <a:lnTo>
                    <a:pt x="449" y="8"/>
                  </a:lnTo>
                  <a:lnTo>
                    <a:pt x="453" y="8"/>
                  </a:lnTo>
                  <a:lnTo>
                    <a:pt x="457" y="4"/>
                  </a:lnTo>
                  <a:lnTo>
                    <a:pt x="461" y="4"/>
                  </a:lnTo>
                  <a:lnTo>
                    <a:pt x="465" y="4"/>
                  </a:lnTo>
                  <a:lnTo>
                    <a:pt x="469" y="4"/>
                  </a:lnTo>
                  <a:lnTo>
                    <a:pt x="473" y="4"/>
                  </a:lnTo>
                  <a:lnTo>
                    <a:pt x="477" y="4"/>
                  </a:lnTo>
                  <a:lnTo>
                    <a:pt x="480" y="4"/>
                  </a:lnTo>
                  <a:lnTo>
                    <a:pt x="484" y="4"/>
                  </a:lnTo>
                  <a:lnTo>
                    <a:pt x="488" y="4"/>
                  </a:lnTo>
                  <a:lnTo>
                    <a:pt x="492" y="4"/>
                  </a:lnTo>
                  <a:lnTo>
                    <a:pt x="496" y="0"/>
                  </a:lnTo>
                  <a:lnTo>
                    <a:pt x="500" y="0"/>
                  </a:lnTo>
                  <a:lnTo>
                    <a:pt x="504" y="0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1" name="Freeform 141"/>
            <p:cNvSpPr>
              <a:spLocks/>
            </p:cNvSpPr>
            <p:nvPr/>
          </p:nvSpPr>
          <p:spPr bwMode="auto">
            <a:xfrm>
              <a:off x="2198" y="447"/>
              <a:ext cx="566" cy="27"/>
            </a:xfrm>
            <a:custGeom>
              <a:avLst/>
              <a:gdLst>
                <a:gd name="T0" fmla="*/ 9 w 505"/>
                <a:gd name="T1" fmla="*/ 21 h 38"/>
                <a:gd name="T2" fmla="*/ 22 w 505"/>
                <a:gd name="T3" fmla="*/ 21 h 38"/>
                <a:gd name="T4" fmla="*/ 36 w 505"/>
                <a:gd name="T5" fmla="*/ 18 h 38"/>
                <a:gd name="T6" fmla="*/ 49 w 505"/>
                <a:gd name="T7" fmla="*/ 18 h 38"/>
                <a:gd name="T8" fmla="*/ 63 w 505"/>
                <a:gd name="T9" fmla="*/ 16 h 38"/>
                <a:gd name="T10" fmla="*/ 76 w 505"/>
                <a:gd name="T11" fmla="*/ 16 h 38"/>
                <a:gd name="T12" fmla="*/ 90 w 505"/>
                <a:gd name="T13" fmla="*/ 16 h 38"/>
                <a:gd name="T14" fmla="*/ 103 w 505"/>
                <a:gd name="T15" fmla="*/ 14 h 38"/>
                <a:gd name="T16" fmla="*/ 117 w 505"/>
                <a:gd name="T17" fmla="*/ 14 h 38"/>
                <a:gd name="T18" fmla="*/ 129 w 505"/>
                <a:gd name="T19" fmla="*/ 11 h 38"/>
                <a:gd name="T20" fmla="*/ 142 w 505"/>
                <a:gd name="T21" fmla="*/ 11 h 38"/>
                <a:gd name="T22" fmla="*/ 156 w 505"/>
                <a:gd name="T23" fmla="*/ 8 h 38"/>
                <a:gd name="T24" fmla="*/ 169 w 505"/>
                <a:gd name="T25" fmla="*/ 8 h 38"/>
                <a:gd name="T26" fmla="*/ 183 w 505"/>
                <a:gd name="T27" fmla="*/ 5 h 38"/>
                <a:gd name="T28" fmla="*/ 196 w 505"/>
                <a:gd name="T29" fmla="*/ 5 h 38"/>
                <a:gd name="T30" fmla="*/ 210 w 505"/>
                <a:gd name="T31" fmla="*/ 2 h 38"/>
                <a:gd name="T32" fmla="*/ 223 w 505"/>
                <a:gd name="T33" fmla="*/ 2 h 38"/>
                <a:gd name="T34" fmla="*/ 236 w 505"/>
                <a:gd name="T35" fmla="*/ 2 h 38"/>
                <a:gd name="T36" fmla="*/ 250 w 505"/>
                <a:gd name="T37" fmla="*/ 0 h 38"/>
                <a:gd name="T38" fmla="*/ 263 w 505"/>
                <a:gd name="T39" fmla="*/ 0 h 38"/>
                <a:gd name="T40" fmla="*/ 276 w 505"/>
                <a:gd name="T41" fmla="*/ 0 h 38"/>
                <a:gd name="T42" fmla="*/ 289 w 505"/>
                <a:gd name="T43" fmla="*/ 0 h 38"/>
                <a:gd name="T44" fmla="*/ 303 w 505"/>
                <a:gd name="T45" fmla="*/ 0 h 38"/>
                <a:gd name="T46" fmla="*/ 316 w 505"/>
                <a:gd name="T47" fmla="*/ 0 h 38"/>
                <a:gd name="T48" fmla="*/ 330 w 505"/>
                <a:gd name="T49" fmla="*/ 0 h 38"/>
                <a:gd name="T50" fmla="*/ 343 w 505"/>
                <a:gd name="T51" fmla="*/ 0 h 38"/>
                <a:gd name="T52" fmla="*/ 356 w 505"/>
                <a:gd name="T53" fmla="*/ 0 h 38"/>
                <a:gd name="T54" fmla="*/ 370 w 505"/>
                <a:gd name="T55" fmla="*/ 0 h 38"/>
                <a:gd name="T56" fmla="*/ 383 w 505"/>
                <a:gd name="T57" fmla="*/ 0 h 38"/>
                <a:gd name="T58" fmla="*/ 397 w 505"/>
                <a:gd name="T59" fmla="*/ 2 h 38"/>
                <a:gd name="T60" fmla="*/ 410 w 505"/>
                <a:gd name="T61" fmla="*/ 2 h 38"/>
                <a:gd name="T62" fmla="*/ 423 w 505"/>
                <a:gd name="T63" fmla="*/ 5 h 38"/>
                <a:gd name="T64" fmla="*/ 436 w 505"/>
                <a:gd name="T65" fmla="*/ 8 h 38"/>
                <a:gd name="T66" fmla="*/ 449 w 505"/>
                <a:gd name="T67" fmla="*/ 8 h 38"/>
                <a:gd name="T68" fmla="*/ 463 w 505"/>
                <a:gd name="T69" fmla="*/ 11 h 38"/>
                <a:gd name="T70" fmla="*/ 476 w 505"/>
                <a:gd name="T71" fmla="*/ 14 h 38"/>
                <a:gd name="T72" fmla="*/ 490 w 505"/>
                <a:gd name="T73" fmla="*/ 16 h 38"/>
                <a:gd name="T74" fmla="*/ 503 w 505"/>
                <a:gd name="T75" fmla="*/ 18 h 38"/>
                <a:gd name="T76" fmla="*/ 517 w 505"/>
                <a:gd name="T77" fmla="*/ 18 h 38"/>
                <a:gd name="T78" fmla="*/ 530 w 505"/>
                <a:gd name="T79" fmla="*/ 21 h 38"/>
                <a:gd name="T80" fmla="*/ 544 w 505"/>
                <a:gd name="T81" fmla="*/ 24 h 38"/>
                <a:gd name="T82" fmla="*/ 557 w 505"/>
                <a:gd name="T83" fmla="*/ 2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5" h="38">
                  <a:moveTo>
                    <a:pt x="0" y="30"/>
                  </a:moveTo>
                  <a:lnTo>
                    <a:pt x="4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2" y="22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19"/>
                  </a:lnTo>
                  <a:lnTo>
                    <a:pt x="88" y="19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4" y="19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5"/>
                  </a:lnTo>
                  <a:lnTo>
                    <a:pt x="131" y="11"/>
                  </a:lnTo>
                  <a:lnTo>
                    <a:pt x="135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1" y="11"/>
                  </a:lnTo>
                  <a:lnTo>
                    <a:pt x="155" y="11"/>
                  </a:lnTo>
                  <a:lnTo>
                    <a:pt x="159" y="7"/>
                  </a:lnTo>
                  <a:lnTo>
                    <a:pt x="163" y="7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3" y="7"/>
                  </a:lnTo>
                  <a:lnTo>
                    <a:pt x="187" y="3"/>
                  </a:lnTo>
                  <a:lnTo>
                    <a:pt x="191" y="3"/>
                  </a:lnTo>
                  <a:lnTo>
                    <a:pt x="195" y="3"/>
                  </a:lnTo>
                  <a:lnTo>
                    <a:pt x="199" y="3"/>
                  </a:lnTo>
                  <a:lnTo>
                    <a:pt x="203" y="3"/>
                  </a:lnTo>
                  <a:lnTo>
                    <a:pt x="207" y="3"/>
                  </a:lnTo>
                  <a:lnTo>
                    <a:pt x="211" y="3"/>
                  </a:lnTo>
                  <a:lnTo>
                    <a:pt x="215" y="3"/>
                  </a:lnTo>
                  <a:lnTo>
                    <a:pt x="219" y="3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2" y="0"/>
                  </a:lnTo>
                  <a:lnTo>
                    <a:pt x="326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3"/>
                  </a:lnTo>
                  <a:lnTo>
                    <a:pt x="350" y="3"/>
                  </a:lnTo>
                  <a:lnTo>
                    <a:pt x="354" y="3"/>
                  </a:lnTo>
                  <a:lnTo>
                    <a:pt x="358" y="3"/>
                  </a:lnTo>
                  <a:lnTo>
                    <a:pt x="362" y="3"/>
                  </a:lnTo>
                  <a:lnTo>
                    <a:pt x="366" y="3"/>
                  </a:lnTo>
                  <a:lnTo>
                    <a:pt x="370" y="3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1" y="7"/>
                  </a:lnTo>
                  <a:lnTo>
                    <a:pt x="385" y="7"/>
                  </a:lnTo>
                  <a:lnTo>
                    <a:pt x="389" y="11"/>
                  </a:lnTo>
                  <a:lnTo>
                    <a:pt x="393" y="11"/>
                  </a:lnTo>
                  <a:lnTo>
                    <a:pt x="397" y="11"/>
                  </a:lnTo>
                  <a:lnTo>
                    <a:pt x="401" y="11"/>
                  </a:lnTo>
                  <a:lnTo>
                    <a:pt x="405" y="11"/>
                  </a:lnTo>
                  <a:lnTo>
                    <a:pt x="409" y="15"/>
                  </a:lnTo>
                  <a:lnTo>
                    <a:pt x="413" y="15"/>
                  </a:lnTo>
                  <a:lnTo>
                    <a:pt x="417" y="15"/>
                  </a:lnTo>
                  <a:lnTo>
                    <a:pt x="421" y="19"/>
                  </a:lnTo>
                  <a:lnTo>
                    <a:pt x="425" y="19"/>
                  </a:lnTo>
                  <a:lnTo>
                    <a:pt x="429" y="19"/>
                  </a:lnTo>
                  <a:lnTo>
                    <a:pt x="433" y="19"/>
                  </a:lnTo>
                  <a:lnTo>
                    <a:pt x="437" y="22"/>
                  </a:lnTo>
                  <a:lnTo>
                    <a:pt x="441" y="22"/>
                  </a:lnTo>
                  <a:lnTo>
                    <a:pt x="445" y="22"/>
                  </a:lnTo>
                  <a:lnTo>
                    <a:pt x="449" y="26"/>
                  </a:lnTo>
                  <a:lnTo>
                    <a:pt x="453" y="26"/>
                  </a:lnTo>
                  <a:lnTo>
                    <a:pt x="457" y="26"/>
                  </a:lnTo>
                  <a:lnTo>
                    <a:pt x="461" y="26"/>
                  </a:lnTo>
                  <a:lnTo>
                    <a:pt x="465" y="30"/>
                  </a:lnTo>
                  <a:lnTo>
                    <a:pt x="469" y="30"/>
                  </a:lnTo>
                  <a:lnTo>
                    <a:pt x="473" y="30"/>
                  </a:lnTo>
                  <a:lnTo>
                    <a:pt x="477" y="30"/>
                  </a:lnTo>
                  <a:lnTo>
                    <a:pt x="481" y="34"/>
                  </a:lnTo>
                  <a:lnTo>
                    <a:pt x="485" y="34"/>
                  </a:lnTo>
                  <a:lnTo>
                    <a:pt x="489" y="34"/>
                  </a:lnTo>
                  <a:lnTo>
                    <a:pt x="493" y="34"/>
                  </a:lnTo>
                  <a:lnTo>
                    <a:pt x="497" y="38"/>
                  </a:lnTo>
                  <a:lnTo>
                    <a:pt x="501" y="38"/>
                  </a:lnTo>
                  <a:lnTo>
                    <a:pt x="505" y="38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2" name="Freeform 142"/>
            <p:cNvSpPr>
              <a:spLocks/>
            </p:cNvSpPr>
            <p:nvPr/>
          </p:nvSpPr>
          <p:spPr bwMode="auto">
            <a:xfrm>
              <a:off x="2764" y="447"/>
              <a:ext cx="405" cy="459"/>
            </a:xfrm>
            <a:custGeom>
              <a:avLst/>
              <a:gdLst>
                <a:gd name="T0" fmla="*/ 8 w 361"/>
                <a:gd name="T1" fmla="*/ 30 h 649"/>
                <a:gd name="T2" fmla="*/ 21 w 361"/>
                <a:gd name="T3" fmla="*/ 30 h 649"/>
                <a:gd name="T4" fmla="*/ 35 w 361"/>
                <a:gd name="T5" fmla="*/ 30 h 649"/>
                <a:gd name="T6" fmla="*/ 48 w 361"/>
                <a:gd name="T7" fmla="*/ 32 h 649"/>
                <a:gd name="T8" fmla="*/ 62 w 361"/>
                <a:gd name="T9" fmla="*/ 32 h 649"/>
                <a:gd name="T10" fmla="*/ 75 w 361"/>
                <a:gd name="T11" fmla="*/ 30 h 649"/>
                <a:gd name="T12" fmla="*/ 89 w 361"/>
                <a:gd name="T13" fmla="*/ 30 h 649"/>
                <a:gd name="T14" fmla="*/ 102 w 361"/>
                <a:gd name="T15" fmla="*/ 27 h 649"/>
                <a:gd name="T16" fmla="*/ 116 w 361"/>
                <a:gd name="T17" fmla="*/ 24 h 649"/>
                <a:gd name="T18" fmla="*/ 129 w 361"/>
                <a:gd name="T19" fmla="*/ 21 h 649"/>
                <a:gd name="T20" fmla="*/ 142 w 361"/>
                <a:gd name="T21" fmla="*/ 16 h 649"/>
                <a:gd name="T22" fmla="*/ 156 w 361"/>
                <a:gd name="T23" fmla="*/ 11 h 649"/>
                <a:gd name="T24" fmla="*/ 168 w 361"/>
                <a:gd name="T25" fmla="*/ 8 h 649"/>
                <a:gd name="T26" fmla="*/ 182 w 361"/>
                <a:gd name="T27" fmla="*/ 2 h 649"/>
                <a:gd name="T28" fmla="*/ 195 w 361"/>
                <a:gd name="T29" fmla="*/ 0 h 649"/>
                <a:gd name="T30" fmla="*/ 209 w 361"/>
                <a:gd name="T31" fmla="*/ 0 h 649"/>
                <a:gd name="T32" fmla="*/ 222 w 361"/>
                <a:gd name="T33" fmla="*/ 2 h 649"/>
                <a:gd name="T34" fmla="*/ 236 w 361"/>
                <a:gd name="T35" fmla="*/ 11 h 649"/>
                <a:gd name="T36" fmla="*/ 249 w 361"/>
                <a:gd name="T37" fmla="*/ 24 h 649"/>
                <a:gd name="T38" fmla="*/ 254 w 361"/>
                <a:gd name="T39" fmla="*/ 35 h 649"/>
                <a:gd name="T40" fmla="*/ 263 w 361"/>
                <a:gd name="T41" fmla="*/ 45 h 649"/>
                <a:gd name="T42" fmla="*/ 267 w 361"/>
                <a:gd name="T43" fmla="*/ 59 h 649"/>
                <a:gd name="T44" fmla="*/ 276 w 361"/>
                <a:gd name="T45" fmla="*/ 73 h 649"/>
                <a:gd name="T46" fmla="*/ 280 w 361"/>
                <a:gd name="T47" fmla="*/ 91 h 649"/>
                <a:gd name="T48" fmla="*/ 289 w 361"/>
                <a:gd name="T49" fmla="*/ 105 h 649"/>
                <a:gd name="T50" fmla="*/ 294 w 361"/>
                <a:gd name="T51" fmla="*/ 127 h 649"/>
                <a:gd name="T52" fmla="*/ 303 w 361"/>
                <a:gd name="T53" fmla="*/ 143 h 649"/>
                <a:gd name="T54" fmla="*/ 307 w 361"/>
                <a:gd name="T55" fmla="*/ 167 h 649"/>
                <a:gd name="T56" fmla="*/ 315 w 361"/>
                <a:gd name="T57" fmla="*/ 180 h 649"/>
                <a:gd name="T58" fmla="*/ 320 w 361"/>
                <a:gd name="T59" fmla="*/ 205 h 649"/>
                <a:gd name="T60" fmla="*/ 329 w 361"/>
                <a:gd name="T61" fmla="*/ 221 h 649"/>
                <a:gd name="T62" fmla="*/ 333 w 361"/>
                <a:gd name="T63" fmla="*/ 245 h 649"/>
                <a:gd name="T64" fmla="*/ 342 w 361"/>
                <a:gd name="T65" fmla="*/ 265 h 649"/>
                <a:gd name="T66" fmla="*/ 347 w 361"/>
                <a:gd name="T67" fmla="*/ 289 h 649"/>
                <a:gd name="T68" fmla="*/ 356 w 361"/>
                <a:gd name="T69" fmla="*/ 305 h 649"/>
                <a:gd name="T70" fmla="*/ 360 w 361"/>
                <a:gd name="T71" fmla="*/ 329 h 649"/>
                <a:gd name="T72" fmla="*/ 369 w 361"/>
                <a:gd name="T73" fmla="*/ 345 h 649"/>
                <a:gd name="T74" fmla="*/ 374 w 361"/>
                <a:gd name="T75" fmla="*/ 370 h 649"/>
                <a:gd name="T76" fmla="*/ 383 w 361"/>
                <a:gd name="T77" fmla="*/ 386 h 649"/>
                <a:gd name="T78" fmla="*/ 387 w 361"/>
                <a:gd name="T79" fmla="*/ 407 h 649"/>
                <a:gd name="T80" fmla="*/ 396 w 361"/>
                <a:gd name="T81" fmla="*/ 424 h 649"/>
                <a:gd name="T82" fmla="*/ 401 w 361"/>
                <a:gd name="T83" fmla="*/ 446 h 6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1" h="649">
                  <a:moveTo>
                    <a:pt x="0" y="38"/>
                  </a:moveTo>
                  <a:lnTo>
                    <a:pt x="4" y="38"/>
                  </a:lnTo>
                  <a:lnTo>
                    <a:pt x="7" y="42"/>
                  </a:lnTo>
                  <a:lnTo>
                    <a:pt x="11" y="42"/>
                  </a:lnTo>
                  <a:lnTo>
                    <a:pt x="15" y="42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2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47" y="45"/>
                  </a:lnTo>
                  <a:lnTo>
                    <a:pt x="51" y="45"/>
                  </a:lnTo>
                  <a:lnTo>
                    <a:pt x="55" y="45"/>
                  </a:lnTo>
                  <a:lnTo>
                    <a:pt x="59" y="42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7" y="38"/>
                  </a:lnTo>
                  <a:lnTo>
                    <a:pt x="91" y="38"/>
                  </a:lnTo>
                  <a:lnTo>
                    <a:pt x="95" y="38"/>
                  </a:lnTo>
                  <a:lnTo>
                    <a:pt x="99" y="34"/>
                  </a:lnTo>
                  <a:lnTo>
                    <a:pt x="103" y="34"/>
                  </a:lnTo>
                  <a:lnTo>
                    <a:pt x="107" y="34"/>
                  </a:lnTo>
                  <a:lnTo>
                    <a:pt x="111" y="30"/>
                  </a:lnTo>
                  <a:lnTo>
                    <a:pt x="115" y="30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7" y="22"/>
                  </a:lnTo>
                  <a:lnTo>
                    <a:pt x="131" y="19"/>
                  </a:lnTo>
                  <a:lnTo>
                    <a:pt x="135" y="19"/>
                  </a:lnTo>
                  <a:lnTo>
                    <a:pt x="139" y="15"/>
                  </a:lnTo>
                  <a:lnTo>
                    <a:pt x="142" y="15"/>
                  </a:lnTo>
                  <a:lnTo>
                    <a:pt x="146" y="11"/>
                  </a:lnTo>
                  <a:lnTo>
                    <a:pt x="150" y="11"/>
                  </a:lnTo>
                  <a:lnTo>
                    <a:pt x="154" y="7"/>
                  </a:lnTo>
                  <a:lnTo>
                    <a:pt x="158" y="3"/>
                  </a:lnTo>
                  <a:lnTo>
                    <a:pt x="162" y="3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8" y="3"/>
                  </a:lnTo>
                  <a:lnTo>
                    <a:pt x="202" y="7"/>
                  </a:lnTo>
                  <a:lnTo>
                    <a:pt x="206" y="11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18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26" y="42"/>
                  </a:lnTo>
                  <a:lnTo>
                    <a:pt x="226" y="49"/>
                  </a:lnTo>
                  <a:lnTo>
                    <a:pt x="230" y="53"/>
                  </a:lnTo>
                  <a:lnTo>
                    <a:pt x="230" y="61"/>
                  </a:lnTo>
                  <a:lnTo>
                    <a:pt x="234" y="64"/>
                  </a:lnTo>
                  <a:lnTo>
                    <a:pt x="234" y="68"/>
                  </a:lnTo>
                  <a:lnTo>
                    <a:pt x="238" y="72"/>
                  </a:lnTo>
                  <a:lnTo>
                    <a:pt x="238" y="84"/>
                  </a:lnTo>
                  <a:lnTo>
                    <a:pt x="242" y="87"/>
                  </a:lnTo>
                  <a:lnTo>
                    <a:pt x="242" y="99"/>
                  </a:lnTo>
                  <a:lnTo>
                    <a:pt x="246" y="103"/>
                  </a:lnTo>
                  <a:lnTo>
                    <a:pt x="246" y="110"/>
                  </a:lnTo>
                  <a:lnTo>
                    <a:pt x="250" y="114"/>
                  </a:lnTo>
                  <a:lnTo>
                    <a:pt x="250" y="129"/>
                  </a:lnTo>
                  <a:lnTo>
                    <a:pt x="254" y="133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64"/>
                  </a:lnTo>
                  <a:lnTo>
                    <a:pt x="262" y="168"/>
                  </a:lnTo>
                  <a:lnTo>
                    <a:pt x="262" y="179"/>
                  </a:lnTo>
                  <a:lnTo>
                    <a:pt x="266" y="183"/>
                  </a:lnTo>
                  <a:lnTo>
                    <a:pt x="266" y="198"/>
                  </a:lnTo>
                  <a:lnTo>
                    <a:pt x="270" y="202"/>
                  </a:lnTo>
                  <a:lnTo>
                    <a:pt x="270" y="217"/>
                  </a:lnTo>
                  <a:lnTo>
                    <a:pt x="274" y="221"/>
                  </a:lnTo>
                  <a:lnTo>
                    <a:pt x="274" y="236"/>
                  </a:lnTo>
                  <a:lnTo>
                    <a:pt x="277" y="240"/>
                  </a:lnTo>
                  <a:lnTo>
                    <a:pt x="277" y="252"/>
                  </a:lnTo>
                  <a:lnTo>
                    <a:pt x="281" y="255"/>
                  </a:lnTo>
                  <a:lnTo>
                    <a:pt x="281" y="271"/>
                  </a:lnTo>
                  <a:lnTo>
                    <a:pt x="285" y="275"/>
                  </a:lnTo>
                  <a:lnTo>
                    <a:pt x="285" y="290"/>
                  </a:lnTo>
                  <a:lnTo>
                    <a:pt x="289" y="294"/>
                  </a:lnTo>
                  <a:lnTo>
                    <a:pt x="289" y="309"/>
                  </a:lnTo>
                  <a:lnTo>
                    <a:pt x="293" y="313"/>
                  </a:lnTo>
                  <a:lnTo>
                    <a:pt x="293" y="328"/>
                  </a:lnTo>
                  <a:lnTo>
                    <a:pt x="297" y="332"/>
                  </a:lnTo>
                  <a:lnTo>
                    <a:pt x="297" y="347"/>
                  </a:lnTo>
                  <a:lnTo>
                    <a:pt x="301" y="351"/>
                  </a:lnTo>
                  <a:lnTo>
                    <a:pt x="301" y="370"/>
                  </a:lnTo>
                  <a:lnTo>
                    <a:pt x="305" y="374"/>
                  </a:lnTo>
                  <a:lnTo>
                    <a:pt x="305" y="389"/>
                  </a:lnTo>
                  <a:lnTo>
                    <a:pt x="309" y="393"/>
                  </a:lnTo>
                  <a:lnTo>
                    <a:pt x="309" y="408"/>
                  </a:lnTo>
                  <a:lnTo>
                    <a:pt x="313" y="412"/>
                  </a:lnTo>
                  <a:lnTo>
                    <a:pt x="313" y="427"/>
                  </a:lnTo>
                  <a:lnTo>
                    <a:pt x="317" y="431"/>
                  </a:lnTo>
                  <a:lnTo>
                    <a:pt x="317" y="446"/>
                  </a:lnTo>
                  <a:lnTo>
                    <a:pt x="321" y="450"/>
                  </a:lnTo>
                  <a:lnTo>
                    <a:pt x="321" y="465"/>
                  </a:lnTo>
                  <a:lnTo>
                    <a:pt x="325" y="469"/>
                  </a:lnTo>
                  <a:lnTo>
                    <a:pt x="325" y="485"/>
                  </a:lnTo>
                  <a:lnTo>
                    <a:pt x="329" y="488"/>
                  </a:lnTo>
                  <a:lnTo>
                    <a:pt x="329" y="504"/>
                  </a:lnTo>
                  <a:lnTo>
                    <a:pt x="333" y="507"/>
                  </a:lnTo>
                  <a:lnTo>
                    <a:pt x="333" y="523"/>
                  </a:lnTo>
                  <a:lnTo>
                    <a:pt x="337" y="527"/>
                  </a:lnTo>
                  <a:lnTo>
                    <a:pt x="337" y="542"/>
                  </a:lnTo>
                  <a:lnTo>
                    <a:pt x="341" y="546"/>
                  </a:lnTo>
                  <a:lnTo>
                    <a:pt x="341" y="561"/>
                  </a:lnTo>
                  <a:lnTo>
                    <a:pt x="345" y="565"/>
                  </a:lnTo>
                  <a:lnTo>
                    <a:pt x="345" y="576"/>
                  </a:lnTo>
                  <a:lnTo>
                    <a:pt x="349" y="580"/>
                  </a:lnTo>
                  <a:lnTo>
                    <a:pt x="349" y="595"/>
                  </a:lnTo>
                  <a:lnTo>
                    <a:pt x="353" y="599"/>
                  </a:lnTo>
                  <a:lnTo>
                    <a:pt x="353" y="614"/>
                  </a:lnTo>
                  <a:lnTo>
                    <a:pt x="357" y="618"/>
                  </a:lnTo>
                  <a:lnTo>
                    <a:pt x="357" y="630"/>
                  </a:lnTo>
                  <a:lnTo>
                    <a:pt x="361" y="634"/>
                  </a:lnTo>
                  <a:lnTo>
                    <a:pt x="361" y="649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3" name="Freeform 143"/>
            <p:cNvSpPr>
              <a:spLocks/>
            </p:cNvSpPr>
            <p:nvPr/>
          </p:nvSpPr>
          <p:spPr bwMode="auto">
            <a:xfrm>
              <a:off x="3169" y="906"/>
              <a:ext cx="285" cy="653"/>
            </a:xfrm>
            <a:custGeom>
              <a:avLst/>
              <a:gdLst>
                <a:gd name="T0" fmla="*/ 4 w 254"/>
                <a:gd name="T1" fmla="*/ 13 h 924"/>
                <a:gd name="T2" fmla="*/ 13 w 254"/>
                <a:gd name="T3" fmla="*/ 27 h 924"/>
                <a:gd name="T4" fmla="*/ 18 w 254"/>
                <a:gd name="T5" fmla="*/ 49 h 924"/>
                <a:gd name="T6" fmla="*/ 27 w 254"/>
                <a:gd name="T7" fmla="*/ 64 h 924"/>
                <a:gd name="T8" fmla="*/ 31 w 254"/>
                <a:gd name="T9" fmla="*/ 86 h 924"/>
                <a:gd name="T10" fmla="*/ 40 w 254"/>
                <a:gd name="T11" fmla="*/ 100 h 924"/>
                <a:gd name="T12" fmla="*/ 45 w 254"/>
                <a:gd name="T13" fmla="*/ 122 h 924"/>
                <a:gd name="T14" fmla="*/ 54 w 254"/>
                <a:gd name="T15" fmla="*/ 135 h 924"/>
                <a:gd name="T16" fmla="*/ 57 w 254"/>
                <a:gd name="T17" fmla="*/ 156 h 924"/>
                <a:gd name="T18" fmla="*/ 66 w 254"/>
                <a:gd name="T19" fmla="*/ 170 h 924"/>
                <a:gd name="T20" fmla="*/ 71 w 254"/>
                <a:gd name="T21" fmla="*/ 189 h 924"/>
                <a:gd name="T22" fmla="*/ 80 w 254"/>
                <a:gd name="T23" fmla="*/ 202 h 924"/>
                <a:gd name="T24" fmla="*/ 84 w 254"/>
                <a:gd name="T25" fmla="*/ 221 h 924"/>
                <a:gd name="T26" fmla="*/ 93 w 254"/>
                <a:gd name="T27" fmla="*/ 235 h 924"/>
                <a:gd name="T28" fmla="*/ 98 w 254"/>
                <a:gd name="T29" fmla="*/ 257 h 924"/>
                <a:gd name="T30" fmla="*/ 107 w 254"/>
                <a:gd name="T31" fmla="*/ 267 h 924"/>
                <a:gd name="T32" fmla="*/ 111 w 254"/>
                <a:gd name="T33" fmla="*/ 286 h 924"/>
                <a:gd name="T34" fmla="*/ 120 w 254"/>
                <a:gd name="T35" fmla="*/ 300 h 924"/>
                <a:gd name="T36" fmla="*/ 125 w 254"/>
                <a:gd name="T37" fmla="*/ 316 h 924"/>
                <a:gd name="T38" fmla="*/ 134 w 254"/>
                <a:gd name="T39" fmla="*/ 332 h 924"/>
                <a:gd name="T40" fmla="*/ 138 w 254"/>
                <a:gd name="T41" fmla="*/ 348 h 924"/>
                <a:gd name="T42" fmla="*/ 147 w 254"/>
                <a:gd name="T43" fmla="*/ 362 h 924"/>
                <a:gd name="T44" fmla="*/ 151 w 254"/>
                <a:gd name="T45" fmla="*/ 377 h 924"/>
                <a:gd name="T46" fmla="*/ 160 w 254"/>
                <a:gd name="T47" fmla="*/ 392 h 924"/>
                <a:gd name="T48" fmla="*/ 165 w 254"/>
                <a:gd name="T49" fmla="*/ 407 h 924"/>
                <a:gd name="T50" fmla="*/ 174 w 254"/>
                <a:gd name="T51" fmla="*/ 421 h 924"/>
                <a:gd name="T52" fmla="*/ 178 w 254"/>
                <a:gd name="T53" fmla="*/ 437 h 924"/>
                <a:gd name="T54" fmla="*/ 187 w 254"/>
                <a:gd name="T55" fmla="*/ 451 h 924"/>
                <a:gd name="T56" fmla="*/ 192 w 254"/>
                <a:gd name="T57" fmla="*/ 466 h 924"/>
                <a:gd name="T58" fmla="*/ 201 w 254"/>
                <a:gd name="T59" fmla="*/ 481 h 924"/>
                <a:gd name="T60" fmla="*/ 204 w 254"/>
                <a:gd name="T61" fmla="*/ 497 h 924"/>
                <a:gd name="T62" fmla="*/ 213 w 254"/>
                <a:gd name="T63" fmla="*/ 507 h 924"/>
                <a:gd name="T64" fmla="*/ 218 w 254"/>
                <a:gd name="T65" fmla="*/ 524 h 924"/>
                <a:gd name="T66" fmla="*/ 227 w 254"/>
                <a:gd name="T67" fmla="*/ 537 h 924"/>
                <a:gd name="T68" fmla="*/ 231 w 254"/>
                <a:gd name="T69" fmla="*/ 551 h 924"/>
                <a:gd name="T70" fmla="*/ 240 w 254"/>
                <a:gd name="T71" fmla="*/ 564 h 924"/>
                <a:gd name="T72" fmla="*/ 245 w 254"/>
                <a:gd name="T73" fmla="*/ 580 h 924"/>
                <a:gd name="T74" fmla="*/ 254 w 254"/>
                <a:gd name="T75" fmla="*/ 591 h 924"/>
                <a:gd name="T76" fmla="*/ 258 w 254"/>
                <a:gd name="T77" fmla="*/ 607 h 924"/>
                <a:gd name="T78" fmla="*/ 267 w 254"/>
                <a:gd name="T79" fmla="*/ 618 h 924"/>
                <a:gd name="T80" fmla="*/ 272 w 254"/>
                <a:gd name="T81" fmla="*/ 634 h 924"/>
                <a:gd name="T82" fmla="*/ 281 w 254"/>
                <a:gd name="T83" fmla="*/ 645 h 9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4" h="924">
                  <a:moveTo>
                    <a:pt x="0" y="0"/>
                  </a:moveTo>
                  <a:lnTo>
                    <a:pt x="4" y="4"/>
                  </a:lnTo>
                  <a:lnTo>
                    <a:pt x="4" y="19"/>
                  </a:lnTo>
                  <a:lnTo>
                    <a:pt x="8" y="23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2" y="53"/>
                  </a:lnTo>
                  <a:lnTo>
                    <a:pt x="16" y="57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88"/>
                  </a:lnTo>
                  <a:lnTo>
                    <a:pt x="24" y="91"/>
                  </a:lnTo>
                  <a:lnTo>
                    <a:pt x="24" y="107"/>
                  </a:lnTo>
                  <a:lnTo>
                    <a:pt x="28" y="111"/>
                  </a:lnTo>
                  <a:lnTo>
                    <a:pt x="28" y="122"/>
                  </a:lnTo>
                  <a:lnTo>
                    <a:pt x="32" y="126"/>
                  </a:lnTo>
                  <a:lnTo>
                    <a:pt x="32" y="137"/>
                  </a:lnTo>
                  <a:lnTo>
                    <a:pt x="36" y="141"/>
                  </a:lnTo>
                  <a:lnTo>
                    <a:pt x="36" y="153"/>
                  </a:lnTo>
                  <a:lnTo>
                    <a:pt x="40" y="156"/>
                  </a:lnTo>
                  <a:lnTo>
                    <a:pt x="40" y="172"/>
                  </a:lnTo>
                  <a:lnTo>
                    <a:pt x="44" y="175"/>
                  </a:lnTo>
                  <a:lnTo>
                    <a:pt x="44" y="187"/>
                  </a:lnTo>
                  <a:lnTo>
                    <a:pt x="48" y="191"/>
                  </a:lnTo>
                  <a:lnTo>
                    <a:pt x="48" y="202"/>
                  </a:lnTo>
                  <a:lnTo>
                    <a:pt x="51" y="206"/>
                  </a:lnTo>
                  <a:lnTo>
                    <a:pt x="51" y="221"/>
                  </a:lnTo>
                  <a:lnTo>
                    <a:pt x="55" y="225"/>
                  </a:lnTo>
                  <a:lnTo>
                    <a:pt x="55" y="237"/>
                  </a:lnTo>
                  <a:lnTo>
                    <a:pt x="59" y="240"/>
                  </a:lnTo>
                  <a:lnTo>
                    <a:pt x="59" y="252"/>
                  </a:lnTo>
                  <a:lnTo>
                    <a:pt x="63" y="256"/>
                  </a:lnTo>
                  <a:lnTo>
                    <a:pt x="63" y="267"/>
                  </a:lnTo>
                  <a:lnTo>
                    <a:pt x="67" y="271"/>
                  </a:lnTo>
                  <a:lnTo>
                    <a:pt x="67" y="282"/>
                  </a:lnTo>
                  <a:lnTo>
                    <a:pt x="71" y="286"/>
                  </a:lnTo>
                  <a:lnTo>
                    <a:pt x="71" y="298"/>
                  </a:lnTo>
                  <a:lnTo>
                    <a:pt x="75" y="301"/>
                  </a:lnTo>
                  <a:lnTo>
                    <a:pt x="75" y="313"/>
                  </a:lnTo>
                  <a:lnTo>
                    <a:pt x="79" y="317"/>
                  </a:lnTo>
                  <a:lnTo>
                    <a:pt x="79" y="328"/>
                  </a:lnTo>
                  <a:lnTo>
                    <a:pt x="83" y="332"/>
                  </a:lnTo>
                  <a:lnTo>
                    <a:pt x="83" y="344"/>
                  </a:lnTo>
                  <a:lnTo>
                    <a:pt x="87" y="347"/>
                  </a:lnTo>
                  <a:lnTo>
                    <a:pt x="87" y="363"/>
                  </a:lnTo>
                  <a:lnTo>
                    <a:pt x="91" y="366"/>
                  </a:lnTo>
                  <a:lnTo>
                    <a:pt x="91" y="374"/>
                  </a:lnTo>
                  <a:lnTo>
                    <a:pt x="95" y="378"/>
                  </a:lnTo>
                  <a:lnTo>
                    <a:pt x="95" y="389"/>
                  </a:lnTo>
                  <a:lnTo>
                    <a:pt x="99" y="393"/>
                  </a:lnTo>
                  <a:lnTo>
                    <a:pt x="99" y="405"/>
                  </a:lnTo>
                  <a:lnTo>
                    <a:pt x="103" y="408"/>
                  </a:lnTo>
                  <a:lnTo>
                    <a:pt x="103" y="420"/>
                  </a:lnTo>
                  <a:lnTo>
                    <a:pt x="107" y="424"/>
                  </a:lnTo>
                  <a:lnTo>
                    <a:pt x="107" y="435"/>
                  </a:lnTo>
                  <a:lnTo>
                    <a:pt x="111" y="439"/>
                  </a:lnTo>
                  <a:lnTo>
                    <a:pt x="111" y="447"/>
                  </a:lnTo>
                  <a:lnTo>
                    <a:pt x="115" y="450"/>
                  </a:lnTo>
                  <a:lnTo>
                    <a:pt x="115" y="466"/>
                  </a:lnTo>
                  <a:lnTo>
                    <a:pt x="119" y="470"/>
                  </a:lnTo>
                  <a:lnTo>
                    <a:pt x="119" y="477"/>
                  </a:lnTo>
                  <a:lnTo>
                    <a:pt x="123" y="481"/>
                  </a:lnTo>
                  <a:lnTo>
                    <a:pt x="123" y="492"/>
                  </a:lnTo>
                  <a:lnTo>
                    <a:pt x="127" y="496"/>
                  </a:lnTo>
                  <a:lnTo>
                    <a:pt x="127" y="508"/>
                  </a:lnTo>
                  <a:lnTo>
                    <a:pt x="131" y="512"/>
                  </a:lnTo>
                  <a:lnTo>
                    <a:pt x="131" y="523"/>
                  </a:lnTo>
                  <a:lnTo>
                    <a:pt x="135" y="527"/>
                  </a:lnTo>
                  <a:lnTo>
                    <a:pt x="135" y="534"/>
                  </a:lnTo>
                  <a:lnTo>
                    <a:pt x="139" y="538"/>
                  </a:lnTo>
                  <a:lnTo>
                    <a:pt x="139" y="550"/>
                  </a:lnTo>
                  <a:lnTo>
                    <a:pt x="143" y="554"/>
                  </a:lnTo>
                  <a:lnTo>
                    <a:pt x="143" y="565"/>
                  </a:lnTo>
                  <a:lnTo>
                    <a:pt x="147" y="569"/>
                  </a:lnTo>
                  <a:lnTo>
                    <a:pt x="147" y="576"/>
                  </a:lnTo>
                  <a:lnTo>
                    <a:pt x="151" y="580"/>
                  </a:lnTo>
                  <a:lnTo>
                    <a:pt x="151" y="592"/>
                  </a:lnTo>
                  <a:lnTo>
                    <a:pt x="155" y="596"/>
                  </a:lnTo>
                  <a:lnTo>
                    <a:pt x="155" y="607"/>
                  </a:lnTo>
                  <a:lnTo>
                    <a:pt x="159" y="611"/>
                  </a:lnTo>
                  <a:lnTo>
                    <a:pt x="159" y="618"/>
                  </a:lnTo>
                  <a:lnTo>
                    <a:pt x="163" y="622"/>
                  </a:lnTo>
                  <a:lnTo>
                    <a:pt x="163" y="634"/>
                  </a:lnTo>
                  <a:lnTo>
                    <a:pt x="167" y="638"/>
                  </a:lnTo>
                  <a:lnTo>
                    <a:pt x="167" y="645"/>
                  </a:lnTo>
                  <a:lnTo>
                    <a:pt x="171" y="649"/>
                  </a:lnTo>
                  <a:lnTo>
                    <a:pt x="171" y="660"/>
                  </a:lnTo>
                  <a:lnTo>
                    <a:pt x="175" y="664"/>
                  </a:lnTo>
                  <a:lnTo>
                    <a:pt x="175" y="676"/>
                  </a:lnTo>
                  <a:lnTo>
                    <a:pt x="179" y="680"/>
                  </a:lnTo>
                  <a:lnTo>
                    <a:pt x="179" y="687"/>
                  </a:lnTo>
                  <a:lnTo>
                    <a:pt x="182" y="691"/>
                  </a:lnTo>
                  <a:lnTo>
                    <a:pt x="182" y="703"/>
                  </a:lnTo>
                  <a:lnTo>
                    <a:pt x="186" y="706"/>
                  </a:lnTo>
                  <a:lnTo>
                    <a:pt x="186" y="714"/>
                  </a:lnTo>
                  <a:lnTo>
                    <a:pt x="190" y="718"/>
                  </a:lnTo>
                  <a:lnTo>
                    <a:pt x="190" y="729"/>
                  </a:lnTo>
                  <a:lnTo>
                    <a:pt x="194" y="733"/>
                  </a:lnTo>
                  <a:lnTo>
                    <a:pt x="194" y="741"/>
                  </a:lnTo>
                  <a:lnTo>
                    <a:pt x="198" y="745"/>
                  </a:lnTo>
                  <a:lnTo>
                    <a:pt x="198" y="756"/>
                  </a:lnTo>
                  <a:lnTo>
                    <a:pt x="202" y="760"/>
                  </a:lnTo>
                  <a:lnTo>
                    <a:pt x="202" y="767"/>
                  </a:lnTo>
                  <a:lnTo>
                    <a:pt x="206" y="771"/>
                  </a:lnTo>
                  <a:lnTo>
                    <a:pt x="206" y="779"/>
                  </a:lnTo>
                  <a:lnTo>
                    <a:pt x="210" y="783"/>
                  </a:lnTo>
                  <a:lnTo>
                    <a:pt x="210" y="794"/>
                  </a:lnTo>
                  <a:lnTo>
                    <a:pt x="214" y="798"/>
                  </a:lnTo>
                  <a:lnTo>
                    <a:pt x="214" y="806"/>
                  </a:lnTo>
                  <a:lnTo>
                    <a:pt x="218" y="809"/>
                  </a:lnTo>
                  <a:lnTo>
                    <a:pt x="218" y="821"/>
                  </a:lnTo>
                  <a:lnTo>
                    <a:pt x="222" y="825"/>
                  </a:lnTo>
                  <a:lnTo>
                    <a:pt x="222" y="832"/>
                  </a:lnTo>
                  <a:lnTo>
                    <a:pt x="226" y="836"/>
                  </a:lnTo>
                  <a:lnTo>
                    <a:pt x="226" y="844"/>
                  </a:lnTo>
                  <a:lnTo>
                    <a:pt x="230" y="848"/>
                  </a:lnTo>
                  <a:lnTo>
                    <a:pt x="230" y="859"/>
                  </a:lnTo>
                  <a:lnTo>
                    <a:pt x="234" y="863"/>
                  </a:lnTo>
                  <a:lnTo>
                    <a:pt x="234" y="871"/>
                  </a:lnTo>
                  <a:lnTo>
                    <a:pt x="238" y="874"/>
                  </a:lnTo>
                  <a:lnTo>
                    <a:pt x="238" y="882"/>
                  </a:lnTo>
                  <a:lnTo>
                    <a:pt x="242" y="886"/>
                  </a:lnTo>
                  <a:lnTo>
                    <a:pt x="242" y="897"/>
                  </a:lnTo>
                  <a:lnTo>
                    <a:pt x="246" y="901"/>
                  </a:lnTo>
                  <a:lnTo>
                    <a:pt x="246" y="909"/>
                  </a:lnTo>
                  <a:lnTo>
                    <a:pt x="250" y="913"/>
                  </a:lnTo>
                  <a:lnTo>
                    <a:pt x="250" y="920"/>
                  </a:lnTo>
                  <a:lnTo>
                    <a:pt x="254" y="924"/>
                  </a:lnTo>
                </a:path>
              </a:pathLst>
            </a:custGeom>
            <a:noFill/>
            <a:ln w="19050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4" name="Freeform 144"/>
            <p:cNvSpPr>
              <a:spLocks/>
            </p:cNvSpPr>
            <p:nvPr/>
          </p:nvSpPr>
          <p:spPr bwMode="auto">
            <a:xfrm>
              <a:off x="3454" y="1559"/>
              <a:ext cx="280" cy="530"/>
            </a:xfrm>
            <a:custGeom>
              <a:avLst/>
              <a:gdLst>
                <a:gd name="T0" fmla="*/ 4 w 250"/>
                <a:gd name="T1" fmla="*/ 11 h 749"/>
                <a:gd name="T2" fmla="*/ 9 w 250"/>
                <a:gd name="T3" fmla="*/ 24 h 749"/>
                <a:gd name="T4" fmla="*/ 18 w 250"/>
                <a:gd name="T5" fmla="*/ 35 h 749"/>
                <a:gd name="T6" fmla="*/ 22 w 250"/>
                <a:gd name="T7" fmla="*/ 52 h 749"/>
                <a:gd name="T8" fmla="*/ 31 w 250"/>
                <a:gd name="T9" fmla="*/ 62 h 749"/>
                <a:gd name="T10" fmla="*/ 36 w 250"/>
                <a:gd name="T11" fmla="*/ 79 h 749"/>
                <a:gd name="T12" fmla="*/ 45 w 250"/>
                <a:gd name="T13" fmla="*/ 89 h 749"/>
                <a:gd name="T14" fmla="*/ 49 w 250"/>
                <a:gd name="T15" fmla="*/ 103 h 749"/>
                <a:gd name="T16" fmla="*/ 58 w 250"/>
                <a:gd name="T17" fmla="*/ 116 h 749"/>
                <a:gd name="T18" fmla="*/ 63 w 250"/>
                <a:gd name="T19" fmla="*/ 129 h 749"/>
                <a:gd name="T20" fmla="*/ 71 w 250"/>
                <a:gd name="T21" fmla="*/ 141 h 749"/>
                <a:gd name="T22" fmla="*/ 75 w 250"/>
                <a:gd name="T23" fmla="*/ 157 h 749"/>
                <a:gd name="T24" fmla="*/ 84 w 250"/>
                <a:gd name="T25" fmla="*/ 168 h 749"/>
                <a:gd name="T26" fmla="*/ 88 w 250"/>
                <a:gd name="T27" fmla="*/ 181 h 749"/>
                <a:gd name="T28" fmla="*/ 97 w 250"/>
                <a:gd name="T29" fmla="*/ 192 h 749"/>
                <a:gd name="T30" fmla="*/ 102 w 250"/>
                <a:gd name="T31" fmla="*/ 205 h 749"/>
                <a:gd name="T32" fmla="*/ 111 w 250"/>
                <a:gd name="T33" fmla="*/ 217 h 749"/>
                <a:gd name="T34" fmla="*/ 115 w 250"/>
                <a:gd name="T35" fmla="*/ 232 h 749"/>
                <a:gd name="T36" fmla="*/ 124 w 250"/>
                <a:gd name="T37" fmla="*/ 243 h 749"/>
                <a:gd name="T38" fmla="*/ 129 w 250"/>
                <a:gd name="T39" fmla="*/ 257 h 749"/>
                <a:gd name="T40" fmla="*/ 138 w 250"/>
                <a:gd name="T41" fmla="*/ 267 h 749"/>
                <a:gd name="T42" fmla="*/ 142 w 250"/>
                <a:gd name="T43" fmla="*/ 281 h 749"/>
                <a:gd name="T44" fmla="*/ 151 w 250"/>
                <a:gd name="T45" fmla="*/ 292 h 749"/>
                <a:gd name="T46" fmla="*/ 156 w 250"/>
                <a:gd name="T47" fmla="*/ 306 h 749"/>
                <a:gd name="T48" fmla="*/ 165 w 250"/>
                <a:gd name="T49" fmla="*/ 316 h 749"/>
                <a:gd name="T50" fmla="*/ 169 w 250"/>
                <a:gd name="T51" fmla="*/ 330 h 749"/>
                <a:gd name="T52" fmla="*/ 178 w 250"/>
                <a:gd name="T53" fmla="*/ 340 h 749"/>
                <a:gd name="T54" fmla="*/ 183 w 250"/>
                <a:gd name="T55" fmla="*/ 354 h 749"/>
                <a:gd name="T56" fmla="*/ 192 w 250"/>
                <a:gd name="T57" fmla="*/ 365 h 749"/>
                <a:gd name="T58" fmla="*/ 196 w 250"/>
                <a:gd name="T59" fmla="*/ 379 h 749"/>
                <a:gd name="T60" fmla="*/ 205 w 250"/>
                <a:gd name="T61" fmla="*/ 389 h 749"/>
                <a:gd name="T62" fmla="*/ 209 w 250"/>
                <a:gd name="T63" fmla="*/ 403 h 749"/>
                <a:gd name="T64" fmla="*/ 218 w 250"/>
                <a:gd name="T65" fmla="*/ 413 h 749"/>
                <a:gd name="T66" fmla="*/ 222 w 250"/>
                <a:gd name="T67" fmla="*/ 427 h 749"/>
                <a:gd name="T68" fmla="*/ 231 w 250"/>
                <a:gd name="T69" fmla="*/ 438 h 749"/>
                <a:gd name="T70" fmla="*/ 235 w 250"/>
                <a:gd name="T71" fmla="*/ 451 h 749"/>
                <a:gd name="T72" fmla="*/ 244 w 250"/>
                <a:gd name="T73" fmla="*/ 462 h 749"/>
                <a:gd name="T74" fmla="*/ 249 w 250"/>
                <a:gd name="T75" fmla="*/ 476 h 749"/>
                <a:gd name="T76" fmla="*/ 258 w 250"/>
                <a:gd name="T77" fmla="*/ 486 h 749"/>
                <a:gd name="T78" fmla="*/ 262 w 250"/>
                <a:gd name="T79" fmla="*/ 497 h 749"/>
                <a:gd name="T80" fmla="*/ 271 w 250"/>
                <a:gd name="T81" fmla="*/ 508 h 749"/>
                <a:gd name="T82" fmla="*/ 276 w 250"/>
                <a:gd name="T83" fmla="*/ 522 h 7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0" h="749">
                  <a:moveTo>
                    <a:pt x="0" y="0"/>
                  </a:moveTo>
                  <a:lnTo>
                    <a:pt x="0" y="11"/>
                  </a:lnTo>
                  <a:lnTo>
                    <a:pt x="4" y="15"/>
                  </a:lnTo>
                  <a:lnTo>
                    <a:pt x="4" y="23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2" y="46"/>
                  </a:lnTo>
                  <a:lnTo>
                    <a:pt x="16" y="50"/>
                  </a:lnTo>
                  <a:lnTo>
                    <a:pt x="16" y="61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4" y="76"/>
                  </a:lnTo>
                  <a:lnTo>
                    <a:pt x="24" y="84"/>
                  </a:lnTo>
                  <a:lnTo>
                    <a:pt x="28" y="88"/>
                  </a:lnTo>
                  <a:lnTo>
                    <a:pt x="28" y="99"/>
                  </a:lnTo>
                  <a:lnTo>
                    <a:pt x="32" y="103"/>
                  </a:lnTo>
                  <a:lnTo>
                    <a:pt x="32" y="111"/>
                  </a:lnTo>
                  <a:lnTo>
                    <a:pt x="36" y="115"/>
                  </a:lnTo>
                  <a:lnTo>
                    <a:pt x="36" y="122"/>
                  </a:lnTo>
                  <a:lnTo>
                    <a:pt x="40" y="126"/>
                  </a:lnTo>
                  <a:lnTo>
                    <a:pt x="40" y="134"/>
                  </a:lnTo>
                  <a:lnTo>
                    <a:pt x="44" y="138"/>
                  </a:lnTo>
                  <a:lnTo>
                    <a:pt x="44" y="145"/>
                  </a:lnTo>
                  <a:lnTo>
                    <a:pt x="48" y="149"/>
                  </a:lnTo>
                  <a:lnTo>
                    <a:pt x="48" y="160"/>
                  </a:lnTo>
                  <a:lnTo>
                    <a:pt x="52" y="164"/>
                  </a:lnTo>
                  <a:lnTo>
                    <a:pt x="52" y="172"/>
                  </a:lnTo>
                  <a:lnTo>
                    <a:pt x="56" y="176"/>
                  </a:lnTo>
                  <a:lnTo>
                    <a:pt x="56" y="183"/>
                  </a:lnTo>
                  <a:lnTo>
                    <a:pt x="60" y="187"/>
                  </a:lnTo>
                  <a:lnTo>
                    <a:pt x="60" y="195"/>
                  </a:lnTo>
                  <a:lnTo>
                    <a:pt x="63" y="199"/>
                  </a:lnTo>
                  <a:lnTo>
                    <a:pt x="63" y="210"/>
                  </a:lnTo>
                  <a:lnTo>
                    <a:pt x="67" y="214"/>
                  </a:lnTo>
                  <a:lnTo>
                    <a:pt x="67" y="222"/>
                  </a:lnTo>
                  <a:lnTo>
                    <a:pt x="71" y="225"/>
                  </a:lnTo>
                  <a:lnTo>
                    <a:pt x="71" y="233"/>
                  </a:lnTo>
                  <a:lnTo>
                    <a:pt x="75" y="237"/>
                  </a:lnTo>
                  <a:lnTo>
                    <a:pt x="75" y="244"/>
                  </a:lnTo>
                  <a:lnTo>
                    <a:pt x="79" y="248"/>
                  </a:lnTo>
                  <a:lnTo>
                    <a:pt x="79" y="256"/>
                  </a:lnTo>
                  <a:lnTo>
                    <a:pt x="83" y="260"/>
                  </a:lnTo>
                  <a:lnTo>
                    <a:pt x="83" y="267"/>
                  </a:lnTo>
                  <a:lnTo>
                    <a:pt x="87" y="271"/>
                  </a:lnTo>
                  <a:lnTo>
                    <a:pt x="87" y="279"/>
                  </a:lnTo>
                  <a:lnTo>
                    <a:pt x="91" y="283"/>
                  </a:lnTo>
                  <a:lnTo>
                    <a:pt x="91" y="290"/>
                  </a:lnTo>
                  <a:lnTo>
                    <a:pt x="95" y="294"/>
                  </a:lnTo>
                  <a:lnTo>
                    <a:pt x="95" y="302"/>
                  </a:lnTo>
                  <a:lnTo>
                    <a:pt x="99" y="306"/>
                  </a:lnTo>
                  <a:lnTo>
                    <a:pt x="99" y="317"/>
                  </a:lnTo>
                  <a:lnTo>
                    <a:pt x="103" y="321"/>
                  </a:lnTo>
                  <a:lnTo>
                    <a:pt x="103" y="328"/>
                  </a:lnTo>
                  <a:lnTo>
                    <a:pt x="107" y="332"/>
                  </a:lnTo>
                  <a:lnTo>
                    <a:pt x="107" y="340"/>
                  </a:lnTo>
                  <a:lnTo>
                    <a:pt x="111" y="344"/>
                  </a:lnTo>
                  <a:lnTo>
                    <a:pt x="111" y="351"/>
                  </a:lnTo>
                  <a:lnTo>
                    <a:pt x="115" y="355"/>
                  </a:lnTo>
                  <a:lnTo>
                    <a:pt x="115" y="363"/>
                  </a:lnTo>
                  <a:lnTo>
                    <a:pt x="119" y="367"/>
                  </a:lnTo>
                  <a:lnTo>
                    <a:pt x="119" y="374"/>
                  </a:lnTo>
                  <a:lnTo>
                    <a:pt x="123" y="378"/>
                  </a:lnTo>
                  <a:lnTo>
                    <a:pt x="123" y="386"/>
                  </a:lnTo>
                  <a:lnTo>
                    <a:pt x="127" y="390"/>
                  </a:lnTo>
                  <a:lnTo>
                    <a:pt x="127" y="397"/>
                  </a:lnTo>
                  <a:lnTo>
                    <a:pt x="131" y="401"/>
                  </a:lnTo>
                  <a:lnTo>
                    <a:pt x="131" y="409"/>
                  </a:lnTo>
                  <a:lnTo>
                    <a:pt x="135" y="412"/>
                  </a:lnTo>
                  <a:lnTo>
                    <a:pt x="135" y="420"/>
                  </a:lnTo>
                  <a:lnTo>
                    <a:pt x="139" y="424"/>
                  </a:lnTo>
                  <a:lnTo>
                    <a:pt x="139" y="432"/>
                  </a:lnTo>
                  <a:lnTo>
                    <a:pt x="143" y="435"/>
                  </a:lnTo>
                  <a:lnTo>
                    <a:pt x="143" y="443"/>
                  </a:lnTo>
                  <a:lnTo>
                    <a:pt x="147" y="447"/>
                  </a:lnTo>
                  <a:lnTo>
                    <a:pt x="147" y="455"/>
                  </a:lnTo>
                  <a:lnTo>
                    <a:pt x="151" y="458"/>
                  </a:lnTo>
                  <a:lnTo>
                    <a:pt x="151" y="466"/>
                  </a:lnTo>
                  <a:lnTo>
                    <a:pt x="155" y="470"/>
                  </a:lnTo>
                  <a:lnTo>
                    <a:pt x="155" y="477"/>
                  </a:lnTo>
                  <a:lnTo>
                    <a:pt x="159" y="481"/>
                  </a:lnTo>
                  <a:lnTo>
                    <a:pt x="159" y="489"/>
                  </a:lnTo>
                  <a:lnTo>
                    <a:pt x="163" y="493"/>
                  </a:lnTo>
                  <a:lnTo>
                    <a:pt x="163" y="500"/>
                  </a:lnTo>
                  <a:lnTo>
                    <a:pt x="167" y="504"/>
                  </a:lnTo>
                  <a:lnTo>
                    <a:pt x="167" y="512"/>
                  </a:lnTo>
                  <a:lnTo>
                    <a:pt x="171" y="516"/>
                  </a:lnTo>
                  <a:lnTo>
                    <a:pt x="171" y="523"/>
                  </a:lnTo>
                  <a:lnTo>
                    <a:pt x="175" y="527"/>
                  </a:lnTo>
                  <a:lnTo>
                    <a:pt x="175" y="535"/>
                  </a:lnTo>
                  <a:lnTo>
                    <a:pt x="179" y="539"/>
                  </a:lnTo>
                  <a:lnTo>
                    <a:pt x="179" y="546"/>
                  </a:lnTo>
                  <a:lnTo>
                    <a:pt x="183" y="550"/>
                  </a:lnTo>
                  <a:lnTo>
                    <a:pt x="183" y="558"/>
                  </a:lnTo>
                  <a:lnTo>
                    <a:pt x="187" y="561"/>
                  </a:lnTo>
                  <a:lnTo>
                    <a:pt x="187" y="569"/>
                  </a:lnTo>
                  <a:lnTo>
                    <a:pt x="191" y="573"/>
                  </a:lnTo>
                  <a:lnTo>
                    <a:pt x="191" y="581"/>
                  </a:lnTo>
                  <a:lnTo>
                    <a:pt x="195" y="584"/>
                  </a:lnTo>
                  <a:lnTo>
                    <a:pt x="195" y="592"/>
                  </a:lnTo>
                  <a:lnTo>
                    <a:pt x="198" y="596"/>
                  </a:lnTo>
                  <a:lnTo>
                    <a:pt x="198" y="603"/>
                  </a:lnTo>
                  <a:lnTo>
                    <a:pt x="202" y="607"/>
                  </a:lnTo>
                  <a:lnTo>
                    <a:pt x="202" y="615"/>
                  </a:lnTo>
                  <a:lnTo>
                    <a:pt x="206" y="619"/>
                  </a:lnTo>
                  <a:lnTo>
                    <a:pt x="206" y="626"/>
                  </a:lnTo>
                  <a:lnTo>
                    <a:pt x="210" y="630"/>
                  </a:lnTo>
                  <a:lnTo>
                    <a:pt x="210" y="638"/>
                  </a:lnTo>
                  <a:lnTo>
                    <a:pt x="214" y="642"/>
                  </a:lnTo>
                  <a:lnTo>
                    <a:pt x="214" y="649"/>
                  </a:lnTo>
                  <a:lnTo>
                    <a:pt x="218" y="653"/>
                  </a:lnTo>
                  <a:lnTo>
                    <a:pt x="218" y="661"/>
                  </a:lnTo>
                  <a:lnTo>
                    <a:pt x="222" y="665"/>
                  </a:lnTo>
                  <a:lnTo>
                    <a:pt x="222" y="672"/>
                  </a:lnTo>
                  <a:lnTo>
                    <a:pt x="226" y="676"/>
                  </a:lnTo>
                  <a:lnTo>
                    <a:pt x="226" y="684"/>
                  </a:lnTo>
                  <a:lnTo>
                    <a:pt x="230" y="687"/>
                  </a:lnTo>
                  <a:lnTo>
                    <a:pt x="230" y="695"/>
                  </a:lnTo>
                  <a:lnTo>
                    <a:pt x="234" y="699"/>
                  </a:lnTo>
                  <a:lnTo>
                    <a:pt x="234" y="703"/>
                  </a:lnTo>
                  <a:lnTo>
                    <a:pt x="238" y="707"/>
                  </a:lnTo>
                  <a:lnTo>
                    <a:pt x="238" y="714"/>
                  </a:lnTo>
                  <a:lnTo>
                    <a:pt x="242" y="718"/>
                  </a:lnTo>
                  <a:lnTo>
                    <a:pt x="242" y="729"/>
                  </a:lnTo>
                  <a:lnTo>
                    <a:pt x="246" y="733"/>
                  </a:lnTo>
                  <a:lnTo>
                    <a:pt x="246" y="737"/>
                  </a:lnTo>
                  <a:lnTo>
                    <a:pt x="250" y="741"/>
                  </a:lnTo>
                  <a:lnTo>
                    <a:pt x="250" y="749"/>
                  </a:lnTo>
                </a:path>
              </a:pathLst>
            </a:custGeom>
            <a:noFill/>
            <a:ln w="28575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5" name="Freeform 145"/>
            <p:cNvSpPr>
              <a:spLocks/>
            </p:cNvSpPr>
            <p:nvPr/>
          </p:nvSpPr>
          <p:spPr bwMode="auto">
            <a:xfrm>
              <a:off x="3734" y="2089"/>
              <a:ext cx="223" cy="381"/>
            </a:xfrm>
            <a:custGeom>
              <a:avLst/>
              <a:gdLst>
                <a:gd name="T0" fmla="*/ 4 w 199"/>
                <a:gd name="T1" fmla="*/ 2 h 538"/>
                <a:gd name="T2" fmla="*/ 9 w 199"/>
                <a:gd name="T3" fmla="*/ 11 h 538"/>
                <a:gd name="T4" fmla="*/ 13 w 199"/>
                <a:gd name="T5" fmla="*/ 18 h 538"/>
                <a:gd name="T6" fmla="*/ 18 w 199"/>
                <a:gd name="T7" fmla="*/ 27 h 538"/>
                <a:gd name="T8" fmla="*/ 22 w 199"/>
                <a:gd name="T9" fmla="*/ 35 h 538"/>
                <a:gd name="T10" fmla="*/ 27 w 199"/>
                <a:gd name="T11" fmla="*/ 43 h 538"/>
                <a:gd name="T12" fmla="*/ 31 w 199"/>
                <a:gd name="T13" fmla="*/ 51 h 538"/>
                <a:gd name="T14" fmla="*/ 36 w 199"/>
                <a:gd name="T15" fmla="*/ 59 h 538"/>
                <a:gd name="T16" fmla="*/ 40 w 199"/>
                <a:gd name="T17" fmla="*/ 64 h 538"/>
                <a:gd name="T18" fmla="*/ 45 w 199"/>
                <a:gd name="T19" fmla="*/ 73 h 538"/>
                <a:gd name="T20" fmla="*/ 49 w 199"/>
                <a:gd name="T21" fmla="*/ 81 h 538"/>
                <a:gd name="T22" fmla="*/ 54 w 199"/>
                <a:gd name="T23" fmla="*/ 89 h 538"/>
                <a:gd name="T24" fmla="*/ 58 w 199"/>
                <a:gd name="T25" fmla="*/ 97 h 538"/>
                <a:gd name="T26" fmla="*/ 63 w 199"/>
                <a:gd name="T27" fmla="*/ 106 h 538"/>
                <a:gd name="T28" fmla="*/ 67 w 199"/>
                <a:gd name="T29" fmla="*/ 113 h 538"/>
                <a:gd name="T30" fmla="*/ 72 w 199"/>
                <a:gd name="T31" fmla="*/ 119 h 538"/>
                <a:gd name="T32" fmla="*/ 76 w 199"/>
                <a:gd name="T33" fmla="*/ 127 h 538"/>
                <a:gd name="T34" fmla="*/ 81 w 199"/>
                <a:gd name="T35" fmla="*/ 135 h 538"/>
                <a:gd name="T36" fmla="*/ 85 w 199"/>
                <a:gd name="T37" fmla="*/ 143 h 538"/>
                <a:gd name="T38" fmla="*/ 90 w 199"/>
                <a:gd name="T39" fmla="*/ 151 h 538"/>
                <a:gd name="T40" fmla="*/ 93 w 199"/>
                <a:gd name="T41" fmla="*/ 159 h 538"/>
                <a:gd name="T42" fmla="*/ 97 w 199"/>
                <a:gd name="T43" fmla="*/ 165 h 538"/>
                <a:gd name="T44" fmla="*/ 102 w 199"/>
                <a:gd name="T45" fmla="*/ 173 h 538"/>
                <a:gd name="T46" fmla="*/ 106 w 199"/>
                <a:gd name="T47" fmla="*/ 181 h 538"/>
                <a:gd name="T48" fmla="*/ 111 w 199"/>
                <a:gd name="T49" fmla="*/ 189 h 538"/>
                <a:gd name="T50" fmla="*/ 115 w 199"/>
                <a:gd name="T51" fmla="*/ 197 h 538"/>
                <a:gd name="T52" fmla="*/ 120 w 199"/>
                <a:gd name="T53" fmla="*/ 205 h 538"/>
                <a:gd name="T54" fmla="*/ 124 w 199"/>
                <a:gd name="T55" fmla="*/ 210 h 538"/>
                <a:gd name="T56" fmla="*/ 129 w 199"/>
                <a:gd name="T57" fmla="*/ 219 h 538"/>
                <a:gd name="T58" fmla="*/ 133 w 199"/>
                <a:gd name="T59" fmla="*/ 227 h 538"/>
                <a:gd name="T60" fmla="*/ 138 w 199"/>
                <a:gd name="T61" fmla="*/ 235 h 538"/>
                <a:gd name="T62" fmla="*/ 142 w 199"/>
                <a:gd name="T63" fmla="*/ 243 h 538"/>
                <a:gd name="T64" fmla="*/ 147 w 199"/>
                <a:gd name="T65" fmla="*/ 251 h 538"/>
                <a:gd name="T66" fmla="*/ 151 w 199"/>
                <a:gd name="T67" fmla="*/ 256 h 538"/>
                <a:gd name="T68" fmla="*/ 156 w 199"/>
                <a:gd name="T69" fmla="*/ 265 h 538"/>
                <a:gd name="T70" fmla="*/ 160 w 199"/>
                <a:gd name="T71" fmla="*/ 273 h 538"/>
                <a:gd name="T72" fmla="*/ 165 w 199"/>
                <a:gd name="T73" fmla="*/ 281 h 538"/>
                <a:gd name="T74" fmla="*/ 169 w 199"/>
                <a:gd name="T75" fmla="*/ 286 h 538"/>
                <a:gd name="T76" fmla="*/ 174 w 199"/>
                <a:gd name="T77" fmla="*/ 295 h 538"/>
                <a:gd name="T78" fmla="*/ 178 w 199"/>
                <a:gd name="T79" fmla="*/ 302 h 538"/>
                <a:gd name="T80" fmla="*/ 183 w 199"/>
                <a:gd name="T81" fmla="*/ 311 h 538"/>
                <a:gd name="T82" fmla="*/ 187 w 199"/>
                <a:gd name="T83" fmla="*/ 319 h 538"/>
                <a:gd name="T84" fmla="*/ 192 w 199"/>
                <a:gd name="T85" fmla="*/ 324 h 538"/>
                <a:gd name="T86" fmla="*/ 196 w 199"/>
                <a:gd name="T87" fmla="*/ 332 h 538"/>
                <a:gd name="T88" fmla="*/ 201 w 199"/>
                <a:gd name="T89" fmla="*/ 341 h 538"/>
                <a:gd name="T90" fmla="*/ 205 w 199"/>
                <a:gd name="T91" fmla="*/ 348 h 538"/>
                <a:gd name="T92" fmla="*/ 210 w 199"/>
                <a:gd name="T93" fmla="*/ 354 h 538"/>
                <a:gd name="T94" fmla="*/ 214 w 199"/>
                <a:gd name="T95" fmla="*/ 362 h 538"/>
                <a:gd name="T96" fmla="*/ 219 w 199"/>
                <a:gd name="T97" fmla="*/ 370 h 538"/>
                <a:gd name="T98" fmla="*/ 223 w 199"/>
                <a:gd name="T99" fmla="*/ 378 h 5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538">
                  <a:moveTo>
                    <a:pt x="0" y="0"/>
                  </a:moveTo>
                  <a:lnTo>
                    <a:pt x="4" y="3"/>
                  </a:lnTo>
                  <a:lnTo>
                    <a:pt x="4" y="11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12" y="26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16" y="45"/>
                  </a:lnTo>
                  <a:lnTo>
                    <a:pt x="20" y="49"/>
                  </a:lnTo>
                  <a:lnTo>
                    <a:pt x="20" y="57"/>
                  </a:lnTo>
                  <a:lnTo>
                    <a:pt x="24" y="61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80"/>
                  </a:lnTo>
                  <a:lnTo>
                    <a:pt x="32" y="84"/>
                  </a:lnTo>
                  <a:lnTo>
                    <a:pt x="32" y="87"/>
                  </a:lnTo>
                  <a:lnTo>
                    <a:pt x="36" y="91"/>
                  </a:lnTo>
                  <a:lnTo>
                    <a:pt x="36" y="99"/>
                  </a:lnTo>
                  <a:lnTo>
                    <a:pt x="40" y="103"/>
                  </a:lnTo>
                  <a:lnTo>
                    <a:pt x="40" y="110"/>
                  </a:lnTo>
                  <a:lnTo>
                    <a:pt x="44" y="114"/>
                  </a:lnTo>
                  <a:lnTo>
                    <a:pt x="44" y="122"/>
                  </a:lnTo>
                  <a:lnTo>
                    <a:pt x="48" y="126"/>
                  </a:lnTo>
                  <a:lnTo>
                    <a:pt x="48" y="133"/>
                  </a:lnTo>
                  <a:lnTo>
                    <a:pt x="52" y="137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6" y="156"/>
                  </a:lnTo>
                  <a:lnTo>
                    <a:pt x="60" y="160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4" y="175"/>
                  </a:lnTo>
                  <a:lnTo>
                    <a:pt x="68" y="179"/>
                  </a:lnTo>
                  <a:lnTo>
                    <a:pt x="68" y="187"/>
                  </a:lnTo>
                  <a:lnTo>
                    <a:pt x="72" y="191"/>
                  </a:lnTo>
                  <a:lnTo>
                    <a:pt x="72" y="198"/>
                  </a:lnTo>
                  <a:lnTo>
                    <a:pt x="76" y="202"/>
                  </a:lnTo>
                  <a:lnTo>
                    <a:pt x="76" y="210"/>
                  </a:lnTo>
                  <a:lnTo>
                    <a:pt x="80" y="213"/>
                  </a:lnTo>
                  <a:lnTo>
                    <a:pt x="80" y="221"/>
                  </a:lnTo>
                  <a:lnTo>
                    <a:pt x="83" y="225"/>
                  </a:lnTo>
                  <a:lnTo>
                    <a:pt x="83" y="229"/>
                  </a:lnTo>
                  <a:lnTo>
                    <a:pt x="87" y="233"/>
                  </a:lnTo>
                  <a:lnTo>
                    <a:pt x="87" y="240"/>
                  </a:lnTo>
                  <a:lnTo>
                    <a:pt x="91" y="244"/>
                  </a:lnTo>
                  <a:lnTo>
                    <a:pt x="91" y="252"/>
                  </a:lnTo>
                  <a:lnTo>
                    <a:pt x="95" y="255"/>
                  </a:lnTo>
                  <a:lnTo>
                    <a:pt x="95" y="263"/>
                  </a:lnTo>
                  <a:lnTo>
                    <a:pt x="99" y="267"/>
                  </a:lnTo>
                  <a:lnTo>
                    <a:pt x="99" y="275"/>
                  </a:lnTo>
                  <a:lnTo>
                    <a:pt x="103" y="278"/>
                  </a:lnTo>
                  <a:lnTo>
                    <a:pt x="103" y="286"/>
                  </a:lnTo>
                  <a:lnTo>
                    <a:pt x="107" y="290"/>
                  </a:lnTo>
                  <a:lnTo>
                    <a:pt x="107" y="294"/>
                  </a:lnTo>
                  <a:lnTo>
                    <a:pt x="111" y="297"/>
                  </a:lnTo>
                  <a:lnTo>
                    <a:pt x="111" y="305"/>
                  </a:lnTo>
                  <a:lnTo>
                    <a:pt x="115" y="309"/>
                  </a:lnTo>
                  <a:lnTo>
                    <a:pt x="115" y="317"/>
                  </a:lnTo>
                  <a:lnTo>
                    <a:pt x="119" y="320"/>
                  </a:lnTo>
                  <a:lnTo>
                    <a:pt x="119" y="328"/>
                  </a:lnTo>
                  <a:lnTo>
                    <a:pt x="123" y="332"/>
                  </a:lnTo>
                  <a:lnTo>
                    <a:pt x="123" y="339"/>
                  </a:lnTo>
                  <a:lnTo>
                    <a:pt x="127" y="343"/>
                  </a:lnTo>
                  <a:lnTo>
                    <a:pt x="127" y="351"/>
                  </a:lnTo>
                  <a:lnTo>
                    <a:pt x="131" y="355"/>
                  </a:lnTo>
                  <a:lnTo>
                    <a:pt x="131" y="359"/>
                  </a:lnTo>
                  <a:lnTo>
                    <a:pt x="135" y="362"/>
                  </a:lnTo>
                  <a:lnTo>
                    <a:pt x="135" y="370"/>
                  </a:lnTo>
                  <a:lnTo>
                    <a:pt x="139" y="374"/>
                  </a:lnTo>
                  <a:lnTo>
                    <a:pt x="139" y="381"/>
                  </a:lnTo>
                  <a:lnTo>
                    <a:pt x="143" y="385"/>
                  </a:lnTo>
                  <a:lnTo>
                    <a:pt x="143" y="393"/>
                  </a:lnTo>
                  <a:lnTo>
                    <a:pt x="147" y="397"/>
                  </a:lnTo>
                  <a:lnTo>
                    <a:pt x="147" y="401"/>
                  </a:lnTo>
                  <a:lnTo>
                    <a:pt x="151" y="404"/>
                  </a:lnTo>
                  <a:lnTo>
                    <a:pt x="151" y="412"/>
                  </a:lnTo>
                  <a:lnTo>
                    <a:pt x="155" y="416"/>
                  </a:lnTo>
                  <a:lnTo>
                    <a:pt x="155" y="424"/>
                  </a:lnTo>
                  <a:lnTo>
                    <a:pt x="159" y="427"/>
                  </a:lnTo>
                  <a:lnTo>
                    <a:pt x="159" y="435"/>
                  </a:lnTo>
                  <a:lnTo>
                    <a:pt x="163" y="439"/>
                  </a:lnTo>
                  <a:lnTo>
                    <a:pt x="163" y="446"/>
                  </a:lnTo>
                  <a:lnTo>
                    <a:pt x="167" y="450"/>
                  </a:lnTo>
                  <a:lnTo>
                    <a:pt x="167" y="454"/>
                  </a:lnTo>
                  <a:lnTo>
                    <a:pt x="171" y="458"/>
                  </a:lnTo>
                  <a:lnTo>
                    <a:pt x="171" y="466"/>
                  </a:lnTo>
                  <a:lnTo>
                    <a:pt x="175" y="469"/>
                  </a:lnTo>
                  <a:lnTo>
                    <a:pt x="175" y="477"/>
                  </a:lnTo>
                  <a:lnTo>
                    <a:pt x="179" y="481"/>
                  </a:lnTo>
                  <a:lnTo>
                    <a:pt x="179" y="488"/>
                  </a:lnTo>
                  <a:lnTo>
                    <a:pt x="183" y="492"/>
                  </a:lnTo>
                  <a:lnTo>
                    <a:pt x="183" y="496"/>
                  </a:lnTo>
                  <a:lnTo>
                    <a:pt x="187" y="500"/>
                  </a:lnTo>
                  <a:lnTo>
                    <a:pt x="187" y="508"/>
                  </a:lnTo>
                  <a:lnTo>
                    <a:pt x="191" y="511"/>
                  </a:lnTo>
                  <a:lnTo>
                    <a:pt x="191" y="519"/>
                  </a:lnTo>
                  <a:lnTo>
                    <a:pt x="195" y="523"/>
                  </a:lnTo>
                  <a:lnTo>
                    <a:pt x="195" y="530"/>
                  </a:lnTo>
                  <a:lnTo>
                    <a:pt x="199" y="534"/>
                  </a:lnTo>
                  <a:lnTo>
                    <a:pt x="199" y="538"/>
                  </a:lnTo>
                </a:path>
              </a:pathLst>
            </a:custGeom>
            <a:noFill/>
            <a:ln w="28575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6" name="Freeform 146"/>
            <p:cNvSpPr>
              <a:spLocks/>
            </p:cNvSpPr>
            <p:nvPr/>
          </p:nvSpPr>
          <p:spPr bwMode="auto">
            <a:xfrm>
              <a:off x="863" y="447"/>
              <a:ext cx="770" cy="21"/>
            </a:xfrm>
            <a:custGeom>
              <a:avLst/>
              <a:gdLst>
                <a:gd name="T0" fmla="*/ 18 w 687"/>
                <a:gd name="T1" fmla="*/ 21 h 30"/>
                <a:gd name="T2" fmla="*/ 45 w 687"/>
                <a:gd name="T3" fmla="*/ 21 h 30"/>
                <a:gd name="T4" fmla="*/ 72 w 687"/>
                <a:gd name="T5" fmla="*/ 18 h 30"/>
                <a:gd name="T6" fmla="*/ 94 w 687"/>
                <a:gd name="T7" fmla="*/ 18 h 30"/>
                <a:gd name="T8" fmla="*/ 120 w 687"/>
                <a:gd name="T9" fmla="*/ 18 h 30"/>
                <a:gd name="T10" fmla="*/ 147 w 687"/>
                <a:gd name="T11" fmla="*/ 18 h 30"/>
                <a:gd name="T12" fmla="*/ 169 w 687"/>
                <a:gd name="T13" fmla="*/ 18 h 30"/>
                <a:gd name="T14" fmla="*/ 192 w 687"/>
                <a:gd name="T15" fmla="*/ 15 h 30"/>
                <a:gd name="T16" fmla="*/ 214 w 687"/>
                <a:gd name="T17" fmla="*/ 15 h 30"/>
                <a:gd name="T18" fmla="*/ 236 w 687"/>
                <a:gd name="T19" fmla="*/ 15 h 30"/>
                <a:gd name="T20" fmla="*/ 258 w 687"/>
                <a:gd name="T21" fmla="*/ 15 h 30"/>
                <a:gd name="T22" fmla="*/ 280 w 687"/>
                <a:gd name="T23" fmla="*/ 15 h 30"/>
                <a:gd name="T24" fmla="*/ 298 w 687"/>
                <a:gd name="T25" fmla="*/ 13 h 30"/>
                <a:gd name="T26" fmla="*/ 321 w 687"/>
                <a:gd name="T27" fmla="*/ 13 h 30"/>
                <a:gd name="T28" fmla="*/ 338 w 687"/>
                <a:gd name="T29" fmla="*/ 13 h 30"/>
                <a:gd name="T30" fmla="*/ 361 w 687"/>
                <a:gd name="T31" fmla="*/ 13 h 30"/>
                <a:gd name="T32" fmla="*/ 379 w 687"/>
                <a:gd name="T33" fmla="*/ 11 h 30"/>
                <a:gd name="T34" fmla="*/ 397 w 687"/>
                <a:gd name="T35" fmla="*/ 11 h 30"/>
                <a:gd name="T36" fmla="*/ 414 w 687"/>
                <a:gd name="T37" fmla="*/ 11 h 30"/>
                <a:gd name="T38" fmla="*/ 432 w 687"/>
                <a:gd name="T39" fmla="*/ 11 h 30"/>
                <a:gd name="T40" fmla="*/ 449 w 687"/>
                <a:gd name="T41" fmla="*/ 11 h 30"/>
                <a:gd name="T42" fmla="*/ 467 w 687"/>
                <a:gd name="T43" fmla="*/ 8 h 30"/>
                <a:gd name="T44" fmla="*/ 485 w 687"/>
                <a:gd name="T45" fmla="*/ 8 h 30"/>
                <a:gd name="T46" fmla="*/ 499 w 687"/>
                <a:gd name="T47" fmla="*/ 8 h 30"/>
                <a:gd name="T48" fmla="*/ 517 w 687"/>
                <a:gd name="T49" fmla="*/ 8 h 30"/>
                <a:gd name="T50" fmla="*/ 535 w 687"/>
                <a:gd name="T51" fmla="*/ 8 h 30"/>
                <a:gd name="T52" fmla="*/ 548 w 687"/>
                <a:gd name="T53" fmla="*/ 5 h 30"/>
                <a:gd name="T54" fmla="*/ 565 w 687"/>
                <a:gd name="T55" fmla="*/ 5 h 30"/>
                <a:gd name="T56" fmla="*/ 578 w 687"/>
                <a:gd name="T57" fmla="*/ 5 h 30"/>
                <a:gd name="T58" fmla="*/ 592 w 687"/>
                <a:gd name="T59" fmla="*/ 5 h 30"/>
                <a:gd name="T60" fmla="*/ 610 w 687"/>
                <a:gd name="T61" fmla="*/ 5 h 30"/>
                <a:gd name="T62" fmla="*/ 623 w 687"/>
                <a:gd name="T63" fmla="*/ 2 h 30"/>
                <a:gd name="T64" fmla="*/ 637 w 687"/>
                <a:gd name="T65" fmla="*/ 2 h 30"/>
                <a:gd name="T66" fmla="*/ 650 w 687"/>
                <a:gd name="T67" fmla="*/ 2 h 30"/>
                <a:gd name="T68" fmla="*/ 668 w 687"/>
                <a:gd name="T69" fmla="*/ 2 h 30"/>
                <a:gd name="T70" fmla="*/ 681 w 687"/>
                <a:gd name="T71" fmla="*/ 2 h 30"/>
                <a:gd name="T72" fmla="*/ 695 w 687"/>
                <a:gd name="T73" fmla="*/ 2 h 30"/>
                <a:gd name="T74" fmla="*/ 707 w 687"/>
                <a:gd name="T75" fmla="*/ 2 h 30"/>
                <a:gd name="T76" fmla="*/ 721 w 687"/>
                <a:gd name="T77" fmla="*/ 0 h 30"/>
                <a:gd name="T78" fmla="*/ 734 w 687"/>
                <a:gd name="T79" fmla="*/ 0 h 30"/>
                <a:gd name="T80" fmla="*/ 748 w 687"/>
                <a:gd name="T81" fmla="*/ 0 h 30"/>
                <a:gd name="T82" fmla="*/ 761 w 687"/>
                <a:gd name="T83" fmla="*/ 0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7" h="30">
                  <a:moveTo>
                    <a:pt x="0" y="30"/>
                  </a:moveTo>
                  <a:lnTo>
                    <a:pt x="8" y="30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8" y="30"/>
                  </a:lnTo>
                  <a:lnTo>
                    <a:pt x="56" y="30"/>
                  </a:lnTo>
                  <a:lnTo>
                    <a:pt x="64" y="26"/>
                  </a:lnTo>
                  <a:lnTo>
                    <a:pt x="72" y="26"/>
                  </a:lnTo>
                  <a:lnTo>
                    <a:pt x="80" y="26"/>
                  </a:lnTo>
                  <a:lnTo>
                    <a:pt x="84" y="26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7" y="26"/>
                  </a:lnTo>
                  <a:lnTo>
                    <a:pt x="115" y="26"/>
                  </a:lnTo>
                  <a:lnTo>
                    <a:pt x="123" y="26"/>
                  </a:lnTo>
                  <a:lnTo>
                    <a:pt x="131" y="26"/>
                  </a:lnTo>
                  <a:lnTo>
                    <a:pt x="135" y="26"/>
                  </a:lnTo>
                  <a:lnTo>
                    <a:pt x="143" y="26"/>
                  </a:lnTo>
                  <a:lnTo>
                    <a:pt x="151" y="26"/>
                  </a:lnTo>
                  <a:lnTo>
                    <a:pt x="159" y="26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9" y="22"/>
                  </a:lnTo>
                  <a:lnTo>
                    <a:pt x="183" y="22"/>
                  </a:lnTo>
                  <a:lnTo>
                    <a:pt x="191" y="22"/>
                  </a:lnTo>
                  <a:lnTo>
                    <a:pt x="199" y="22"/>
                  </a:lnTo>
                  <a:lnTo>
                    <a:pt x="203" y="22"/>
                  </a:lnTo>
                  <a:lnTo>
                    <a:pt x="211" y="22"/>
                  </a:lnTo>
                  <a:lnTo>
                    <a:pt x="219" y="22"/>
                  </a:lnTo>
                  <a:lnTo>
                    <a:pt x="223" y="22"/>
                  </a:lnTo>
                  <a:lnTo>
                    <a:pt x="230" y="22"/>
                  </a:lnTo>
                  <a:lnTo>
                    <a:pt x="238" y="22"/>
                  </a:lnTo>
                  <a:lnTo>
                    <a:pt x="242" y="22"/>
                  </a:lnTo>
                  <a:lnTo>
                    <a:pt x="250" y="22"/>
                  </a:lnTo>
                  <a:lnTo>
                    <a:pt x="254" y="19"/>
                  </a:lnTo>
                  <a:lnTo>
                    <a:pt x="262" y="19"/>
                  </a:lnTo>
                  <a:lnTo>
                    <a:pt x="266" y="19"/>
                  </a:lnTo>
                  <a:lnTo>
                    <a:pt x="274" y="19"/>
                  </a:lnTo>
                  <a:lnTo>
                    <a:pt x="278" y="19"/>
                  </a:lnTo>
                  <a:lnTo>
                    <a:pt x="286" y="19"/>
                  </a:lnTo>
                  <a:lnTo>
                    <a:pt x="290" y="19"/>
                  </a:lnTo>
                  <a:lnTo>
                    <a:pt x="298" y="19"/>
                  </a:lnTo>
                  <a:lnTo>
                    <a:pt x="302" y="19"/>
                  </a:lnTo>
                  <a:lnTo>
                    <a:pt x="310" y="19"/>
                  </a:lnTo>
                  <a:lnTo>
                    <a:pt x="314" y="19"/>
                  </a:lnTo>
                  <a:lnTo>
                    <a:pt x="322" y="19"/>
                  </a:lnTo>
                  <a:lnTo>
                    <a:pt x="326" y="19"/>
                  </a:lnTo>
                  <a:lnTo>
                    <a:pt x="330" y="19"/>
                  </a:lnTo>
                  <a:lnTo>
                    <a:pt x="338" y="15"/>
                  </a:lnTo>
                  <a:lnTo>
                    <a:pt x="342" y="15"/>
                  </a:lnTo>
                  <a:lnTo>
                    <a:pt x="350" y="15"/>
                  </a:lnTo>
                  <a:lnTo>
                    <a:pt x="354" y="15"/>
                  </a:lnTo>
                  <a:lnTo>
                    <a:pt x="358" y="15"/>
                  </a:lnTo>
                  <a:lnTo>
                    <a:pt x="365" y="15"/>
                  </a:lnTo>
                  <a:lnTo>
                    <a:pt x="369" y="15"/>
                  </a:lnTo>
                  <a:lnTo>
                    <a:pt x="373" y="15"/>
                  </a:lnTo>
                  <a:lnTo>
                    <a:pt x="381" y="15"/>
                  </a:lnTo>
                  <a:lnTo>
                    <a:pt x="385" y="15"/>
                  </a:lnTo>
                  <a:lnTo>
                    <a:pt x="389" y="15"/>
                  </a:lnTo>
                  <a:lnTo>
                    <a:pt x="397" y="15"/>
                  </a:lnTo>
                  <a:lnTo>
                    <a:pt x="401" y="15"/>
                  </a:lnTo>
                  <a:lnTo>
                    <a:pt x="405" y="15"/>
                  </a:lnTo>
                  <a:lnTo>
                    <a:pt x="413" y="11"/>
                  </a:lnTo>
                  <a:lnTo>
                    <a:pt x="417" y="11"/>
                  </a:lnTo>
                  <a:lnTo>
                    <a:pt x="421" y="11"/>
                  </a:lnTo>
                  <a:lnTo>
                    <a:pt x="425" y="11"/>
                  </a:lnTo>
                  <a:lnTo>
                    <a:pt x="433" y="11"/>
                  </a:lnTo>
                  <a:lnTo>
                    <a:pt x="437" y="11"/>
                  </a:lnTo>
                  <a:lnTo>
                    <a:pt x="441" y="11"/>
                  </a:lnTo>
                  <a:lnTo>
                    <a:pt x="445" y="11"/>
                  </a:lnTo>
                  <a:lnTo>
                    <a:pt x="453" y="11"/>
                  </a:lnTo>
                  <a:lnTo>
                    <a:pt x="457" y="11"/>
                  </a:lnTo>
                  <a:lnTo>
                    <a:pt x="461" y="11"/>
                  </a:lnTo>
                  <a:lnTo>
                    <a:pt x="465" y="11"/>
                  </a:lnTo>
                  <a:lnTo>
                    <a:pt x="469" y="11"/>
                  </a:lnTo>
                  <a:lnTo>
                    <a:pt x="477" y="11"/>
                  </a:lnTo>
                  <a:lnTo>
                    <a:pt x="481" y="7"/>
                  </a:lnTo>
                  <a:lnTo>
                    <a:pt x="485" y="7"/>
                  </a:lnTo>
                  <a:lnTo>
                    <a:pt x="489" y="7"/>
                  </a:lnTo>
                  <a:lnTo>
                    <a:pt x="493" y="7"/>
                  </a:lnTo>
                  <a:lnTo>
                    <a:pt x="500" y="7"/>
                  </a:lnTo>
                  <a:lnTo>
                    <a:pt x="504" y="7"/>
                  </a:lnTo>
                  <a:lnTo>
                    <a:pt x="508" y="7"/>
                  </a:lnTo>
                  <a:lnTo>
                    <a:pt x="512" y="7"/>
                  </a:lnTo>
                  <a:lnTo>
                    <a:pt x="516" y="7"/>
                  </a:lnTo>
                  <a:lnTo>
                    <a:pt x="520" y="7"/>
                  </a:lnTo>
                  <a:lnTo>
                    <a:pt x="524" y="7"/>
                  </a:lnTo>
                  <a:lnTo>
                    <a:pt x="528" y="7"/>
                  </a:lnTo>
                  <a:lnTo>
                    <a:pt x="536" y="7"/>
                  </a:lnTo>
                  <a:lnTo>
                    <a:pt x="540" y="7"/>
                  </a:lnTo>
                  <a:lnTo>
                    <a:pt x="544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6" y="3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68" y="3"/>
                  </a:lnTo>
                  <a:lnTo>
                    <a:pt x="572" y="3"/>
                  </a:lnTo>
                  <a:lnTo>
                    <a:pt x="576" y="3"/>
                  </a:lnTo>
                  <a:lnTo>
                    <a:pt x="580" y="3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96" y="3"/>
                  </a:lnTo>
                  <a:lnTo>
                    <a:pt x="600" y="3"/>
                  </a:lnTo>
                  <a:lnTo>
                    <a:pt x="604" y="3"/>
                  </a:lnTo>
                  <a:lnTo>
                    <a:pt x="608" y="3"/>
                  </a:lnTo>
                  <a:lnTo>
                    <a:pt x="612" y="3"/>
                  </a:lnTo>
                  <a:lnTo>
                    <a:pt x="616" y="3"/>
                  </a:lnTo>
                  <a:lnTo>
                    <a:pt x="620" y="3"/>
                  </a:lnTo>
                  <a:lnTo>
                    <a:pt x="624" y="3"/>
                  </a:lnTo>
                  <a:lnTo>
                    <a:pt x="628" y="3"/>
                  </a:lnTo>
                  <a:lnTo>
                    <a:pt x="631" y="3"/>
                  </a:lnTo>
                  <a:lnTo>
                    <a:pt x="635" y="3"/>
                  </a:lnTo>
                  <a:lnTo>
                    <a:pt x="639" y="0"/>
                  </a:lnTo>
                  <a:lnTo>
                    <a:pt x="643" y="0"/>
                  </a:lnTo>
                  <a:lnTo>
                    <a:pt x="647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1" y="0"/>
                  </a:lnTo>
                  <a:lnTo>
                    <a:pt x="675" y="0"/>
                  </a:lnTo>
                  <a:lnTo>
                    <a:pt x="679" y="0"/>
                  </a:lnTo>
                  <a:lnTo>
                    <a:pt x="683" y="0"/>
                  </a:lnTo>
                  <a:lnTo>
                    <a:pt x="687" y="0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7" name="Freeform 147"/>
            <p:cNvSpPr>
              <a:spLocks/>
            </p:cNvSpPr>
            <p:nvPr/>
          </p:nvSpPr>
          <p:spPr bwMode="auto">
            <a:xfrm>
              <a:off x="1633" y="447"/>
              <a:ext cx="565" cy="21"/>
            </a:xfrm>
            <a:custGeom>
              <a:avLst/>
              <a:gdLst>
                <a:gd name="T0" fmla="*/ 9 w 504"/>
                <a:gd name="T1" fmla="*/ 0 h 30"/>
                <a:gd name="T2" fmla="*/ 22 w 504"/>
                <a:gd name="T3" fmla="*/ 0 h 30"/>
                <a:gd name="T4" fmla="*/ 36 w 504"/>
                <a:gd name="T5" fmla="*/ 0 h 30"/>
                <a:gd name="T6" fmla="*/ 49 w 504"/>
                <a:gd name="T7" fmla="*/ 0 h 30"/>
                <a:gd name="T8" fmla="*/ 63 w 504"/>
                <a:gd name="T9" fmla="*/ 0 h 30"/>
                <a:gd name="T10" fmla="*/ 76 w 504"/>
                <a:gd name="T11" fmla="*/ 0 h 30"/>
                <a:gd name="T12" fmla="*/ 89 w 504"/>
                <a:gd name="T13" fmla="*/ 0 h 30"/>
                <a:gd name="T14" fmla="*/ 102 w 504"/>
                <a:gd name="T15" fmla="*/ 0 h 30"/>
                <a:gd name="T16" fmla="*/ 115 w 504"/>
                <a:gd name="T17" fmla="*/ 0 h 30"/>
                <a:gd name="T18" fmla="*/ 129 w 504"/>
                <a:gd name="T19" fmla="*/ 0 h 30"/>
                <a:gd name="T20" fmla="*/ 142 w 504"/>
                <a:gd name="T21" fmla="*/ 0 h 30"/>
                <a:gd name="T22" fmla="*/ 156 w 504"/>
                <a:gd name="T23" fmla="*/ 0 h 30"/>
                <a:gd name="T24" fmla="*/ 169 w 504"/>
                <a:gd name="T25" fmla="*/ 0 h 30"/>
                <a:gd name="T26" fmla="*/ 183 w 504"/>
                <a:gd name="T27" fmla="*/ 0 h 30"/>
                <a:gd name="T28" fmla="*/ 196 w 504"/>
                <a:gd name="T29" fmla="*/ 0 h 30"/>
                <a:gd name="T30" fmla="*/ 210 w 504"/>
                <a:gd name="T31" fmla="*/ 0 h 30"/>
                <a:gd name="T32" fmla="*/ 223 w 504"/>
                <a:gd name="T33" fmla="*/ 0 h 30"/>
                <a:gd name="T34" fmla="*/ 235 w 504"/>
                <a:gd name="T35" fmla="*/ 0 h 30"/>
                <a:gd name="T36" fmla="*/ 249 w 504"/>
                <a:gd name="T37" fmla="*/ 0 h 30"/>
                <a:gd name="T38" fmla="*/ 262 w 504"/>
                <a:gd name="T39" fmla="*/ 0 h 30"/>
                <a:gd name="T40" fmla="*/ 276 w 504"/>
                <a:gd name="T41" fmla="*/ 2 h 30"/>
                <a:gd name="T42" fmla="*/ 289 w 504"/>
                <a:gd name="T43" fmla="*/ 2 h 30"/>
                <a:gd name="T44" fmla="*/ 303 w 504"/>
                <a:gd name="T45" fmla="*/ 2 h 30"/>
                <a:gd name="T46" fmla="*/ 316 w 504"/>
                <a:gd name="T47" fmla="*/ 2 h 30"/>
                <a:gd name="T48" fmla="*/ 330 w 504"/>
                <a:gd name="T49" fmla="*/ 5 h 30"/>
                <a:gd name="T50" fmla="*/ 343 w 504"/>
                <a:gd name="T51" fmla="*/ 5 h 30"/>
                <a:gd name="T52" fmla="*/ 356 w 504"/>
                <a:gd name="T53" fmla="*/ 5 h 30"/>
                <a:gd name="T54" fmla="*/ 370 w 504"/>
                <a:gd name="T55" fmla="*/ 8 h 30"/>
                <a:gd name="T56" fmla="*/ 383 w 504"/>
                <a:gd name="T57" fmla="*/ 8 h 30"/>
                <a:gd name="T58" fmla="*/ 396 w 504"/>
                <a:gd name="T59" fmla="*/ 8 h 30"/>
                <a:gd name="T60" fmla="*/ 409 w 504"/>
                <a:gd name="T61" fmla="*/ 11 h 30"/>
                <a:gd name="T62" fmla="*/ 423 w 504"/>
                <a:gd name="T63" fmla="*/ 11 h 30"/>
                <a:gd name="T64" fmla="*/ 436 w 504"/>
                <a:gd name="T65" fmla="*/ 11 h 30"/>
                <a:gd name="T66" fmla="*/ 450 w 504"/>
                <a:gd name="T67" fmla="*/ 13 h 30"/>
                <a:gd name="T68" fmla="*/ 463 w 504"/>
                <a:gd name="T69" fmla="*/ 13 h 30"/>
                <a:gd name="T70" fmla="*/ 476 w 504"/>
                <a:gd name="T71" fmla="*/ 15 h 30"/>
                <a:gd name="T72" fmla="*/ 490 w 504"/>
                <a:gd name="T73" fmla="*/ 15 h 30"/>
                <a:gd name="T74" fmla="*/ 503 w 504"/>
                <a:gd name="T75" fmla="*/ 18 h 30"/>
                <a:gd name="T76" fmla="*/ 517 w 504"/>
                <a:gd name="T77" fmla="*/ 18 h 30"/>
                <a:gd name="T78" fmla="*/ 530 w 504"/>
                <a:gd name="T79" fmla="*/ 18 h 30"/>
                <a:gd name="T80" fmla="*/ 543 w 504"/>
                <a:gd name="T81" fmla="*/ 21 h 30"/>
                <a:gd name="T82" fmla="*/ 556 w 504"/>
                <a:gd name="T83" fmla="*/ 21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30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8" y="3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4" y="3"/>
                  </a:lnTo>
                  <a:lnTo>
                    <a:pt x="258" y="3"/>
                  </a:lnTo>
                  <a:lnTo>
                    <a:pt x="262" y="3"/>
                  </a:lnTo>
                  <a:lnTo>
                    <a:pt x="266" y="3"/>
                  </a:lnTo>
                  <a:lnTo>
                    <a:pt x="270" y="3"/>
                  </a:lnTo>
                  <a:lnTo>
                    <a:pt x="274" y="3"/>
                  </a:lnTo>
                  <a:lnTo>
                    <a:pt x="278" y="3"/>
                  </a:lnTo>
                  <a:lnTo>
                    <a:pt x="282" y="3"/>
                  </a:lnTo>
                  <a:lnTo>
                    <a:pt x="286" y="3"/>
                  </a:lnTo>
                  <a:lnTo>
                    <a:pt x="290" y="7"/>
                  </a:lnTo>
                  <a:lnTo>
                    <a:pt x="294" y="7"/>
                  </a:lnTo>
                  <a:lnTo>
                    <a:pt x="298" y="7"/>
                  </a:lnTo>
                  <a:lnTo>
                    <a:pt x="302" y="7"/>
                  </a:lnTo>
                  <a:lnTo>
                    <a:pt x="306" y="7"/>
                  </a:lnTo>
                  <a:lnTo>
                    <a:pt x="310" y="7"/>
                  </a:lnTo>
                  <a:lnTo>
                    <a:pt x="314" y="7"/>
                  </a:lnTo>
                  <a:lnTo>
                    <a:pt x="318" y="7"/>
                  </a:lnTo>
                  <a:lnTo>
                    <a:pt x="322" y="7"/>
                  </a:lnTo>
                  <a:lnTo>
                    <a:pt x="326" y="7"/>
                  </a:lnTo>
                  <a:lnTo>
                    <a:pt x="330" y="11"/>
                  </a:lnTo>
                  <a:lnTo>
                    <a:pt x="334" y="11"/>
                  </a:lnTo>
                  <a:lnTo>
                    <a:pt x="338" y="11"/>
                  </a:lnTo>
                  <a:lnTo>
                    <a:pt x="342" y="11"/>
                  </a:lnTo>
                  <a:lnTo>
                    <a:pt x="345" y="11"/>
                  </a:lnTo>
                  <a:lnTo>
                    <a:pt x="349" y="11"/>
                  </a:lnTo>
                  <a:lnTo>
                    <a:pt x="353" y="11"/>
                  </a:lnTo>
                  <a:lnTo>
                    <a:pt x="357" y="11"/>
                  </a:lnTo>
                  <a:lnTo>
                    <a:pt x="361" y="15"/>
                  </a:lnTo>
                  <a:lnTo>
                    <a:pt x="365" y="15"/>
                  </a:lnTo>
                  <a:lnTo>
                    <a:pt x="369" y="15"/>
                  </a:lnTo>
                  <a:lnTo>
                    <a:pt x="373" y="15"/>
                  </a:lnTo>
                  <a:lnTo>
                    <a:pt x="377" y="15"/>
                  </a:lnTo>
                  <a:lnTo>
                    <a:pt x="381" y="15"/>
                  </a:lnTo>
                  <a:lnTo>
                    <a:pt x="385" y="15"/>
                  </a:lnTo>
                  <a:lnTo>
                    <a:pt x="389" y="15"/>
                  </a:lnTo>
                  <a:lnTo>
                    <a:pt x="393" y="15"/>
                  </a:lnTo>
                  <a:lnTo>
                    <a:pt x="397" y="19"/>
                  </a:lnTo>
                  <a:lnTo>
                    <a:pt x="401" y="19"/>
                  </a:lnTo>
                  <a:lnTo>
                    <a:pt x="405" y="19"/>
                  </a:lnTo>
                  <a:lnTo>
                    <a:pt x="409" y="19"/>
                  </a:lnTo>
                  <a:lnTo>
                    <a:pt x="413" y="19"/>
                  </a:lnTo>
                  <a:lnTo>
                    <a:pt x="417" y="19"/>
                  </a:lnTo>
                  <a:lnTo>
                    <a:pt x="421" y="22"/>
                  </a:lnTo>
                  <a:lnTo>
                    <a:pt x="425" y="22"/>
                  </a:lnTo>
                  <a:lnTo>
                    <a:pt x="429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2"/>
                  </a:lnTo>
                  <a:lnTo>
                    <a:pt x="445" y="22"/>
                  </a:lnTo>
                  <a:lnTo>
                    <a:pt x="449" y="26"/>
                  </a:lnTo>
                  <a:lnTo>
                    <a:pt x="453" y="26"/>
                  </a:lnTo>
                  <a:lnTo>
                    <a:pt x="457" y="26"/>
                  </a:lnTo>
                  <a:lnTo>
                    <a:pt x="461" y="26"/>
                  </a:lnTo>
                  <a:lnTo>
                    <a:pt x="465" y="26"/>
                  </a:lnTo>
                  <a:lnTo>
                    <a:pt x="469" y="26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0"/>
                  </a:lnTo>
                  <a:lnTo>
                    <a:pt x="484" y="30"/>
                  </a:lnTo>
                  <a:lnTo>
                    <a:pt x="488" y="30"/>
                  </a:lnTo>
                  <a:lnTo>
                    <a:pt x="492" y="30"/>
                  </a:lnTo>
                  <a:lnTo>
                    <a:pt x="496" y="30"/>
                  </a:lnTo>
                  <a:lnTo>
                    <a:pt x="500" y="30"/>
                  </a:lnTo>
                  <a:lnTo>
                    <a:pt x="504" y="30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8" name="Freeform 148"/>
            <p:cNvSpPr>
              <a:spLocks/>
            </p:cNvSpPr>
            <p:nvPr/>
          </p:nvSpPr>
          <p:spPr bwMode="auto">
            <a:xfrm>
              <a:off x="2198" y="447"/>
              <a:ext cx="566" cy="32"/>
            </a:xfrm>
            <a:custGeom>
              <a:avLst/>
              <a:gdLst>
                <a:gd name="T0" fmla="*/ 9 w 505"/>
                <a:gd name="T1" fmla="*/ 24 h 45"/>
                <a:gd name="T2" fmla="*/ 22 w 505"/>
                <a:gd name="T3" fmla="*/ 24 h 45"/>
                <a:gd name="T4" fmla="*/ 36 w 505"/>
                <a:gd name="T5" fmla="*/ 27 h 45"/>
                <a:gd name="T6" fmla="*/ 49 w 505"/>
                <a:gd name="T7" fmla="*/ 27 h 45"/>
                <a:gd name="T8" fmla="*/ 63 w 505"/>
                <a:gd name="T9" fmla="*/ 27 h 45"/>
                <a:gd name="T10" fmla="*/ 76 w 505"/>
                <a:gd name="T11" fmla="*/ 27 h 45"/>
                <a:gd name="T12" fmla="*/ 90 w 505"/>
                <a:gd name="T13" fmla="*/ 30 h 45"/>
                <a:gd name="T14" fmla="*/ 103 w 505"/>
                <a:gd name="T15" fmla="*/ 30 h 45"/>
                <a:gd name="T16" fmla="*/ 117 w 505"/>
                <a:gd name="T17" fmla="*/ 30 h 45"/>
                <a:gd name="T18" fmla="*/ 129 w 505"/>
                <a:gd name="T19" fmla="*/ 30 h 45"/>
                <a:gd name="T20" fmla="*/ 142 w 505"/>
                <a:gd name="T21" fmla="*/ 30 h 45"/>
                <a:gd name="T22" fmla="*/ 156 w 505"/>
                <a:gd name="T23" fmla="*/ 32 h 45"/>
                <a:gd name="T24" fmla="*/ 169 w 505"/>
                <a:gd name="T25" fmla="*/ 32 h 45"/>
                <a:gd name="T26" fmla="*/ 183 w 505"/>
                <a:gd name="T27" fmla="*/ 32 h 45"/>
                <a:gd name="T28" fmla="*/ 196 w 505"/>
                <a:gd name="T29" fmla="*/ 30 h 45"/>
                <a:gd name="T30" fmla="*/ 210 w 505"/>
                <a:gd name="T31" fmla="*/ 30 h 45"/>
                <a:gd name="T32" fmla="*/ 223 w 505"/>
                <a:gd name="T33" fmla="*/ 30 h 45"/>
                <a:gd name="T34" fmla="*/ 236 w 505"/>
                <a:gd name="T35" fmla="*/ 30 h 45"/>
                <a:gd name="T36" fmla="*/ 250 w 505"/>
                <a:gd name="T37" fmla="*/ 30 h 45"/>
                <a:gd name="T38" fmla="*/ 263 w 505"/>
                <a:gd name="T39" fmla="*/ 27 h 45"/>
                <a:gd name="T40" fmla="*/ 276 w 505"/>
                <a:gd name="T41" fmla="*/ 27 h 45"/>
                <a:gd name="T42" fmla="*/ 289 w 505"/>
                <a:gd name="T43" fmla="*/ 24 h 45"/>
                <a:gd name="T44" fmla="*/ 303 w 505"/>
                <a:gd name="T45" fmla="*/ 24 h 45"/>
                <a:gd name="T46" fmla="*/ 316 w 505"/>
                <a:gd name="T47" fmla="*/ 21 h 45"/>
                <a:gd name="T48" fmla="*/ 330 w 505"/>
                <a:gd name="T49" fmla="*/ 18 h 45"/>
                <a:gd name="T50" fmla="*/ 343 w 505"/>
                <a:gd name="T51" fmla="*/ 16 h 45"/>
                <a:gd name="T52" fmla="*/ 356 w 505"/>
                <a:gd name="T53" fmla="*/ 16 h 45"/>
                <a:gd name="T54" fmla="*/ 370 w 505"/>
                <a:gd name="T55" fmla="*/ 14 h 45"/>
                <a:gd name="T56" fmla="*/ 383 w 505"/>
                <a:gd name="T57" fmla="*/ 11 h 45"/>
                <a:gd name="T58" fmla="*/ 397 w 505"/>
                <a:gd name="T59" fmla="*/ 8 h 45"/>
                <a:gd name="T60" fmla="*/ 410 w 505"/>
                <a:gd name="T61" fmla="*/ 5 h 45"/>
                <a:gd name="T62" fmla="*/ 423 w 505"/>
                <a:gd name="T63" fmla="*/ 5 h 45"/>
                <a:gd name="T64" fmla="*/ 436 w 505"/>
                <a:gd name="T65" fmla="*/ 2 h 45"/>
                <a:gd name="T66" fmla="*/ 449 w 505"/>
                <a:gd name="T67" fmla="*/ 0 h 45"/>
                <a:gd name="T68" fmla="*/ 463 w 505"/>
                <a:gd name="T69" fmla="*/ 0 h 45"/>
                <a:gd name="T70" fmla="*/ 476 w 505"/>
                <a:gd name="T71" fmla="*/ 0 h 45"/>
                <a:gd name="T72" fmla="*/ 490 w 505"/>
                <a:gd name="T73" fmla="*/ 0 h 45"/>
                <a:gd name="T74" fmla="*/ 503 w 505"/>
                <a:gd name="T75" fmla="*/ 0 h 45"/>
                <a:gd name="T76" fmla="*/ 517 w 505"/>
                <a:gd name="T77" fmla="*/ 0 h 45"/>
                <a:gd name="T78" fmla="*/ 530 w 505"/>
                <a:gd name="T79" fmla="*/ 0 h 45"/>
                <a:gd name="T80" fmla="*/ 544 w 505"/>
                <a:gd name="T81" fmla="*/ 2 h 45"/>
                <a:gd name="T82" fmla="*/ 557 w 505"/>
                <a:gd name="T83" fmla="*/ 5 h 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5" h="45">
                  <a:moveTo>
                    <a:pt x="0" y="30"/>
                  </a:move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8" y="34"/>
                  </a:lnTo>
                  <a:lnTo>
                    <a:pt x="32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4" y="42"/>
                  </a:lnTo>
                  <a:lnTo>
                    <a:pt x="108" y="42"/>
                  </a:lnTo>
                  <a:lnTo>
                    <a:pt x="111" y="42"/>
                  </a:lnTo>
                  <a:lnTo>
                    <a:pt x="115" y="42"/>
                  </a:lnTo>
                  <a:lnTo>
                    <a:pt x="119" y="42"/>
                  </a:lnTo>
                  <a:lnTo>
                    <a:pt x="123" y="42"/>
                  </a:lnTo>
                  <a:lnTo>
                    <a:pt x="127" y="42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9" y="45"/>
                  </a:lnTo>
                  <a:lnTo>
                    <a:pt x="143" y="45"/>
                  </a:lnTo>
                  <a:lnTo>
                    <a:pt x="147" y="45"/>
                  </a:lnTo>
                  <a:lnTo>
                    <a:pt x="151" y="45"/>
                  </a:lnTo>
                  <a:lnTo>
                    <a:pt x="155" y="45"/>
                  </a:lnTo>
                  <a:lnTo>
                    <a:pt x="159" y="45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1" y="45"/>
                  </a:lnTo>
                  <a:lnTo>
                    <a:pt x="175" y="42"/>
                  </a:lnTo>
                  <a:lnTo>
                    <a:pt x="179" y="42"/>
                  </a:lnTo>
                  <a:lnTo>
                    <a:pt x="183" y="42"/>
                  </a:lnTo>
                  <a:lnTo>
                    <a:pt x="187" y="42"/>
                  </a:lnTo>
                  <a:lnTo>
                    <a:pt x="191" y="42"/>
                  </a:lnTo>
                  <a:lnTo>
                    <a:pt x="195" y="42"/>
                  </a:lnTo>
                  <a:lnTo>
                    <a:pt x="199" y="42"/>
                  </a:lnTo>
                  <a:lnTo>
                    <a:pt x="203" y="42"/>
                  </a:lnTo>
                  <a:lnTo>
                    <a:pt x="207" y="42"/>
                  </a:lnTo>
                  <a:lnTo>
                    <a:pt x="211" y="42"/>
                  </a:lnTo>
                  <a:lnTo>
                    <a:pt x="215" y="42"/>
                  </a:lnTo>
                  <a:lnTo>
                    <a:pt x="219" y="42"/>
                  </a:lnTo>
                  <a:lnTo>
                    <a:pt x="223" y="42"/>
                  </a:lnTo>
                  <a:lnTo>
                    <a:pt x="227" y="38"/>
                  </a:lnTo>
                  <a:lnTo>
                    <a:pt x="231" y="38"/>
                  </a:lnTo>
                  <a:lnTo>
                    <a:pt x="235" y="38"/>
                  </a:lnTo>
                  <a:lnTo>
                    <a:pt x="239" y="38"/>
                  </a:lnTo>
                  <a:lnTo>
                    <a:pt x="243" y="38"/>
                  </a:lnTo>
                  <a:lnTo>
                    <a:pt x="246" y="38"/>
                  </a:lnTo>
                  <a:lnTo>
                    <a:pt x="250" y="34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62" y="34"/>
                  </a:lnTo>
                  <a:lnTo>
                    <a:pt x="266" y="34"/>
                  </a:lnTo>
                  <a:lnTo>
                    <a:pt x="270" y="34"/>
                  </a:lnTo>
                  <a:lnTo>
                    <a:pt x="274" y="30"/>
                  </a:lnTo>
                  <a:lnTo>
                    <a:pt x="278" y="30"/>
                  </a:lnTo>
                  <a:lnTo>
                    <a:pt x="282" y="30"/>
                  </a:lnTo>
                  <a:lnTo>
                    <a:pt x="286" y="30"/>
                  </a:lnTo>
                  <a:lnTo>
                    <a:pt x="290" y="26"/>
                  </a:lnTo>
                  <a:lnTo>
                    <a:pt x="294" y="26"/>
                  </a:lnTo>
                  <a:lnTo>
                    <a:pt x="298" y="26"/>
                  </a:lnTo>
                  <a:lnTo>
                    <a:pt x="302" y="26"/>
                  </a:lnTo>
                  <a:lnTo>
                    <a:pt x="306" y="22"/>
                  </a:lnTo>
                  <a:lnTo>
                    <a:pt x="310" y="22"/>
                  </a:lnTo>
                  <a:lnTo>
                    <a:pt x="314" y="22"/>
                  </a:lnTo>
                  <a:lnTo>
                    <a:pt x="318" y="22"/>
                  </a:lnTo>
                  <a:lnTo>
                    <a:pt x="322" y="19"/>
                  </a:lnTo>
                  <a:lnTo>
                    <a:pt x="326" y="19"/>
                  </a:lnTo>
                  <a:lnTo>
                    <a:pt x="330" y="19"/>
                  </a:lnTo>
                  <a:lnTo>
                    <a:pt x="334" y="19"/>
                  </a:lnTo>
                  <a:lnTo>
                    <a:pt x="338" y="15"/>
                  </a:lnTo>
                  <a:lnTo>
                    <a:pt x="342" y="15"/>
                  </a:lnTo>
                  <a:lnTo>
                    <a:pt x="346" y="15"/>
                  </a:lnTo>
                  <a:lnTo>
                    <a:pt x="350" y="11"/>
                  </a:lnTo>
                  <a:lnTo>
                    <a:pt x="354" y="11"/>
                  </a:lnTo>
                  <a:lnTo>
                    <a:pt x="358" y="11"/>
                  </a:lnTo>
                  <a:lnTo>
                    <a:pt x="362" y="11"/>
                  </a:lnTo>
                  <a:lnTo>
                    <a:pt x="366" y="7"/>
                  </a:lnTo>
                  <a:lnTo>
                    <a:pt x="370" y="7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1" y="3"/>
                  </a:lnTo>
                  <a:lnTo>
                    <a:pt x="385" y="3"/>
                  </a:lnTo>
                  <a:lnTo>
                    <a:pt x="389" y="3"/>
                  </a:lnTo>
                  <a:lnTo>
                    <a:pt x="393" y="3"/>
                  </a:lnTo>
                  <a:lnTo>
                    <a:pt x="397" y="3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3" y="0"/>
                  </a:lnTo>
                  <a:lnTo>
                    <a:pt x="477" y="3"/>
                  </a:lnTo>
                  <a:lnTo>
                    <a:pt x="481" y="3"/>
                  </a:lnTo>
                  <a:lnTo>
                    <a:pt x="485" y="3"/>
                  </a:lnTo>
                  <a:lnTo>
                    <a:pt x="489" y="3"/>
                  </a:lnTo>
                  <a:lnTo>
                    <a:pt x="493" y="7"/>
                  </a:lnTo>
                  <a:lnTo>
                    <a:pt x="497" y="7"/>
                  </a:lnTo>
                  <a:lnTo>
                    <a:pt x="501" y="7"/>
                  </a:lnTo>
                  <a:lnTo>
                    <a:pt x="505" y="11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09" name="Freeform 149"/>
            <p:cNvSpPr>
              <a:spLocks/>
            </p:cNvSpPr>
            <p:nvPr/>
          </p:nvSpPr>
          <p:spPr bwMode="auto">
            <a:xfrm>
              <a:off x="2764" y="447"/>
              <a:ext cx="400" cy="610"/>
            </a:xfrm>
            <a:custGeom>
              <a:avLst/>
              <a:gdLst>
                <a:gd name="T0" fmla="*/ 8 w 357"/>
                <a:gd name="T1" fmla="*/ 8 h 863"/>
                <a:gd name="T2" fmla="*/ 21 w 357"/>
                <a:gd name="T3" fmla="*/ 13 h 863"/>
                <a:gd name="T4" fmla="*/ 35 w 357"/>
                <a:gd name="T5" fmla="*/ 16 h 863"/>
                <a:gd name="T6" fmla="*/ 48 w 357"/>
                <a:gd name="T7" fmla="*/ 18 h 863"/>
                <a:gd name="T8" fmla="*/ 62 w 357"/>
                <a:gd name="T9" fmla="*/ 24 h 863"/>
                <a:gd name="T10" fmla="*/ 75 w 357"/>
                <a:gd name="T11" fmla="*/ 27 h 863"/>
                <a:gd name="T12" fmla="*/ 89 w 357"/>
                <a:gd name="T13" fmla="*/ 30 h 863"/>
                <a:gd name="T14" fmla="*/ 102 w 357"/>
                <a:gd name="T15" fmla="*/ 30 h 863"/>
                <a:gd name="T16" fmla="*/ 115 w 357"/>
                <a:gd name="T17" fmla="*/ 32 h 863"/>
                <a:gd name="T18" fmla="*/ 129 w 357"/>
                <a:gd name="T19" fmla="*/ 30 h 863"/>
                <a:gd name="T20" fmla="*/ 142 w 357"/>
                <a:gd name="T21" fmla="*/ 30 h 863"/>
                <a:gd name="T22" fmla="*/ 156 w 357"/>
                <a:gd name="T23" fmla="*/ 24 h 863"/>
                <a:gd name="T24" fmla="*/ 168 w 357"/>
                <a:gd name="T25" fmla="*/ 18 h 863"/>
                <a:gd name="T26" fmla="*/ 182 w 357"/>
                <a:gd name="T27" fmla="*/ 13 h 863"/>
                <a:gd name="T28" fmla="*/ 195 w 357"/>
                <a:gd name="T29" fmla="*/ 5 h 863"/>
                <a:gd name="T30" fmla="*/ 208 w 357"/>
                <a:gd name="T31" fmla="*/ 0 h 863"/>
                <a:gd name="T32" fmla="*/ 222 w 357"/>
                <a:gd name="T33" fmla="*/ 0 h 863"/>
                <a:gd name="T34" fmla="*/ 235 w 357"/>
                <a:gd name="T35" fmla="*/ 5 h 863"/>
                <a:gd name="T36" fmla="*/ 244 w 357"/>
                <a:gd name="T37" fmla="*/ 13 h 863"/>
                <a:gd name="T38" fmla="*/ 249 w 357"/>
                <a:gd name="T39" fmla="*/ 24 h 863"/>
                <a:gd name="T40" fmla="*/ 258 w 357"/>
                <a:gd name="T41" fmla="*/ 37 h 863"/>
                <a:gd name="T42" fmla="*/ 262 w 357"/>
                <a:gd name="T43" fmla="*/ 59 h 863"/>
                <a:gd name="T44" fmla="*/ 271 w 357"/>
                <a:gd name="T45" fmla="*/ 75 h 863"/>
                <a:gd name="T46" fmla="*/ 276 w 357"/>
                <a:gd name="T47" fmla="*/ 105 h 863"/>
                <a:gd name="T48" fmla="*/ 285 w 357"/>
                <a:gd name="T49" fmla="*/ 127 h 863"/>
                <a:gd name="T50" fmla="*/ 289 w 357"/>
                <a:gd name="T51" fmla="*/ 162 h 863"/>
                <a:gd name="T52" fmla="*/ 298 w 357"/>
                <a:gd name="T53" fmla="*/ 183 h 863"/>
                <a:gd name="T54" fmla="*/ 303 w 357"/>
                <a:gd name="T55" fmla="*/ 218 h 863"/>
                <a:gd name="T56" fmla="*/ 310 w 357"/>
                <a:gd name="T57" fmla="*/ 242 h 863"/>
                <a:gd name="T58" fmla="*/ 315 w 357"/>
                <a:gd name="T59" fmla="*/ 278 h 863"/>
                <a:gd name="T60" fmla="*/ 324 w 357"/>
                <a:gd name="T61" fmla="*/ 299 h 863"/>
                <a:gd name="T62" fmla="*/ 328 w 357"/>
                <a:gd name="T63" fmla="*/ 332 h 863"/>
                <a:gd name="T64" fmla="*/ 337 w 357"/>
                <a:gd name="T65" fmla="*/ 356 h 863"/>
                <a:gd name="T66" fmla="*/ 342 w 357"/>
                <a:gd name="T67" fmla="*/ 391 h 863"/>
                <a:gd name="T68" fmla="*/ 351 w 357"/>
                <a:gd name="T69" fmla="*/ 410 h 863"/>
                <a:gd name="T70" fmla="*/ 355 w 357"/>
                <a:gd name="T71" fmla="*/ 445 h 863"/>
                <a:gd name="T72" fmla="*/ 364 w 357"/>
                <a:gd name="T73" fmla="*/ 464 h 863"/>
                <a:gd name="T74" fmla="*/ 369 w 357"/>
                <a:gd name="T75" fmla="*/ 496 h 863"/>
                <a:gd name="T76" fmla="*/ 378 w 357"/>
                <a:gd name="T77" fmla="*/ 515 h 863"/>
                <a:gd name="T78" fmla="*/ 382 w 357"/>
                <a:gd name="T79" fmla="*/ 545 h 863"/>
                <a:gd name="T80" fmla="*/ 391 w 357"/>
                <a:gd name="T81" fmla="*/ 564 h 863"/>
                <a:gd name="T82" fmla="*/ 396 w 357"/>
                <a:gd name="T83" fmla="*/ 597 h 8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7" h="863">
                  <a:moveTo>
                    <a:pt x="0" y="11"/>
                  </a:moveTo>
                  <a:lnTo>
                    <a:pt x="4" y="11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7" y="19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9" y="26"/>
                  </a:lnTo>
                  <a:lnTo>
                    <a:pt x="43" y="26"/>
                  </a:lnTo>
                  <a:lnTo>
                    <a:pt x="47" y="30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59" y="34"/>
                  </a:lnTo>
                  <a:lnTo>
                    <a:pt x="63" y="34"/>
                  </a:lnTo>
                  <a:lnTo>
                    <a:pt x="67" y="38"/>
                  </a:lnTo>
                  <a:lnTo>
                    <a:pt x="71" y="38"/>
                  </a:lnTo>
                  <a:lnTo>
                    <a:pt x="75" y="38"/>
                  </a:lnTo>
                  <a:lnTo>
                    <a:pt x="79" y="42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95" y="42"/>
                  </a:lnTo>
                  <a:lnTo>
                    <a:pt x="99" y="45"/>
                  </a:lnTo>
                  <a:lnTo>
                    <a:pt x="103" y="45"/>
                  </a:lnTo>
                  <a:lnTo>
                    <a:pt x="107" y="45"/>
                  </a:lnTo>
                  <a:lnTo>
                    <a:pt x="111" y="45"/>
                  </a:lnTo>
                  <a:lnTo>
                    <a:pt x="115" y="42"/>
                  </a:lnTo>
                  <a:lnTo>
                    <a:pt x="119" y="42"/>
                  </a:lnTo>
                  <a:lnTo>
                    <a:pt x="123" y="42"/>
                  </a:lnTo>
                  <a:lnTo>
                    <a:pt x="127" y="42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39" y="34"/>
                  </a:lnTo>
                  <a:lnTo>
                    <a:pt x="142" y="34"/>
                  </a:lnTo>
                  <a:lnTo>
                    <a:pt x="146" y="30"/>
                  </a:lnTo>
                  <a:lnTo>
                    <a:pt x="150" y="26"/>
                  </a:lnTo>
                  <a:lnTo>
                    <a:pt x="154" y="26"/>
                  </a:lnTo>
                  <a:lnTo>
                    <a:pt x="158" y="22"/>
                  </a:lnTo>
                  <a:lnTo>
                    <a:pt x="162" y="19"/>
                  </a:lnTo>
                  <a:lnTo>
                    <a:pt x="166" y="15"/>
                  </a:lnTo>
                  <a:lnTo>
                    <a:pt x="170" y="11"/>
                  </a:lnTo>
                  <a:lnTo>
                    <a:pt x="174" y="7"/>
                  </a:lnTo>
                  <a:lnTo>
                    <a:pt x="178" y="7"/>
                  </a:lnTo>
                  <a:lnTo>
                    <a:pt x="182" y="3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3"/>
                  </a:lnTo>
                  <a:lnTo>
                    <a:pt x="210" y="7"/>
                  </a:lnTo>
                  <a:lnTo>
                    <a:pt x="214" y="11"/>
                  </a:lnTo>
                  <a:lnTo>
                    <a:pt x="214" y="15"/>
                  </a:lnTo>
                  <a:lnTo>
                    <a:pt x="218" y="19"/>
                  </a:lnTo>
                  <a:lnTo>
                    <a:pt x="218" y="22"/>
                  </a:lnTo>
                  <a:lnTo>
                    <a:pt x="222" y="26"/>
                  </a:lnTo>
                  <a:lnTo>
                    <a:pt x="222" y="34"/>
                  </a:lnTo>
                  <a:lnTo>
                    <a:pt x="226" y="38"/>
                  </a:lnTo>
                  <a:lnTo>
                    <a:pt x="226" y="49"/>
                  </a:lnTo>
                  <a:lnTo>
                    <a:pt x="230" y="53"/>
                  </a:lnTo>
                  <a:lnTo>
                    <a:pt x="230" y="68"/>
                  </a:lnTo>
                  <a:lnTo>
                    <a:pt x="234" y="72"/>
                  </a:lnTo>
                  <a:lnTo>
                    <a:pt x="234" y="84"/>
                  </a:lnTo>
                  <a:lnTo>
                    <a:pt x="238" y="87"/>
                  </a:lnTo>
                  <a:lnTo>
                    <a:pt x="238" y="103"/>
                  </a:lnTo>
                  <a:lnTo>
                    <a:pt x="242" y="106"/>
                  </a:lnTo>
                  <a:lnTo>
                    <a:pt x="242" y="126"/>
                  </a:lnTo>
                  <a:lnTo>
                    <a:pt x="246" y="129"/>
                  </a:lnTo>
                  <a:lnTo>
                    <a:pt x="246" y="148"/>
                  </a:lnTo>
                  <a:lnTo>
                    <a:pt x="250" y="156"/>
                  </a:lnTo>
                  <a:lnTo>
                    <a:pt x="250" y="175"/>
                  </a:lnTo>
                  <a:lnTo>
                    <a:pt x="254" y="179"/>
                  </a:lnTo>
                  <a:lnTo>
                    <a:pt x="254" y="202"/>
                  </a:lnTo>
                  <a:lnTo>
                    <a:pt x="258" y="206"/>
                  </a:lnTo>
                  <a:lnTo>
                    <a:pt x="258" y="229"/>
                  </a:lnTo>
                  <a:lnTo>
                    <a:pt x="262" y="232"/>
                  </a:lnTo>
                  <a:lnTo>
                    <a:pt x="262" y="255"/>
                  </a:lnTo>
                  <a:lnTo>
                    <a:pt x="266" y="259"/>
                  </a:lnTo>
                  <a:lnTo>
                    <a:pt x="266" y="282"/>
                  </a:lnTo>
                  <a:lnTo>
                    <a:pt x="270" y="290"/>
                  </a:lnTo>
                  <a:lnTo>
                    <a:pt x="270" y="309"/>
                  </a:lnTo>
                  <a:lnTo>
                    <a:pt x="274" y="317"/>
                  </a:lnTo>
                  <a:lnTo>
                    <a:pt x="274" y="336"/>
                  </a:lnTo>
                  <a:lnTo>
                    <a:pt x="277" y="343"/>
                  </a:lnTo>
                  <a:lnTo>
                    <a:pt x="277" y="366"/>
                  </a:lnTo>
                  <a:lnTo>
                    <a:pt x="281" y="370"/>
                  </a:lnTo>
                  <a:lnTo>
                    <a:pt x="281" y="393"/>
                  </a:lnTo>
                  <a:lnTo>
                    <a:pt x="285" y="397"/>
                  </a:lnTo>
                  <a:lnTo>
                    <a:pt x="285" y="420"/>
                  </a:lnTo>
                  <a:lnTo>
                    <a:pt x="289" y="423"/>
                  </a:lnTo>
                  <a:lnTo>
                    <a:pt x="289" y="446"/>
                  </a:lnTo>
                  <a:lnTo>
                    <a:pt x="293" y="450"/>
                  </a:lnTo>
                  <a:lnTo>
                    <a:pt x="293" y="469"/>
                  </a:lnTo>
                  <a:lnTo>
                    <a:pt x="297" y="477"/>
                  </a:lnTo>
                  <a:lnTo>
                    <a:pt x="297" y="496"/>
                  </a:lnTo>
                  <a:lnTo>
                    <a:pt x="301" y="504"/>
                  </a:lnTo>
                  <a:lnTo>
                    <a:pt x="301" y="527"/>
                  </a:lnTo>
                  <a:lnTo>
                    <a:pt x="305" y="534"/>
                  </a:lnTo>
                  <a:lnTo>
                    <a:pt x="305" y="553"/>
                  </a:lnTo>
                  <a:lnTo>
                    <a:pt x="309" y="557"/>
                  </a:lnTo>
                  <a:lnTo>
                    <a:pt x="309" y="576"/>
                  </a:lnTo>
                  <a:lnTo>
                    <a:pt x="313" y="580"/>
                  </a:lnTo>
                  <a:lnTo>
                    <a:pt x="313" y="599"/>
                  </a:lnTo>
                  <a:lnTo>
                    <a:pt x="317" y="607"/>
                  </a:lnTo>
                  <a:lnTo>
                    <a:pt x="317" y="630"/>
                  </a:lnTo>
                  <a:lnTo>
                    <a:pt x="321" y="634"/>
                  </a:lnTo>
                  <a:lnTo>
                    <a:pt x="321" y="653"/>
                  </a:lnTo>
                  <a:lnTo>
                    <a:pt x="325" y="656"/>
                  </a:lnTo>
                  <a:lnTo>
                    <a:pt x="325" y="676"/>
                  </a:lnTo>
                  <a:lnTo>
                    <a:pt x="329" y="679"/>
                  </a:lnTo>
                  <a:lnTo>
                    <a:pt x="329" y="702"/>
                  </a:lnTo>
                  <a:lnTo>
                    <a:pt x="333" y="706"/>
                  </a:lnTo>
                  <a:lnTo>
                    <a:pt x="333" y="725"/>
                  </a:lnTo>
                  <a:lnTo>
                    <a:pt x="337" y="729"/>
                  </a:lnTo>
                  <a:lnTo>
                    <a:pt x="337" y="752"/>
                  </a:lnTo>
                  <a:lnTo>
                    <a:pt x="341" y="756"/>
                  </a:lnTo>
                  <a:lnTo>
                    <a:pt x="341" y="771"/>
                  </a:lnTo>
                  <a:lnTo>
                    <a:pt x="345" y="779"/>
                  </a:lnTo>
                  <a:lnTo>
                    <a:pt x="345" y="794"/>
                  </a:lnTo>
                  <a:lnTo>
                    <a:pt x="349" y="798"/>
                  </a:lnTo>
                  <a:lnTo>
                    <a:pt x="349" y="817"/>
                  </a:lnTo>
                  <a:lnTo>
                    <a:pt x="353" y="824"/>
                  </a:lnTo>
                  <a:lnTo>
                    <a:pt x="353" y="844"/>
                  </a:lnTo>
                  <a:lnTo>
                    <a:pt x="357" y="847"/>
                  </a:lnTo>
                  <a:lnTo>
                    <a:pt x="357" y="863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10" name="Freeform 150"/>
            <p:cNvSpPr>
              <a:spLocks/>
            </p:cNvSpPr>
            <p:nvPr/>
          </p:nvSpPr>
          <p:spPr bwMode="auto">
            <a:xfrm>
              <a:off x="3164" y="1057"/>
              <a:ext cx="285" cy="797"/>
            </a:xfrm>
            <a:custGeom>
              <a:avLst/>
              <a:gdLst>
                <a:gd name="T0" fmla="*/ 4 w 254"/>
                <a:gd name="T1" fmla="*/ 16 h 1126"/>
                <a:gd name="T2" fmla="*/ 13 w 254"/>
                <a:gd name="T3" fmla="*/ 32 h 1126"/>
                <a:gd name="T4" fmla="*/ 18 w 254"/>
                <a:gd name="T5" fmla="*/ 62 h 1126"/>
                <a:gd name="T6" fmla="*/ 27 w 254"/>
                <a:gd name="T7" fmla="*/ 78 h 1126"/>
                <a:gd name="T8" fmla="*/ 31 w 254"/>
                <a:gd name="T9" fmla="*/ 108 h 1126"/>
                <a:gd name="T10" fmla="*/ 40 w 254"/>
                <a:gd name="T11" fmla="*/ 124 h 1126"/>
                <a:gd name="T12" fmla="*/ 45 w 254"/>
                <a:gd name="T13" fmla="*/ 149 h 1126"/>
                <a:gd name="T14" fmla="*/ 54 w 254"/>
                <a:gd name="T15" fmla="*/ 167 h 1126"/>
                <a:gd name="T16" fmla="*/ 58 w 254"/>
                <a:gd name="T17" fmla="*/ 192 h 1126"/>
                <a:gd name="T18" fmla="*/ 66 w 254"/>
                <a:gd name="T19" fmla="*/ 211 h 1126"/>
                <a:gd name="T20" fmla="*/ 71 w 254"/>
                <a:gd name="T21" fmla="*/ 235 h 1126"/>
                <a:gd name="T22" fmla="*/ 80 w 254"/>
                <a:gd name="T23" fmla="*/ 251 h 1126"/>
                <a:gd name="T24" fmla="*/ 84 w 254"/>
                <a:gd name="T25" fmla="*/ 273 h 1126"/>
                <a:gd name="T26" fmla="*/ 93 w 254"/>
                <a:gd name="T27" fmla="*/ 289 h 1126"/>
                <a:gd name="T28" fmla="*/ 98 w 254"/>
                <a:gd name="T29" fmla="*/ 314 h 1126"/>
                <a:gd name="T30" fmla="*/ 107 w 254"/>
                <a:gd name="T31" fmla="*/ 330 h 1126"/>
                <a:gd name="T32" fmla="*/ 111 w 254"/>
                <a:gd name="T33" fmla="*/ 351 h 1126"/>
                <a:gd name="T34" fmla="*/ 120 w 254"/>
                <a:gd name="T35" fmla="*/ 367 h 1126"/>
                <a:gd name="T36" fmla="*/ 125 w 254"/>
                <a:gd name="T37" fmla="*/ 389 h 1126"/>
                <a:gd name="T38" fmla="*/ 134 w 254"/>
                <a:gd name="T39" fmla="*/ 406 h 1126"/>
                <a:gd name="T40" fmla="*/ 138 w 254"/>
                <a:gd name="T41" fmla="*/ 427 h 1126"/>
                <a:gd name="T42" fmla="*/ 147 w 254"/>
                <a:gd name="T43" fmla="*/ 443 h 1126"/>
                <a:gd name="T44" fmla="*/ 151 w 254"/>
                <a:gd name="T45" fmla="*/ 465 h 1126"/>
                <a:gd name="T46" fmla="*/ 160 w 254"/>
                <a:gd name="T47" fmla="*/ 478 h 1126"/>
                <a:gd name="T48" fmla="*/ 165 w 254"/>
                <a:gd name="T49" fmla="*/ 500 h 1126"/>
                <a:gd name="T50" fmla="*/ 174 w 254"/>
                <a:gd name="T51" fmla="*/ 513 h 1126"/>
                <a:gd name="T52" fmla="*/ 178 w 254"/>
                <a:gd name="T53" fmla="*/ 535 h 1126"/>
                <a:gd name="T54" fmla="*/ 187 w 254"/>
                <a:gd name="T55" fmla="*/ 549 h 1126"/>
                <a:gd name="T56" fmla="*/ 192 w 254"/>
                <a:gd name="T57" fmla="*/ 570 h 1126"/>
                <a:gd name="T58" fmla="*/ 201 w 254"/>
                <a:gd name="T59" fmla="*/ 586 h 1126"/>
                <a:gd name="T60" fmla="*/ 205 w 254"/>
                <a:gd name="T61" fmla="*/ 605 h 1126"/>
                <a:gd name="T62" fmla="*/ 213 w 254"/>
                <a:gd name="T63" fmla="*/ 621 h 1126"/>
                <a:gd name="T64" fmla="*/ 218 w 254"/>
                <a:gd name="T65" fmla="*/ 641 h 1126"/>
                <a:gd name="T66" fmla="*/ 227 w 254"/>
                <a:gd name="T67" fmla="*/ 654 h 1126"/>
                <a:gd name="T68" fmla="*/ 231 w 254"/>
                <a:gd name="T69" fmla="*/ 673 h 1126"/>
                <a:gd name="T70" fmla="*/ 240 w 254"/>
                <a:gd name="T71" fmla="*/ 687 h 1126"/>
                <a:gd name="T72" fmla="*/ 245 w 254"/>
                <a:gd name="T73" fmla="*/ 705 h 1126"/>
                <a:gd name="T74" fmla="*/ 254 w 254"/>
                <a:gd name="T75" fmla="*/ 721 h 1126"/>
                <a:gd name="T76" fmla="*/ 258 w 254"/>
                <a:gd name="T77" fmla="*/ 740 h 1126"/>
                <a:gd name="T78" fmla="*/ 267 w 254"/>
                <a:gd name="T79" fmla="*/ 754 h 1126"/>
                <a:gd name="T80" fmla="*/ 272 w 254"/>
                <a:gd name="T81" fmla="*/ 773 h 1126"/>
                <a:gd name="T82" fmla="*/ 281 w 254"/>
                <a:gd name="T83" fmla="*/ 786 h 1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4" h="1126">
                  <a:moveTo>
                    <a:pt x="0" y="0"/>
                  </a:moveTo>
                  <a:lnTo>
                    <a:pt x="4" y="3"/>
                  </a:lnTo>
                  <a:lnTo>
                    <a:pt x="4" y="23"/>
                  </a:lnTo>
                  <a:lnTo>
                    <a:pt x="8" y="26"/>
                  </a:lnTo>
                  <a:lnTo>
                    <a:pt x="8" y="42"/>
                  </a:lnTo>
                  <a:lnTo>
                    <a:pt x="12" y="45"/>
                  </a:lnTo>
                  <a:lnTo>
                    <a:pt x="12" y="65"/>
                  </a:lnTo>
                  <a:lnTo>
                    <a:pt x="16" y="68"/>
                  </a:lnTo>
                  <a:lnTo>
                    <a:pt x="16" y="87"/>
                  </a:lnTo>
                  <a:lnTo>
                    <a:pt x="20" y="91"/>
                  </a:lnTo>
                  <a:lnTo>
                    <a:pt x="20" y="107"/>
                  </a:lnTo>
                  <a:lnTo>
                    <a:pt x="24" y="110"/>
                  </a:lnTo>
                  <a:lnTo>
                    <a:pt x="24" y="130"/>
                  </a:lnTo>
                  <a:lnTo>
                    <a:pt x="28" y="133"/>
                  </a:lnTo>
                  <a:lnTo>
                    <a:pt x="28" y="152"/>
                  </a:lnTo>
                  <a:lnTo>
                    <a:pt x="32" y="156"/>
                  </a:lnTo>
                  <a:lnTo>
                    <a:pt x="32" y="172"/>
                  </a:lnTo>
                  <a:lnTo>
                    <a:pt x="36" y="175"/>
                  </a:lnTo>
                  <a:lnTo>
                    <a:pt x="36" y="191"/>
                  </a:lnTo>
                  <a:lnTo>
                    <a:pt x="40" y="194"/>
                  </a:lnTo>
                  <a:lnTo>
                    <a:pt x="40" y="210"/>
                  </a:lnTo>
                  <a:lnTo>
                    <a:pt x="44" y="214"/>
                  </a:lnTo>
                  <a:lnTo>
                    <a:pt x="44" y="233"/>
                  </a:lnTo>
                  <a:lnTo>
                    <a:pt x="48" y="236"/>
                  </a:lnTo>
                  <a:lnTo>
                    <a:pt x="48" y="252"/>
                  </a:lnTo>
                  <a:lnTo>
                    <a:pt x="52" y="256"/>
                  </a:lnTo>
                  <a:lnTo>
                    <a:pt x="52" y="271"/>
                  </a:lnTo>
                  <a:lnTo>
                    <a:pt x="55" y="275"/>
                  </a:lnTo>
                  <a:lnTo>
                    <a:pt x="55" y="294"/>
                  </a:lnTo>
                  <a:lnTo>
                    <a:pt x="59" y="298"/>
                  </a:lnTo>
                  <a:lnTo>
                    <a:pt x="59" y="313"/>
                  </a:lnTo>
                  <a:lnTo>
                    <a:pt x="63" y="317"/>
                  </a:lnTo>
                  <a:lnTo>
                    <a:pt x="63" y="332"/>
                  </a:lnTo>
                  <a:lnTo>
                    <a:pt x="67" y="336"/>
                  </a:lnTo>
                  <a:lnTo>
                    <a:pt x="67" y="351"/>
                  </a:lnTo>
                  <a:lnTo>
                    <a:pt x="71" y="355"/>
                  </a:lnTo>
                  <a:lnTo>
                    <a:pt x="71" y="370"/>
                  </a:lnTo>
                  <a:lnTo>
                    <a:pt x="75" y="374"/>
                  </a:lnTo>
                  <a:lnTo>
                    <a:pt x="75" y="385"/>
                  </a:lnTo>
                  <a:lnTo>
                    <a:pt x="79" y="389"/>
                  </a:lnTo>
                  <a:lnTo>
                    <a:pt x="79" y="404"/>
                  </a:lnTo>
                  <a:lnTo>
                    <a:pt x="83" y="408"/>
                  </a:lnTo>
                  <a:lnTo>
                    <a:pt x="83" y="424"/>
                  </a:lnTo>
                  <a:lnTo>
                    <a:pt x="87" y="427"/>
                  </a:lnTo>
                  <a:lnTo>
                    <a:pt x="87" y="443"/>
                  </a:lnTo>
                  <a:lnTo>
                    <a:pt x="91" y="446"/>
                  </a:lnTo>
                  <a:lnTo>
                    <a:pt x="91" y="462"/>
                  </a:lnTo>
                  <a:lnTo>
                    <a:pt x="95" y="466"/>
                  </a:lnTo>
                  <a:lnTo>
                    <a:pt x="95" y="481"/>
                  </a:lnTo>
                  <a:lnTo>
                    <a:pt x="99" y="485"/>
                  </a:lnTo>
                  <a:lnTo>
                    <a:pt x="99" y="496"/>
                  </a:lnTo>
                  <a:lnTo>
                    <a:pt x="103" y="500"/>
                  </a:lnTo>
                  <a:lnTo>
                    <a:pt x="103" y="515"/>
                  </a:lnTo>
                  <a:lnTo>
                    <a:pt x="107" y="519"/>
                  </a:lnTo>
                  <a:lnTo>
                    <a:pt x="107" y="534"/>
                  </a:lnTo>
                  <a:lnTo>
                    <a:pt x="111" y="538"/>
                  </a:lnTo>
                  <a:lnTo>
                    <a:pt x="111" y="550"/>
                  </a:lnTo>
                  <a:lnTo>
                    <a:pt x="115" y="553"/>
                  </a:lnTo>
                  <a:lnTo>
                    <a:pt x="115" y="569"/>
                  </a:lnTo>
                  <a:lnTo>
                    <a:pt x="119" y="573"/>
                  </a:lnTo>
                  <a:lnTo>
                    <a:pt x="119" y="588"/>
                  </a:lnTo>
                  <a:lnTo>
                    <a:pt x="123" y="592"/>
                  </a:lnTo>
                  <a:lnTo>
                    <a:pt x="123" y="603"/>
                  </a:lnTo>
                  <a:lnTo>
                    <a:pt x="127" y="607"/>
                  </a:lnTo>
                  <a:lnTo>
                    <a:pt x="127" y="622"/>
                  </a:lnTo>
                  <a:lnTo>
                    <a:pt x="131" y="626"/>
                  </a:lnTo>
                  <a:lnTo>
                    <a:pt x="131" y="637"/>
                  </a:lnTo>
                  <a:lnTo>
                    <a:pt x="135" y="641"/>
                  </a:lnTo>
                  <a:lnTo>
                    <a:pt x="135" y="657"/>
                  </a:lnTo>
                  <a:lnTo>
                    <a:pt x="139" y="660"/>
                  </a:lnTo>
                  <a:lnTo>
                    <a:pt x="139" y="672"/>
                  </a:lnTo>
                  <a:lnTo>
                    <a:pt x="143" y="676"/>
                  </a:lnTo>
                  <a:lnTo>
                    <a:pt x="143" y="691"/>
                  </a:lnTo>
                  <a:lnTo>
                    <a:pt x="147" y="695"/>
                  </a:lnTo>
                  <a:lnTo>
                    <a:pt x="147" y="706"/>
                  </a:lnTo>
                  <a:lnTo>
                    <a:pt x="151" y="710"/>
                  </a:lnTo>
                  <a:lnTo>
                    <a:pt x="151" y="721"/>
                  </a:lnTo>
                  <a:lnTo>
                    <a:pt x="155" y="725"/>
                  </a:lnTo>
                  <a:lnTo>
                    <a:pt x="155" y="741"/>
                  </a:lnTo>
                  <a:lnTo>
                    <a:pt x="159" y="744"/>
                  </a:lnTo>
                  <a:lnTo>
                    <a:pt x="159" y="756"/>
                  </a:lnTo>
                  <a:lnTo>
                    <a:pt x="163" y="760"/>
                  </a:lnTo>
                  <a:lnTo>
                    <a:pt x="163" y="771"/>
                  </a:lnTo>
                  <a:lnTo>
                    <a:pt x="167" y="775"/>
                  </a:lnTo>
                  <a:lnTo>
                    <a:pt x="167" y="790"/>
                  </a:lnTo>
                  <a:lnTo>
                    <a:pt x="171" y="794"/>
                  </a:lnTo>
                  <a:lnTo>
                    <a:pt x="171" y="806"/>
                  </a:lnTo>
                  <a:lnTo>
                    <a:pt x="175" y="809"/>
                  </a:lnTo>
                  <a:lnTo>
                    <a:pt x="175" y="825"/>
                  </a:lnTo>
                  <a:lnTo>
                    <a:pt x="179" y="828"/>
                  </a:lnTo>
                  <a:lnTo>
                    <a:pt x="179" y="840"/>
                  </a:lnTo>
                  <a:lnTo>
                    <a:pt x="183" y="844"/>
                  </a:lnTo>
                  <a:lnTo>
                    <a:pt x="183" y="855"/>
                  </a:lnTo>
                  <a:lnTo>
                    <a:pt x="186" y="859"/>
                  </a:lnTo>
                  <a:lnTo>
                    <a:pt x="186" y="874"/>
                  </a:lnTo>
                  <a:lnTo>
                    <a:pt x="190" y="878"/>
                  </a:lnTo>
                  <a:lnTo>
                    <a:pt x="190" y="890"/>
                  </a:lnTo>
                  <a:lnTo>
                    <a:pt x="194" y="893"/>
                  </a:lnTo>
                  <a:lnTo>
                    <a:pt x="194" y="905"/>
                  </a:lnTo>
                  <a:lnTo>
                    <a:pt x="198" y="909"/>
                  </a:lnTo>
                  <a:lnTo>
                    <a:pt x="198" y="920"/>
                  </a:lnTo>
                  <a:lnTo>
                    <a:pt x="202" y="924"/>
                  </a:lnTo>
                  <a:lnTo>
                    <a:pt x="202" y="935"/>
                  </a:lnTo>
                  <a:lnTo>
                    <a:pt x="206" y="939"/>
                  </a:lnTo>
                  <a:lnTo>
                    <a:pt x="206" y="951"/>
                  </a:lnTo>
                  <a:lnTo>
                    <a:pt x="210" y="954"/>
                  </a:lnTo>
                  <a:lnTo>
                    <a:pt x="210" y="966"/>
                  </a:lnTo>
                  <a:lnTo>
                    <a:pt x="214" y="970"/>
                  </a:lnTo>
                  <a:lnTo>
                    <a:pt x="214" y="981"/>
                  </a:lnTo>
                  <a:lnTo>
                    <a:pt x="218" y="985"/>
                  </a:lnTo>
                  <a:lnTo>
                    <a:pt x="218" y="996"/>
                  </a:lnTo>
                  <a:lnTo>
                    <a:pt x="222" y="1000"/>
                  </a:lnTo>
                  <a:lnTo>
                    <a:pt x="222" y="1016"/>
                  </a:lnTo>
                  <a:lnTo>
                    <a:pt x="226" y="1019"/>
                  </a:lnTo>
                  <a:lnTo>
                    <a:pt x="226" y="1031"/>
                  </a:lnTo>
                  <a:lnTo>
                    <a:pt x="230" y="1035"/>
                  </a:lnTo>
                  <a:lnTo>
                    <a:pt x="230" y="1046"/>
                  </a:lnTo>
                  <a:lnTo>
                    <a:pt x="234" y="1050"/>
                  </a:lnTo>
                  <a:lnTo>
                    <a:pt x="234" y="1061"/>
                  </a:lnTo>
                  <a:lnTo>
                    <a:pt x="238" y="1065"/>
                  </a:lnTo>
                  <a:lnTo>
                    <a:pt x="238" y="1077"/>
                  </a:lnTo>
                  <a:lnTo>
                    <a:pt x="242" y="1080"/>
                  </a:lnTo>
                  <a:lnTo>
                    <a:pt x="242" y="1092"/>
                  </a:lnTo>
                  <a:lnTo>
                    <a:pt x="246" y="1096"/>
                  </a:lnTo>
                  <a:lnTo>
                    <a:pt x="246" y="1107"/>
                  </a:lnTo>
                  <a:lnTo>
                    <a:pt x="250" y="1111"/>
                  </a:lnTo>
                  <a:lnTo>
                    <a:pt x="250" y="1122"/>
                  </a:lnTo>
                  <a:lnTo>
                    <a:pt x="254" y="1126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111" name="Freeform 151"/>
            <p:cNvSpPr>
              <a:spLocks/>
            </p:cNvSpPr>
            <p:nvPr/>
          </p:nvSpPr>
          <p:spPr bwMode="auto">
            <a:xfrm>
              <a:off x="3449" y="1854"/>
              <a:ext cx="272" cy="616"/>
            </a:xfrm>
            <a:custGeom>
              <a:avLst/>
              <a:gdLst>
                <a:gd name="T0" fmla="*/ 0 w 242"/>
                <a:gd name="T1" fmla="*/ 8 h 871"/>
                <a:gd name="T2" fmla="*/ 4 w 242"/>
                <a:gd name="T3" fmla="*/ 19 h 871"/>
                <a:gd name="T4" fmla="*/ 9 w 242"/>
                <a:gd name="T5" fmla="*/ 30 h 871"/>
                <a:gd name="T6" fmla="*/ 13 w 242"/>
                <a:gd name="T7" fmla="*/ 41 h 871"/>
                <a:gd name="T8" fmla="*/ 18 w 242"/>
                <a:gd name="T9" fmla="*/ 49 h 871"/>
                <a:gd name="T10" fmla="*/ 22 w 242"/>
                <a:gd name="T11" fmla="*/ 59 h 871"/>
                <a:gd name="T12" fmla="*/ 27 w 242"/>
                <a:gd name="T13" fmla="*/ 71 h 871"/>
                <a:gd name="T14" fmla="*/ 31 w 242"/>
                <a:gd name="T15" fmla="*/ 81 h 871"/>
                <a:gd name="T16" fmla="*/ 36 w 242"/>
                <a:gd name="T17" fmla="*/ 92 h 871"/>
                <a:gd name="T18" fmla="*/ 40 w 242"/>
                <a:gd name="T19" fmla="*/ 103 h 871"/>
                <a:gd name="T20" fmla="*/ 45 w 242"/>
                <a:gd name="T21" fmla="*/ 114 h 871"/>
                <a:gd name="T22" fmla="*/ 49 w 242"/>
                <a:gd name="T23" fmla="*/ 124 h 871"/>
                <a:gd name="T24" fmla="*/ 54 w 242"/>
                <a:gd name="T25" fmla="*/ 135 h 871"/>
                <a:gd name="T26" fmla="*/ 58 w 242"/>
                <a:gd name="T27" fmla="*/ 144 h 871"/>
                <a:gd name="T28" fmla="*/ 63 w 242"/>
                <a:gd name="T29" fmla="*/ 154 h 871"/>
                <a:gd name="T30" fmla="*/ 67 w 242"/>
                <a:gd name="T31" fmla="*/ 165 h 871"/>
                <a:gd name="T32" fmla="*/ 72 w 242"/>
                <a:gd name="T33" fmla="*/ 176 h 871"/>
                <a:gd name="T34" fmla="*/ 75 w 242"/>
                <a:gd name="T35" fmla="*/ 187 h 871"/>
                <a:gd name="T36" fmla="*/ 80 w 242"/>
                <a:gd name="T37" fmla="*/ 197 h 871"/>
                <a:gd name="T38" fmla="*/ 84 w 242"/>
                <a:gd name="T39" fmla="*/ 206 h 871"/>
                <a:gd name="T40" fmla="*/ 89 w 242"/>
                <a:gd name="T41" fmla="*/ 216 h 871"/>
                <a:gd name="T42" fmla="*/ 93 w 242"/>
                <a:gd name="T43" fmla="*/ 227 h 871"/>
                <a:gd name="T44" fmla="*/ 98 w 242"/>
                <a:gd name="T45" fmla="*/ 238 h 871"/>
                <a:gd name="T46" fmla="*/ 102 w 242"/>
                <a:gd name="T47" fmla="*/ 249 h 871"/>
                <a:gd name="T48" fmla="*/ 107 w 242"/>
                <a:gd name="T49" fmla="*/ 257 h 871"/>
                <a:gd name="T50" fmla="*/ 111 w 242"/>
                <a:gd name="T51" fmla="*/ 267 h 871"/>
                <a:gd name="T52" fmla="*/ 116 w 242"/>
                <a:gd name="T53" fmla="*/ 279 h 871"/>
                <a:gd name="T54" fmla="*/ 120 w 242"/>
                <a:gd name="T55" fmla="*/ 286 h 871"/>
                <a:gd name="T56" fmla="*/ 125 w 242"/>
                <a:gd name="T57" fmla="*/ 297 h 871"/>
                <a:gd name="T58" fmla="*/ 129 w 242"/>
                <a:gd name="T59" fmla="*/ 308 h 871"/>
                <a:gd name="T60" fmla="*/ 134 w 242"/>
                <a:gd name="T61" fmla="*/ 316 h 871"/>
                <a:gd name="T62" fmla="*/ 138 w 242"/>
                <a:gd name="T63" fmla="*/ 327 h 871"/>
                <a:gd name="T64" fmla="*/ 143 w 242"/>
                <a:gd name="T65" fmla="*/ 338 h 871"/>
                <a:gd name="T66" fmla="*/ 147 w 242"/>
                <a:gd name="T67" fmla="*/ 346 h 871"/>
                <a:gd name="T68" fmla="*/ 152 w 242"/>
                <a:gd name="T69" fmla="*/ 356 h 871"/>
                <a:gd name="T70" fmla="*/ 156 w 242"/>
                <a:gd name="T71" fmla="*/ 368 h 871"/>
                <a:gd name="T72" fmla="*/ 161 w 242"/>
                <a:gd name="T73" fmla="*/ 378 h 871"/>
                <a:gd name="T74" fmla="*/ 165 w 242"/>
                <a:gd name="T75" fmla="*/ 386 h 871"/>
                <a:gd name="T76" fmla="*/ 170 w 242"/>
                <a:gd name="T77" fmla="*/ 397 h 871"/>
                <a:gd name="T78" fmla="*/ 174 w 242"/>
                <a:gd name="T79" fmla="*/ 405 h 871"/>
                <a:gd name="T80" fmla="*/ 179 w 242"/>
                <a:gd name="T81" fmla="*/ 416 h 871"/>
                <a:gd name="T82" fmla="*/ 183 w 242"/>
                <a:gd name="T83" fmla="*/ 427 h 871"/>
                <a:gd name="T84" fmla="*/ 188 w 242"/>
                <a:gd name="T85" fmla="*/ 435 h 871"/>
                <a:gd name="T86" fmla="*/ 192 w 242"/>
                <a:gd name="T87" fmla="*/ 446 h 871"/>
                <a:gd name="T88" fmla="*/ 197 w 242"/>
                <a:gd name="T89" fmla="*/ 454 h 871"/>
                <a:gd name="T90" fmla="*/ 201 w 242"/>
                <a:gd name="T91" fmla="*/ 465 h 871"/>
                <a:gd name="T92" fmla="*/ 206 w 242"/>
                <a:gd name="T93" fmla="*/ 473 h 871"/>
                <a:gd name="T94" fmla="*/ 210 w 242"/>
                <a:gd name="T95" fmla="*/ 484 h 871"/>
                <a:gd name="T96" fmla="*/ 215 w 242"/>
                <a:gd name="T97" fmla="*/ 494 h 871"/>
                <a:gd name="T98" fmla="*/ 219 w 242"/>
                <a:gd name="T99" fmla="*/ 503 h 871"/>
                <a:gd name="T100" fmla="*/ 224 w 242"/>
                <a:gd name="T101" fmla="*/ 513 h 871"/>
                <a:gd name="T102" fmla="*/ 227 w 242"/>
                <a:gd name="T103" fmla="*/ 521 h 871"/>
                <a:gd name="T104" fmla="*/ 232 w 242"/>
                <a:gd name="T105" fmla="*/ 533 h 871"/>
                <a:gd name="T106" fmla="*/ 236 w 242"/>
                <a:gd name="T107" fmla="*/ 540 h 871"/>
                <a:gd name="T108" fmla="*/ 241 w 242"/>
                <a:gd name="T109" fmla="*/ 551 h 871"/>
                <a:gd name="T110" fmla="*/ 245 w 242"/>
                <a:gd name="T111" fmla="*/ 562 h 871"/>
                <a:gd name="T112" fmla="*/ 250 w 242"/>
                <a:gd name="T113" fmla="*/ 570 h 871"/>
                <a:gd name="T114" fmla="*/ 254 w 242"/>
                <a:gd name="T115" fmla="*/ 579 h 871"/>
                <a:gd name="T116" fmla="*/ 259 w 242"/>
                <a:gd name="T117" fmla="*/ 589 h 871"/>
                <a:gd name="T118" fmla="*/ 263 w 242"/>
                <a:gd name="T119" fmla="*/ 597 h 871"/>
                <a:gd name="T120" fmla="*/ 268 w 242"/>
                <a:gd name="T121" fmla="*/ 608 h 871"/>
                <a:gd name="T122" fmla="*/ 272 w 242"/>
                <a:gd name="T123" fmla="*/ 616 h 8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2" h="871">
                  <a:moveTo>
                    <a:pt x="0" y="0"/>
                  </a:moveTo>
                  <a:lnTo>
                    <a:pt x="0" y="12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2" y="58"/>
                  </a:lnTo>
                  <a:lnTo>
                    <a:pt x="16" y="61"/>
                  </a:lnTo>
                  <a:lnTo>
                    <a:pt x="16" y="69"/>
                  </a:lnTo>
                  <a:lnTo>
                    <a:pt x="20" y="73"/>
                  </a:lnTo>
                  <a:lnTo>
                    <a:pt x="20" y="84"/>
                  </a:lnTo>
                  <a:lnTo>
                    <a:pt x="24" y="88"/>
                  </a:lnTo>
                  <a:lnTo>
                    <a:pt x="24" y="100"/>
                  </a:lnTo>
                  <a:lnTo>
                    <a:pt x="28" y="103"/>
                  </a:lnTo>
                  <a:lnTo>
                    <a:pt x="28" y="115"/>
                  </a:lnTo>
                  <a:lnTo>
                    <a:pt x="32" y="119"/>
                  </a:lnTo>
                  <a:lnTo>
                    <a:pt x="32" y="130"/>
                  </a:lnTo>
                  <a:lnTo>
                    <a:pt x="36" y="134"/>
                  </a:lnTo>
                  <a:lnTo>
                    <a:pt x="36" y="145"/>
                  </a:lnTo>
                  <a:lnTo>
                    <a:pt x="40" y="149"/>
                  </a:lnTo>
                  <a:lnTo>
                    <a:pt x="40" y="161"/>
                  </a:lnTo>
                  <a:lnTo>
                    <a:pt x="44" y="165"/>
                  </a:lnTo>
                  <a:lnTo>
                    <a:pt x="44" y="176"/>
                  </a:lnTo>
                  <a:lnTo>
                    <a:pt x="48" y="180"/>
                  </a:lnTo>
                  <a:lnTo>
                    <a:pt x="48" y="191"/>
                  </a:lnTo>
                  <a:lnTo>
                    <a:pt x="52" y="195"/>
                  </a:lnTo>
                  <a:lnTo>
                    <a:pt x="52" y="203"/>
                  </a:lnTo>
                  <a:lnTo>
                    <a:pt x="56" y="207"/>
                  </a:lnTo>
                  <a:lnTo>
                    <a:pt x="56" y="218"/>
                  </a:lnTo>
                  <a:lnTo>
                    <a:pt x="60" y="222"/>
                  </a:lnTo>
                  <a:lnTo>
                    <a:pt x="60" y="233"/>
                  </a:lnTo>
                  <a:lnTo>
                    <a:pt x="64" y="237"/>
                  </a:lnTo>
                  <a:lnTo>
                    <a:pt x="64" y="249"/>
                  </a:lnTo>
                  <a:lnTo>
                    <a:pt x="67" y="252"/>
                  </a:lnTo>
                  <a:lnTo>
                    <a:pt x="67" y="264"/>
                  </a:lnTo>
                  <a:lnTo>
                    <a:pt x="71" y="268"/>
                  </a:lnTo>
                  <a:lnTo>
                    <a:pt x="71" y="279"/>
                  </a:lnTo>
                  <a:lnTo>
                    <a:pt x="75" y="283"/>
                  </a:lnTo>
                  <a:lnTo>
                    <a:pt x="75" y="291"/>
                  </a:lnTo>
                  <a:lnTo>
                    <a:pt x="79" y="294"/>
                  </a:lnTo>
                  <a:lnTo>
                    <a:pt x="79" y="306"/>
                  </a:lnTo>
                  <a:lnTo>
                    <a:pt x="83" y="310"/>
                  </a:lnTo>
                  <a:lnTo>
                    <a:pt x="83" y="321"/>
                  </a:lnTo>
                  <a:lnTo>
                    <a:pt x="87" y="325"/>
                  </a:lnTo>
                  <a:lnTo>
                    <a:pt x="87" y="336"/>
                  </a:lnTo>
                  <a:lnTo>
                    <a:pt x="91" y="340"/>
                  </a:lnTo>
                  <a:lnTo>
                    <a:pt x="91" y="352"/>
                  </a:lnTo>
                  <a:lnTo>
                    <a:pt x="95" y="355"/>
                  </a:lnTo>
                  <a:lnTo>
                    <a:pt x="95" y="363"/>
                  </a:lnTo>
                  <a:lnTo>
                    <a:pt x="99" y="367"/>
                  </a:lnTo>
                  <a:lnTo>
                    <a:pt x="99" y="378"/>
                  </a:lnTo>
                  <a:lnTo>
                    <a:pt x="103" y="382"/>
                  </a:lnTo>
                  <a:lnTo>
                    <a:pt x="103" y="394"/>
                  </a:lnTo>
                  <a:lnTo>
                    <a:pt x="107" y="398"/>
                  </a:lnTo>
                  <a:lnTo>
                    <a:pt x="107" y="405"/>
                  </a:lnTo>
                  <a:lnTo>
                    <a:pt x="111" y="409"/>
                  </a:lnTo>
                  <a:lnTo>
                    <a:pt x="111" y="420"/>
                  </a:lnTo>
                  <a:lnTo>
                    <a:pt x="115" y="424"/>
                  </a:lnTo>
                  <a:lnTo>
                    <a:pt x="115" y="436"/>
                  </a:lnTo>
                  <a:lnTo>
                    <a:pt x="119" y="440"/>
                  </a:lnTo>
                  <a:lnTo>
                    <a:pt x="119" y="447"/>
                  </a:lnTo>
                  <a:lnTo>
                    <a:pt x="123" y="451"/>
                  </a:lnTo>
                  <a:lnTo>
                    <a:pt x="123" y="462"/>
                  </a:lnTo>
                  <a:lnTo>
                    <a:pt x="127" y="466"/>
                  </a:lnTo>
                  <a:lnTo>
                    <a:pt x="127" y="478"/>
                  </a:lnTo>
                  <a:lnTo>
                    <a:pt x="131" y="482"/>
                  </a:lnTo>
                  <a:lnTo>
                    <a:pt x="131" y="489"/>
                  </a:lnTo>
                  <a:lnTo>
                    <a:pt x="135" y="493"/>
                  </a:lnTo>
                  <a:lnTo>
                    <a:pt x="135" y="504"/>
                  </a:lnTo>
                  <a:lnTo>
                    <a:pt x="139" y="508"/>
                  </a:lnTo>
                  <a:lnTo>
                    <a:pt x="139" y="520"/>
                  </a:lnTo>
                  <a:lnTo>
                    <a:pt x="143" y="524"/>
                  </a:lnTo>
                  <a:lnTo>
                    <a:pt x="143" y="535"/>
                  </a:lnTo>
                  <a:lnTo>
                    <a:pt x="147" y="539"/>
                  </a:lnTo>
                  <a:lnTo>
                    <a:pt x="147" y="546"/>
                  </a:lnTo>
                  <a:lnTo>
                    <a:pt x="151" y="550"/>
                  </a:lnTo>
                  <a:lnTo>
                    <a:pt x="151" y="562"/>
                  </a:lnTo>
                  <a:lnTo>
                    <a:pt x="155" y="566"/>
                  </a:lnTo>
                  <a:lnTo>
                    <a:pt x="155" y="573"/>
                  </a:lnTo>
                  <a:lnTo>
                    <a:pt x="159" y="577"/>
                  </a:lnTo>
                  <a:lnTo>
                    <a:pt x="159" y="588"/>
                  </a:lnTo>
                  <a:lnTo>
                    <a:pt x="163" y="592"/>
                  </a:lnTo>
                  <a:lnTo>
                    <a:pt x="163" y="604"/>
                  </a:lnTo>
                  <a:lnTo>
                    <a:pt x="167" y="608"/>
                  </a:lnTo>
                  <a:lnTo>
                    <a:pt x="167" y="615"/>
                  </a:lnTo>
                  <a:lnTo>
                    <a:pt x="171" y="619"/>
                  </a:lnTo>
                  <a:lnTo>
                    <a:pt x="171" y="630"/>
                  </a:lnTo>
                  <a:lnTo>
                    <a:pt x="175" y="634"/>
                  </a:lnTo>
                  <a:lnTo>
                    <a:pt x="175" y="642"/>
                  </a:lnTo>
                  <a:lnTo>
                    <a:pt x="179" y="646"/>
                  </a:lnTo>
                  <a:lnTo>
                    <a:pt x="179" y="657"/>
                  </a:lnTo>
                  <a:lnTo>
                    <a:pt x="183" y="661"/>
                  </a:lnTo>
                  <a:lnTo>
                    <a:pt x="183" y="669"/>
                  </a:lnTo>
                  <a:lnTo>
                    <a:pt x="187" y="672"/>
                  </a:lnTo>
                  <a:lnTo>
                    <a:pt x="187" y="684"/>
                  </a:lnTo>
                  <a:lnTo>
                    <a:pt x="191" y="688"/>
                  </a:lnTo>
                  <a:lnTo>
                    <a:pt x="191" y="699"/>
                  </a:lnTo>
                  <a:lnTo>
                    <a:pt x="195" y="703"/>
                  </a:lnTo>
                  <a:lnTo>
                    <a:pt x="195" y="711"/>
                  </a:lnTo>
                  <a:lnTo>
                    <a:pt x="199" y="714"/>
                  </a:lnTo>
                  <a:lnTo>
                    <a:pt x="199" y="726"/>
                  </a:lnTo>
                  <a:lnTo>
                    <a:pt x="202" y="730"/>
                  </a:lnTo>
                  <a:lnTo>
                    <a:pt x="202" y="737"/>
                  </a:lnTo>
                  <a:lnTo>
                    <a:pt x="206" y="741"/>
                  </a:lnTo>
                  <a:lnTo>
                    <a:pt x="206" y="753"/>
                  </a:lnTo>
                  <a:lnTo>
                    <a:pt x="210" y="757"/>
                  </a:lnTo>
                  <a:lnTo>
                    <a:pt x="210" y="764"/>
                  </a:lnTo>
                  <a:lnTo>
                    <a:pt x="214" y="768"/>
                  </a:lnTo>
                  <a:lnTo>
                    <a:pt x="214" y="779"/>
                  </a:lnTo>
                  <a:lnTo>
                    <a:pt x="218" y="783"/>
                  </a:lnTo>
                  <a:lnTo>
                    <a:pt x="218" y="795"/>
                  </a:lnTo>
                  <a:lnTo>
                    <a:pt x="222" y="799"/>
                  </a:lnTo>
                  <a:lnTo>
                    <a:pt x="222" y="806"/>
                  </a:lnTo>
                  <a:lnTo>
                    <a:pt x="226" y="810"/>
                  </a:lnTo>
                  <a:lnTo>
                    <a:pt x="226" y="818"/>
                  </a:lnTo>
                  <a:lnTo>
                    <a:pt x="230" y="821"/>
                  </a:lnTo>
                  <a:lnTo>
                    <a:pt x="230" y="833"/>
                  </a:lnTo>
                  <a:lnTo>
                    <a:pt x="234" y="837"/>
                  </a:lnTo>
                  <a:lnTo>
                    <a:pt x="234" y="844"/>
                  </a:lnTo>
                  <a:lnTo>
                    <a:pt x="238" y="848"/>
                  </a:lnTo>
                  <a:lnTo>
                    <a:pt x="238" y="860"/>
                  </a:lnTo>
                  <a:lnTo>
                    <a:pt x="242" y="863"/>
                  </a:lnTo>
                  <a:lnTo>
                    <a:pt x="242" y="871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0840" name="AutoShape 152"/>
          <p:cNvSpPr>
            <a:spLocks noChangeAspect="1" noChangeArrowheads="1" noTextEdit="1"/>
          </p:cNvSpPr>
          <p:nvPr/>
        </p:nvSpPr>
        <p:spPr bwMode="auto">
          <a:xfrm>
            <a:off x="466725" y="4248150"/>
            <a:ext cx="62452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1" name="Rectangle 153"/>
          <p:cNvSpPr>
            <a:spLocks noChangeArrowheads="1"/>
          </p:cNvSpPr>
          <p:nvPr/>
        </p:nvSpPr>
        <p:spPr bwMode="auto">
          <a:xfrm>
            <a:off x="1277938" y="4429125"/>
            <a:ext cx="4835525" cy="1958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0842" name="Rectangle 154"/>
          <p:cNvSpPr>
            <a:spLocks noChangeArrowheads="1"/>
          </p:cNvSpPr>
          <p:nvPr/>
        </p:nvSpPr>
        <p:spPr bwMode="auto">
          <a:xfrm>
            <a:off x="1277938" y="4429125"/>
            <a:ext cx="4835525" cy="1958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120843" name="Freeform 155"/>
          <p:cNvSpPr>
            <a:spLocks/>
          </p:cNvSpPr>
          <p:nvPr/>
        </p:nvSpPr>
        <p:spPr bwMode="auto">
          <a:xfrm>
            <a:off x="1277938" y="4429125"/>
            <a:ext cx="0" cy="1958975"/>
          </a:xfrm>
          <a:custGeom>
            <a:avLst/>
            <a:gdLst>
              <a:gd name="T0" fmla="*/ 1958975 h 748"/>
              <a:gd name="T1" fmla="*/ 0 h 748"/>
              <a:gd name="T2" fmla="*/ 0 h 74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4" name="Freeform 156"/>
          <p:cNvSpPr>
            <a:spLocks/>
          </p:cNvSpPr>
          <p:nvPr/>
        </p:nvSpPr>
        <p:spPr bwMode="auto">
          <a:xfrm>
            <a:off x="4995863" y="4429125"/>
            <a:ext cx="1587" cy="1958975"/>
          </a:xfrm>
          <a:custGeom>
            <a:avLst/>
            <a:gdLst>
              <a:gd name="T0" fmla="*/ 0 w 1587"/>
              <a:gd name="T1" fmla="*/ 1958975 h 748"/>
              <a:gd name="T2" fmla="*/ 0 w 1587"/>
              <a:gd name="T3" fmla="*/ 0 h 748"/>
              <a:gd name="T4" fmla="*/ 0 w 1587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5" name="Freeform 157"/>
          <p:cNvSpPr>
            <a:spLocks/>
          </p:cNvSpPr>
          <p:nvPr/>
        </p:nvSpPr>
        <p:spPr bwMode="auto">
          <a:xfrm>
            <a:off x="1277938" y="6388100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6" name="Freeform 158"/>
          <p:cNvSpPr>
            <a:spLocks/>
          </p:cNvSpPr>
          <p:nvPr/>
        </p:nvSpPr>
        <p:spPr bwMode="auto">
          <a:xfrm>
            <a:off x="1277938" y="6191250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7" name="Freeform 159"/>
          <p:cNvSpPr>
            <a:spLocks/>
          </p:cNvSpPr>
          <p:nvPr/>
        </p:nvSpPr>
        <p:spPr bwMode="auto">
          <a:xfrm>
            <a:off x="1277938" y="5994400"/>
            <a:ext cx="4838700" cy="1588"/>
          </a:xfrm>
          <a:custGeom>
            <a:avLst/>
            <a:gdLst>
              <a:gd name="T0" fmla="*/ 0 w 970"/>
              <a:gd name="T1" fmla="*/ 0 h 1588"/>
              <a:gd name="T2" fmla="*/ 4838700 w 970"/>
              <a:gd name="T3" fmla="*/ 0 h 1588"/>
              <a:gd name="T4" fmla="*/ 4838700 w 970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0" h="1588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8" name="Freeform 160"/>
          <p:cNvSpPr>
            <a:spLocks/>
          </p:cNvSpPr>
          <p:nvPr/>
        </p:nvSpPr>
        <p:spPr bwMode="auto">
          <a:xfrm>
            <a:off x="1277938" y="5797550"/>
            <a:ext cx="4838700" cy="1588"/>
          </a:xfrm>
          <a:custGeom>
            <a:avLst/>
            <a:gdLst>
              <a:gd name="T0" fmla="*/ 0 w 970"/>
              <a:gd name="T1" fmla="*/ 0 h 1588"/>
              <a:gd name="T2" fmla="*/ 4838700 w 970"/>
              <a:gd name="T3" fmla="*/ 0 h 1588"/>
              <a:gd name="T4" fmla="*/ 4838700 w 970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0" h="1588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49" name="Freeform 161"/>
          <p:cNvSpPr>
            <a:spLocks/>
          </p:cNvSpPr>
          <p:nvPr/>
        </p:nvSpPr>
        <p:spPr bwMode="auto">
          <a:xfrm>
            <a:off x="1277938" y="5602288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0" name="Freeform 162"/>
          <p:cNvSpPr>
            <a:spLocks/>
          </p:cNvSpPr>
          <p:nvPr/>
        </p:nvSpPr>
        <p:spPr bwMode="auto">
          <a:xfrm>
            <a:off x="1277938" y="5408613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1" name="Freeform 163"/>
          <p:cNvSpPr>
            <a:spLocks/>
          </p:cNvSpPr>
          <p:nvPr/>
        </p:nvSpPr>
        <p:spPr bwMode="auto">
          <a:xfrm>
            <a:off x="1277938" y="5211763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2" name="Freeform 164"/>
          <p:cNvSpPr>
            <a:spLocks/>
          </p:cNvSpPr>
          <p:nvPr/>
        </p:nvSpPr>
        <p:spPr bwMode="auto">
          <a:xfrm>
            <a:off x="1277938" y="5014913"/>
            <a:ext cx="4838700" cy="1587"/>
          </a:xfrm>
          <a:custGeom>
            <a:avLst/>
            <a:gdLst>
              <a:gd name="T0" fmla="*/ 0 w 970"/>
              <a:gd name="T1" fmla="*/ 0 h 1587"/>
              <a:gd name="T2" fmla="*/ 4838700 w 970"/>
              <a:gd name="T3" fmla="*/ 0 h 1587"/>
              <a:gd name="T4" fmla="*/ 4838700 w 970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0" h="1587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3" name="Freeform 165"/>
          <p:cNvSpPr>
            <a:spLocks/>
          </p:cNvSpPr>
          <p:nvPr/>
        </p:nvSpPr>
        <p:spPr bwMode="auto">
          <a:xfrm>
            <a:off x="1277938" y="4819650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4" name="Freeform 166"/>
          <p:cNvSpPr>
            <a:spLocks/>
          </p:cNvSpPr>
          <p:nvPr/>
        </p:nvSpPr>
        <p:spPr bwMode="auto">
          <a:xfrm>
            <a:off x="1277938" y="4622800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5" name="Freeform 167"/>
          <p:cNvSpPr>
            <a:spLocks/>
          </p:cNvSpPr>
          <p:nvPr/>
        </p:nvSpPr>
        <p:spPr bwMode="auto">
          <a:xfrm>
            <a:off x="1277938" y="4429125"/>
            <a:ext cx="4838700" cy="0"/>
          </a:xfrm>
          <a:custGeom>
            <a:avLst/>
            <a:gdLst>
              <a:gd name="T0" fmla="*/ 0 w 970"/>
              <a:gd name="T1" fmla="*/ 4838700 w 970"/>
              <a:gd name="T2" fmla="*/ 4838700 w 97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970">
                <a:moveTo>
                  <a:pt x="0" y="0"/>
                </a:moveTo>
                <a:lnTo>
                  <a:pt x="97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6" name="Line 168"/>
          <p:cNvSpPr>
            <a:spLocks noChangeShapeType="1"/>
          </p:cNvSpPr>
          <p:nvPr/>
        </p:nvSpPr>
        <p:spPr bwMode="auto">
          <a:xfrm>
            <a:off x="1277938" y="4429125"/>
            <a:ext cx="483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7" name="Line 169"/>
          <p:cNvSpPr>
            <a:spLocks noChangeShapeType="1"/>
          </p:cNvSpPr>
          <p:nvPr/>
        </p:nvSpPr>
        <p:spPr bwMode="auto">
          <a:xfrm>
            <a:off x="1277938" y="6388100"/>
            <a:ext cx="483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8" name="Line 170"/>
          <p:cNvSpPr>
            <a:spLocks noChangeShapeType="1"/>
          </p:cNvSpPr>
          <p:nvPr/>
        </p:nvSpPr>
        <p:spPr bwMode="auto">
          <a:xfrm flipV="1">
            <a:off x="6113463" y="4429125"/>
            <a:ext cx="0" cy="1958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9" name="Line 171"/>
          <p:cNvSpPr>
            <a:spLocks noChangeShapeType="1"/>
          </p:cNvSpPr>
          <p:nvPr/>
        </p:nvSpPr>
        <p:spPr bwMode="auto">
          <a:xfrm flipV="1">
            <a:off x="1277938" y="4429125"/>
            <a:ext cx="0" cy="1958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0" name="Line 172"/>
          <p:cNvSpPr>
            <a:spLocks noChangeShapeType="1"/>
          </p:cNvSpPr>
          <p:nvPr/>
        </p:nvSpPr>
        <p:spPr bwMode="auto">
          <a:xfrm>
            <a:off x="1277938" y="6388100"/>
            <a:ext cx="48355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1" name="Line 173"/>
          <p:cNvSpPr>
            <a:spLocks noChangeShapeType="1"/>
          </p:cNvSpPr>
          <p:nvPr/>
        </p:nvSpPr>
        <p:spPr bwMode="auto">
          <a:xfrm flipV="1">
            <a:off x="1277938" y="4429125"/>
            <a:ext cx="0" cy="1958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2" name="Line 174"/>
          <p:cNvSpPr>
            <a:spLocks noChangeShapeType="1"/>
          </p:cNvSpPr>
          <p:nvPr/>
        </p:nvSpPr>
        <p:spPr bwMode="auto">
          <a:xfrm flipV="1">
            <a:off x="1277938" y="6373813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3" name="Line 175"/>
          <p:cNvSpPr>
            <a:spLocks noChangeShapeType="1"/>
          </p:cNvSpPr>
          <p:nvPr/>
        </p:nvSpPr>
        <p:spPr bwMode="auto">
          <a:xfrm>
            <a:off x="1277938" y="4429125"/>
            <a:ext cx="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4" name="Freeform 176"/>
          <p:cNvSpPr>
            <a:spLocks/>
          </p:cNvSpPr>
          <p:nvPr/>
        </p:nvSpPr>
        <p:spPr bwMode="auto">
          <a:xfrm>
            <a:off x="1277938" y="4429125"/>
            <a:ext cx="0" cy="1958975"/>
          </a:xfrm>
          <a:custGeom>
            <a:avLst/>
            <a:gdLst>
              <a:gd name="T0" fmla="*/ 1958975 h 748"/>
              <a:gd name="T1" fmla="*/ 0 h 748"/>
              <a:gd name="T2" fmla="*/ 0 h 74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5" name="Line 177"/>
          <p:cNvSpPr>
            <a:spLocks noChangeShapeType="1"/>
          </p:cNvSpPr>
          <p:nvPr/>
        </p:nvSpPr>
        <p:spPr bwMode="auto">
          <a:xfrm flipV="1">
            <a:off x="1277938" y="636111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6" name="Line 178"/>
          <p:cNvSpPr>
            <a:spLocks noChangeShapeType="1"/>
          </p:cNvSpPr>
          <p:nvPr/>
        </p:nvSpPr>
        <p:spPr bwMode="auto">
          <a:xfrm>
            <a:off x="1277938" y="442912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7" name="Rectangle 179"/>
          <p:cNvSpPr>
            <a:spLocks noChangeArrowheads="1"/>
          </p:cNvSpPr>
          <p:nvPr/>
        </p:nvSpPr>
        <p:spPr bwMode="auto">
          <a:xfrm>
            <a:off x="1220788" y="640556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Helvetica" pitchFamily="34" charset="0"/>
              </a:rPr>
              <a:t>0.1</a:t>
            </a:r>
            <a:endParaRPr lang="fr-FR" altLang="fr-FR" sz="4800"/>
          </a:p>
        </p:txBody>
      </p:sp>
      <p:sp>
        <p:nvSpPr>
          <p:cNvPr id="120868" name="Line 180"/>
          <p:cNvSpPr>
            <a:spLocks noChangeShapeType="1"/>
          </p:cNvSpPr>
          <p:nvPr/>
        </p:nvSpPr>
        <p:spPr bwMode="auto">
          <a:xfrm flipV="1">
            <a:off x="2398713" y="6373813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69" name="Line 181"/>
          <p:cNvSpPr>
            <a:spLocks noChangeShapeType="1"/>
          </p:cNvSpPr>
          <p:nvPr/>
        </p:nvSpPr>
        <p:spPr bwMode="auto">
          <a:xfrm>
            <a:off x="2398713" y="442912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0" name="Freeform 182"/>
          <p:cNvSpPr>
            <a:spLocks/>
          </p:cNvSpPr>
          <p:nvPr/>
        </p:nvSpPr>
        <p:spPr bwMode="auto">
          <a:xfrm>
            <a:off x="2398713" y="4429125"/>
            <a:ext cx="1587" cy="1958975"/>
          </a:xfrm>
          <a:custGeom>
            <a:avLst/>
            <a:gdLst>
              <a:gd name="T0" fmla="*/ 0 w 1587"/>
              <a:gd name="T1" fmla="*/ 1958975 h 748"/>
              <a:gd name="T2" fmla="*/ 0 w 1587"/>
              <a:gd name="T3" fmla="*/ 0 h 748"/>
              <a:gd name="T4" fmla="*/ 0 w 1587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1" name="Line 183"/>
          <p:cNvSpPr>
            <a:spLocks noChangeShapeType="1"/>
          </p:cNvSpPr>
          <p:nvPr/>
        </p:nvSpPr>
        <p:spPr bwMode="auto">
          <a:xfrm flipV="1">
            <a:off x="3052763" y="6373813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2" name="Line 184"/>
          <p:cNvSpPr>
            <a:spLocks noChangeShapeType="1"/>
          </p:cNvSpPr>
          <p:nvPr/>
        </p:nvSpPr>
        <p:spPr bwMode="auto">
          <a:xfrm>
            <a:off x="3052763" y="442912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3" name="Freeform 185"/>
          <p:cNvSpPr>
            <a:spLocks/>
          </p:cNvSpPr>
          <p:nvPr/>
        </p:nvSpPr>
        <p:spPr bwMode="auto">
          <a:xfrm>
            <a:off x="3052763" y="4429125"/>
            <a:ext cx="1587" cy="1958975"/>
          </a:xfrm>
          <a:custGeom>
            <a:avLst/>
            <a:gdLst>
              <a:gd name="T0" fmla="*/ 0 w 1587"/>
              <a:gd name="T1" fmla="*/ 1958975 h 748"/>
              <a:gd name="T2" fmla="*/ 0 w 1587"/>
              <a:gd name="T3" fmla="*/ 0 h 748"/>
              <a:gd name="T4" fmla="*/ 0 w 1587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4" name="Line 186"/>
          <p:cNvSpPr>
            <a:spLocks noChangeShapeType="1"/>
          </p:cNvSpPr>
          <p:nvPr/>
        </p:nvSpPr>
        <p:spPr bwMode="auto">
          <a:xfrm flipV="1">
            <a:off x="3517900" y="6373813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5" name="Line 187"/>
          <p:cNvSpPr>
            <a:spLocks noChangeShapeType="1"/>
          </p:cNvSpPr>
          <p:nvPr/>
        </p:nvSpPr>
        <p:spPr bwMode="auto">
          <a:xfrm>
            <a:off x="3517900" y="4429125"/>
            <a:ext cx="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6" name="Freeform 188"/>
          <p:cNvSpPr>
            <a:spLocks/>
          </p:cNvSpPr>
          <p:nvPr/>
        </p:nvSpPr>
        <p:spPr bwMode="auto">
          <a:xfrm>
            <a:off x="3517900" y="4429125"/>
            <a:ext cx="0" cy="1958975"/>
          </a:xfrm>
          <a:custGeom>
            <a:avLst/>
            <a:gdLst>
              <a:gd name="T0" fmla="*/ 1958975 h 748"/>
              <a:gd name="T1" fmla="*/ 0 h 748"/>
              <a:gd name="T2" fmla="*/ 0 h 74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7" name="Line 189"/>
          <p:cNvSpPr>
            <a:spLocks noChangeShapeType="1"/>
          </p:cNvSpPr>
          <p:nvPr/>
        </p:nvSpPr>
        <p:spPr bwMode="auto">
          <a:xfrm flipV="1">
            <a:off x="3876675" y="6373813"/>
            <a:ext cx="158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8" name="Line 190"/>
          <p:cNvSpPr>
            <a:spLocks noChangeShapeType="1"/>
          </p:cNvSpPr>
          <p:nvPr/>
        </p:nvSpPr>
        <p:spPr bwMode="auto">
          <a:xfrm>
            <a:off x="3876675" y="4429125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9" name="Freeform 191"/>
          <p:cNvSpPr>
            <a:spLocks/>
          </p:cNvSpPr>
          <p:nvPr/>
        </p:nvSpPr>
        <p:spPr bwMode="auto">
          <a:xfrm>
            <a:off x="3876675" y="4429125"/>
            <a:ext cx="1588" cy="1958975"/>
          </a:xfrm>
          <a:custGeom>
            <a:avLst/>
            <a:gdLst>
              <a:gd name="T0" fmla="*/ 0 w 1588"/>
              <a:gd name="T1" fmla="*/ 1958975 h 748"/>
              <a:gd name="T2" fmla="*/ 0 w 1588"/>
              <a:gd name="T3" fmla="*/ 0 h 748"/>
              <a:gd name="T4" fmla="*/ 0 w 1588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0" name="Line 192"/>
          <p:cNvSpPr>
            <a:spLocks noChangeShapeType="1"/>
          </p:cNvSpPr>
          <p:nvPr/>
        </p:nvSpPr>
        <p:spPr bwMode="auto">
          <a:xfrm flipV="1">
            <a:off x="4171950" y="6373813"/>
            <a:ext cx="158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1" name="Line 193"/>
          <p:cNvSpPr>
            <a:spLocks noChangeShapeType="1"/>
          </p:cNvSpPr>
          <p:nvPr/>
        </p:nvSpPr>
        <p:spPr bwMode="auto">
          <a:xfrm>
            <a:off x="4171950" y="4429125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2" name="Freeform 194"/>
          <p:cNvSpPr>
            <a:spLocks/>
          </p:cNvSpPr>
          <p:nvPr/>
        </p:nvSpPr>
        <p:spPr bwMode="auto">
          <a:xfrm>
            <a:off x="4171950" y="4429125"/>
            <a:ext cx="1588" cy="1958975"/>
          </a:xfrm>
          <a:custGeom>
            <a:avLst/>
            <a:gdLst>
              <a:gd name="T0" fmla="*/ 0 w 1588"/>
              <a:gd name="T1" fmla="*/ 1958975 h 748"/>
              <a:gd name="T2" fmla="*/ 0 w 1588"/>
              <a:gd name="T3" fmla="*/ 0 h 748"/>
              <a:gd name="T4" fmla="*/ 0 w 1588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3" name="Line 195"/>
          <p:cNvSpPr>
            <a:spLocks noChangeShapeType="1"/>
          </p:cNvSpPr>
          <p:nvPr/>
        </p:nvSpPr>
        <p:spPr bwMode="auto">
          <a:xfrm flipV="1">
            <a:off x="4421188" y="6373813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4" name="Line 196"/>
          <p:cNvSpPr>
            <a:spLocks noChangeShapeType="1"/>
          </p:cNvSpPr>
          <p:nvPr/>
        </p:nvSpPr>
        <p:spPr bwMode="auto">
          <a:xfrm>
            <a:off x="4421188" y="442912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5" name="Freeform 197"/>
          <p:cNvSpPr>
            <a:spLocks/>
          </p:cNvSpPr>
          <p:nvPr/>
        </p:nvSpPr>
        <p:spPr bwMode="auto">
          <a:xfrm>
            <a:off x="4421188" y="4429125"/>
            <a:ext cx="1587" cy="1958975"/>
          </a:xfrm>
          <a:custGeom>
            <a:avLst/>
            <a:gdLst>
              <a:gd name="T0" fmla="*/ 0 w 1587"/>
              <a:gd name="T1" fmla="*/ 1958975 h 748"/>
              <a:gd name="T2" fmla="*/ 0 w 1587"/>
              <a:gd name="T3" fmla="*/ 0 h 748"/>
              <a:gd name="T4" fmla="*/ 0 w 1587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6" name="Line 198"/>
          <p:cNvSpPr>
            <a:spLocks noChangeShapeType="1"/>
          </p:cNvSpPr>
          <p:nvPr/>
        </p:nvSpPr>
        <p:spPr bwMode="auto">
          <a:xfrm flipV="1">
            <a:off x="4633913" y="6373813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7" name="Line 199"/>
          <p:cNvSpPr>
            <a:spLocks noChangeShapeType="1"/>
          </p:cNvSpPr>
          <p:nvPr/>
        </p:nvSpPr>
        <p:spPr bwMode="auto">
          <a:xfrm>
            <a:off x="4633913" y="442912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8" name="Freeform 200"/>
          <p:cNvSpPr>
            <a:spLocks/>
          </p:cNvSpPr>
          <p:nvPr/>
        </p:nvSpPr>
        <p:spPr bwMode="auto">
          <a:xfrm>
            <a:off x="4633913" y="4429125"/>
            <a:ext cx="1587" cy="1958975"/>
          </a:xfrm>
          <a:custGeom>
            <a:avLst/>
            <a:gdLst>
              <a:gd name="T0" fmla="*/ 0 w 1587"/>
              <a:gd name="T1" fmla="*/ 1958975 h 748"/>
              <a:gd name="T2" fmla="*/ 0 w 1587"/>
              <a:gd name="T3" fmla="*/ 0 h 748"/>
              <a:gd name="T4" fmla="*/ 0 w 1587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89" name="Line 201"/>
          <p:cNvSpPr>
            <a:spLocks noChangeShapeType="1"/>
          </p:cNvSpPr>
          <p:nvPr/>
        </p:nvSpPr>
        <p:spPr bwMode="auto">
          <a:xfrm flipV="1">
            <a:off x="4826000" y="6373813"/>
            <a:ext cx="158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0" name="Line 202"/>
          <p:cNvSpPr>
            <a:spLocks noChangeShapeType="1"/>
          </p:cNvSpPr>
          <p:nvPr/>
        </p:nvSpPr>
        <p:spPr bwMode="auto">
          <a:xfrm>
            <a:off x="4826000" y="4429125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1" name="Freeform 203"/>
          <p:cNvSpPr>
            <a:spLocks/>
          </p:cNvSpPr>
          <p:nvPr/>
        </p:nvSpPr>
        <p:spPr bwMode="auto">
          <a:xfrm>
            <a:off x="4826000" y="4429125"/>
            <a:ext cx="1588" cy="1958975"/>
          </a:xfrm>
          <a:custGeom>
            <a:avLst/>
            <a:gdLst>
              <a:gd name="T0" fmla="*/ 0 w 1588"/>
              <a:gd name="T1" fmla="*/ 1958975 h 748"/>
              <a:gd name="T2" fmla="*/ 0 w 1588"/>
              <a:gd name="T3" fmla="*/ 0 h 748"/>
              <a:gd name="T4" fmla="*/ 0 w 1588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2" name="Line 204"/>
          <p:cNvSpPr>
            <a:spLocks noChangeShapeType="1"/>
          </p:cNvSpPr>
          <p:nvPr/>
        </p:nvSpPr>
        <p:spPr bwMode="auto">
          <a:xfrm flipV="1">
            <a:off x="4995863" y="6373813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3" name="Line 205"/>
          <p:cNvSpPr>
            <a:spLocks noChangeShapeType="1"/>
          </p:cNvSpPr>
          <p:nvPr/>
        </p:nvSpPr>
        <p:spPr bwMode="auto">
          <a:xfrm>
            <a:off x="4995863" y="442912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4" name="Freeform 206"/>
          <p:cNvSpPr>
            <a:spLocks/>
          </p:cNvSpPr>
          <p:nvPr/>
        </p:nvSpPr>
        <p:spPr bwMode="auto">
          <a:xfrm>
            <a:off x="4995863" y="4429125"/>
            <a:ext cx="1587" cy="1958975"/>
          </a:xfrm>
          <a:custGeom>
            <a:avLst/>
            <a:gdLst>
              <a:gd name="T0" fmla="*/ 0 w 1587"/>
              <a:gd name="T1" fmla="*/ 1958975 h 748"/>
              <a:gd name="T2" fmla="*/ 0 w 1587"/>
              <a:gd name="T3" fmla="*/ 0 h 748"/>
              <a:gd name="T4" fmla="*/ 0 w 1587"/>
              <a:gd name="T5" fmla="*/ 0 h 7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5" name="Line 207"/>
          <p:cNvSpPr>
            <a:spLocks noChangeShapeType="1"/>
          </p:cNvSpPr>
          <p:nvPr/>
        </p:nvSpPr>
        <p:spPr bwMode="auto">
          <a:xfrm flipV="1">
            <a:off x="4995863" y="636111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6" name="Line 208"/>
          <p:cNvSpPr>
            <a:spLocks noChangeShapeType="1"/>
          </p:cNvSpPr>
          <p:nvPr/>
        </p:nvSpPr>
        <p:spPr bwMode="auto">
          <a:xfrm>
            <a:off x="4995863" y="4429125"/>
            <a:ext cx="1587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7" name="Rectangle 209"/>
          <p:cNvSpPr>
            <a:spLocks noChangeArrowheads="1"/>
          </p:cNvSpPr>
          <p:nvPr/>
        </p:nvSpPr>
        <p:spPr bwMode="auto">
          <a:xfrm>
            <a:off x="4949825" y="64055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fr-FR" altLang="fr-FR" sz="18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fr-FR" altLang="fr-FR" sz="4800"/>
          </a:p>
        </p:txBody>
      </p:sp>
      <p:sp>
        <p:nvSpPr>
          <p:cNvPr id="120898" name="Line 210"/>
          <p:cNvSpPr>
            <a:spLocks noChangeShapeType="1"/>
          </p:cNvSpPr>
          <p:nvPr/>
        </p:nvSpPr>
        <p:spPr bwMode="auto">
          <a:xfrm flipV="1">
            <a:off x="6113463" y="6373813"/>
            <a:ext cx="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99" name="Line 211"/>
          <p:cNvSpPr>
            <a:spLocks noChangeShapeType="1"/>
          </p:cNvSpPr>
          <p:nvPr/>
        </p:nvSpPr>
        <p:spPr bwMode="auto">
          <a:xfrm>
            <a:off x="6113463" y="4429125"/>
            <a:ext cx="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0" name="Freeform 212"/>
          <p:cNvSpPr>
            <a:spLocks/>
          </p:cNvSpPr>
          <p:nvPr/>
        </p:nvSpPr>
        <p:spPr bwMode="auto">
          <a:xfrm>
            <a:off x="6113463" y="4429125"/>
            <a:ext cx="0" cy="1958975"/>
          </a:xfrm>
          <a:custGeom>
            <a:avLst/>
            <a:gdLst>
              <a:gd name="T0" fmla="*/ 1958975 h 748"/>
              <a:gd name="T1" fmla="*/ 0 h 748"/>
              <a:gd name="T2" fmla="*/ 0 h 748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748">
                <a:moveTo>
                  <a:pt x="0" y="748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1" name="Line 213"/>
          <p:cNvSpPr>
            <a:spLocks noChangeShapeType="1"/>
          </p:cNvSpPr>
          <p:nvPr/>
        </p:nvSpPr>
        <p:spPr bwMode="auto">
          <a:xfrm>
            <a:off x="1277938" y="638810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2" name="Line 214"/>
          <p:cNvSpPr>
            <a:spLocks noChangeShapeType="1"/>
          </p:cNvSpPr>
          <p:nvPr/>
        </p:nvSpPr>
        <p:spPr bwMode="auto">
          <a:xfrm flipH="1">
            <a:off x="6069013" y="638810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3" name="Line 215"/>
          <p:cNvSpPr>
            <a:spLocks noChangeShapeType="1"/>
          </p:cNvSpPr>
          <p:nvPr/>
        </p:nvSpPr>
        <p:spPr bwMode="auto">
          <a:xfrm>
            <a:off x="1277938" y="619125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4" name="Line 216"/>
          <p:cNvSpPr>
            <a:spLocks noChangeShapeType="1"/>
          </p:cNvSpPr>
          <p:nvPr/>
        </p:nvSpPr>
        <p:spPr bwMode="auto">
          <a:xfrm flipH="1">
            <a:off x="6069013" y="619125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5" name="Line 217"/>
          <p:cNvSpPr>
            <a:spLocks noChangeShapeType="1"/>
          </p:cNvSpPr>
          <p:nvPr/>
        </p:nvSpPr>
        <p:spPr bwMode="auto">
          <a:xfrm>
            <a:off x="1277938" y="599440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6" name="Line 218"/>
          <p:cNvSpPr>
            <a:spLocks noChangeShapeType="1"/>
          </p:cNvSpPr>
          <p:nvPr/>
        </p:nvSpPr>
        <p:spPr bwMode="auto">
          <a:xfrm flipH="1">
            <a:off x="6069013" y="599440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7" name="Line 219"/>
          <p:cNvSpPr>
            <a:spLocks noChangeShapeType="1"/>
          </p:cNvSpPr>
          <p:nvPr/>
        </p:nvSpPr>
        <p:spPr bwMode="auto">
          <a:xfrm>
            <a:off x="1277938" y="579755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8" name="Line 220"/>
          <p:cNvSpPr>
            <a:spLocks noChangeShapeType="1"/>
          </p:cNvSpPr>
          <p:nvPr/>
        </p:nvSpPr>
        <p:spPr bwMode="auto">
          <a:xfrm flipH="1">
            <a:off x="6069013" y="5797550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9" name="Line 221"/>
          <p:cNvSpPr>
            <a:spLocks noChangeShapeType="1"/>
          </p:cNvSpPr>
          <p:nvPr/>
        </p:nvSpPr>
        <p:spPr bwMode="auto">
          <a:xfrm>
            <a:off x="1277938" y="5602288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0" name="Line 222"/>
          <p:cNvSpPr>
            <a:spLocks noChangeShapeType="1"/>
          </p:cNvSpPr>
          <p:nvPr/>
        </p:nvSpPr>
        <p:spPr bwMode="auto">
          <a:xfrm flipH="1">
            <a:off x="6069013" y="5602288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1" name="Line 223"/>
          <p:cNvSpPr>
            <a:spLocks noChangeShapeType="1"/>
          </p:cNvSpPr>
          <p:nvPr/>
        </p:nvSpPr>
        <p:spPr bwMode="auto">
          <a:xfrm>
            <a:off x="1277938" y="5408613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2" name="Line 224"/>
          <p:cNvSpPr>
            <a:spLocks noChangeShapeType="1"/>
          </p:cNvSpPr>
          <p:nvPr/>
        </p:nvSpPr>
        <p:spPr bwMode="auto">
          <a:xfrm flipH="1">
            <a:off x="6069013" y="5408613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3" name="Rectangle 225"/>
          <p:cNvSpPr>
            <a:spLocks noChangeArrowheads="1"/>
          </p:cNvSpPr>
          <p:nvPr/>
        </p:nvSpPr>
        <p:spPr bwMode="auto">
          <a:xfrm>
            <a:off x="1046163" y="5233988"/>
            <a:ext cx="18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fr-FR" altLang="fr-FR" sz="4400"/>
          </a:p>
        </p:txBody>
      </p:sp>
      <p:sp>
        <p:nvSpPr>
          <p:cNvPr id="120914" name="Line 226"/>
          <p:cNvSpPr>
            <a:spLocks noChangeShapeType="1"/>
          </p:cNvSpPr>
          <p:nvPr/>
        </p:nvSpPr>
        <p:spPr bwMode="auto">
          <a:xfrm>
            <a:off x="1277938" y="5211763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5" name="Line 227"/>
          <p:cNvSpPr>
            <a:spLocks noChangeShapeType="1"/>
          </p:cNvSpPr>
          <p:nvPr/>
        </p:nvSpPr>
        <p:spPr bwMode="auto">
          <a:xfrm flipH="1">
            <a:off x="6069013" y="5211763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6" name="Line 228"/>
          <p:cNvSpPr>
            <a:spLocks noChangeShapeType="1"/>
          </p:cNvSpPr>
          <p:nvPr/>
        </p:nvSpPr>
        <p:spPr bwMode="auto">
          <a:xfrm>
            <a:off x="1277938" y="50149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7" name="Line 229"/>
          <p:cNvSpPr>
            <a:spLocks noChangeShapeType="1"/>
          </p:cNvSpPr>
          <p:nvPr/>
        </p:nvSpPr>
        <p:spPr bwMode="auto">
          <a:xfrm flipH="1">
            <a:off x="6069013" y="5014913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8" name="Line 230"/>
          <p:cNvSpPr>
            <a:spLocks noChangeShapeType="1"/>
          </p:cNvSpPr>
          <p:nvPr/>
        </p:nvSpPr>
        <p:spPr bwMode="auto">
          <a:xfrm>
            <a:off x="1277938" y="481965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19" name="Line 231"/>
          <p:cNvSpPr>
            <a:spLocks noChangeShapeType="1"/>
          </p:cNvSpPr>
          <p:nvPr/>
        </p:nvSpPr>
        <p:spPr bwMode="auto">
          <a:xfrm flipH="1">
            <a:off x="6069013" y="481965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0" name="Line 232"/>
          <p:cNvSpPr>
            <a:spLocks noChangeShapeType="1"/>
          </p:cNvSpPr>
          <p:nvPr/>
        </p:nvSpPr>
        <p:spPr bwMode="auto">
          <a:xfrm>
            <a:off x="1277938" y="462280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1" name="Line 233"/>
          <p:cNvSpPr>
            <a:spLocks noChangeShapeType="1"/>
          </p:cNvSpPr>
          <p:nvPr/>
        </p:nvSpPr>
        <p:spPr bwMode="auto">
          <a:xfrm flipH="1">
            <a:off x="6069013" y="4622800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2" name="Line 234"/>
          <p:cNvSpPr>
            <a:spLocks noChangeShapeType="1"/>
          </p:cNvSpPr>
          <p:nvPr/>
        </p:nvSpPr>
        <p:spPr bwMode="auto">
          <a:xfrm>
            <a:off x="1277938" y="4429125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3" name="Line 235"/>
          <p:cNvSpPr>
            <a:spLocks noChangeShapeType="1"/>
          </p:cNvSpPr>
          <p:nvPr/>
        </p:nvSpPr>
        <p:spPr bwMode="auto">
          <a:xfrm flipH="1">
            <a:off x="6069013" y="4429125"/>
            <a:ext cx="47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4" name="Rectangle 236"/>
          <p:cNvSpPr>
            <a:spLocks noChangeArrowheads="1"/>
          </p:cNvSpPr>
          <p:nvPr/>
        </p:nvSpPr>
        <p:spPr bwMode="auto">
          <a:xfrm>
            <a:off x="1114425" y="431323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fr-FR" altLang="fr-FR" sz="4400"/>
          </a:p>
        </p:txBody>
      </p:sp>
      <p:sp>
        <p:nvSpPr>
          <p:cNvPr id="120925" name="Line 237"/>
          <p:cNvSpPr>
            <a:spLocks noChangeShapeType="1"/>
          </p:cNvSpPr>
          <p:nvPr/>
        </p:nvSpPr>
        <p:spPr bwMode="auto">
          <a:xfrm>
            <a:off x="1277938" y="4429125"/>
            <a:ext cx="4835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6" name="Line 238"/>
          <p:cNvSpPr>
            <a:spLocks noChangeShapeType="1"/>
          </p:cNvSpPr>
          <p:nvPr/>
        </p:nvSpPr>
        <p:spPr bwMode="auto">
          <a:xfrm>
            <a:off x="1277938" y="6388100"/>
            <a:ext cx="4835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7" name="Line 239"/>
          <p:cNvSpPr>
            <a:spLocks noChangeShapeType="1"/>
          </p:cNvSpPr>
          <p:nvPr/>
        </p:nvSpPr>
        <p:spPr bwMode="auto">
          <a:xfrm flipV="1">
            <a:off x="6113463" y="4429125"/>
            <a:ext cx="0" cy="1958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8" name="Line 240"/>
          <p:cNvSpPr>
            <a:spLocks noChangeShapeType="1"/>
          </p:cNvSpPr>
          <p:nvPr/>
        </p:nvSpPr>
        <p:spPr bwMode="auto">
          <a:xfrm flipV="1">
            <a:off x="1277938" y="4429125"/>
            <a:ext cx="0" cy="1958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29" name="Freeform 241"/>
          <p:cNvSpPr>
            <a:spLocks/>
          </p:cNvSpPr>
          <p:nvPr/>
        </p:nvSpPr>
        <p:spPr bwMode="auto">
          <a:xfrm>
            <a:off x="1277938" y="5207000"/>
            <a:ext cx="1327150" cy="136525"/>
          </a:xfrm>
          <a:custGeom>
            <a:avLst/>
            <a:gdLst>
              <a:gd name="T0" fmla="*/ 34807 w 1182"/>
              <a:gd name="T1" fmla="*/ 136525 h 207"/>
              <a:gd name="T2" fmla="*/ 79719 w 1182"/>
              <a:gd name="T3" fmla="*/ 133887 h 207"/>
              <a:gd name="T4" fmla="*/ 124631 w 1182"/>
              <a:gd name="T5" fmla="*/ 131249 h 207"/>
              <a:gd name="T6" fmla="*/ 169543 w 1182"/>
              <a:gd name="T7" fmla="*/ 128611 h 207"/>
              <a:gd name="T8" fmla="*/ 214455 w 1182"/>
              <a:gd name="T9" fmla="*/ 125972 h 207"/>
              <a:gd name="T10" fmla="*/ 253753 w 1182"/>
              <a:gd name="T11" fmla="*/ 123334 h 207"/>
              <a:gd name="T12" fmla="*/ 294174 w 1182"/>
              <a:gd name="T13" fmla="*/ 120696 h 207"/>
              <a:gd name="T14" fmla="*/ 333472 w 1182"/>
              <a:gd name="T15" fmla="*/ 118058 h 207"/>
              <a:gd name="T16" fmla="*/ 373893 w 1182"/>
              <a:gd name="T17" fmla="*/ 118058 h 207"/>
              <a:gd name="T18" fmla="*/ 413191 w 1182"/>
              <a:gd name="T19" fmla="*/ 115420 h 207"/>
              <a:gd name="T20" fmla="*/ 449120 w 1182"/>
              <a:gd name="T21" fmla="*/ 112782 h 207"/>
              <a:gd name="T22" fmla="*/ 488418 w 1182"/>
              <a:gd name="T23" fmla="*/ 110143 h 207"/>
              <a:gd name="T24" fmla="*/ 523225 w 1182"/>
              <a:gd name="T25" fmla="*/ 104867 h 207"/>
              <a:gd name="T26" fmla="*/ 558032 w 1182"/>
              <a:gd name="T27" fmla="*/ 102229 h 207"/>
              <a:gd name="T28" fmla="*/ 588347 w 1182"/>
              <a:gd name="T29" fmla="*/ 99591 h 207"/>
              <a:gd name="T30" fmla="*/ 623154 w 1182"/>
              <a:gd name="T31" fmla="*/ 96953 h 207"/>
              <a:gd name="T32" fmla="*/ 657961 w 1182"/>
              <a:gd name="T33" fmla="*/ 94314 h 207"/>
              <a:gd name="T34" fmla="*/ 688277 w 1182"/>
              <a:gd name="T35" fmla="*/ 91676 h 207"/>
              <a:gd name="T36" fmla="*/ 718592 w 1182"/>
              <a:gd name="T37" fmla="*/ 89038 h 207"/>
              <a:gd name="T38" fmla="*/ 747785 w 1182"/>
              <a:gd name="T39" fmla="*/ 86400 h 207"/>
              <a:gd name="T40" fmla="*/ 782592 w 1182"/>
              <a:gd name="T41" fmla="*/ 81124 h 207"/>
              <a:gd name="T42" fmla="*/ 807293 w 1182"/>
              <a:gd name="T43" fmla="*/ 78485 h 207"/>
              <a:gd name="T44" fmla="*/ 837609 w 1182"/>
              <a:gd name="T45" fmla="*/ 75847 h 207"/>
              <a:gd name="T46" fmla="*/ 867925 w 1182"/>
              <a:gd name="T47" fmla="*/ 73209 h 207"/>
              <a:gd name="T48" fmla="*/ 897117 w 1182"/>
              <a:gd name="T49" fmla="*/ 67933 h 207"/>
              <a:gd name="T50" fmla="*/ 922942 w 1182"/>
              <a:gd name="T51" fmla="*/ 65295 h 207"/>
              <a:gd name="T52" fmla="*/ 952135 w 1182"/>
              <a:gd name="T53" fmla="*/ 62656 h 207"/>
              <a:gd name="T54" fmla="*/ 977959 w 1182"/>
              <a:gd name="T55" fmla="*/ 57380 h 207"/>
              <a:gd name="T56" fmla="*/ 1002661 w 1182"/>
              <a:gd name="T57" fmla="*/ 54742 h 207"/>
              <a:gd name="T58" fmla="*/ 1027362 w 1182"/>
              <a:gd name="T59" fmla="*/ 52104 h 207"/>
              <a:gd name="T60" fmla="*/ 1057678 w 1182"/>
              <a:gd name="T61" fmla="*/ 47487 h 207"/>
              <a:gd name="T62" fmla="*/ 1082380 w 1182"/>
              <a:gd name="T63" fmla="*/ 44849 h 207"/>
              <a:gd name="T64" fmla="*/ 1102590 w 1182"/>
              <a:gd name="T65" fmla="*/ 39572 h 207"/>
              <a:gd name="T66" fmla="*/ 1127292 w 1182"/>
              <a:gd name="T67" fmla="*/ 36934 h 207"/>
              <a:gd name="T68" fmla="*/ 1151993 w 1182"/>
              <a:gd name="T69" fmla="*/ 31658 h 207"/>
              <a:gd name="T70" fmla="*/ 1176695 w 1182"/>
              <a:gd name="T71" fmla="*/ 29020 h 207"/>
              <a:gd name="T72" fmla="*/ 1196905 w 1182"/>
              <a:gd name="T73" fmla="*/ 23743 h 207"/>
              <a:gd name="T74" fmla="*/ 1221607 w 1182"/>
              <a:gd name="T75" fmla="*/ 21105 h 207"/>
              <a:gd name="T76" fmla="*/ 1246308 w 1182"/>
              <a:gd name="T77" fmla="*/ 15829 h 207"/>
              <a:gd name="T78" fmla="*/ 1266519 w 1182"/>
              <a:gd name="T79" fmla="*/ 13191 h 207"/>
              <a:gd name="T80" fmla="*/ 1286729 w 1182"/>
              <a:gd name="T81" fmla="*/ 7914 h 207"/>
              <a:gd name="T82" fmla="*/ 1311431 w 1182"/>
              <a:gd name="T83" fmla="*/ 2638 h 2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82" h="207">
                <a:moveTo>
                  <a:pt x="0" y="207"/>
                </a:moveTo>
                <a:lnTo>
                  <a:pt x="18" y="207"/>
                </a:lnTo>
                <a:lnTo>
                  <a:pt x="31" y="207"/>
                </a:lnTo>
                <a:lnTo>
                  <a:pt x="44" y="203"/>
                </a:lnTo>
                <a:lnTo>
                  <a:pt x="57" y="203"/>
                </a:lnTo>
                <a:lnTo>
                  <a:pt x="71" y="203"/>
                </a:lnTo>
                <a:lnTo>
                  <a:pt x="84" y="199"/>
                </a:lnTo>
                <a:lnTo>
                  <a:pt x="97" y="199"/>
                </a:lnTo>
                <a:lnTo>
                  <a:pt x="111" y="199"/>
                </a:lnTo>
                <a:lnTo>
                  <a:pt x="124" y="199"/>
                </a:lnTo>
                <a:lnTo>
                  <a:pt x="137" y="195"/>
                </a:lnTo>
                <a:lnTo>
                  <a:pt x="151" y="195"/>
                </a:lnTo>
                <a:lnTo>
                  <a:pt x="164" y="195"/>
                </a:lnTo>
                <a:lnTo>
                  <a:pt x="177" y="191"/>
                </a:lnTo>
                <a:lnTo>
                  <a:pt x="191" y="191"/>
                </a:lnTo>
                <a:lnTo>
                  <a:pt x="204" y="191"/>
                </a:lnTo>
                <a:lnTo>
                  <a:pt x="217" y="191"/>
                </a:lnTo>
                <a:lnTo>
                  <a:pt x="226" y="187"/>
                </a:lnTo>
                <a:lnTo>
                  <a:pt x="240" y="187"/>
                </a:lnTo>
                <a:lnTo>
                  <a:pt x="253" y="187"/>
                </a:lnTo>
                <a:lnTo>
                  <a:pt x="262" y="183"/>
                </a:lnTo>
                <a:lnTo>
                  <a:pt x="275" y="183"/>
                </a:lnTo>
                <a:lnTo>
                  <a:pt x="289" y="183"/>
                </a:lnTo>
                <a:lnTo>
                  <a:pt x="297" y="179"/>
                </a:lnTo>
                <a:lnTo>
                  <a:pt x="311" y="179"/>
                </a:lnTo>
                <a:lnTo>
                  <a:pt x="324" y="179"/>
                </a:lnTo>
                <a:lnTo>
                  <a:pt x="333" y="179"/>
                </a:lnTo>
                <a:lnTo>
                  <a:pt x="346" y="175"/>
                </a:lnTo>
                <a:lnTo>
                  <a:pt x="355" y="175"/>
                </a:lnTo>
                <a:lnTo>
                  <a:pt x="368" y="175"/>
                </a:lnTo>
                <a:lnTo>
                  <a:pt x="377" y="171"/>
                </a:lnTo>
                <a:lnTo>
                  <a:pt x="391" y="171"/>
                </a:lnTo>
                <a:lnTo>
                  <a:pt x="400" y="171"/>
                </a:lnTo>
                <a:lnTo>
                  <a:pt x="413" y="167"/>
                </a:lnTo>
                <a:lnTo>
                  <a:pt x="422" y="167"/>
                </a:lnTo>
                <a:lnTo>
                  <a:pt x="435" y="167"/>
                </a:lnTo>
                <a:lnTo>
                  <a:pt x="444" y="163"/>
                </a:lnTo>
                <a:lnTo>
                  <a:pt x="453" y="163"/>
                </a:lnTo>
                <a:lnTo>
                  <a:pt x="466" y="159"/>
                </a:lnTo>
                <a:lnTo>
                  <a:pt x="475" y="159"/>
                </a:lnTo>
                <a:lnTo>
                  <a:pt x="484" y="159"/>
                </a:lnTo>
                <a:lnTo>
                  <a:pt x="497" y="155"/>
                </a:lnTo>
                <a:lnTo>
                  <a:pt x="506" y="155"/>
                </a:lnTo>
                <a:lnTo>
                  <a:pt x="515" y="155"/>
                </a:lnTo>
                <a:lnTo>
                  <a:pt x="524" y="151"/>
                </a:lnTo>
                <a:lnTo>
                  <a:pt x="537" y="151"/>
                </a:lnTo>
                <a:lnTo>
                  <a:pt x="546" y="151"/>
                </a:lnTo>
                <a:lnTo>
                  <a:pt x="555" y="147"/>
                </a:lnTo>
                <a:lnTo>
                  <a:pt x="564" y="147"/>
                </a:lnTo>
                <a:lnTo>
                  <a:pt x="573" y="143"/>
                </a:lnTo>
                <a:lnTo>
                  <a:pt x="586" y="143"/>
                </a:lnTo>
                <a:lnTo>
                  <a:pt x="595" y="143"/>
                </a:lnTo>
                <a:lnTo>
                  <a:pt x="604" y="139"/>
                </a:lnTo>
                <a:lnTo>
                  <a:pt x="613" y="139"/>
                </a:lnTo>
                <a:lnTo>
                  <a:pt x="622" y="139"/>
                </a:lnTo>
                <a:lnTo>
                  <a:pt x="631" y="135"/>
                </a:lnTo>
                <a:lnTo>
                  <a:pt x="640" y="135"/>
                </a:lnTo>
                <a:lnTo>
                  <a:pt x="648" y="131"/>
                </a:lnTo>
                <a:lnTo>
                  <a:pt x="657" y="131"/>
                </a:lnTo>
                <a:lnTo>
                  <a:pt x="666" y="131"/>
                </a:lnTo>
                <a:lnTo>
                  <a:pt x="679" y="127"/>
                </a:lnTo>
                <a:lnTo>
                  <a:pt x="688" y="127"/>
                </a:lnTo>
                <a:lnTo>
                  <a:pt x="697" y="123"/>
                </a:lnTo>
                <a:lnTo>
                  <a:pt x="706" y="123"/>
                </a:lnTo>
                <a:lnTo>
                  <a:pt x="715" y="123"/>
                </a:lnTo>
                <a:lnTo>
                  <a:pt x="719" y="119"/>
                </a:lnTo>
                <a:lnTo>
                  <a:pt x="728" y="119"/>
                </a:lnTo>
                <a:lnTo>
                  <a:pt x="737" y="115"/>
                </a:lnTo>
                <a:lnTo>
                  <a:pt x="746" y="115"/>
                </a:lnTo>
                <a:lnTo>
                  <a:pt x="755" y="111"/>
                </a:lnTo>
                <a:lnTo>
                  <a:pt x="764" y="111"/>
                </a:lnTo>
                <a:lnTo>
                  <a:pt x="773" y="111"/>
                </a:lnTo>
                <a:lnTo>
                  <a:pt x="782" y="107"/>
                </a:lnTo>
                <a:lnTo>
                  <a:pt x="791" y="107"/>
                </a:lnTo>
                <a:lnTo>
                  <a:pt x="799" y="103"/>
                </a:lnTo>
                <a:lnTo>
                  <a:pt x="808" y="103"/>
                </a:lnTo>
                <a:lnTo>
                  <a:pt x="813" y="99"/>
                </a:lnTo>
                <a:lnTo>
                  <a:pt x="822" y="99"/>
                </a:lnTo>
                <a:lnTo>
                  <a:pt x="831" y="99"/>
                </a:lnTo>
                <a:lnTo>
                  <a:pt x="839" y="95"/>
                </a:lnTo>
                <a:lnTo>
                  <a:pt x="848" y="95"/>
                </a:lnTo>
                <a:lnTo>
                  <a:pt x="853" y="91"/>
                </a:lnTo>
                <a:lnTo>
                  <a:pt x="862" y="91"/>
                </a:lnTo>
                <a:lnTo>
                  <a:pt x="871" y="87"/>
                </a:lnTo>
                <a:lnTo>
                  <a:pt x="879" y="87"/>
                </a:lnTo>
                <a:lnTo>
                  <a:pt x="884" y="83"/>
                </a:lnTo>
                <a:lnTo>
                  <a:pt x="893" y="83"/>
                </a:lnTo>
                <a:lnTo>
                  <a:pt x="902" y="79"/>
                </a:lnTo>
                <a:lnTo>
                  <a:pt x="911" y="79"/>
                </a:lnTo>
                <a:lnTo>
                  <a:pt x="915" y="79"/>
                </a:lnTo>
                <a:lnTo>
                  <a:pt x="924" y="76"/>
                </a:lnTo>
                <a:lnTo>
                  <a:pt x="933" y="76"/>
                </a:lnTo>
                <a:lnTo>
                  <a:pt x="942" y="72"/>
                </a:lnTo>
                <a:lnTo>
                  <a:pt x="946" y="72"/>
                </a:lnTo>
                <a:lnTo>
                  <a:pt x="955" y="68"/>
                </a:lnTo>
                <a:lnTo>
                  <a:pt x="964" y="68"/>
                </a:lnTo>
                <a:lnTo>
                  <a:pt x="968" y="64"/>
                </a:lnTo>
                <a:lnTo>
                  <a:pt x="977" y="64"/>
                </a:lnTo>
                <a:lnTo>
                  <a:pt x="982" y="60"/>
                </a:lnTo>
                <a:lnTo>
                  <a:pt x="990" y="60"/>
                </a:lnTo>
                <a:lnTo>
                  <a:pt x="999" y="56"/>
                </a:lnTo>
                <a:lnTo>
                  <a:pt x="1004" y="56"/>
                </a:lnTo>
                <a:lnTo>
                  <a:pt x="1013" y="52"/>
                </a:lnTo>
                <a:lnTo>
                  <a:pt x="1022" y="52"/>
                </a:lnTo>
                <a:lnTo>
                  <a:pt x="1026" y="48"/>
                </a:lnTo>
                <a:lnTo>
                  <a:pt x="1035" y="48"/>
                </a:lnTo>
                <a:lnTo>
                  <a:pt x="1039" y="44"/>
                </a:lnTo>
                <a:lnTo>
                  <a:pt x="1048" y="44"/>
                </a:lnTo>
                <a:lnTo>
                  <a:pt x="1053" y="40"/>
                </a:lnTo>
                <a:lnTo>
                  <a:pt x="1062" y="40"/>
                </a:lnTo>
                <a:lnTo>
                  <a:pt x="1066" y="36"/>
                </a:lnTo>
                <a:lnTo>
                  <a:pt x="1075" y="36"/>
                </a:lnTo>
                <a:lnTo>
                  <a:pt x="1084" y="32"/>
                </a:lnTo>
                <a:lnTo>
                  <a:pt x="1088" y="32"/>
                </a:lnTo>
                <a:lnTo>
                  <a:pt x="1097" y="28"/>
                </a:lnTo>
                <a:lnTo>
                  <a:pt x="1102" y="28"/>
                </a:lnTo>
                <a:lnTo>
                  <a:pt x="1110" y="24"/>
                </a:lnTo>
                <a:lnTo>
                  <a:pt x="1115" y="24"/>
                </a:lnTo>
                <a:lnTo>
                  <a:pt x="1124" y="20"/>
                </a:lnTo>
                <a:lnTo>
                  <a:pt x="1128" y="20"/>
                </a:lnTo>
                <a:lnTo>
                  <a:pt x="1137" y="16"/>
                </a:lnTo>
                <a:lnTo>
                  <a:pt x="1142" y="12"/>
                </a:lnTo>
                <a:lnTo>
                  <a:pt x="1146" y="12"/>
                </a:lnTo>
                <a:lnTo>
                  <a:pt x="1155" y="8"/>
                </a:lnTo>
                <a:lnTo>
                  <a:pt x="1159" y="8"/>
                </a:lnTo>
                <a:lnTo>
                  <a:pt x="1168" y="4"/>
                </a:lnTo>
                <a:lnTo>
                  <a:pt x="1173" y="4"/>
                </a:lnTo>
                <a:lnTo>
                  <a:pt x="1182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0" name="Freeform 242"/>
          <p:cNvSpPr>
            <a:spLocks/>
          </p:cNvSpPr>
          <p:nvPr/>
        </p:nvSpPr>
        <p:spPr bwMode="auto">
          <a:xfrm>
            <a:off x="2605088" y="4981575"/>
            <a:ext cx="722312" cy="225425"/>
          </a:xfrm>
          <a:custGeom>
            <a:avLst/>
            <a:gdLst>
              <a:gd name="T0" fmla="*/ 14581 w 644"/>
              <a:gd name="T1" fmla="*/ 222788 h 342"/>
              <a:gd name="T2" fmla="*/ 34770 w 644"/>
              <a:gd name="T3" fmla="*/ 217515 h 342"/>
              <a:gd name="T4" fmla="*/ 53837 w 644"/>
              <a:gd name="T5" fmla="*/ 214879 h 342"/>
              <a:gd name="T6" fmla="*/ 74026 w 644"/>
              <a:gd name="T7" fmla="*/ 209606 h 342"/>
              <a:gd name="T8" fmla="*/ 94215 w 644"/>
              <a:gd name="T9" fmla="*/ 204333 h 342"/>
              <a:gd name="T10" fmla="*/ 114403 w 644"/>
              <a:gd name="T11" fmla="*/ 201696 h 342"/>
              <a:gd name="T12" fmla="*/ 133471 w 644"/>
              <a:gd name="T13" fmla="*/ 196423 h 342"/>
              <a:gd name="T14" fmla="*/ 153660 w 644"/>
              <a:gd name="T15" fmla="*/ 191150 h 342"/>
              <a:gd name="T16" fmla="*/ 173848 w 644"/>
              <a:gd name="T17" fmla="*/ 185877 h 342"/>
              <a:gd name="T18" fmla="*/ 194037 w 644"/>
              <a:gd name="T19" fmla="*/ 180604 h 342"/>
              <a:gd name="T20" fmla="*/ 208618 w 644"/>
              <a:gd name="T21" fmla="*/ 178626 h 342"/>
              <a:gd name="T22" fmla="*/ 228807 w 644"/>
              <a:gd name="T23" fmla="*/ 173353 h 342"/>
              <a:gd name="T24" fmla="*/ 248996 w 644"/>
              <a:gd name="T25" fmla="*/ 168080 h 342"/>
              <a:gd name="T26" fmla="*/ 263577 w 644"/>
              <a:gd name="T27" fmla="*/ 162807 h 342"/>
              <a:gd name="T28" fmla="*/ 283765 w 644"/>
              <a:gd name="T29" fmla="*/ 157534 h 342"/>
              <a:gd name="T30" fmla="*/ 303954 w 644"/>
              <a:gd name="T31" fmla="*/ 152261 h 342"/>
              <a:gd name="T32" fmla="*/ 318535 w 644"/>
              <a:gd name="T33" fmla="*/ 146988 h 342"/>
              <a:gd name="T34" fmla="*/ 338724 w 644"/>
              <a:gd name="T35" fmla="*/ 141715 h 342"/>
              <a:gd name="T36" fmla="*/ 353305 w 644"/>
              <a:gd name="T37" fmla="*/ 136441 h 342"/>
              <a:gd name="T38" fmla="*/ 367886 w 644"/>
              <a:gd name="T39" fmla="*/ 131168 h 342"/>
              <a:gd name="T40" fmla="*/ 388074 w 644"/>
              <a:gd name="T41" fmla="*/ 125895 h 342"/>
              <a:gd name="T42" fmla="*/ 402655 w 644"/>
              <a:gd name="T43" fmla="*/ 120622 h 342"/>
              <a:gd name="T44" fmla="*/ 418358 w 644"/>
              <a:gd name="T45" fmla="*/ 115349 h 342"/>
              <a:gd name="T46" fmla="*/ 438547 w 644"/>
              <a:gd name="T47" fmla="*/ 110076 h 342"/>
              <a:gd name="T48" fmla="*/ 453127 w 644"/>
              <a:gd name="T49" fmla="*/ 104803 h 342"/>
              <a:gd name="T50" fmla="*/ 467708 w 644"/>
              <a:gd name="T51" fmla="*/ 99530 h 342"/>
              <a:gd name="T52" fmla="*/ 482289 w 644"/>
              <a:gd name="T53" fmla="*/ 94257 h 342"/>
              <a:gd name="T54" fmla="*/ 497992 w 644"/>
              <a:gd name="T55" fmla="*/ 88984 h 342"/>
              <a:gd name="T56" fmla="*/ 518180 w 644"/>
              <a:gd name="T57" fmla="*/ 84370 h 342"/>
              <a:gd name="T58" fmla="*/ 532761 w 644"/>
              <a:gd name="T59" fmla="*/ 79096 h 342"/>
              <a:gd name="T60" fmla="*/ 547342 w 644"/>
              <a:gd name="T61" fmla="*/ 73823 h 342"/>
              <a:gd name="T62" fmla="*/ 563044 w 644"/>
              <a:gd name="T63" fmla="*/ 65914 h 342"/>
              <a:gd name="T64" fmla="*/ 577625 w 644"/>
              <a:gd name="T65" fmla="*/ 60641 h 342"/>
              <a:gd name="T66" fmla="*/ 592206 w 644"/>
              <a:gd name="T67" fmla="*/ 55368 h 342"/>
              <a:gd name="T68" fmla="*/ 607909 w 644"/>
              <a:gd name="T69" fmla="*/ 50094 h 342"/>
              <a:gd name="T70" fmla="*/ 622489 w 644"/>
              <a:gd name="T71" fmla="*/ 44821 h 342"/>
              <a:gd name="T72" fmla="*/ 637070 w 644"/>
              <a:gd name="T73" fmla="*/ 36912 h 342"/>
              <a:gd name="T74" fmla="*/ 652773 w 644"/>
              <a:gd name="T75" fmla="*/ 31639 h 342"/>
              <a:gd name="T76" fmla="*/ 667353 w 644"/>
              <a:gd name="T77" fmla="*/ 23729 h 342"/>
              <a:gd name="T78" fmla="*/ 681934 w 644"/>
              <a:gd name="T79" fmla="*/ 18456 h 342"/>
              <a:gd name="T80" fmla="*/ 697637 w 644"/>
              <a:gd name="T81" fmla="*/ 13183 h 342"/>
              <a:gd name="T82" fmla="*/ 712218 w 644"/>
              <a:gd name="T83" fmla="*/ 5273 h 3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44" h="342">
                <a:moveTo>
                  <a:pt x="0" y="342"/>
                </a:moveTo>
                <a:lnTo>
                  <a:pt x="4" y="342"/>
                </a:lnTo>
                <a:lnTo>
                  <a:pt x="13" y="338"/>
                </a:lnTo>
                <a:lnTo>
                  <a:pt x="17" y="338"/>
                </a:lnTo>
                <a:lnTo>
                  <a:pt x="22" y="334"/>
                </a:lnTo>
                <a:lnTo>
                  <a:pt x="31" y="330"/>
                </a:lnTo>
                <a:lnTo>
                  <a:pt x="35" y="330"/>
                </a:lnTo>
                <a:lnTo>
                  <a:pt x="40" y="326"/>
                </a:lnTo>
                <a:lnTo>
                  <a:pt x="48" y="326"/>
                </a:lnTo>
                <a:lnTo>
                  <a:pt x="53" y="322"/>
                </a:lnTo>
                <a:lnTo>
                  <a:pt x="62" y="322"/>
                </a:lnTo>
                <a:lnTo>
                  <a:pt x="66" y="318"/>
                </a:lnTo>
                <a:lnTo>
                  <a:pt x="71" y="314"/>
                </a:lnTo>
                <a:lnTo>
                  <a:pt x="80" y="314"/>
                </a:lnTo>
                <a:lnTo>
                  <a:pt x="84" y="310"/>
                </a:lnTo>
                <a:lnTo>
                  <a:pt x="88" y="310"/>
                </a:lnTo>
                <a:lnTo>
                  <a:pt x="97" y="306"/>
                </a:lnTo>
                <a:lnTo>
                  <a:pt x="102" y="306"/>
                </a:lnTo>
                <a:lnTo>
                  <a:pt x="106" y="302"/>
                </a:lnTo>
                <a:lnTo>
                  <a:pt x="115" y="298"/>
                </a:lnTo>
                <a:lnTo>
                  <a:pt x="119" y="298"/>
                </a:lnTo>
                <a:lnTo>
                  <a:pt x="124" y="294"/>
                </a:lnTo>
                <a:lnTo>
                  <a:pt x="133" y="294"/>
                </a:lnTo>
                <a:lnTo>
                  <a:pt x="137" y="290"/>
                </a:lnTo>
                <a:lnTo>
                  <a:pt x="142" y="286"/>
                </a:lnTo>
                <a:lnTo>
                  <a:pt x="146" y="286"/>
                </a:lnTo>
                <a:lnTo>
                  <a:pt x="155" y="282"/>
                </a:lnTo>
                <a:lnTo>
                  <a:pt x="159" y="282"/>
                </a:lnTo>
                <a:lnTo>
                  <a:pt x="164" y="278"/>
                </a:lnTo>
                <a:lnTo>
                  <a:pt x="173" y="274"/>
                </a:lnTo>
                <a:lnTo>
                  <a:pt x="177" y="274"/>
                </a:lnTo>
                <a:lnTo>
                  <a:pt x="182" y="271"/>
                </a:lnTo>
                <a:lnTo>
                  <a:pt x="186" y="271"/>
                </a:lnTo>
                <a:lnTo>
                  <a:pt x="195" y="267"/>
                </a:lnTo>
                <a:lnTo>
                  <a:pt x="199" y="263"/>
                </a:lnTo>
                <a:lnTo>
                  <a:pt x="204" y="263"/>
                </a:lnTo>
                <a:lnTo>
                  <a:pt x="208" y="259"/>
                </a:lnTo>
                <a:lnTo>
                  <a:pt x="217" y="255"/>
                </a:lnTo>
                <a:lnTo>
                  <a:pt x="222" y="255"/>
                </a:lnTo>
                <a:lnTo>
                  <a:pt x="226" y="251"/>
                </a:lnTo>
                <a:lnTo>
                  <a:pt x="231" y="251"/>
                </a:lnTo>
                <a:lnTo>
                  <a:pt x="235" y="247"/>
                </a:lnTo>
                <a:lnTo>
                  <a:pt x="244" y="243"/>
                </a:lnTo>
                <a:lnTo>
                  <a:pt x="248" y="243"/>
                </a:lnTo>
                <a:lnTo>
                  <a:pt x="253" y="239"/>
                </a:lnTo>
                <a:lnTo>
                  <a:pt x="257" y="235"/>
                </a:lnTo>
                <a:lnTo>
                  <a:pt x="262" y="235"/>
                </a:lnTo>
                <a:lnTo>
                  <a:pt x="271" y="231"/>
                </a:lnTo>
                <a:lnTo>
                  <a:pt x="275" y="227"/>
                </a:lnTo>
                <a:lnTo>
                  <a:pt x="279" y="227"/>
                </a:lnTo>
                <a:lnTo>
                  <a:pt x="284" y="223"/>
                </a:lnTo>
                <a:lnTo>
                  <a:pt x="288" y="223"/>
                </a:lnTo>
                <a:lnTo>
                  <a:pt x="293" y="219"/>
                </a:lnTo>
                <a:lnTo>
                  <a:pt x="302" y="215"/>
                </a:lnTo>
                <a:lnTo>
                  <a:pt x="306" y="215"/>
                </a:lnTo>
                <a:lnTo>
                  <a:pt x="311" y="211"/>
                </a:lnTo>
                <a:lnTo>
                  <a:pt x="315" y="207"/>
                </a:lnTo>
                <a:lnTo>
                  <a:pt x="319" y="207"/>
                </a:lnTo>
                <a:lnTo>
                  <a:pt x="324" y="203"/>
                </a:lnTo>
                <a:lnTo>
                  <a:pt x="328" y="199"/>
                </a:lnTo>
                <a:lnTo>
                  <a:pt x="337" y="199"/>
                </a:lnTo>
                <a:lnTo>
                  <a:pt x="342" y="195"/>
                </a:lnTo>
                <a:lnTo>
                  <a:pt x="346" y="191"/>
                </a:lnTo>
                <a:lnTo>
                  <a:pt x="351" y="191"/>
                </a:lnTo>
                <a:lnTo>
                  <a:pt x="355" y="187"/>
                </a:lnTo>
                <a:lnTo>
                  <a:pt x="359" y="183"/>
                </a:lnTo>
                <a:lnTo>
                  <a:pt x="364" y="183"/>
                </a:lnTo>
                <a:lnTo>
                  <a:pt x="368" y="179"/>
                </a:lnTo>
                <a:lnTo>
                  <a:pt x="373" y="175"/>
                </a:lnTo>
                <a:lnTo>
                  <a:pt x="382" y="175"/>
                </a:lnTo>
                <a:lnTo>
                  <a:pt x="386" y="171"/>
                </a:lnTo>
                <a:lnTo>
                  <a:pt x="391" y="167"/>
                </a:lnTo>
                <a:lnTo>
                  <a:pt x="395" y="167"/>
                </a:lnTo>
                <a:lnTo>
                  <a:pt x="399" y="163"/>
                </a:lnTo>
                <a:lnTo>
                  <a:pt x="404" y="159"/>
                </a:lnTo>
                <a:lnTo>
                  <a:pt x="408" y="159"/>
                </a:lnTo>
                <a:lnTo>
                  <a:pt x="413" y="155"/>
                </a:lnTo>
                <a:lnTo>
                  <a:pt x="417" y="151"/>
                </a:lnTo>
                <a:lnTo>
                  <a:pt x="422" y="147"/>
                </a:lnTo>
                <a:lnTo>
                  <a:pt x="426" y="147"/>
                </a:lnTo>
                <a:lnTo>
                  <a:pt x="430" y="143"/>
                </a:lnTo>
                <a:lnTo>
                  <a:pt x="435" y="139"/>
                </a:lnTo>
                <a:lnTo>
                  <a:pt x="439" y="139"/>
                </a:lnTo>
                <a:lnTo>
                  <a:pt x="444" y="135"/>
                </a:lnTo>
                <a:lnTo>
                  <a:pt x="453" y="131"/>
                </a:lnTo>
                <a:lnTo>
                  <a:pt x="457" y="131"/>
                </a:lnTo>
                <a:lnTo>
                  <a:pt x="462" y="128"/>
                </a:lnTo>
                <a:lnTo>
                  <a:pt x="466" y="124"/>
                </a:lnTo>
                <a:lnTo>
                  <a:pt x="470" y="120"/>
                </a:lnTo>
                <a:lnTo>
                  <a:pt x="475" y="120"/>
                </a:lnTo>
                <a:lnTo>
                  <a:pt x="479" y="116"/>
                </a:lnTo>
                <a:lnTo>
                  <a:pt x="484" y="112"/>
                </a:lnTo>
                <a:lnTo>
                  <a:pt x="488" y="112"/>
                </a:lnTo>
                <a:lnTo>
                  <a:pt x="493" y="108"/>
                </a:lnTo>
                <a:lnTo>
                  <a:pt x="497" y="104"/>
                </a:lnTo>
                <a:lnTo>
                  <a:pt x="502" y="100"/>
                </a:lnTo>
                <a:lnTo>
                  <a:pt x="506" y="100"/>
                </a:lnTo>
                <a:lnTo>
                  <a:pt x="510" y="96"/>
                </a:lnTo>
                <a:lnTo>
                  <a:pt x="515" y="92"/>
                </a:lnTo>
                <a:lnTo>
                  <a:pt x="519" y="92"/>
                </a:lnTo>
                <a:lnTo>
                  <a:pt x="524" y="88"/>
                </a:lnTo>
                <a:lnTo>
                  <a:pt x="528" y="84"/>
                </a:lnTo>
                <a:lnTo>
                  <a:pt x="533" y="80"/>
                </a:lnTo>
                <a:lnTo>
                  <a:pt x="537" y="80"/>
                </a:lnTo>
                <a:lnTo>
                  <a:pt x="542" y="76"/>
                </a:lnTo>
                <a:lnTo>
                  <a:pt x="546" y="72"/>
                </a:lnTo>
                <a:lnTo>
                  <a:pt x="550" y="68"/>
                </a:lnTo>
                <a:lnTo>
                  <a:pt x="555" y="68"/>
                </a:lnTo>
                <a:lnTo>
                  <a:pt x="559" y="64"/>
                </a:lnTo>
                <a:lnTo>
                  <a:pt x="564" y="60"/>
                </a:lnTo>
                <a:lnTo>
                  <a:pt x="568" y="56"/>
                </a:lnTo>
                <a:lnTo>
                  <a:pt x="573" y="52"/>
                </a:lnTo>
                <a:lnTo>
                  <a:pt x="577" y="48"/>
                </a:lnTo>
                <a:lnTo>
                  <a:pt x="582" y="48"/>
                </a:lnTo>
                <a:lnTo>
                  <a:pt x="586" y="44"/>
                </a:lnTo>
                <a:lnTo>
                  <a:pt x="590" y="40"/>
                </a:lnTo>
                <a:lnTo>
                  <a:pt x="595" y="36"/>
                </a:lnTo>
                <a:lnTo>
                  <a:pt x="599" y="36"/>
                </a:lnTo>
                <a:lnTo>
                  <a:pt x="604" y="32"/>
                </a:lnTo>
                <a:lnTo>
                  <a:pt x="608" y="28"/>
                </a:lnTo>
                <a:lnTo>
                  <a:pt x="613" y="24"/>
                </a:lnTo>
                <a:lnTo>
                  <a:pt x="617" y="24"/>
                </a:lnTo>
                <a:lnTo>
                  <a:pt x="622" y="20"/>
                </a:lnTo>
                <a:lnTo>
                  <a:pt x="626" y="16"/>
                </a:lnTo>
                <a:lnTo>
                  <a:pt x="630" y="12"/>
                </a:lnTo>
                <a:lnTo>
                  <a:pt x="635" y="8"/>
                </a:lnTo>
                <a:lnTo>
                  <a:pt x="639" y="4"/>
                </a:lnTo>
                <a:lnTo>
                  <a:pt x="644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1" name="Freeform 243"/>
          <p:cNvSpPr>
            <a:spLocks/>
          </p:cNvSpPr>
          <p:nvPr/>
        </p:nvSpPr>
        <p:spPr bwMode="auto">
          <a:xfrm>
            <a:off x="3327400" y="4675188"/>
            <a:ext cx="563563" cy="306387"/>
          </a:xfrm>
          <a:custGeom>
            <a:avLst/>
            <a:gdLst>
              <a:gd name="T0" fmla="*/ 10104 w 502"/>
              <a:gd name="T1" fmla="*/ 303746 h 464"/>
              <a:gd name="T2" fmla="*/ 24698 w 502"/>
              <a:gd name="T3" fmla="*/ 298463 h 464"/>
              <a:gd name="T4" fmla="*/ 39292 w 502"/>
              <a:gd name="T5" fmla="*/ 291200 h 464"/>
              <a:gd name="T6" fmla="*/ 55009 w 502"/>
              <a:gd name="T7" fmla="*/ 283276 h 464"/>
              <a:gd name="T8" fmla="*/ 69603 w 502"/>
              <a:gd name="T9" fmla="*/ 275352 h 464"/>
              <a:gd name="T10" fmla="*/ 84198 w 502"/>
              <a:gd name="T11" fmla="*/ 270070 h 464"/>
              <a:gd name="T12" fmla="*/ 99915 w 502"/>
              <a:gd name="T13" fmla="*/ 262146 h 464"/>
              <a:gd name="T14" fmla="*/ 114509 w 502"/>
              <a:gd name="T15" fmla="*/ 254222 h 464"/>
              <a:gd name="T16" fmla="*/ 129103 w 502"/>
              <a:gd name="T17" fmla="*/ 246298 h 464"/>
              <a:gd name="T18" fmla="*/ 144820 w 502"/>
              <a:gd name="T19" fmla="*/ 241016 h 464"/>
              <a:gd name="T20" fmla="*/ 159414 w 502"/>
              <a:gd name="T21" fmla="*/ 233092 h 464"/>
              <a:gd name="T22" fmla="*/ 174008 w 502"/>
              <a:gd name="T23" fmla="*/ 225168 h 464"/>
              <a:gd name="T24" fmla="*/ 189725 w 502"/>
              <a:gd name="T25" fmla="*/ 217244 h 464"/>
              <a:gd name="T26" fmla="*/ 204320 w 502"/>
              <a:gd name="T27" fmla="*/ 209320 h 464"/>
              <a:gd name="T28" fmla="*/ 218914 w 502"/>
              <a:gd name="T29" fmla="*/ 201397 h 464"/>
              <a:gd name="T30" fmla="*/ 234631 w 502"/>
              <a:gd name="T31" fmla="*/ 194133 h 464"/>
              <a:gd name="T32" fmla="*/ 249225 w 502"/>
              <a:gd name="T33" fmla="*/ 186209 h 464"/>
              <a:gd name="T34" fmla="*/ 263819 w 502"/>
              <a:gd name="T35" fmla="*/ 178286 h 464"/>
              <a:gd name="T36" fmla="*/ 273923 w 502"/>
              <a:gd name="T37" fmla="*/ 173003 h 464"/>
              <a:gd name="T38" fmla="*/ 294130 w 502"/>
              <a:gd name="T39" fmla="*/ 162438 h 464"/>
              <a:gd name="T40" fmla="*/ 298621 w 502"/>
              <a:gd name="T41" fmla="*/ 159797 h 464"/>
              <a:gd name="T42" fmla="*/ 314338 w 502"/>
              <a:gd name="T43" fmla="*/ 151873 h 464"/>
              <a:gd name="T44" fmla="*/ 324442 w 502"/>
              <a:gd name="T45" fmla="*/ 143949 h 464"/>
              <a:gd name="T46" fmla="*/ 339036 w 502"/>
              <a:gd name="T47" fmla="*/ 136025 h 464"/>
              <a:gd name="T48" fmla="*/ 349140 w 502"/>
              <a:gd name="T49" fmla="*/ 130743 h 464"/>
              <a:gd name="T50" fmla="*/ 359243 w 502"/>
              <a:gd name="T51" fmla="*/ 122819 h 464"/>
              <a:gd name="T52" fmla="*/ 373838 w 502"/>
              <a:gd name="T53" fmla="*/ 114895 h 464"/>
              <a:gd name="T54" fmla="*/ 388432 w 502"/>
              <a:gd name="T55" fmla="*/ 106971 h 464"/>
              <a:gd name="T56" fmla="*/ 398536 w 502"/>
              <a:gd name="T57" fmla="*/ 99708 h 464"/>
              <a:gd name="T58" fmla="*/ 408639 w 502"/>
              <a:gd name="T59" fmla="*/ 94425 h 464"/>
              <a:gd name="T60" fmla="*/ 423234 w 502"/>
              <a:gd name="T61" fmla="*/ 86502 h 464"/>
              <a:gd name="T62" fmla="*/ 438950 w 502"/>
              <a:gd name="T63" fmla="*/ 78578 h 464"/>
              <a:gd name="T64" fmla="*/ 453545 w 502"/>
              <a:gd name="T65" fmla="*/ 70654 h 464"/>
              <a:gd name="T66" fmla="*/ 468139 w 502"/>
              <a:gd name="T67" fmla="*/ 60089 h 464"/>
              <a:gd name="T68" fmla="*/ 473752 w 502"/>
              <a:gd name="T69" fmla="*/ 57448 h 464"/>
              <a:gd name="T70" fmla="*/ 488346 w 502"/>
              <a:gd name="T71" fmla="*/ 49524 h 464"/>
              <a:gd name="T72" fmla="*/ 498450 w 502"/>
              <a:gd name="T73" fmla="*/ 41600 h 464"/>
              <a:gd name="T74" fmla="*/ 508554 w 502"/>
              <a:gd name="T75" fmla="*/ 33676 h 464"/>
              <a:gd name="T76" fmla="*/ 523148 w 502"/>
              <a:gd name="T77" fmla="*/ 25752 h 464"/>
              <a:gd name="T78" fmla="*/ 533252 w 502"/>
              <a:gd name="T79" fmla="*/ 17829 h 464"/>
              <a:gd name="T80" fmla="*/ 547846 w 502"/>
              <a:gd name="T81" fmla="*/ 9905 h 464"/>
              <a:gd name="T82" fmla="*/ 557950 w 502"/>
              <a:gd name="T83" fmla="*/ 5283 h 4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2" h="464">
                <a:moveTo>
                  <a:pt x="0" y="464"/>
                </a:moveTo>
                <a:lnTo>
                  <a:pt x="4" y="464"/>
                </a:lnTo>
                <a:lnTo>
                  <a:pt x="9" y="460"/>
                </a:lnTo>
                <a:lnTo>
                  <a:pt x="13" y="456"/>
                </a:lnTo>
                <a:lnTo>
                  <a:pt x="18" y="452"/>
                </a:lnTo>
                <a:lnTo>
                  <a:pt x="22" y="452"/>
                </a:lnTo>
                <a:lnTo>
                  <a:pt x="26" y="448"/>
                </a:lnTo>
                <a:lnTo>
                  <a:pt x="31" y="441"/>
                </a:lnTo>
                <a:lnTo>
                  <a:pt x="35" y="441"/>
                </a:lnTo>
                <a:lnTo>
                  <a:pt x="40" y="437"/>
                </a:lnTo>
                <a:lnTo>
                  <a:pt x="44" y="433"/>
                </a:lnTo>
                <a:lnTo>
                  <a:pt x="49" y="429"/>
                </a:lnTo>
                <a:lnTo>
                  <a:pt x="53" y="425"/>
                </a:lnTo>
                <a:lnTo>
                  <a:pt x="58" y="425"/>
                </a:lnTo>
                <a:lnTo>
                  <a:pt x="62" y="417"/>
                </a:lnTo>
                <a:lnTo>
                  <a:pt x="66" y="413"/>
                </a:lnTo>
                <a:lnTo>
                  <a:pt x="71" y="413"/>
                </a:lnTo>
                <a:lnTo>
                  <a:pt x="75" y="409"/>
                </a:lnTo>
                <a:lnTo>
                  <a:pt x="80" y="405"/>
                </a:lnTo>
                <a:lnTo>
                  <a:pt x="84" y="401"/>
                </a:lnTo>
                <a:lnTo>
                  <a:pt x="89" y="397"/>
                </a:lnTo>
                <a:lnTo>
                  <a:pt x="93" y="393"/>
                </a:lnTo>
                <a:lnTo>
                  <a:pt x="97" y="389"/>
                </a:lnTo>
                <a:lnTo>
                  <a:pt x="102" y="385"/>
                </a:lnTo>
                <a:lnTo>
                  <a:pt x="106" y="385"/>
                </a:lnTo>
                <a:lnTo>
                  <a:pt x="111" y="381"/>
                </a:lnTo>
                <a:lnTo>
                  <a:pt x="115" y="373"/>
                </a:lnTo>
                <a:lnTo>
                  <a:pt x="120" y="369"/>
                </a:lnTo>
                <a:lnTo>
                  <a:pt x="124" y="369"/>
                </a:lnTo>
                <a:lnTo>
                  <a:pt x="129" y="365"/>
                </a:lnTo>
                <a:lnTo>
                  <a:pt x="133" y="361"/>
                </a:lnTo>
                <a:lnTo>
                  <a:pt x="137" y="357"/>
                </a:lnTo>
                <a:lnTo>
                  <a:pt x="142" y="353"/>
                </a:lnTo>
                <a:lnTo>
                  <a:pt x="146" y="349"/>
                </a:lnTo>
                <a:lnTo>
                  <a:pt x="151" y="345"/>
                </a:lnTo>
                <a:lnTo>
                  <a:pt x="155" y="341"/>
                </a:lnTo>
                <a:lnTo>
                  <a:pt x="160" y="337"/>
                </a:lnTo>
                <a:lnTo>
                  <a:pt x="164" y="333"/>
                </a:lnTo>
                <a:lnTo>
                  <a:pt x="169" y="329"/>
                </a:lnTo>
                <a:lnTo>
                  <a:pt x="173" y="325"/>
                </a:lnTo>
                <a:lnTo>
                  <a:pt x="177" y="321"/>
                </a:lnTo>
                <a:lnTo>
                  <a:pt x="182" y="317"/>
                </a:lnTo>
                <a:lnTo>
                  <a:pt x="186" y="313"/>
                </a:lnTo>
                <a:lnTo>
                  <a:pt x="191" y="309"/>
                </a:lnTo>
                <a:lnTo>
                  <a:pt x="195" y="305"/>
                </a:lnTo>
                <a:lnTo>
                  <a:pt x="200" y="301"/>
                </a:lnTo>
                <a:lnTo>
                  <a:pt x="204" y="298"/>
                </a:lnTo>
                <a:lnTo>
                  <a:pt x="209" y="294"/>
                </a:lnTo>
                <a:lnTo>
                  <a:pt x="213" y="290"/>
                </a:lnTo>
                <a:lnTo>
                  <a:pt x="217" y="286"/>
                </a:lnTo>
                <a:lnTo>
                  <a:pt x="222" y="282"/>
                </a:lnTo>
                <a:lnTo>
                  <a:pt x="226" y="278"/>
                </a:lnTo>
                <a:lnTo>
                  <a:pt x="231" y="274"/>
                </a:lnTo>
                <a:lnTo>
                  <a:pt x="235" y="270"/>
                </a:lnTo>
                <a:lnTo>
                  <a:pt x="244" y="262"/>
                </a:lnTo>
                <a:lnTo>
                  <a:pt x="240" y="262"/>
                </a:lnTo>
                <a:lnTo>
                  <a:pt x="244" y="262"/>
                </a:lnTo>
                <a:lnTo>
                  <a:pt x="249" y="258"/>
                </a:lnTo>
                <a:lnTo>
                  <a:pt x="253" y="254"/>
                </a:lnTo>
                <a:lnTo>
                  <a:pt x="262" y="246"/>
                </a:lnTo>
                <a:lnTo>
                  <a:pt x="257" y="246"/>
                </a:lnTo>
                <a:lnTo>
                  <a:pt x="262" y="246"/>
                </a:lnTo>
                <a:lnTo>
                  <a:pt x="266" y="242"/>
                </a:lnTo>
                <a:lnTo>
                  <a:pt x="271" y="238"/>
                </a:lnTo>
                <a:lnTo>
                  <a:pt x="271" y="234"/>
                </a:lnTo>
                <a:lnTo>
                  <a:pt x="280" y="230"/>
                </a:lnTo>
                <a:lnTo>
                  <a:pt x="284" y="226"/>
                </a:lnTo>
                <a:lnTo>
                  <a:pt x="284" y="222"/>
                </a:lnTo>
                <a:lnTo>
                  <a:pt x="289" y="218"/>
                </a:lnTo>
                <a:lnTo>
                  <a:pt x="297" y="214"/>
                </a:lnTo>
                <a:lnTo>
                  <a:pt x="297" y="210"/>
                </a:lnTo>
                <a:lnTo>
                  <a:pt x="302" y="206"/>
                </a:lnTo>
                <a:lnTo>
                  <a:pt x="311" y="198"/>
                </a:lnTo>
                <a:lnTo>
                  <a:pt x="306" y="198"/>
                </a:lnTo>
                <a:lnTo>
                  <a:pt x="311" y="198"/>
                </a:lnTo>
                <a:lnTo>
                  <a:pt x="315" y="194"/>
                </a:lnTo>
                <a:lnTo>
                  <a:pt x="320" y="190"/>
                </a:lnTo>
                <a:lnTo>
                  <a:pt x="320" y="186"/>
                </a:lnTo>
                <a:lnTo>
                  <a:pt x="329" y="182"/>
                </a:lnTo>
                <a:lnTo>
                  <a:pt x="333" y="178"/>
                </a:lnTo>
                <a:lnTo>
                  <a:pt x="333" y="174"/>
                </a:lnTo>
                <a:lnTo>
                  <a:pt x="337" y="170"/>
                </a:lnTo>
                <a:lnTo>
                  <a:pt x="342" y="166"/>
                </a:lnTo>
                <a:lnTo>
                  <a:pt x="346" y="162"/>
                </a:lnTo>
                <a:lnTo>
                  <a:pt x="351" y="158"/>
                </a:lnTo>
                <a:lnTo>
                  <a:pt x="360" y="151"/>
                </a:lnTo>
                <a:lnTo>
                  <a:pt x="355" y="151"/>
                </a:lnTo>
                <a:lnTo>
                  <a:pt x="360" y="151"/>
                </a:lnTo>
                <a:lnTo>
                  <a:pt x="364" y="147"/>
                </a:lnTo>
                <a:lnTo>
                  <a:pt x="364" y="143"/>
                </a:lnTo>
                <a:lnTo>
                  <a:pt x="369" y="139"/>
                </a:lnTo>
                <a:lnTo>
                  <a:pt x="377" y="135"/>
                </a:lnTo>
                <a:lnTo>
                  <a:pt x="377" y="131"/>
                </a:lnTo>
                <a:lnTo>
                  <a:pt x="382" y="127"/>
                </a:lnTo>
                <a:lnTo>
                  <a:pt x="386" y="123"/>
                </a:lnTo>
                <a:lnTo>
                  <a:pt x="391" y="119"/>
                </a:lnTo>
                <a:lnTo>
                  <a:pt x="395" y="115"/>
                </a:lnTo>
                <a:lnTo>
                  <a:pt x="395" y="111"/>
                </a:lnTo>
                <a:lnTo>
                  <a:pt x="404" y="107"/>
                </a:lnTo>
                <a:lnTo>
                  <a:pt x="404" y="103"/>
                </a:lnTo>
                <a:lnTo>
                  <a:pt x="408" y="99"/>
                </a:lnTo>
                <a:lnTo>
                  <a:pt x="417" y="91"/>
                </a:lnTo>
                <a:lnTo>
                  <a:pt x="413" y="91"/>
                </a:lnTo>
                <a:lnTo>
                  <a:pt x="417" y="91"/>
                </a:lnTo>
                <a:lnTo>
                  <a:pt x="422" y="87"/>
                </a:lnTo>
                <a:lnTo>
                  <a:pt x="426" y="83"/>
                </a:lnTo>
                <a:lnTo>
                  <a:pt x="426" y="79"/>
                </a:lnTo>
                <a:lnTo>
                  <a:pt x="435" y="75"/>
                </a:lnTo>
                <a:lnTo>
                  <a:pt x="435" y="71"/>
                </a:lnTo>
                <a:lnTo>
                  <a:pt x="440" y="67"/>
                </a:lnTo>
                <a:lnTo>
                  <a:pt x="444" y="63"/>
                </a:lnTo>
                <a:lnTo>
                  <a:pt x="448" y="59"/>
                </a:lnTo>
                <a:lnTo>
                  <a:pt x="453" y="55"/>
                </a:lnTo>
                <a:lnTo>
                  <a:pt x="453" y="51"/>
                </a:lnTo>
                <a:lnTo>
                  <a:pt x="462" y="47"/>
                </a:lnTo>
                <a:lnTo>
                  <a:pt x="462" y="43"/>
                </a:lnTo>
                <a:lnTo>
                  <a:pt x="466" y="39"/>
                </a:lnTo>
                <a:lnTo>
                  <a:pt x="471" y="35"/>
                </a:lnTo>
                <a:lnTo>
                  <a:pt x="475" y="31"/>
                </a:lnTo>
                <a:lnTo>
                  <a:pt x="475" y="27"/>
                </a:lnTo>
                <a:lnTo>
                  <a:pt x="484" y="23"/>
                </a:lnTo>
                <a:lnTo>
                  <a:pt x="484" y="19"/>
                </a:lnTo>
                <a:lnTo>
                  <a:pt x="488" y="15"/>
                </a:lnTo>
                <a:lnTo>
                  <a:pt x="497" y="8"/>
                </a:lnTo>
                <a:lnTo>
                  <a:pt x="493" y="8"/>
                </a:lnTo>
                <a:lnTo>
                  <a:pt x="497" y="8"/>
                </a:lnTo>
                <a:lnTo>
                  <a:pt x="502" y="4"/>
                </a:lnTo>
                <a:lnTo>
                  <a:pt x="502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2" name="Freeform 244"/>
          <p:cNvSpPr>
            <a:spLocks/>
          </p:cNvSpPr>
          <p:nvPr/>
        </p:nvSpPr>
        <p:spPr bwMode="auto">
          <a:xfrm>
            <a:off x="3890963" y="4429125"/>
            <a:ext cx="600075" cy="246063"/>
          </a:xfrm>
          <a:custGeom>
            <a:avLst/>
            <a:gdLst>
              <a:gd name="T0" fmla="*/ 10133 w 533"/>
              <a:gd name="T1" fmla="*/ 240800 h 374"/>
              <a:gd name="T2" fmla="*/ 20265 w 533"/>
              <a:gd name="T3" fmla="*/ 235536 h 374"/>
              <a:gd name="T4" fmla="*/ 34901 w 533"/>
              <a:gd name="T5" fmla="*/ 227641 h 374"/>
              <a:gd name="T6" fmla="*/ 45034 w 533"/>
              <a:gd name="T7" fmla="*/ 219746 h 374"/>
              <a:gd name="T8" fmla="*/ 59670 w 533"/>
              <a:gd name="T9" fmla="*/ 211851 h 374"/>
              <a:gd name="T10" fmla="*/ 69802 w 533"/>
              <a:gd name="T11" fmla="*/ 203956 h 374"/>
              <a:gd name="T12" fmla="*/ 79935 w 533"/>
              <a:gd name="T13" fmla="*/ 198693 h 374"/>
              <a:gd name="T14" fmla="*/ 94571 w 533"/>
              <a:gd name="T15" fmla="*/ 188166 h 374"/>
              <a:gd name="T16" fmla="*/ 104704 w 533"/>
              <a:gd name="T17" fmla="*/ 180271 h 374"/>
              <a:gd name="T18" fmla="*/ 114836 w 533"/>
              <a:gd name="T19" fmla="*/ 175007 h 374"/>
              <a:gd name="T20" fmla="*/ 129472 w 533"/>
              <a:gd name="T21" fmla="*/ 167112 h 374"/>
              <a:gd name="T22" fmla="*/ 139605 w 533"/>
              <a:gd name="T23" fmla="*/ 161849 h 374"/>
              <a:gd name="T24" fmla="*/ 155367 w 533"/>
              <a:gd name="T25" fmla="*/ 151980 h 374"/>
              <a:gd name="T26" fmla="*/ 174506 w 533"/>
              <a:gd name="T27" fmla="*/ 141453 h 374"/>
              <a:gd name="T28" fmla="*/ 184638 w 533"/>
              <a:gd name="T29" fmla="*/ 133558 h 374"/>
              <a:gd name="T30" fmla="*/ 200400 w 533"/>
              <a:gd name="T31" fmla="*/ 125663 h 374"/>
              <a:gd name="T32" fmla="*/ 215036 w 533"/>
              <a:gd name="T33" fmla="*/ 115136 h 374"/>
              <a:gd name="T34" fmla="*/ 229672 w 533"/>
              <a:gd name="T35" fmla="*/ 107241 h 374"/>
              <a:gd name="T36" fmla="*/ 244308 w 533"/>
              <a:gd name="T37" fmla="*/ 99346 h 374"/>
              <a:gd name="T38" fmla="*/ 260070 w 533"/>
              <a:gd name="T39" fmla="*/ 91451 h 374"/>
              <a:gd name="T40" fmla="*/ 274706 w 533"/>
              <a:gd name="T41" fmla="*/ 83556 h 374"/>
              <a:gd name="T42" fmla="*/ 289342 w 533"/>
              <a:gd name="T43" fmla="*/ 75661 h 374"/>
              <a:gd name="T44" fmla="*/ 305104 w 533"/>
              <a:gd name="T45" fmla="*/ 67766 h 374"/>
              <a:gd name="T46" fmla="*/ 319740 w 533"/>
              <a:gd name="T47" fmla="*/ 59871 h 374"/>
              <a:gd name="T48" fmla="*/ 334376 w 533"/>
              <a:gd name="T49" fmla="*/ 55265 h 374"/>
              <a:gd name="T50" fmla="*/ 350138 w 533"/>
              <a:gd name="T51" fmla="*/ 47370 h 374"/>
              <a:gd name="T52" fmla="*/ 364774 w 533"/>
              <a:gd name="T53" fmla="*/ 39475 h 374"/>
              <a:gd name="T54" fmla="*/ 379410 w 533"/>
              <a:gd name="T55" fmla="*/ 34212 h 374"/>
              <a:gd name="T56" fmla="*/ 395171 w 533"/>
              <a:gd name="T57" fmla="*/ 28949 h 374"/>
              <a:gd name="T58" fmla="*/ 409807 w 533"/>
              <a:gd name="T59" fmla="*/ 23685 h 374"/>
              <a:gd name="T60" fmla="*/ 424443 w 533"/>
              <a:gd name="T61" fmla="*/ 18422 h 374"/>
              <a:gd name="T62" fmla="*/ 440205 w 533"/>
              <a:gd name="T63" fmla="*/ 13158 h 374"/>
              <a:gd name="T64" fmla="*/ 454841 w 533"/>
              <a:gd name="T65" fmla="*/ 10527 h 374"/>
              <a:gd name="T66" fmla="*/ 469477 w 533"/>
              <a:gd name="T67" fmla="*/ 7895 h 374"/>
              <a:gd name="T68" fmla="*/ 485239 w 533"/>
              <a:gd name="T69" fmla="*/ 2632 h 374"/>
              <a:gd name="T70" fmla="*/ 499875 w 533"/>
              <a:gd name="T71" fmla="*/ 2632 h 374"/>
              <a:gd name="T72" fmla="*/ 514511 w 533"/>
              <a:gd name="T73" fmla="*/ 0 h 374"/>
              <a:gd name="T74" fmla="*/ 530273 w 533"/>
              <a:gd name="T75" fmla="*/ 0 h 374"/>
              <a:gd name="T76" fmla="*/ 544909 w 533"/>
              <a:gd name="T77" fmla="*/ 0 h 374"/>
              <a:gd name="T78" fmla="*/ 559545 w 533"/>
              <a:gd name="T79" fmla="*/ 0 h 374"/>
              <a:gd name="T80" fmla="*/ 575306 w 533"/>
              <a:gd name="T81" fmla="*/ 0 h 374"/>
              <a:gd name="T82" fmla="*/ 589942 w 533"/>
              <a:gd name="T83" fmla="*/ 2632 h 3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3" h="374">
                <a:moveTo>
                  <a:pt x="0" y="374"/>
                </a:moveTo>
                <a:lnTo>
                  <a:pt x="9" y="370"/>
                </a:lnTo>
                <a:lnTo>
                  <a:pt x="9" y="366"/>
                </a:lnTo>
                <a:lnTo>
                  <a:pt x="18" y="358"/>
                </a:lnTo>
                <a:lnTo>
                  <a:pt x="13" y="358"/>
                </a:lnTo>
                <a:lnTo>
                  <a:pt x="18" y="358"/>
                </a:lnTo>
                <a:lnTo>
                  <a:pt x="22" y="354"/>
                </a:lnTo>
                <a:lnTo>
                  <a:pt x="22" y="350"/>
                </a:lnTo>
                <a:lnTo>
                  <a:pt x="31" y="346"/>
                </a:lnTo>
                <a:lnTo>
                  <a:pt x="31" y="342"/>
                </a:lnTo>
                <a:lnTo>
                  <a:pt x="35" y="338"/>
                </a:lnTo>
                <a:lnTo>
                  <a:pt x="40" y="334"/>
                </a:lnTo>
                <a:lnTo>
                  <a:pt x="44" y="330"/>
                </a:lnTo>
                <a:lnTo>
                  <a:pt x="44" y="326"/>
                </a:lnTo>
                <a:lnTo>
                  <a:pt x="53" y="322"/>
                </a:lnTo>
                <a:lnTo>
                  <a:pt x="53" y="318"/>
                </a:lnTo>
                <a:lnTo>
                  <a:pt x="58" y="314"/>
                </a:lnTo>
                <a:lnTo>
                  <a:pt x="62" y="310"/>
                </a:lnTo>
                <a:lnTo>
                  <a:pt x="71" y="302"/>
                </a:lnTo>
                <a:lnTo>
                  <a:pt x="66" y="302"/>
                </a:lnTo>
                <a:lnTo>
                  <a:pt x="71" y="302"/>
                </a:lnTo>
                <a:lnTo>
                  <a:pt x="80" y="294"/>
                </a:lnTo>
                <a:lnTo>
                  <a:pt x="80" y="290"/>
                </a:lnTo>
                <a:lnTo>
                  <a:pt x="84" y="286"/>
                </a:lnTo>
                <a:lnTo>
                  <a:pt x="89" y="282"/>
                </a:lnTo>
                <a:lnTo>
                  <a:pt x="98" y="274"/>
                </a:lnTo>
                <a:lnTo>
                  <a:pt x="93" y="274"/>
                </a:lnTo>
                <a:lnTo>
                  <a:pt x="98" y="274"/>
                </a:lnTo>
                <a:lnTo>
                  <a:pt x="102" y="270"/>
                </a:lnTo>
                <a:lnTo>
                  <a:pt x="102" y="266"/>
                </a:lnTo>
                <a:lnTo>
                  <a:pt x="106" y="262"/>
                </a:lnTo>
                <a:lnTo>
                  <a:pt x="111" y="258"/>
                </a:lnTo>
                <a:lnTo>
                  <a:pt x="115" y="254"/>
                </a:lnTo>
                <a:lnTo>
                  <a:pt x="124" y="246"/>
                </a:lnTo>
                <a:lnTo>
                  <a:pt x="120" y="246"/>
                </a:lnTo>
                <a:lnTo>
                  <a:pt x="124" y="246"/>
                </a:lnTo>
                <a:lnTo>
                  <a:pt x="133" y="238"/>
                </a:lnTo>
                <a:lnTo>
                  <a:pt x="133" y="235"/>
                </a:lnTo>
                <a:lnTo>
                  <a:pt x="138" y="231"/>
                </a:lnTo>
                <a:lnTo>
                  <a:pt x="142" y="227"/>
                </a:lnTo>
                <a:lnTo>
                  <a:pt x="146" y="223"/>
                </a:lnTo>
                <a:lnTo>
                  <a:pt x="155" y="215"/>
                </a:lnTo>
                <a:lnTo>
                  <a:pt x="155" y="211"/>
                </a:lnTo>
                <a:lnTo>
                  <a:pt x="160" y="207"/>
                </a:lnTo>
                <a:lnTo>
                  <a:pt x="164" y="203"/>
                </a:lnTo>
                <a:lnTo>
                  <a:pt x="169" y="199"/>
                </a:lnTo>
                <a:lnTo>
                  <a:pt x="173" y="195"/>
                </a:lnTo>
                <a:lnTo>
                  <a:pt x="178" y="191"/>
                </a:lnTo>
                <a:lnTo>
                  <a:pt x="182" y="187"/>
                </a:lnTo>
                <a:lnTo>
                  <a:pt x="191" y="179"/>
                </a:lnTo>
                <a:lnTo>
                  <a:pt x="191" y="175"/>
                </a:lnTo>
                <a:lnTo>
                  <a:pt x="195" y="175"/>
                </a:lnTo>
                <a:lnTo>
                  <a:pt x="200" y="167"/>
                </a:lnTo>
                <a:lnTo>
                  <a:pt x="204" y="163"/>
                </a:lnTo>
                <a:lnTo>
                  <a:pt x="209" y="159"/>
                </a:lnTo>
                <a:lnTo>
                  <a:pt x="213" y="155"/>
                </a:lnTo>
                <a:lnTo>
                  <a:pt x="217" y="151"/>
                </a:lnTo>
                <a:lnTo>
                  <a:pt x="222" y="147"/>
                </a:lnTo>
                <a:lnTo>
                  <a:pt x="226" y="143"/>
                </a:lnTo>
                <a:lnTo>
                  <a:pt x="231" y="139"/>
                </a:lnTo>
                <a:lnTo>
                  <a:pt x="235" y="135"/>
                </a:lnTo>
                <a:lnTo>
                  <a:pt x="240" y="131"/>
                </a:lnTo>
                <a:lnTo>
                  <a:pt x="244" y="127"/>
                </a:lnTo>
                <a:lnTo>
                  <a:pt x="249" y="123"/>
                </a:lnTo>
                <a:lnTo>
                  <a:pt x="253" y="119"/>
                </a:lnTo>
                <a:lnTo>
                  <a:pt x="257" y="115"/>
                </a:lnTo>
                <a:lnTo>
                  <a:pt x="262" y="111"/>
                </a:lnTo>
                <a:lnTo>
                  <a:pt x="266" y="107"/>
                </a:lnTo>
                <a:lnTo>
                  <a:pt x="271" y="103"/>
                </a:lnTo>
                <a:lnTo>
                  <a:pt x="275" y="99"/>
                </a:lnTo>
                <a:lnTo>
                  <a:pt x="280" y="95"/>
                </a:lnTo>
                <a:lnTo>
                  <a:pt x="284" y="91"/>
                </a:lnTo>
                <a:lnTo>
                  <a:pt x="289" y="88"/>
                </a:lnTo>
                <a:lnTo>
                  <a:pt x="293" y="88"/>
                </a:lnTo>
                <a:lnTo>
                  <a:pt x="297" y="84"/>
                </a:lnTo>
                <a:lnTo>
                  <a:pt x="302" y="80"/>
                </a:lnTo>
                <a:lnTo>
                  <a:pt x="306" y="76"/>
                </a:lnTo>
                <a:lnTo>
                  <a:pt x="311" y="72"/>
                </a:lnTo>
                <a:lnTo>
                  <a:pt x="315" y="68"/>
                </a:lnTo>
                <a:lnTo>
                  <a:pt x="320" y="64"/>
                </a:lnTo>
                <a:lnTo>
                  <a:pt x="324" y="60"/>
                </a:lnTo>
                <a:lnTo>
                  <a:pt x="329" y="60"/>
                </a:lnTo>
                <a:lnTo>
                  <a:pt x="333" y="56"/>
                </a:lnTo>
                <a:lnTo>
                  <a:pt x="337" y="52"/>
                </a:lnTo>
                <a:lnTo>
                  <a:pt x="342" y="48"/>
                </a:lnTo>
                <a:lnTo>
                  <a:pt x="346" y="48"/>
                </a:lnTo>
                <a:lnTo>
                  <a:pt x="351" y="44"/>
                </a:lnTo>
                <a:lnTo>
                  <a:pt x="355" y="40"/>
                </a:lnTo>
                <a:lnTo>
                  <a:pt x="360" y="40"/>
                </a:lnTo>
                <a:lnTo>
                  <a:pt x="364" y="36"/>
                </a:lnTo>
                <a:lnTo>
                  <a:pt x="369" y="32"/>
                </a:lnTo>
                <a:lnTo>
                  <a:pt x="373" y="32"/>
                </a:lnTo>
                <a:lnTo>
                  <a:pt x="377" y="28"/>
                </a:lnTo>
                <a:lnTo>
                  <a:pt x="382" y="28"/>
                </a:lnTo>
                <a:lnTo>
                  <a:pt x="386" y="24"/>
                </a:lnTo>
                <a:lnTo>
                  <a:pt x="391" y="20"/>
                </a:lnTo>
                <a:lnTo>
                  <a:pt x="395" y="20"/>
                </a:lnTo>
                <a:lnTo>
                  <a:pt x="400" y="16"/>
                </a:lnTo>
                <a:lnTo>
                  <a:pt x="404" y="16"/>
                </a:lnTo>
                <a:lnTo>
                  <a:pt x="409" y="16"/>
                </a:lnTo>
                <a:lnTo>
                  <a:pt x="413" y="12"/>
                </a:lnTo>
                <a:lnTo>
                  <a:pt x="417" y="12"/>
                </a:lnTo>
                <a:lnTo>
                  <a:pt x="422" y="8"/>
                </a:lnTo>
                <a:lnTo>
                  <a:pt x="426" y="8"/>
                </a:lnTo>
                <a:lnTo>
                  <a:pt x="431" y="4"/>
                </a:lnTo>
                <a:lnTo>
                  <a:pt x="435" y="4"/>
                </a:lnTo>
                <a:lnTo>
                  <a:pt x="440" y="4"/>
                </a:lnTo>
                <a:lnTo>
                  <a:pt x="444" y="4"/>
                </a:lnTo>
                <a:lnTo>
                  <a:pt x="449" y="0"/>
                </a:lnTo>
                <a:lnTo>
                  <a:pt x="453" y="0"/>
                </a:lnTo>
                <a:lnTo>
                  <a:pt x="457" y="0"/>
                </a:lnTo>
                <a:lnTo>
                  <a:pt x="462" y="0"/>
                </a:lnTo>
                <a:lnTo>
                  <a:pt x="466" y="0"/>
                </a:lnTo>
                <a:lnTo>
                  <a:pt x="471" y="0"/>
                </a:lnTo>
                <a:lnTo>
                  <a:pt x="475" y="0"/>
                </a:lnTo>
                <a:lnTo>
                  <a:pt x="480" y="0"/>
                </a:lnTo>
                <a:lnTo>
                  <a:pt x="484" y="0"/>
                </a:lnTo>
                <a:lnTo>
                  <a:pt x="489" y="0"/>
                </a:lnTo>
                <a:lnTo>
                  <a:pt x="493" y="0"/>
                </a:lnTo>
                <a:lnTo>
                  <a:pt x="497" y="0"/>
                </a:lnTo>
                <a:lnTo>
                  <a:pt x="502" y="0"/>
                </a:lnTo>
                <a:lnTo>
                  <a:pt x="506" y="0"/>
                </a:lnTo>
                <a:lnTo>
                  <a:pt x="511" y="0"/>
                </a:lnTo>
                <a:lnTo>
                  <a:pt x="515" y="0"/>
                </a:lnTo>
                <a:lnTo>
                  <a:pt x="520" y="4"/>
                </a:lnTo>
                <a:lnTo>
                  <a:pt x="524" y="4"/>
                </a:lnTo>
                <a:lnTo>
                  <a:pt x="528" y="4"/>
                </a:lnTo>
                <a:lnTo>
                  <a:pt x="533" y="8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3" name="Freeform 245"/>
          <p:cNvSpPr>
            <a:spLocks/>
          </p:cNvSpPr>
          <p:nvPr/>
        </p:nvSpPr>
        <p:spPr bwMode="auto">
          <a:xfrm>
            <a:off x="4491038" y="4433888"/>
            <a:ext cx="398462" cy="549275"/>
          </a:xfrm>
          <a:custGeom>
            <a:avLst/>
            <a:gdLst>
              <a:gd name="T0" fmla="*/ 10102 w 355"/>
              <a:gd name="T1" fmla="*/ 0 h 834"/>
              <a:gd name="T2" fmla="*/ 24693 w 355"/>
              <a:gd name="T3" fmla="*/ 5269 h 834"/>
              <a:gd name="T4" fmla="*/ 39285 w 355"/>
              <a:gd name="T5" fmla="*/ 10538 h 834"/>
              <a:gd name="T6" fmla="*/ 54999 w 355"/>
              <a:gd name="T7" fmla="*/ 15806 h 834"/>
              <a:gd name="T8" fmla="*/ 69591 w 355"/>
              <a:gd name="T9" fmla="*/ 23710 h 834"/>
              <a:gd name="T10" fmla="*/ 84182 w 355"/>
              <a:gd name="T11" fmla="*/ 31613 h 834"/>
              <a:gd name="T12" fmla="*/ 99896 w 355"/>
              <a:gd name="T13" fmla="*/ 39516 h 834"/>
              <a:gd name="T14" fmla="*/ 109998 w 355"/>
              <a:gd name="T15" fmla="*/ 47419 h 834"/>
              <a:gd name="T16" fmla="*/ 124590 w 355"/>
              <a:gd name="T17" fmla="*/ 57298 h 834"/>
              <a:gd name="T18" fmla="*/ 134691 w 355"/>
              <a:gd name="T19" fmla="*/ 65202 h 834"/>
              <a:gd name="T20" fmla="*/ 144793 w 355"/>
              <a:gd name="T21" fmla="*/ 75739 h 834"/>
              <a:gd name="T22" fmla="*/ 159385 w 355"/>
              <a:gd name="T23" fmla="*/ 86277 h 834"/>
              <a:gd name="T24" fmla="*/ 169487 w 355"/>
              <a:gd name="T25" fmla="*/ 102083 h 834"/>
              <a:gd name="T26" fmla="*/ 179589 w 355"/>
              <a:gd name="T27" fmla="*/ 109987 h 834"/>
              <a:gd name="T28" fmla="*/ 184078 w 355"/>
              <a:gd name="T29" fmla="*/ 120524 h 834"/>
              <a:gd name="T30" fmla="*/ 194180 w 355"/>
              <a:gd name="T31" fmla="*/ 128428 h 834"/>
              <a:gd name="T32" fmla="*/ 204282 w 355"/>
              <a:gd name="T33" fmla="*/ 144234 h 834"/>
              <a:gd name="T34" fmla="*/ 214384 w 355"/>
              <a:gd name="T35" fmla="*/ 151479 h 834"/>
              <a:gd name="T36" fmla="*/ 218873 w 355"/>
              <a:gd name="T37" fmla="*/ 164651 h 834"/>
              <a:gd name="T38" fmla="*/ 228975 w 355"/>
              <a:gd name="T39" fmla="*/ 175188 h 834"/>
              <a:gd name="T40" fmla="*/ 234587 w 355"/>
              <a:gd name="T41" fmla="*/ 185726 h 834"/>
              <a:gd name="T42" fmla="*/ 244689 w 355"/>
              <a:gd name="T43" fmla="*/ 198898 h 834"/>
              <a:gd name="T44" fmla="*/ 249179 w 355"/>
              <a:gd name="T45" fmla="*/ 212070 h 834"/>
              <a:gd name="T46" fmla="*/ 259281 w 355"/>
              <a:gd name="T47" fmla="*/ 225242 h 834"/>
              <a:gd name="T48" fmla="*/ 263771 w 355"/>
              <a:gd name="T49" fmla="*/ 238414 h 834"/>
              <a:gd name="T50" fmla="*/ 273872 w 355"/>
              <a:gd name="T51" fmla="*/ 250928 h 834"/>
              <a:gd name="T52" fmla="*/ 279485 w 355"/>
              <a:gd name="T53" fmla="*/ 264100 h 834"/>
              <a:gd name="T54" fmla="*/ 289586 w 355"/>
              <a:gd name="T55" fmla="*/ 279906 h 834"/>
              <a:gd name="T56" fmla="*/ 294076 w 355"/>
              <a:gd name="T57" fmla="*/ 295713 h 834"/>
              <a:gd name="T58" fmla="*/ 304178 w 355"/>
              <a:gd name="T59" fmla="*/ 308885 h 834"/>
              <a:gd name="T60" fmla="*/ 308668 w 355"/>
              <a:gd name="T61" fmla="*/ 324691 h 834"/>
              <a:gd name="T62" fmla="*/ 318770 w 355"/>
              <a:gd name="T63" fmla="*/ 340498 h 834"/>
              <a:gd name="T64" fmla="*/ 324382 w 355"/>
              <a:gd name="T65" fmla="*/ 360915 h 834"/>
              <a:gd name="T66" fmla="*/ 334484 w 355"/>
              <a:gd name="T67" fmla="*/ 379355 h 834"/>
              <a:gd name="T68" fmla="*/ 338973 w 355"/>
              <a:gd name="T69" fmla="*/ 397796 h 834"/>
              <a:gd name="T70" fmla="*/ 349075 w 355"/>
              <a:gd name="T71" fmla="*/ 413603 h 834"/>
              <a:gd name="T72" fmla="*/ 353565 w 355"/>
              <a:gd name="T73" fmla="*/ 437312 h 834"/>
              <a:gd name="T74" fmla="*/ 363667 w 355"/>
              <a:gd name="T75" fmla="*/ 449826 h 834"/>
              <a:gd name="T76" fmla="*/ 369279 w 355"/>
              <a:gd name="T77" fmla="*/ 476170 h 834"/>
              <a:gd name="T78" fmla="*/ 379381 w 355"/>
              <a:gd name="T79" fmla="*/ 494611 h 834"/>
              <a:gd name="T80" fmla="*/ 383870 w 355"/>
              <a:gd name="T81" fmla="*/ 520955 h 834"/>
              <a:gd name="T82" fmla="*/ 393972 w 355"/>
              <a:gd name="T83" fmla="*/ 534127 h 8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5" h="834">
                <a:moveTo>
                  <a:pt x="0" y="0"/>
                </a:moveTo>
                <a:lnTo>
                  <a:pt x="4" y="0"/>
                </a:lnTo>
                <a:lnTo>
                  <a:pt x="9" y="0"/>
                </a:lnTo>
                <a:lnTo>
                  <a:pt x="13" y="4"/>
                </a:lnTo>
                <a:lnTo>
                  <a:pt x="18" y="4"/>
                </a:lnTo>
                <a:lnTo>
                  <a:pt x="22" y="8"/>
                </a:lnTo>
                <a:lnTo>
                  <a:pt x="27" y="8"/>
                </a:lnTo>
                <a:lnTo>
                  <a:pt x="31" y="12"/>
                </a:lnTo>
                <a:lnTo>
                  <a:pt x="35" y="16"/>
                </a:lnTo>
                <a:lnTo>
                  <a:pt x="40" y="16"/>
                </a:lnTo>
                <a:lnTo>
                  <a:pt x="44" y="20"/>
                </a:lnTo>
                <a:lnTo>
                  <a:pt x="49" y="24"/>
                </a:lnTo>
                <a:lnTo>
                  <a:pt x="53" y="28"/>
                </a:lnTo>
                <a:lnTo>
                  <a:pt x="58" y="32"/>
                </a:lnTo>
                <a:lnTo>
                  <a:pt x="62" y="36"/>
                </a:lnTo>
                <a:lnTo>
                  <a:pt x="67" y="40"/>
                </a:lnTo>
                <a:lnTo>
                  <a:pt x="71" y="44"/>
                </a:lnTo>
                <a:lnTo>
                  <a:pt x="75" y="48"/>
                </a:lnTo>
                <a:lnTo>
                  <a:pt x="80" y="52"/>
                </a:lnTo>
                <a:lnTo>
                  <a:pt x="84" y="56"/>
                </a:lnTo>
                <a:lnTo>
                  <a:pt x="89" y="60"/>
                </a:lnTo>
                <a:lnTo>
                  <a:pt x="93" y="64"/>
                </a:lnTo>
                <a:lnTo>
                  <a:pt x="93" y="68"/>
                </a:lnTo>
                <a:lnTo>
                  <a:pt x="98" y="72"/>
                </a:lnTo>
                <a:lnTo>
                  <a:pt x="107" y="80"/>
                </a:lnTo>
                <a:lnTo>
                  <a:pt x="107" y="83"/>
                </a:lnTo>
                <a:lnTo>
                  <a:pt x="111" y="87"/>
                </a:lnTo>
                <a:lnTo>
                  <a:pt x="111" y="91"/>
                </a:lnTo>
                <a:lnTo>
                  <a:pt x="115" y="95"/>
                </a:lnTo>
                <a:lnTo>
                  <a:pt x="120" y="99"/>
                </a:lnTo>
                <a:lnTo>
                  <a:pt x="120" y="103"/>
                </a:lnTo>
                <a:lnTo>
                  <a:pt x="129" y="111"/>
                </a:lnTo>
                <a:lnTo>
                  <a:pt x="129" y="115"/>
                </a:lnTo>
                <a:lnTo>
                  <a:pt x="133" y="119"/>
                </a:lnTo>
                <a:lnTo>
                  <a:pt x="133" y="123"/>
                </a:lnTo>
                <a:lnTo>
                  <a:pt x="142" y="131"/>
                </a:lnTo>
                <a:lnTo>
                  <a:pt x="142" y="139"/>
                </a:lnTo>
                <a:lnTo>
                  <a:pt x="151" y="147"/>
                </a:lnTo>
                <a:lnTo>
                  <a:pt x="151" y="155"/>
                </a:lnTo>
                <a:lnTo>
                  <a:pt x="155" y="159"/>
                </a:lnTo>
                <a:lnTo>
                  <a:pt x="155" y="163"/>
                </a:lnTo>
                <a:lnTo>
                  <a:pt x="160" y="167"/>
                </a:lnTo>
                <a:lnTo>
                  <a:pt x="160" y="171"/>
                </a:lnTo>
                <a:lnTo>
                  <a:pt x="164" y="175"/>
                </a:lnTo>
                <a:lnTo>
                  <a:pt x="164" y="183"/>
                </a:lnTo>
                <a:lnTo>
                  <a:pt x="169" y="187"/>
                </a:lnTo>
                <a:lnTo>
                  <a:pt x="169" y="191"/>
                </a:lnTo>
                <a:lnTo>
                  <a:pt x="173" y="195"/>
                </a:lnTo>
                <a:lnTo>
                  <a:pt x="173" y="203"/>
                </a:lnTo>
                <a:lnTo>
                  <a:pt x="182" y="211"/>
                </a:lnTo>
                <a:lnTo>
                  <a:pt x="182" y="219"/>
                </a:lnTo>
                <a:lnTo>
                  <a:pt x="187" y="223"/>
                </a:lnTo>
                <a:lnTo>
                  <a:pt x="187" y="227"/>
                </a:lnTo>
                <a:lnTo>
                  <a:pt x="191" y="230"/>
                </a:lnTo>
                <a:lnTo>
                  <a:pt x="191" y="242"/>
                </a:lnTo>
                <a:lnTo>
                  <a:pt x="195" y="246"/>
                </a:lnTo>
                <a:lnTo>
                  <a:pt x="195" y="250"/>
                </a:lnTo>
                <a:lnTo>
                  <a:pt x="200" y="254"/>
                </a:lnTo>
                <a:lnTo>
                  <a:pt x="200" y="262"/>
                </a:lnTo>
                <a:lnTo>
                  <a:pt x="204" y="266"/>
                </a:lnTo>
                <a:lnTo>
                  <a:pt x="204" y="274"/>
                </a:lnTo>
                <a:lnTo>
                  <a:pt x="209" y="278"/>
                </a:lnTo>
                <a:lnTo>
                  <a:pt x="209" y="282"/>
                </a:lnTo>
                <a:lnTo>
                  <a:pt x="213" y="290"/>
                </a:lnTo>
                <a:lnTo>
                  <a:pt x="213" y="298"/>
                </a:lnTo>
                <a:lnTo>
                  <a:pt x="218" y="302"/>
                </a:lnTo>
                <a:lnTo>
                  <a:pt x="218" y="310"/>
                </a:lnTo>
                <a:lnTo>
                  <a:pt x="222" y="318"/>
                </a:lnTo>
                <a:lnTo>
                  <a:pt x="222" y="322"/>
                </a:lnTo>
                <a:lnTo>
                  <a:pt x="227" y="326"/>
                </a:lnTo>
                <a:lnTo>
                  <a:pt x="227" y="334"/>
                </a:lnTo>
                <a:lnTo>
                  <a:pt x="231" y="342"/>
                </a:lnTo>
                <a:lnTo>
                  <a:pt x="231" y="346"/>
                </a:lnTo>
                <a:lnTo>
                  <a:pt x="235" y="350"/>
                </a:lnTo>
                <a:lnTo>
                  <a:pt x="235" y="362"/>
                </a:lnTo>
                <a:lnTo>
                  <a:pt x="240" y="366"/>
                </a:lnTo>
                <a:lnTo>
                  <a:pt x="240" y="377"/>
                </a:lnTo>
                <a:lnTo>
                  <a:pt x="244" y="381"/>
                </a:lnTo>
                <a:lnTo>
                  <a:pt x="244" y="385"/>
                </a:lnTo>
                <a:lnTo>
                  <a:pt x="249" y="393"/>
                </a:lnTo>
                <a:lnTo>
                  <a:pt x="249" y="401"/>
                </a:lnTo>
                <a:lnTo>
                  <a:pt x="253" y="409"/>
                </a:lnTo>
                <a:lnTo>
                  <a:pt x="253" y="417"/>
                </a:lnTo>
                <a:lnTo>
                  <a:pt x="258" y="425"/>
                </a:lnTo>
                <a:lnTo>
                  <a:pt x="258" y="437"/>
                </a:lnTo>
                <a:lnTo>
                  <a:pt x="262" y="441"/>
                </a:lnTo>
                <a:lnTo>
                  <a:pt x="262" y="449"/>
                </a:lnTo>
                <a:lnTo>
                  <a:pt x="267" y="453"/>
                </a:lnTo>
                <a:lnTo>
                  <a:pt x="267" y="465"/>
                </a:lnTo>
                <a:lnTo>
                  <a:pt x="271" y="469"/>
                </a:lnTo>
                <a:lnTo>
                  <a:pt x="271" y="481"/>
                </a:lnTo>
                <a:lnTo>
                  <a:pt x="275" y="489"/>
                </a:lnTo>
                <a:lnTo>
                  <a:pt x="275" y="493"/>
                </a:lnTo>
                <a:lnTo>
                  <a:pt x="280" y="501"/>
                </a:lnTo>
                <a:lnTo>
                  <a:pt x="280" y="513"/>
                </a:lnTo>
                <a:lnTo>
                  <a:pt x="284" y="517"/>
                </a:lnTo>
                <a:lnTo>
                  <a:pt x="284" y="532"/>
                </a:lnTo>
                <a:lnTo>
                  <a:pt x="289" y="536"/>
                </a:lnTo>
                <a:lnTo>
                  <a:pt x="289" y="548"/>
                </a:lnTo>
                <a:lnTo>
                  <a:pt x="293" y="556"/>
                </a:lnTo>
                <a:lnTo>
                  <a:pt x="293" y="568"/>
                </a:lnTo>
                <a:lnTo>
                  <a:pt x="298" y="576"/>
                </a:lnTo>
                <a:lnTo>
                  <a:pt x="298" y="584"/>
                </a:lnTo>
                <a:lnTo>
                  <a:pt x="302" y="588"/>
                </a:lnTo>
                <a:lnTo>
                  <a:pt x="302" y="604"/>
                </a:lnTo>
                <a:lnTo>
                  <a:pt x="306" y="608"/>
                </a:lnTo>
                <a:lnTo>
                  <a:pt x="306" y="624"/>
                </a:lnTo>
                <a:lnTo>
                  <a:pt x="311" y="628"/>
                </a:lnTo>
                <a:lnTo>
                  <a:pt x="311" y="644"/>
                </a:lnTo>
                <a:lnTo>
                  <a:pt x="315" y="652"/>
                </a:lnTo>
                <a:lnTo>
                  <a:pt x="315" y="664"/>
                </a:lnTo>
                <a:lnTo>
                  <a:pt x="320" y="671"/>
                </a:lnTo>
                <a:lnTo>
                  <a:pt x="320" y="679"/>
                </a:lnTo>
                <a:lnTo>
                  <a:pt x="324" y="683"/>
                </a:lnTo>
                <a:lnTo>
                  <a:pt x="324" y="699"/>
                </a:lnTo>
                <a:lnTo>
                  <a:pt x="329" y="707"/>
                </a:lnTo>
                <a:lnTo>
                  <a:pt x="329" y="723"/>
                </a:lnTo>
                <a:lnTo>
                  <a:pt x="333" y="727"/>
                </a:lnTo>
                <a:lnTo>
                  <a:pt x="333" y="743"/>
                </a:lnTo>
                <a:lnTo>
                  <a:pt x="338" y="751"/>
                </a:lnTo>
                <a:lnTo>
                  <a:pt x="338" y="767"/>
                </a:lnTo>
                <a:lnTo>
                  <a:pt x="342" y="775"/>
                </a:lnTo>
                <a:lnTo>
                  <a:pt x="342" y="791"/>
                </a:lnTo>
                <a:lnTo>
                  <a:pt x="346" y="799"/>
                </a:lnTo>
                <a:lnTo>
                  <a:pt x="346" y="803"/>
                </a:lnTo>
                <a:lnTo>
                  <a:pt x="351" y="811"/>
                </a:lnTo>
                <a:lnTo>
                  <a:pt x="351" y="826"/>
                </a:lnTo>
                <a:lnTo>
                  <a:pt x="355" y="83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4" name="Freeform 246"/>
          <p:cNvSpPr>
            <a:spLocks/>
          </p:cNvSpPr>
          <p:nvPr/>
        </p:nvSpPr>
        <p:spPr bwMode="auto">
          <a:xfrm>
            <a:off x="4889500" y="4983163"/>
            <a:ext cx="293688" cy="1406525"/>
          </a:xfrm>
          <a:custGeom>
            <a:avLst/>
            <a:gdLst>
              <a:gd name="T0" fmla="*/ 0 w 262"/>
              <a:gd name="T1" fmla="*/ 10546 h 2134"/>
              <a:gd name="T2" fmla="*/ 5605 w 262"/>
              <a:gd name="T3" fmla="*/ 26364 h 2134"/>
              <a:gd name="T4" fmla="*/ 10089 w 262"/>
              <a:gd name="T5" fmla="*/ 44819 h 2134"/>
              <a:gd name="T6" fmla="*/ 15693 w 262"/>
              <a:gd name="T7" fmla="*/ 60637 h 2134"/>
              <a:gd name="T8" fmla="*/ 20177 w 262"/>
              <a:gd name="T9" fmla="*/ 76456 h 2134"/>
              <a:gd name="T10" fmla="*/ 25782 w 262"/>
              <a:gd name="T11" fmla="*/ 94252 h 2134"/>
              <a:gd name="T12" fmla="*/ 30266 w 262"/>
              <a:gd name="T13" fmla="*/ 110070 h 2134"/>
              <a:gd name="T14" fmla="*/ 34749 w 262"/>
              <a:gd name="T15" fmla="*/ 128525 h 2134"/>
              <a:gd name="T16" fmla="*/ 40354 w 262"/>
              <a:gd name="T17" fmla="*/ 144343 h 2134"/>
              <a:gd name="T18" fmla="*/ 44838 w 262"/>
              <a:gd name="T19" fmla="*/ 162798 h 2134"/>
              <a:gd name="T20" fmla="*/ 50443 w 262"/>
              <a:gd name="T21" fmla="*/ 180594 h 2134"/>
              <a:gd name="T22" fmla="*/ 54926 w 262"/>
              <a:gd name="T23" fmla="*/ 199049 h 2134"/>
              <a:gd name="T24" fmla="*/ 60531 w 262"/>
              <a:gd name="T25" fmla="*/ 217504 h 2134"/>
              <a:gd name="T26" fmla="*/ 65015 w 262"/>
              <a:gd name="T27" fmla="*/ 235959 h 2134"/>
              <a:gd name="T28" fmla="*/ 70620 w 262"/>
              <a:gd name="T29" fmla="*/ 254414 h 2134"/>
              <a:gd name="T30" fmla="*/ 75103 w 262"/>
              <a:gd name="T31" fmla="*/ 274846 h 2134"/>
              <a:gd name="T32" fmla="*/ 79587 w 262"/>
              <a:gd name="T33" fmla="*/ 293301 h 2134"/>
              <a:gd name="T34" fmla="*/ 85192 w 262"/>
              <a:gd name="T35" fmla="*/ 311756 h 2134"/>
              <a:gd name="T36" fmla="*/ 89676 w 262"/>
              <a:gd name="T37" fmla="*/ 332847 h 2134"/>
              <a:gd name="T38" fmla="*/ 95280 w 262"/>
              <a:gd name="T39" fmla="*/ 353938 h 2134"/>
              <a:gd name="T40" fmla="*/ 99764 w 262"/>
              <a:gd name="T41" fmla="*/ 371734 h 2134"/>
              <a:gd name="T42" fmla="*/ 105369 w 262"/>
              <a:gd name="T43" fmla="*/ 392825 h 2134"/>
              <a:gd name="T44" fmla="*/ 109853 w 262"/>
              <a:gd name="T45" fmla="*/ 413916 h 2134"/>
              <a:gd name="T46" fmla="*/ 115457 w 262"/>
              <a:gd name="T47" fmla="*/ 435008 h 2134"/>
              <a:gd name="T48" fmla="*/ 119941 w 262"/>
              <a:gd name="T49" fmla="*/ 456099 h 2134"/>
              <a:gd name="T50" fmla="*/ 124425 w 262"/>
              <a:gd name="T51" fmla="*/ 481804 h 2134"/>
              <a:gd name="T52" fmla="*/ 130030 w 262"/>
              <a:gd name="T53" fmla="*/ 505532 h 2134"/>
              <a:gd name="T54" fmla="*/ 134514 w 262"/>
              <a:gd name="T55" fmla="*/ 526623 h 2134"/>
              <a:gd name="T56" fmla="*/ 140118 w 262"/>
              <a:gd name="T57" fmla="*/ 547714 h 2134"/>
              <a:gd name="T58" fmla="*/ 144602 w 262"/>
              <a:gd name="T59" fmla="*/ 570783 h 2134"/>
              <a:gd name="T60" fmla="*/ 150207 w 262"/>
              <a:gd name="T61" fmla="*/ 591874 h 2134"/>
              <a:gd name="T62" fmla="*/ 154691 w 262"/>
              <a:gd name="T63" fmla="*/ 623511 h 2134"/>
              <a:gd name="T64" fmla="*/ 160295 w 262"/>
              <a:gd name="T65" fmla="*/ 644602 h 2134"/>
              <a:gd name="T66" fmla="*/ 164779 w 262"/>
              <a:gd name="T67" fmla="*/ 667671 h 2134"/>
              <a:gd name="T68" fmla="*/ 169263 w 262"/>
              <a:gd name="T69" fmla="*/ 691399 h 2134"/>
              <a:gd name="T70" fmla="*/ 174868 w 262"/>
              <a:gd name="T71" fmla="*/ 715126 h 2134"/>
              <a:gd name="T72" fmla="*/ 179351 w 262"/>
              <a:gd name="T73" fmla="*/ 746763 h 2134"/>
              <a:gd name="T74" fmla="*/ 184956 w 262"/>
              <a:gd name="T75" fmla="*/ 769832 h 2134"/>
              <a:gd name="T76" fmla="*/ 189440 w 262"/>
              <a:gd name="T77" fmla="*/ 793560 h 2134"/>
              <a:gd name="T78" fmla="*/ 195045 w 262"/>
              <a:gd name="T79" fmla="*/ 817287 h 2134"/>
              <a:gd name="T80" fmla="*/ 199528 w 262"/>
              <a:gd name="T81" fmla="*/ 848924 h 2134"/>
              <a:gd name="T82" fmla="*/ 205133 w 262"/>
              <a:gd name="T83" fmla="*/ 871993 h 2134"/>
              <a:gd name="T84" fmla="*/ 209617 w 262"/>
              <a:gd name="T85" fmla="*/ 898357 h 2134"/>
              <a:gd name="T86" fmla="*/ 214101 w 262"/>
              <a:gd name="T87" fmla="*/ 932630 h 2134"/>
              <a:gd name="T88" fmla="*/ 219706 w 262"/>
              <a:gd name="T89" fmla="*/ 955699 h 2134"/>
              <a:gd name="T90" fmla="*/ 224189 w 262"/>
              <a:gd name="T91" fmla="*/ 982063 h 2134"/>
              <a:gd name="T92" fmla="*/ 229794 w 262"/>
              <a:gd name="T93" fmla="*/ 1016336 h 2134"/>
              <a:gd name="T94" fmla="*/ 234278 w 262"/>
              <a:gd name="T95" fmla="*/ 1040064 h 2134"/>
              <a:gd name="T96" fmla="*/ 239883 w 262"/>
              <a:gd name="T97" fmla="*/ 1065769 h 2134"/>
              <a:gd name="T98" fmla="*/ 244366 w 262"/>
              <a:gd name="T99" fmla="*/ 1100042 h 2134"/>
              <a:gd name="T100" fmla="*/ 249971 w 262"/>
              <a:gd name="T101" fmla="*/ 1126406 h 2134"/>
              <a:gd name="T102" fmla="*/ 254455 w 262"/>
              <a:gd name="T103" fmla="*/ 1152111 h 2134"/>
              <a:gd name="T104" fmla="*/ 258939 w 262"/>
              <a:gd name="T105" fmla="*/ 1189021 h 2134"/>
              <a:gd name="T106" fmla="*/ 264543 w 262"/>
              <a:gd name="T107" fmla="*/ 1215385 h 2134"/>
              <a:gd name="T108" fmla="*/ 269027 w 262"/>
              <a:gd name="T109" fmla="*/ 1251636 h 2134"/>
              <a:gd name="T110" fmla="*/ 274632 w 262"/>
              <a:gd name="T111" fmla="*/ 1278000 h 2134"/>
              <a:gd name="T112" fmla="*/ 279116 w 262"/>
              <a:gd name="T113" fmla="*/ 1304364 h 2134"/>
              <a:gd name="T114" fmla="*/ 284720 w 262"/>
              <a:gd name="T115" fmla="*/ 1340615 h 2134"/>
              <a:gd name="T116" fmla="*/ 289204 w 262"/>
              <a:gd name="T117" fmla="*/ 1369615 h 2134"/>
              <a:gd name="T118" fmla="*/ 293688 w 262"/>
              <a:gd name="T119" fmla="*/ 1406525 h 21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62" h="2134">
                <a:moveTo>
                  <a:pt x="0" y="0"/>
                </a:moveTo>
                <a:lnTo>
                  <a:pt x="0" y="16"/>
                </a:lnTo>
                <a:lnTo>
                  <a:pt x="5" y="24"/>
                </a:lnTo>
                <a:lnTo>
                  <a:pt x="5" y="40"/>
                </a:lnTo>
                <a:lnTo>
                  <a:pt x="9" y="52"/>
                </a:lnTo>
                <a:lnTo>
                  <a:pt x="9" y="68"/>
                </a:lnTo>
                <a:lnTo>
                  <a:pt x="14" y="76"/>
                </a:lnTo>
                <a:lnTo>
                  <a:pt x="14" y="92"/>
                </a:lnTo>
                <a:lnTo>
                  <a:pt x="18" y="100"/>
                </a:lnTo>
                <a:lnTo>
                  <a:pt x="18" y="116"/>
                </a:lnTo>
                <a:lnTo>
                  <a:pt x="23" y="124"/>
                </a:lnTo>
                <a:lnTo>
                  <a:pt x="23" y="143"/>
                </a:lnTo>
                <a:lnTo>
                  <a:pt x="27" y="151"/>
                </a:lnTo>
                <a:lnTo>
                  <a:pt x="27" y="167"/>
                </a:lnTo>
                <a:lnTo>
                  <a:pt x="31" y="175"/>
                </a:lnTo>
                <a:lnTo>
                  <a:pt x="31" y="195"/>
                </a:lnTo>
                <a:lnTo>
                  <a:pt x="36" y="203"/>
                </a:lnTo>
                <a:lnTo>
                  <a:pt x="36" y="219"/>
                </a:lnTo>
                <a:lnTo>
                  <a:pt x="40" y="231"/>
                </a:lnTo>
                <a:lnTo>
                  <a:pt x="40" y="247"/>
                </a:lnTo>
                <a:lnTo>
                  <a:pt x="45" y="259"/>
                </a:lnTo>
                <a:lnTo>
                  <a:pt x="45" y="274"/>
                </a:lnTo>
                <a:lnTo>
                  <a:pt x="49" y="282"/>
                </a:lnTo>
                <a:lnTo>
                  <a:pt x="49" y="302"/>
                </a:lnTo>
                <a:lnTo>
                  <a:pt x="54" y="310"/>
                </a:lnTo>
                <a:lnTo>
                  <a:pt x="54" y="330"/>
                </a:lnTo>
                <a:lnTo>
                  <a:pt x="58" y="338"/>
                </a:lnTo>
                <a:lnTo>
                  <a:pt x="58" y="358"/>
                </a:lnTo>
                <a:lnTo>
                  <a:pt x="63" y="370"/>
                </a:lnTo>
                <a:lnTo>
                  <a:pt x="63" y="386"/>
                </a:lnTo>
                <a:lnTo>
                  <a:pt x="67" y="398"/>
                </a:lnTo>
                <a:lnTo>
                  <a:pt x="67" y="417"/>
                </a:lnTo>
                <a:lnTo>
                  <a:pt x="71" y="425"/>
                </a:lnTo>
                <a:lnTo>
                  <a:pt x="71" y="445"/>
                </a:lnTo>
                <a:lnTo>
                  <a:pt x="76" y="453"/>
                </a:lnTo>
                <a:lnTo>
                  <a:pt x="76" y="473"/>
                </a:lnTo>
                <a:lnTo>
                  <a:pt x="80" y="485"/>
                </a:lnTo>
                <a:lnTo>
                  <a:pt x="80" y="505"/>
                </a:lnTo>
                <a:lnTo>
                  <a:pt x="85" y="513"/>
                </a:lnTo>
                <a:lnTo>
                  <a:pt x="85" y="537"/>
                </a:lnTo>
                <a:lnTo>
                  <a:pt x="89" y="545"/>
                </a:lnTo>
                <a:lnTo>
                  <a:pt x="89" y="564"/>
                </a:lnTo>
                <a:lnTo>
                  <a:pt x="94" y="576"/>
                </a:lnTo>
                <a:lnTo>
                  <a:pt x="94" y="596"/>
                </a:lnTo>
                <a:lnTo>
                  <a:pt x="98" y="608"/>
                </a:lnTo>
                <a:lnTo>
                  <a:pt x="98" y="628"/>
                </a:lnTo>
                <a:lnTo>
                  <a:pt x="103" y="636"/>
                </a:lnTo>
                <a:lnTo>
                  <a:pt x="103" y="660"/>
                </a:lnTo>
                <a:lnTo>
                  <a:pt x="107" y="668"/>
                </a:lnTo>
                <a:lnTo>
                  <a:pt x="107" y="692"/>
                </a:lnTo>
                <a:lnTo>
                  <a:pt x="111" y="700"/>
                </a:lnTo>
                <a:lnTo>
                  <a:pt x="111" y="731"/>
                </a:lnTo>
                <a:lnTo>
                  <a:pt x="116" y="743"/>
                </a:lnTo>
                <a:lnTo>
                  <a:pt x="116" y="767"/>
                </a:lnTo>
                <a:lnTo>
                  <a:pt x="120" y="775"/>
                </a:lnTo>
                <a:lnTo>
                  <a:pt x="120" y="799"/>
                </a:lnTo>
                <a:lnTo>
                  <a:pt x="125" y="811"/>
                </a:lnTo>
                <a:lnTo>
                  <a:pt x="125" y="831"/>
                </a:lnTo>
                <a:lnTo>
                  <a:pt x="129" y="843"/>
                </a:lnTo>
                <a:lnTo>
                  <a:pt x="129" y="866"/>
                </a:lnTo>
                <a:lnTo>
                  <a:pt x="134" y="874"/>
                </a:lnTo>
                <a:lnTo>
                  <a:pt x="134" y="898"/>
                </a:lnTo>
                <a:lnTo>
                  <a:pt x="138" y="910"/>
                </a:lnTo>
                <a:lnTo>
                  <a:pt x="138" y="946"/>
                </a:lnTo>
                <a:lnTo>
                  <a:pt x="143" y="954"/>
                </a:lnTo>
                <a:lnTo>
                  <a:pt x="143" y="978"/>
                </a:lnTo>
                <a:lnTo>
                  <a:pt x="147" y="990"/>
                </a:lnTo>
                <a:lnTo>
                  <a:pt x="147" y="1013"/>
                </a:lnTo>
                <a:lnTo>
                  <a:pt x="151" y="1025"/>
                </a:lnTo>
                <a:lnTo>
                  <a:pt x="151" y="1049"/>
                </a:lnTo>
                <a:lnTo>
                  <a:pt x="156" y="1061"/>
                </a:lnTo>
                <a:lnTo>
                  <a:pt x="156" y="1085"/>
                </a:lnTo>
                <a:lnTo>
                  <a:pt x="160" y="1097"/>
                </a:lnTo>
                <a:lnTo>
                  <a:pt x="160" y="1133"/>
                </a:lnTo>
                <a:lnTo>
                  <a:pt x="165" y="1145"/>
                </a:lnTo>
                <a:lnTo>
                  <a:pt x="165" y="1168"/>
                </a:lnTo>
                <a:lnTo>
                  <a:pt x="169" y="1180"/>
                </a:lnTo>
                <a:lnTo>
                  <a:pt x="169" y="1204"/>
                </a:lnTo>
                <a:lnTo>
                  <a:pt x="174" y="1216"/>
                </a:lnTo>
                <a:lnTo>
                  <a:pt x="174" y="1240"/>
                </a:lnTo>
                <a:lnTo>
                  <a:pt x="178" y="1252"/>
                </a:lnTo>
                <a:lnTo>
                  <a:pt x="178" y="1288"/>
                </a:lnTo>
                <a:lnTo>
                  <a:pt x="183" y="1299"/>
                </a:lnTo>
                <a:lnTo>
                  <a:pt x="183" y="1323"/>
                </a:lnTo>
                <a:lnTo>
                  <a:pt x="187" y="1339"/>
                </a:lnTo>
                <a:lnTo>
                  <a:pt x="187" y="1363"/>
                </a:lnTo>
                <a:lnTo>
                  <a:pt x="191" y="1375"/>
                </a:lnTo>
                <a:lnTo>
                  <a:pt x="191" y="1415"/>
                </a:lnTo>
                <a:lnTo>
                  <a:pt x="196" y="1427"/>
                </a:lnTo>
                <a:lnTo>
                  <a:pt x="196" y="1450"/>
                </a:lnTo>
                <a:lnTo>
                  <a:pt x="200" y="1462"/>
                </a:lnTo>
                <a:lnTo>
                  <a:pt x="200" y="1490"/>
                </a:lnTo>
                <a:lnTo>
                  <a:pt x="205" y="1502"/>
                </a:lnTo>
                <a:lnTo>
                  <a:pt x="205" y="1542"/>
                </a:lnTo>
                <a:lnTo>
                  <a:pt x="209" y="1554"/>
                </a:lnTo>
                <a:lnTo>
                  <a:pt x="209" y="1578"/>
                </a:lnTo>
                <a:lnTo>
                  <a:pt x="214" y="1593"/>
                </a:lnTo>
                <a:lnTo>
                  <a:pt x="214" y="1617"/>
                </a:lnTo>
                <a:lnTo>
                  <a:pt x="218" y="1633"/>
                </a:lnTo>
                <a:lnTo>
                  <a:pt x="218" y="1669"/>
                </a:lnTo>
                <a:lnTo>
                  <a:pt x="223" y="1685"/>
                </a:lnTo>
                <a:lnTo>
                  <a:pt x="223" y="1709"/>
                </a:lnTo>
                <a:lnTo>
                  <a:pt x="227" y="1725"/>
                </a:lnTo>
                <a:lnTo>
                  <a:pt x="227" y="1748"/>
                </a:lnTo>
                <a:lnTo>
                  <a:pt x="231" y="1764"/>
                </a:lnTo>
                <a:lnTo>
                  <a:pt x="231" y="1804"/>
                </a:lnTo>
                <a:lnTo>
                  <a:pt x="236" y="1816"/>
                </a:lnTo>
                <a:lnTo>
                  <a:pt x="236" y="1844"/>
                </a:lnTo>
                <a:lnTo>
                  <a:pt x="240" y="1856"/>
                </a:lnTo>
                <a:lnTo>
                  <a:pt x="240" y="1899"/>
                </a:lnTo>
                <a:lnTo>
                  <a:pt x="245" y="1911"/>
                </a:lnTo>
                <a:lnTo>
                  <a:pt x="245" y="1939"/>
                </a:lnTo>
                <a:lnTo>
                  <a:pt x="249" y="1951"/>
                </a:lnTo>
                <a:lnTo>
                  <a:pt x="249" y="1979"/>
                </a:lnTo>
                <a:lnTo>
                  <a:pt x="254" y="1995"/>
                </a:lnTo>
                <a:lnTo>
                  <a:pt x="254" y="2034"/>
                </a:lnTo>
                <a:lnTo>
                  <a:pt x="258" y="2050"/>
                </a:lnTo>
                <a:lnTo>
                  <a:pt x="258" y="2078"/>
                </a:lnTo>
                <a:lnTo>
                  <a:pt x="262" y="2090"/>
                </a:lnTo>
                <a:lnTo>
                  <a:pt x="262" y="2134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5" name="Freeform 247"/>
          <p:cNvSpPr>
            <a:spLocks/>
          </p:cNvSpPr>
          <p:nvPr/>
        </p:nvSpPr>
        <p:spPr bwMode="auto">
          <a:xfrm>
            <a:off x="1277938" y="4519613"/>
            <a:ext cx="1327150" cy="315912"/>
          </a:xfrm>
          <a:custGeom>
            <a:avLst/>
            <a:gdLst>
              <a:gd name="T0" fmla="*/ 34807 w 1182"/>
              <a:gd name="T1" fmla="*/ 2649 h 477"/>
              <a:gd name="T2" fmla="*/ 79719 w 1182"/>
              <a:gd name="T3" fmla="*/ 7947 h 477"/>
              <a:gd name="T4" fmla="*/ 124631 w 1182"/>
              <a:gd name="T5" fmla="*/ 13246 h 477"/>
              <a:gd name="T6" fmla="*/ 169543 w 1182"/>
              <a:gd name="T7" fmla="*/ 18544 h 477"/>
              <a:gd name="T8" fmla="*/ 214455 w 1182"/>
              <a:gd name="T9" fmla="*/ 26492 h 477"/>
              <a:gd name="T10" fmla="*/ 253753 w 1182"/>
              <a:gd name="T11" fmla="*/ 31790 h 477"/>
              <a:gd name="T12" fmla="*/ 294174 w 1182"/>
              <a:gd name="T13" fmla="*/ 37088 h 477"/>
              <a:gd name="T14" fmla="*/ 333472 w 1182"/>
              <a:gd name="T15" fmla="*/ 45036 h 477"/>
              <a:gd name="T16" fmla="*/ 373893 w 1182"/>
              <a:gd name="T17" fmla="*/ 50334 h 477"/>
              <a:gd name="T18" fmla="*/ 413191 w 1182"/>
              <a:gd name="T19" fmla="*/ 58281 h 477"/>
              <a:gd name="T20" fmla="*/ 449120 w 1182"/>
              <a:gd name="T21" fmla="*/ 63580 h 477"/>
              <a:gd name="T22" fmla="*/ 488418 w 1182"/>
              <a:gd name="T23" fmla="*/ 70865 h 477"/>
              <a:gd name="T24" fmla="*/ 523225 w 1182"/>
              <a:gd name="T25" fmla="*/ 76163 h 477"/>
              <a:gd name="T26" fmla="*/ 558032 w 1182"/>
              <a:gd name="T27" fmla="*/ 84111 h 477"/>
              <a:gd name="T28" fmla="*/ 588347 w 1182"/>
              <a:gd name="T29" fmla="*/ 92058 h 477"/>
              <a:gd name="T30" fmla="*/ 623154 w 1182"/>
              <a:gd name="T31" fmla="*/ 97357 h 477"/>
              <a:gd name="T32" fmla="*/ 657961 w 1182"/>
              <a:gd name="T33" fmla="*/ 105304 h 477"/>
              <a:gd name="T34" fmla="*/ 688277 w 1182"/>
              <a:gd name="T35" fmla="*/ 113251 h 477"/>
              <a:gd name="T36" fmla="*/ 718592 w 1182"/>
              <a:gd name="T37" fmla="*/ 121199 h 477"/>
              <a:gd name="T38" fmla="*/ 747785 w 1182"/>
              <a:gd name="T39" fmla="*/ 129146 h 477"/>
              <a:gd name="T40" fmla="*/ 782592 w 1182"/>
              <a:gd name="T41" fmla="*/ 134445 h 477"/>
              <a:gd name="T42" fmla="*/ 807293 w 1182"/>
              <a:gd name="T43" fmla="*/ 142392 h 477"/>
              <a:gd name="T44" fmla="*/ 837609 w 1182"/>
              <a:gd name="T45" fmla="*/ 150340 h 477"/>
              <a:gd name="T46" fmla="*/ 867925 w 1182"/>
              <a:gd name="T47" fmla="*/ 158287 h 477"/>
              <a:gd name="T48" fmla="*/ 897117 w 1182"/>
              <a:gd name="T49" fmla="*/ 165572 h 477"/>
              <a:gd name="T50" fmla="*/ 922942 w 1182"/>
              <a:gd name="T51" fmla="*/ 173520 h 477"/>
              <a:gd name="T52" fmla="*/ 952135 w 1182"/>
              <a:gd name="T53" fmla="*/ 181467 h 477"/>
              <a:gd name="T54" fmla="*/ 977959 w 1182"/>
              <a:gd name="T55" fmla="*/ 192064 h 477"/>
              <a:gd name="T56" fmla="*/ 1002661 w 1182"/>
              <a:gd name="T57" fmla="*/ 200011 h 477"/>
              <a:gd name="T58" fmla="*/ 1027362 w 1182"/>
              <a:gd name="T59" fmla="*/ 207959 h 477"/>
              <a:gd name="T60" fmla="*/ 1057678 w 1182"/>
              <a:gd name="T61" fmla="*/ 215906 h 477"/>
              <a:gd name="T62" fmla="*/ 1082380 w 1182"/>
              <a:gd name="T63" fmla="*/ 223854 h 477"/>
              <a:gd name="T64" fmla="*/ 1102590 w 1182"/>
              <a:gd name="T65" fmla="*/ 231801 h 477"/>
              <a:gd name="T66" fmla="*/ 1127292 w 1182"/>
              <a:gd name="T67" fmla="*/ 242398 h 477"/>
              <a:gd name="T68" fmla="*/ 1151993 w 1182"/>
              <a:gd name="T69" fmla="*/ 250345 h 477"/>
              <a:gd name="T70" fmla="*/ 1176695 w 1182"/>
              <a:gd name="T71" fmla="*/ 257631 h 477"/>
              <a:gd name="T72" fmla="*/ 1196905 w 1182"/>
              <a:gd name="T73" fmla="*/ 265578 h 477"/>
              <a:gd name="T74" fmla="*/ 1221607 w 1182"/>
              <a:gd name="T75" fmla="*/ 276175 h 477"/>
              <a:gd name="T76" fmla="*/ 1246308 w 1182"/>
              <a:gd name="T77" fmla="*/ 284122 h 477"/>
              <a:gd name="T78" fmla="*/ 1266519 w 1182"/>
              <a:gd name="T79" fmla="*/ 292070 h 477"/>
              <a:gd name="T80" fmla="*/ 1286729 w 1182"/>
              <a:gd name="T81" fmla="*/ 302666 h 477"/>
              <a:gd name="T82" fmla="*/ 1311431 w 1182"/>
              <a:gd name="T83" fmla="*/ 310614 h 4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82" h="477">
                <a:moveTo>
                  <a:pt x="0" y="0"/>
                </a:moveTo>
                <a:lnTo>
                  <a:pt x="18" y="0"/>
                </a:lnTo>
                <a:lnTo>
                  <a:pt x="31" y="4"/>
                </a:lnTo>
                <a:lnTo>
                  <a:pt x="44" y="8"/>
                </a:lnTo>
                <a:lnTo>
                  <a:pt x="57" y="8"/>
                </a:lnTo>
                <a:lnTo>
                  <a:pt x="71" y="12"/>
                </a:lnTo>
                <a:lnTo>
                  <a:pt x="84" y="16"/>
                </a:lnTo>
                <a:lnTo>
                  <a:pt x="97" y="20"/>
                </a:lnTo>
                <a:lnTo>
                  <a:pt x="111" y="20"/>
                </a:lnTo>
                <a:lnTo>
                  <a:pt x="124" y="24"/>
                </a:lnTo>
                <a:lnTo>
                  <a:pt x="137" y="28"/>
                </a:lnTo>
                <a:lnTo>
                  <a:pt x="151" y="28"/>
                </a:lnTo>
                <a:lnTo>
                  <a:pt x="164" y="32"/>
                </a:lnTo>
                <a:lnTo>
                  <a:pt x="177" y="36"/>
                </a:lnTo>
                <a:lnTo>
                  <a:pt x="191" y="40"/>
                </a:lnTo>
                <a:lnTo>
                  <a:pt x="204" y="40"/>
                </a:lnTo>
                <a:lnTo>
                  <a:pt x="217" y="44"/>
                </a:lnTo>
                <a:lnTo>
                  <a:pt x="226" y="48"/>
                </a:lnTo>
                <a:lnTo>
                  <a:pt x="240" y="52"/>
                </a:lnTo>
                <a:lnTo>
                  <a:pt x="253" y="56"/>
                </a:lnTo>
                <a:lnTo>
                  <a:pt x="262" y="56"/>
                </a:lnTo>
                <a:lnTo>
                  <a:pt x="275" y="60"/>
                </a:lnTo>
                <a:lnTo>
                  <a:pt x="289" y="64"/>
                </a:lnTo>
                <a:lnTo>
                  <a:pt x="297" y="68"/>
                </a:lnTo>
                <a:lnTo>
                  <a:pt x="311" y="72"/>
                </a:lnTo>
                <a:lnTo>
                  <a:pt x="324" y="72"/>
                </a:lnTo>
                <a:lnTo>
                  <a:pt x="333" y="76"/>
                </a:lnTo>
                <a:lnTo>
                  <a:pt x="346" y="80"/>
                </a:lnTo>
                <a:lnTo>
                  <a:pt x="355" y="84"/>
                </a:lnTo>
                <a:lnTo>
                  <a:pt x="368" y="88"/>
                </a:lnTo>
                <a:lnTo>
                  <a:pt x="377" y="88"/>
                </a:lnTo>
                <a:lnTo>
                  <a:pt x="391" y="92"/>
                </a:lnTo>
                <a:lnTo>
                  <a:pt x="400" y="96"/>
                </a:lnTo>
                <a:lnTo>
                  <a:pt x="413" y="99"/>
                </a:lnTo>
                <a:lnTo>
                  <a:pt x="422" y="103"/>
                </a:lnTo>
                <a:lnTo>
                  <a:pt x="435" y="107"/>
                </a:lnTo>
                <a:lnTo>
                  <a:pt x="444" y="111"/>
                </a:lnTo>
                <a:lnTo>
                  <a:pt x="453" y="111"/>
                </a:lnTo>
                <a:lnTo>
                  <a:pt x="466" y="115"/>
                </a:lnTo>
                <a:lnTo>
                  <a:pt x="475" y="119"/>
                </a:lnTo>
                <a:lnTo>
                  <a:pt x="484" y="123"/>
                </a:lnTo>
                <a:lnTo>
                  <a:pt x="497" y="127"/>
                </a:lnTo>
                <a:lnTo>
                  <a:pt x="506" y="131"/>
                </a:lnTo>
                <a:lnTo>
                  <a:pt x="515" y="135"/>
                </a:lnTo>
                <a:lnTo>
                  <a:pt x="524" y="139"/>
                </a:lnTo>
                <a:lnTo>
                  <a:pt x="537" y="143"/>
                </a:lnTo>
                <a:lnTo>
                  <a:pt x="546" y="143"/>
                </a:lnTo>
                <a:lnTo>
                  <a:pt x="555" y="147"/>
                </a:lnTo>
                <a:lnTo>
                  <a:pt x="564" y="151"/>
                </a:lnTo>
                <a:lnTo>
                  <a:pt x="573" y="155"/>
                </a:lnTo>
                <a:lnTo>
                  <a:pt x="586" y="159"/>
                </a:lnTo>
                <a:lnTo>
                  <a:pt x="595" y="163"/>
                </a:lnTo>
                <a:lnTo>
                  <a:pt x="604" y="167"/>
                </a:lnTo>
                <a:lnTo>
                  <a:pt x="613" y="171"/>
                </a:lnTo>
                <a:lnTo>
                  <a:pt x="622" y="175"/>
                </a:lnTo>
                <a:lnTo>
                  <a:pt x="631" y="179"/>
                </a:lnTo>
                <a:lnTo>
                  <a:pt x="640" y="183"/>
                </a:lnTo>
                <a:lnTo>
                  <a:pt x="648" y="187"/>
                </a:lnTo>
                <a:lnTo>
                  <a:pt x="657" y="191"/>
                </a:lnTo>
                <a:lnTo>
                  <a:pt x="666" y="195"/>
                </a:lnTo>
                <a:lnTo>
                  <a:pt x="679" y="199"/>
                </a:lnTo>
                <a:lnTo>
                  <a:pt x="688" y="199"/>
                </a:lnTo>
                <a:lnTo>
                  <a:pt x="697" y="203"/>
                </a:lnTo>
                <a:lnTo>
                  <a:pt x="706" y="207"/>
                </a:lnTo>
                <a:lnTo>
                  <a:pt x="715" y="211"/>
                </a:lnTo>
                <a:lnTo>
                  <a:pt x="719" y="215"/>
                </a:lnTo>
                <a:lnTo>
                  <a:pt x="728" y="219"/>
                </a:lnTo>
                <a:lnTo>
                  <a:pt x="737" y="223"/>
                </a:lnTo>
                <a:lnTo>
                  <a:pt x="746" y="227"/>
                </a:lnTo>
                <a:lnTo>
                  <a:pt x="755" y="231"/>
                </a:lnTo>
                <a:lnTo>
                  <a:pt x="764" y="235"/>
                </a:lnTo>
                <a:lnTo>
                  <a:pt x="773" y="239"/>
                </a:lnTo>
                <a:lnTo>
                  <a:pt x="782" y="243"/>
                </a:lnTo>
                <a:lnTo>
                  <a:pt x="791" y="246"/>
                </a:lnTo>
                <a:lnTo>
                  <a:pt x="799" y="250"/>
                </a:lnTo>
                <a:lnTo>
                  <a:pt x="808" y="254"/>
                </a:lnTo>
                <a:lnTo>
                  <a:pt x="813" y="258"/>
                </a:lnTo>
                <a:lnTo>
                  <a:pt x="822" y="262"/>
                </a:lnTo>
                <a:lnTo>
                  <a:pt x="831" y="266"/>
                </a:lnTo>
                <a:lnTo>
                  <a:pt x="839" y="270"/>
                </a:lnTo>
                <a:lnTo>
                  <a:pt x="848" y="274"/>
                </a:lnTo>
                <a:lnTo>
                  <a:pt x="853" y="278"/>
                </a:lnTo>
                <a:lnTo>
                  <a:pt x="862" y="282"/>
                </a:lnTo>
                <a:lnTo>
                  <a:pt x="871" y="290"/>
                </a:lnTo>
                <a:lnTo>
                  <a:pt x="879" y="294"/>
                </a:lnTo>
                <a:lnTo>
                  <a:pt x="884" y="298"/>
                </a:lnTo>
                <a:lnTo>
                  <a:pt x="893" y="302"/>
                </a:lnTo>
                <a:lnTo>
                  <a:pt x="902" y="306"/>
                </a:lnTo>
                <a:lnTo>
                  <a:pt x="911" y="310"/>
                </a:lnTo>
                <a:lnTo>
                  <a:pt x="915" y="314"/>
                </a:lnTo>
                <a:lnTo>
                  <a:pt x="924" y="318"/>
                </a:lnTo>
                <a:lnTo>
                  <a:pt x="933" y="322"/>
                </a:lnTo>
                <a:lnTo>
                  <a:pt x="942" y="326"/>
                </a:lnTo>
                <a:lnTo>
                  <a:pt x="946" y="330"/>
                </a:lnTo>
                <a:lnTo>
                  <a:pt x="955" y="334"/>
                </a:lnTo>
                <a:lnTo>
                  <a:pt x="964" y="338"/>
                </a:lnTo>
                <a:lnTo>
                  <a:pt x="968" y="342"/>
                </a:lnTo>
                <a:lnTo>
                  <a:pt x="977" y="346"/>
                </a:lnTo>
                <a:lnTo>
                  <a:pt x="982" y="350"/>
                </a:lnTo>
                <a:lnTo>
                  <a:pt x="990" y="354"/>
                </a:lnTo>
                <a:lnTo>
                  <a:pt x="999" y="358"/>
                </a:lnTo>
                <a:lnTo>
                  <a:pt x="1004" y="366"/>
                </a:lnTo>
                <a:lnTo>
                  <a:pt x="1013" y="370"/>
                </a:lnTo>
                <a:lnTo>
                  <a:pt x="1022" y="374"/>
                </a:lnTo>
                <a:lnTo>
                  <a:pt x="1026" y="378"/>
                </a:lnTo>
                <a:lnTo>
                  <a:pt x="1035" y="382"/>
                </a:lnTo>
                <a:lnTo>
                  <a:pt x="1039" y="386"/>
                </a:lnTo>
                <a:lnTo>
                  <a:pt x="1048" y="389"/>
                </a:lnTo>
                <a:lnTo>
                  <a:pt x="1053" y="393"/>
                </a:lnTo>
                <a:lnTo>
                  <a:pt x="1062" y="397"/>
                </a:lnTo>
                <a:lnTo>
                  <a:pt x="1066" y="401"/>
                </a:lnTo>
                <a:lnTo>
                  <a:pt x="1075" y="405"/>
                </a:lnTo>
                <a:lnTo>
                  <a:pt x="1084" y="413"/>
                </a:lnTo>
                <a:lnTo>
                  <a:pt x="1088" y="417"/>
                </a:lnTo>
                <a:lnTo>
                  <a:pt x="1097" y="421"/>
                </a:lnTo>
                <a:lnTo>
                  <a:pt x="1102" y="425"/>
                </a:lnTo>
                <a:lnTo>
                  <a:pt x="1110" y="429"/>
                </a:lnTo>
                <a:lnTo>
                  <a:pt x="1115" y="433"/>
                </a:lnTo>
                <a:lnTo>
                  <a:pt x="1124" y="437"/>
                </a:lnTo>
                <a:lnTo>
                  <a:pt x="1128" y="441"/>
                </a:lnTo>
                <a:lnTo>
                  <a:pt x="1137" y="445"/>
                </a:lnTo>
                <a:lnTo>
                  <a:pt x="1142" y="449"/>
                </a:lnTo>
                <a:lnTo>
                  <a:pt x="1146" y="457"/>
                </a:lnTo>
                <a:lnTo>
                  <a:pt x="1155" y="461"/>
                </a:lnTo>
                <a:lnTo>
                  <a:pt x="1159" y="465"/>
                </a:lnTo>
                <a:lnTo>
                  <a:pt x="1168" y="469"/>
                </a:lnTo>
                <a:lnTo>
                  <a:pt x="1173" y="473"/>
                </a:lnTo>
                <a:lnTo>
                  <a:pt x="1182" y="477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6" name="Freeform 248"/>
          <p:cNvSpPr>
            <a:spLocks/>
          </p:cNvSpPr>
          <p:nvPr/>
        </p:nvSpPr>
        <p:spPr bwMode="auto">
          <a:xfrm>
            <a:off x="2605088" y="4835525"/>
            <a:ext cx="722312" cy="355600"/>
          </a:xfrm>
          <a:custGeom>
            <a:avLst/>
            <a:gdLst>
              <a:gd name="T0" fmla="*/ 14581 w 644"/>
              <a:gd name="T1" fmla="*/ 5268 h 540"/>
              <a:gd name="T2" fmla="*/ 34770 w 644"/>
              <a:gd name="T3" fmla="*/ 15804 h 540"/>
              <a:gd name="T4" fmla="*/ 53837 w 644"/>
              <a:gd name="T5" fmla="*/ 23707 h 540"/>
              <a:gd name="T6" fmla="*/ 74026 w 644"/>
              <a:gd name="T7" fmla="*/ 31609 h 540"/>
              <a:gd name="T8" fmla="*/ 94215 w 644"/>
              <a:gd name="T9" fmla="*/ 41487 h 540"/>
              <a:gd name="T10" fmla="*/ 114403 w 644"/>
              <a:gd name="T11" fmla="*/ 49389 h 540"/>
              <a:gd name="T12" fmla="*/ 133471 w 644"/>
              <a:gd name="T13" fmla="*/ 59925 h 540"/>
              <a:gd name="T14" fmla="*/ 153660 w 644"/>
              <a:gd name="T15" fmla="*/ 67827 h 540"/>
              <a:gd name="T16" fmla="*/ 173848 w 644"/>
              <a:gd name="T17" fmla="*/ 75730 h 540"/>
              <a:gd name="T18" fmla="*/ 194037 w 644"/>
              <a:gd name="T19" fmla="*/ 86266 h 540"/>
              <a:gd name="T20" fmla="*/ 208618 w 644"/>
              <a:gd name="T21" fmla="*/ 94168 h 540"/>
              <a:gd name="T22" fmla="*/ 228807 w 644"/>
              <a:gd name="T23" fmla="*/ 102070 h 540"/>
              <a:gd name="T24" fmla="*/ 248996 w 644"/>
              <a:gd name="T25" fmla="*/ 112607 h 540"/>
              <a:gd name="T26" fmla="*/ 263577 w 644"/>
              <a:gd name="T27" fmla="*/ 120509 h 540"/>
              <a:gd name="T28" fmla="*/ 283765 w 644"/>
              <a:gd name="T29" fmla="*/ 128411 h 540"/>
              <a:gd name="T30" fmla="*/ 303954 w 644"/>
              <a:gd name="T31" fmla="*/ 138289 h 540"/>
              <a:gd name="T32" fmla="*/ 318535 w 644"/>
              <a:gd name="T33" fmla="*/ 146191 h 540"/>
              <a:gd name="T34" fmla="*/ 338724 w 644"/>
              <a:gd name="T35" fmla="*/ 154093 h 540"/>
              <a:gd name="T36" fmla="*/ 353305 w 644"/>
              <a:gd name="T37" fmla="*/ 164630 h 540"/>
              <a:gd name="T38" fmla="*/ 367886 w 644"/>
              <a:gd name="T39" fmla="*/ 172532 h 540"/>
              <a:gd name="T40" fmla="*/ 388074 w 644"/>
              <a:gd name="T41" fmla="*/ 180434 h 540"/>
              <a:gd name="T42" fmla="*/ 402655 w 644"/>
              <a:gd name="T43" fmla="*/ 190970 h 540"/>
              <a:gd name="T44" fmla="*/ 418358 w 644"/>
              <a:gd name="T45" fmla="*/ 198873 h 540"/>
              <a:gd name="T46" fmla="*/ 438547 w 644"/>
              <a:gd name="T47" fmla="*/ 206775 h 540"/>
              <a:gd name="T48" fmla="*/ 453127 w 644"/>
              <a:gd name="T49" fmla="*/ 214677 h 540"/>
              <a:gd name="T50" fmla="*/ 467708 w 644"/>
              <a:gd name="T51" fmla="*/ 222579 h 540"/>
              <a:gd name="T52" fmla="*/ 482289 w 644"/>
              <a:gd name="T53" fmla="*/ 232457 h 540"/>
              <a:gd name="T54" fmla="*/ 497992 w 644"/>
              <a:gd name="T55" fmla="*/ 240359 h 540"/>
              <a:gd name="T56" fmla="*/ 518180 w 644"/>
              <a:gd name="T57" fmla="*/ 248261 h 540"/>
              <a:gd name="T58" fmla="*/ 532761 w 644"/>
              <a:gd name="T59" fmla="*/ 256164 h 540"/>
              <a:gd name="T60" fmla="*/ 547342 w 644"/>
              <a:gd name="T61" fmla="*/ 264066 h 540"/>
              <a:gd name="T62" fmla="*/ 563044 w 644"/>
              <a:gd name="T63" fmla="*/ 271968 h 540"/>
              <a:gd name="T64" fmla="*/ 577625 w 644"/>
              <a:gd name="T65" fmla="*/ 279870 h 540"/>
              <a:gd name="T66" fmla="*/ 592206 w 644"/>
              <a:gd name="T67" fmla="*/ 287773 h 540"/>
              <a:gd name="T68" fmla="*/ 607909 w 644"/>
              <a:gd name="T69" fmla="*/ 295675 h 540"/>
              <a:gd name="T70" fmla="*/ 622489 w 644"/>
              <a:gd name="T71" fmla="*/ 303577 h 540"/>
              <a:gd name="T72" fmla="*/ 632584 w 644"/>
              <a:gd name="T73" fmla="*/ 311479 h 540"/>
              <a:gd name="T74" fmla="*/ 647165 w 644"/>
              <a:gd name="T75" fmla="*/ 319381 h 540"/>
              <a:gd name="T76" fmla="*/ 667353 w 644"/>
              <a:gd name="T77" fmla="*/ 326625 h 540"/>
              <a:gd name="T78" fmla="*/ 681934 w 644"/>
              <a:gd name="T79" fmla="*/ 334527 h 540"/>
              <a:gd name="T80" fmla="*/ 697637 w 644"/>
              <a:gd name="T81" fmla="*/ 342430 h 540"/>
              <a:gd name="T82" fmla="*/ 706610 w 644"/>
              <a:gd name="T83" fmla="*/ 350332 h 5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44" h="540">
                <a:moveTo>
                  <a:pt x="0" y="0"/>
                </a:moveTo>
                <a:lnTo>
                  <a:pt x="4" y="4"/>
                </a:lnTo>
                <a:lnTo>
                  <a:pt x="13" y="8"/>
                </a:lnTo>
                <a:lnTo>
                  <a:pt x="17" y="12"/>
                </a:lnTo>
                <a:lnTo>
                  <a:pt x="22" y="20"/>
                </a:lnTo>
                <a:lnTo>
                  <a:pt x="31" y="24"/>
                </a:lnTo>
                <a:lnTo>
                  <a:pt x="35" y="28"/>
                </a:lnTo>
                <a:lnTo>
                  <a:pt x="40" y="32"/>
                </a:lnTo>
                <a:lnTo>
                  <a:pt x="48" y="36"/>
                </a:lnTo>
                <a:lnTo>
                  <a:pt x="53" y="40"/>
                </a:lnTo>
                <a:lnTo>
                  <a:pt x="62" y="44"/>
                </a:lnTo>
                <a:lnTo>
                  <a:pt x="66" y="48"/>
                </a:lnTo>
                <a:lnTo>
                  <a:pt x="71" y="56"/>
                </a:lnTo>
                <a:lnTo>
                  <a:pt x="80" y="59"/>
                </a:lnTo>
                <a:lnTo>
                  <a:pt x="84" y="63"/>
                </a:lnTo>
                <a:lnTo>
                  <a:pt x="88" y="67"/>
                </a:lnTo>
                <a:lnTo>
                  <a:pt x="97" y="71"/>
                </a:lnTo>
                <a:lnTo>
                  <a:pt x="102" y="75"/>
                </a:lnTo>
                <a:lnTo>
                  <a:pt x="106" y="79"/>
                </a:lnTo>
                <a:lnTo>
                  <a:pt x="115" y="83"/>
                </a:lnTo>
                <a:lnTo>
                  <a:pt x="119" y="91"/>
                </a:lnTo>
                <a:lnTo>
                  <a:pt x="124" y="95"/>
                </a:lnTo>
                <a:lnTo>
                  <a:pt x="133" y="99"/>
                </a:lnTo>
                <a:lnTo>
                  <a:pt x="137" y="103"/>
                </a:lnTo>
                <a:lnTo>
                  <a:pt x="142" y="107"/>
                </a:lnTo>
                <a:lnTo>
                  <a:pt x="146" y="111"/>
                </a:lnTo>
                <a:lnTo>
                  <a:pt x="155" y="115"/>
                </a:lnTo>
                <a:lnTo>
                  <a:pt x="159" y="119"/>
                </a:lnTo>
                <a:lnTo>
                  <a:pt x="164" y="127"/>
                </a:lnTo>
                <a:lnTo>
                  <a:pt x="173" y="131"/>
                </a:lnTo>
                <a:lnTo>
                  <a:pt x="177" y="135"/>
                </a:lnTo>
                <a:lnTo>
                  <a:pt x="182" y="139"/>
                </a:lnTo>
                <a:lnTo>
                  <a:pt x="186" y="143"/>
                </a:lnTo>
                <a:lnTo>
                  <a:pt x="195" y="147"/>
                </a:lnTo>
                <a:lnTo>
                  <a:pt x="199" y="151"/>
                </a:lnTo>
                <a:lnTo>
                  <a:pt x="204" y="155"/>
                </a:lnTo>
                <a:lnTo>
                  <a:pt x="208" y="159"/>
                </a:lnTo>
                <a:lnTo>
                  <a:pt x="217" y="167"/>
                </a:lnTo>
                <a:lnTo>
                  <a:pt x="222" y="171"/>
                </a:lnTo>
                <a:lnTo>
                  <a:pt x="226" y="175"/>
                </a:lnTo>
                <a:lnTo>
                  <a:pt x="231" y="179"/>
                </a:lnTo>
                <a:lnTo>
                  <a:pt x="235" y="183"/>
                </a:lnTo>
                <a:lnTo>
                  <a:pt x="244" y="187"/>
                </a:lnTo>
                <a:lnTo>
                  <a:pt x="248" y="191"/>
                </a:lnTo>
                <a:lnTo>
                  <a:pt x="253" y="195"/>
                </a:lnTo>
                <a:lnTo>
                  <a:pt x="257" y="203"/>
                </a:lnTo>
                <a:lnTo>
                  <a:pt x="262" y="206"/>
                </a:lnTo>
                <a:lnTo>
                  <a:pt x="271" y="210"/>
                </a:lnTo>
                <a:lnTo>
                  <a:pt x="275" y="214"/>
                </a:lnTo>
                <a:lnTo>
                  <a:pt x="279" y="218"/>
                </a:lnTo>
                <a:lnTo>
                  <a:pt x="284" y="222"/>
                </a:lnTo>
                <a:lnTo>
                  <a:pt x="288" y="226"/>
                </a:lnTo>
                <a:lnTo>
                  <a:pt x="293" y="230"/>
                </a:lnTo>
                <a:lnTo>
                  <a:pt x="302" y="234"/>
                </a:lnTo>
                <a:lnTo>
                  <a:pt x="306" y="238"/>
                </a:lnTo>
                <a:lnTo>
                  <a:pt x="311" y="246"/>
                </a:lnTo>
                <a:lnTo>
                  <a:pt x="315" y="250"/>
                </a:lnTo>
                <a:lnTo>
                  <a:pt x="319" y="254"/>
                </a:lnTo>
                <a:lnTo>
                  <a:pt x="324" y="258"/>
                </a:lnTo>
                <a:lnTo>
                  <a:pt x="328" y="262"/>
                </a:lnTo>
                <a:lnTo>
                  <a:pt x="337" y="266"/>
                </a:lnTo>
                <a:lnTo>
                  <a:pt x="342" y="270"/>
                </a:lnTo>
                <a:lnTo>
                  <a:pt x="346" y="274"/>
                </a:lnTo>
                <a:lnTo>
                  <a:pt x="351" y="278"/>
                </a:lnTo>
                <a:lnTo>
                  <a:pt x="355" y="282"/>
                </a:lnTo>
                <a:lnTo>
                  <a:pt x="359" y="290"/>
                </a:lnTo>
                <a:lnTo>
                  <a:pt x="364" y="294"/>
                </a:lnTo>
                <a:lnTo>
                  <a:pt x="368" y="298"/>
                </a:lnTo>
                <a:lnTo>
                  <a:pt x="373" y="302"/>
                </a:lnTo>
                <a:lnTo>
                  <a:pt x="382" y="306"/>
                </a:lnTo>
                <a:lnTo>
                  <a:pt x="386" y="310"/>
                </a:lnTo>
                <a:lnTo>
                  <a:pt x="391" y="314"/>
                </a:lnTo>
                <a:lnTo>
                  <a:pt x="395" y="318"/>
                </a:lnTo>
                <a:lnTo>
                  <a:pt x="399" y="322"/>
                </a:lnTo>
                <a:lnTo>
                  <a:pt x="404" y="326"/>
                </a:lnTo>
                <a:lnTo>
                  <a:pt x="408" y="330"/>
                </a:lnTo>
                <a:lnTo>
                  <a:pt x="413" y="334"/>
                </a:lnTo>
                <a:lnTo>
                  <a:pt x="417" y="338"/>
                </a:lnTo>
                <a:lnTo>
                  <a:pt x="422" y="342"/>
                </a:lnTo>
                <a:lnTo>
                  <a:pt x="426" y="346"/>
                </a:lnTo>
                <a:lnTo>
                  <a:pt x="430" y="353"/>
                </a:lnTo>
                <a:lnTo>
                  <a:pt x="435" y="357"/>
                </a:lnTo>
                <a:lnTo>
                  <a:pt x="439" y="361"/>
                </a:lnTo>
                <a:lnTo>
                  <a:pt x="444" y="365"/>
                </a:lnTo>
                <a:lnTo>
                  <a:pt x="453" y="369"/>
                </a:lnTo>
                <a:lnTo>
                  <a:pt x="457" y="373"/>
                </a:lnTo>
                <a:lnTo>
                  <a:pt x="462" y="377"/>
                </a:lnTo>
                <a:lnTo>
                  <a:pt x="466" y="381"/>
                </a:lnTo>
                <a:lnTo>
                  <a:pt x="470" y="385"/>
                </a:lnTo>
                <a:lnTo>
                  <a:pt x="475" y="389"/>
                </a:lnTo>
                <a:lnTo>
                  <a:pt x="479" y="393"/>
                </a:lnTo>
                <a:lnTo>
                  <a:pt x="484" y="397"/>
                </a:lnTo>
                <a:lnTo>
                  <a:pt x="488" y="401"/>
                </a:lnTo>
                <a:lnTo>
                  <a:pt x="493" y="405"/>
                </a:lnTo>
                <a:lnTo>
                  <a:pt x="497" y="409"/>
                </a:lnTo>
                <a:lnTo>
                  <a:pt x="502" y="413"/>
                </a:lnTo>
                <a:lnTo>
                  <a:pt x="506" y="417"/>
                </a:lnTo>
                <a:lnTo>
                  <a:pt x="510" y="421"/>
                </a:lnTo>
                <a:lnTo>
                  <a:pt x="515" y="425"/>
                </a:lnTo>
                <a:lnTo>
                  <a:pt x="519" y="429"/>
                </a:lnTo>
                <a:lnTo>
                  <a:pt x="524" y="433"/>
                </a:lnTo>
                <a:lnTo>
                  <a:pt x="528" y="437"/>
                </a:lnTo>
                <a:lnTo>
                  <a:pt x="533" y="441"/>
                </a:lnTo>
                <a:lnTo>
                  <a:pt x="537" y="445"/>
                </a:lnTo>
                <a:lnTo>
                  <a:pt x="542" y="449"/>
                </a:lnTo>
                <a:lnTo>
                  <a:pt x="546" y="453"/>
                </a:lnTo>
                <a:lnTo>
                  <a:pt x="550" y="457"/>
                </a:lnTo>
                <a:lnTo>
                  <a:pt x="555" y="461"/>
                </a:lnTo>
                <a:lnTo>
                  <a:pt x="559" y="465"/>
                </a:lnTo>
                <a:lnTo>
                  <a:pt x="564" y="469"/>
                </a:lnTo>
                <a:lnTo>
                  <a:pt x="564" y="473"/>
                </a:lnTo>
                <a:lnTo>
                  <a:pt x="568" y="477"/>
                </a:lnTo>
                <a:lnTo>
                  <a:pt x="573" y="481"/>
                </a:lnTo>
                <a:lnTo>
                  <a:pt x="577" y="485"/>
                </a:lnTo>
                <a:lnTo>
                  <a:pt x="582" y="489"/>
                </a:lnTo>
                <a:lnTo>
                  <a:pt x="586" y="493"/>
                </a:lnTo>
                <a:lnTo>
                  <a:pt x="595" y="496"/>
                </a:lnTo>
                <a:lnTo>
                  <a:pt x="599" y="500"/>
                </a:lnTo>
                <a:lnTo>
                  <a:pt x="604" y="504"/>
                </a:lnTo>
                <a:lnTo>
                  <a:pt x="608" y="508"/>
                </a:lnTo>
                <a:lnTo>
                  <a:pt x="613" y="512"/>
                </a:lnTo>
                <a:lnTo>
                  <a:pt x="617" y="516"/>
                </a:lnTo>
                <a:lnTo>
                  <a:pt x="622" y="520"/>
                </a:lnTo>
                <a:lnTo>
                  <a:pt x="626" y="524"/>
                </a:lnTo>
                <a:lnTo>
                  <a:pt x="630" y="528"/>
                </a:lnTo>
                <a:lnTo>
                  <a:pt x="630" y="532"/>
                </a:lnTo>
                <a:lnTo>
                  <a:pt x="635" y="536"/>
                </a:lnTo>
                <a:lnTo>
                  <a:pt x="644" y="54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7" name="Freeform 249"/>
          <p:cNvSpPr>
            <a:spLocks/>
          </p:cNvSpPr>
          <p:nvPr/>
        </p:nvSpPr>
        <p:spPr bwMode="auto">
          <a:xfrm>
            <a:off x="3327400" y="5191125"/>
            <a:ext cx="635000" cy="185738"/>
          </a:xfrm>
          <a:custGeom>
            <a:avLst/>
            <a:gdLst>
              <a:gd name="T0" fmla="*/ 10133 w 564"/>
              <a:gd name="T1" fmla="*/ 5269 h 282"/>
              <a:gd name="T2" fmla="*/ 24770 w 564"/>
              <a:gd name="T3" fmla="*/ 13173 h 282"/>
              <a:gd name="T4" fmla="*/ 39406 w 564"/>
              <a:gd name="T5" fmla="*/ 21077 h 282"/>
              <a:gd name="T6" fmla="*/ 55168 w 564"/>
              <a:gd name="T7" fmla="*/ 28980 h 282"/>
              <a:gd name="T8" fmla="*/ 69805 w 564"/>
              <a:gd name="T9" fmla="*/ 36884 h 282"/>
              <a:gd name="T10" fmla="*/ 84441 w 564"/>
              <a:gd name="T11" fmla="*/ 44788 h 282"/>
              <a:gd name="T12" fmla="*/ 100204 w 564"/>
              <a:gd name="T13" fmla="*/ 52692 h 282"/>
              <a:gd name="T14" fmla="*/ 114840 w 564"/>
              <a:gd name="T15" fmla="*/ 57961 h 282"/>
              <a:gd name="T16" fmla="*/ 129477 w 564"/>
              <a:gd name="T17" fmla="*/ 65865 h 282"/>
              <a:gd name="T18" fmla="*/ 145239 w 564"/>
              <a:gd name="T19" fmla="*/ 70475 h 282"/>
              <a:gd name="T20" fmla="*/ 159876 w 564"/>
              <a:gd name="T21" fmla="*/ 78379 h 282"/>
              <a:gd name="T22" fmla="*/ 174512 w 564"/>
              <a:gd name="T23" fmla="*/ 86283 h 282"/>
              <a:gd name="T24" fmla="*/ 190275 w 564"/>
              <a:gd name="T25" fmla="*/ 91552 h 282"/>
              <a:gd name="T26" fmla="*/ 204911 w 564"/>
              <a:gd name="T27" fmla="*/ 99455 h 282"/>
              <a:gd name="T28" fmla="*/ 219548 w 564"/>
              <a:gd name="T29" fmla="*/ 104725 h 282"/>
              <a:gd name="T30" fmla="*/ 235310 w 564"/>
              <a:gd name="T31" fmla="*/ 112628 h 282"/>
              <a:gd name="T32" fmla="*/ 249947 w 564"/>
              <a:gd name="T33" fmla="*/ 117898 h 282"/>
              <a:gd name="T34" fmla="*/ 264583 w 564"/>
              <a:gd name="T35" fmla="*/ 123167 h 282"/>
              <a:gd name="T36" fmla="*/ 280346 w 564"/>
              <a:gd name="T37" fmla="*/ 128436 h 282"/>
              <a:gd name="T38" fmla="*/ 294982 w 564"/>
              <a:gd name="T39" fmla="*/ 133705 h 282"/>
              <a:gd name="T40" fmla="*/ 309619 w 564"/>
              <a:gd name="T41" fmla="*/ 138974 h 282"/>
              <a:gd name="T42" fmla="*/ 325381 w 564"/>
              <a:gd name="T43" fmla="*/ 144243 h 282"/>
              <a:gd name="T44" fmla="*/ 340018 w 564"/>
              <a:gd name="T45" fmla="*/ 149513 h 282"/>
              <a:gd name="T46" fmla="*/ 354654 w 564"/>
              <a:gd name="T47" fmla="*/ 154782 h 282"/>
              <a:gd name="T48" fmla="*/ 370417 w 564"/>
              <a:gd name="T49" fmla="*/ 157416 h 282"/>
              <a:gd name="T50" fmla="*/ 385053 w 564"/>
              <a:gd name="T51" fmla="*/ 162685 h 282"/>
              <a:gd name="T52" fmla="*/ 399690 w 564"/>
              <a:gd name="T53" fmla="*/ 167296 h 282"/>
              <a:gd name="T54" fmla="*/ 415452 w 564"/>
              <a:gd name="T55" fmla="*/ 169931 h 282"/>
              <a:gd name="T56" fmla="*/ 430089 w 564"/>
              <a:gd name="T57" fmla="*/ 172565 h 282"/>
              <a:gd name="T58" fmla="*/ 444725 w 564"/>
              <a:gd name="T59" fmla="*/ 175200 h 282"/>
              <a:gd name="T60" fmla="*/ 459362 w 564"/>
              <a:gd name="T61" fmla="*/ 177834 h 282"/>
              <a:gd name="T62" fmla="*/ 475124 w 564"/>
              <a:gd name="T63" fmla="*/ 180469 h 282"/>
              <a:gd name="T64" fmla="*/ 489761 w 564"/>
              <a:gd name="T65" fmla="*/ 183103 h 282"/>
              <a:gd name="T66" fmla="*/ 504397 w 564"/>
              <a:gd name="T67" fmla="*/ 183103 h 282"/>
              <a:gd name="T68" fmla="*/ 520160 w 564"/>
              <a:gd name="T69" fmla="*/ 185738 h 282"/>
              <a:gd name="T70" fmla="*/ 534796 w 564"/>
              <a:gd name="T71" fmla="*/ 185738 h 282"/>
              <a:gd name="T72" fmla="*/ 549433 w 564"/>
              <a:gd name="T73" fmla="*/ 185738 h 282"/>
              <a:gd name="T74" fmla="*/ 565195 w 564"/>
              <a:gd name="T75" fmla="*/ 185738 h 282"/>
              <a:gd name="T76" fmla="*/ 579832 w 564"/>
              <a:gd name="T77" fmla="*/ 185738 h 282"/>
              <a:gd name="T78" fmla="*/ 594468 w 564"/>
              <a:gd name="T79" fmla="*/ 183103 h 282"/>
              <a:gd name="T80" fmla="*/ 610230 w 564"/>
              <a:gd name="T81" fmla="*/ 183103 h 282"/>
              <a:gd name="T82" fmla="*/ 624867 w 564"/>
              <a:gd name="T83" fmla="*/ 180469 h 2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4" h="282">
                <a:moveTo>
                  <a:pt x="0" y="0"/>
                </a:moveTo>
                <a:lnTo>
                  <a:pt x="4" y="4"/>
                </a:lnTo>
                <a:lnTo>
                  <a:pt x="9" y="8"/>
                </a:lnTo>
                <a:lnTo>
                  <a:pt x="13" y="12"/>
                </a:lnTo>
                <a:lnTo>
                  <a:pt x="18" y="16"/>
                </a:lnTo>
                <a:lnTo>
                  <a:pt x="22" y="20"/>
                </a:lnTo>
                <a:lnTo>
                  <a:pt x="26" y="24"/>
                </a:lnTo>
                <a:lnTo>
                  <a:pt x="31" y="28"/>
                </a:lnTo>
                <a:lnTo>
                  <a:pt x="35" y="32"/>
                </a:lnTo>
                <a:lnTo>
                  <a:pt x="40" y="36"/>
                </a:lnTo>
                <a:lnTo>
                  <a:pt x="44" y="40"/>
                </a:lnTo>
                <a:lnTo>
                  <a:pt x="49" y="44"/>
                </a:lnTo>
                <a:lnTo>
                  <a:pt x="53" y="48"/>
                </a:lnTo>
                <a:lnTo>
                  <a:pt x="58" y="52"/>
                </a:lnTo>
                <a:lnTo>
                  <a:pt x="62" y="56"/>
                </a:lnTo>
                <a:lnTo>
                  <a:pt x="66" y="60"/>
                </a:lnTo>
                <a:lnTo>
                  <a:pt x="71" y="64"/>
                </a:lnTo>
                <a:lnTo>
                  <a:pt x="75" y="68"/>
                </a:lnTo>
                <a:lnTo>
                  <a:pt x="80" y="68"/>
                </a:lnTo>
                <a:lnTo>
                  <a:pt x="84" y="72"/>
                </a:lnTo>
                <a:lnTo>
                  <a:pt x="89" y="80"/>
                </a:lnTo>
                <a:lnTo>
                  <a:pt x="93" y="84"/>
                </a:lnTo>
                <a:lnTo>
                  <a:pt x="97" y="84"/>
                </a:lnTo>
                <a:lnTo>
                  <a:pt x="102" y="88"/>
                </a:lnTo>
                <a:lnTo>
                  <a:pt x="106" y="92"/>
                </a:lnTo>
                <a:lnTo>
                  <a:pt x="111" y="96"/>
                </a:lnTo>
                <a:lnTo>
                  <a:pt x="115" y="100"/>
                </a:lnTo>
                <a:lnTo>
                  <a:pt x="120" y="103"/>
                </a:lnTo>
                <a:lnTo>
                  <a:pt x="124" y="107"/>
                </a:lnTo>
                <a:lnTo>
                  <a:pt x="129" y="107"/>
                </a:lnTo>
                <a:lnTo>
                  <a:pt x="133" y="111"/>
                </a:lnTo>
                <a:lnTo>
                  <a:pt x="137" y="119"/>
                </a:lnTo>
                <a:lnTo>
                  <a:pt x="142" y="119"/>
                </a:lnTo>
                <a:lnTo>
                  <a:pt x="146" y="123"/>
                </a:lnTo>
                <a:lnTo>
                  <a:pt x="151" y="127"/>
                </a:lnTo>
                <a:lnTo>
                  <a:pt x="155" y="131"/>
                </a:lnTo>
                <a:lnTo>
                  <a:pt x="160" y="135"/>
                </a:lnTo>
                <a:lnTo>
                  <a:pt x="164" y="139"/>
                </a:lnTo>
                <a:lnTo>
                  <a:pt x="169" y="139"/>
                </a:lnTo>
                <a:lnTo>
                  <a:pt x="173" y="143"/>
                </a:lnTo>
                <a:lnTo>
                  <a:pt x="177" y="147"/>
                </a:lnTo>
                <a:lnTo>
                  <a:pt x="182" y="151"/>
                </a:lnTo>
                <a:lnTo>
                  <a:pt x="186" y="155"/>
                </a:lnTo>
                <a:lnTo>
                  <a:pt x="191" y="155"/>
                </a:lnTo>
                <a:lnTo>
                  <a:pt x="195" y="159"/>
                </a:lnTo>
                <a:lnTo>
                  <a:pt x="200" y="163"/>
                </a:lnTo>
                <a:lnTo>
                  <a:pt x="204" y="167"/>
                </a:lnTo>
                <a:lnTo>
                  <a:pt x="209" y="171"/>
                </a:lnTo>
                <a:lnTo>
                  <a:pt x="213" y="175"/>
                </a:lnTo>
                <a:lnTo>
                  <a:pt x="217" y="175"/>
                </a:lnTo>
                <a:lnTo>
                  <a:pt x="222" y="179"/>
                </a:lnTo>
                <a:lnTo>
                  <a:pt x="226" y="183"/>
                </a:lnTo>
                <a:lnTo>
                  <a:pt x="231" y="183"/>
                </a:lnTo>
                <a:lnTo>
                  <a:pt x="235" y="187"/>
                </a:lnTo>
                <a:lnTo>
                  <a:pt x="240" y="191"/>
                </a:lnTo>
                <a:lnTo>
                  <a:pt x="244" y="195"/>
                </a:lnTo>
                <a:lnTo>
                  <a:pt x="249" y="195"/>
                </a:lnTo>
                <a:lnTo>
                  <a:pt x="253" y="199"/>
                </a:lnTo>
                <a:lnTo>
                  <a:pt x="257" y="203"/>
                </a:lnTo>
                <a:lnTo>
                  <a:pt x="262" y="203"/>
                </a:lnTo>
                <a:lnTo>
                  <a:pt x="266" y="207"/>
                </a:lnTo>
                <a:lnTo>
                  <a:pt x="271" y="211"/>
                </a:lnTo>
                <a:lnTo>
                  <a:pt x="275" y="211"/>
                </a:lnTo>
                <a:lnTo>
                  <a:pt x="280" y="215"/>
                </a:lnTo>
                <a:lnTo>
                  <a:pt x="284" y="219"/>
                </a:lnTo>
                <a:lnTo>
                  <a:pt x="289" y="219"/>
                </a:lnTo>
                <a:lnTo>
                  <a:pt x="293" y="223"/>
                </a:lnTo>
                <a:lnTo>
                  <a:pt x="297" y="227"/>
                </a:lnTo>
                <a:lnTo>
                  <a:pt x="302" y="227"/>
                </a:lnTo>
                <a:lnTo>
                  <a:pt x="306" y="231"/>
                </a:lnTo>
                <a:lnTo>
                  <a:pt x="311" y="231"/>
                </a:lnTo>
                <a:lnTo>
                  <a:pt x="315" y="235"/>
                </a:lnTo>
                <a:lnTo>
                  <a:pt x="320" y="239"/>
                </a:lnTo>
                <a:lnTo>
                  <a:pt x="324" y="239"/>
                </a:lnTo>
                <a:lnTo>
                  <a:pt x="329" y="239"/>
                </a:lnTo>
                <a:lnTo>
                  <a:pt x="333" y="243"/>
                </a:lnTo>
                <a:lnTo>
                  <a:pt x="337" y="247"/>
                </a:lnTo>
                <a:lnTo>
                  <a:pt x="342" y="247"/>
                </a:lnTo>
                <a:lnTo>
                  <a:pt x="346" y="250"/>
                </a:lnTo>
                <a:lnTo>
                  <a:pt x="351" y="250"/>
                </a:lnTo>
                <a:lnTo>
                  <a:pt x="355" y="254"/>
                </a:lnTo>
                <a:lnTo>
                  <a:pt x="360" y="254"/>
                </a:lnTo>
                <a:lnTo>
                  <a:pt x="364" y="258"/>
                </a:lnTo>
                <a:lnTo>
                  <a:pt x="369" y="258"/>
                </a:lnTo>
                <a:lnTo>
                  <a:pt x="373" y="258"/>
                </a:lnTo>
                <a:lnTo>
                  <a:pt x="377" y="262"/>
                </a:lnTo>
                <a:lnTo>
                  <a:pt x="382" y="262"/>
                </a:lnTo>
                <a:lnTo>
                  <a:pt x="386" y="266"/>
                </a:lnTo>
                <a:lnTo>
                  <a:pt x="391" y="266"/>
                </a:lnTo>
                <a:lnTo>
                  <a:pt x="395" y="266"/>
                </a:lnTo>
                <a:lnTo>
                  <a:pt x="400" y="270"/>
                </a:lnTo>
                <a:lnTo>
                  <a:pt x="404" y="270"/>
                </a:lnTo>
                <a:lnTo>
                  <a:pt x="408" y="270"/>
                </a:lnTo>
                <a:lnTo>
                  <a:pt x="413" y="274"/>
                </a:lnTo>
                <a:lnTo>
                  <a:pt x="417" y="274"/>
                </a:lnTo>
                <a:lnTo>
                  <a:pt x="422" y="274"/>
                </a:lnTo>
                <a:lnTo>
                  <a:pt x="426" y="274"/>
                </a:lnTo>
                <a:lnTo>
                  <a:pt x="431" y="274"/>
                </a:lnTo>
                <a:lnTo>
                  <a:pt x="435" y="278"/>
                </a:lnTo>
                <a:lnTo>
                  <a:pt x="440" y="278"/>
                </a:lnTo>
                <a:lnTo>
                  <a:pt x="444" y="278"/>
                </a:lnTo>
                <a:lnTo>
                  <a:pt x="448" y="278"/>
                </a:lnTo>
                <a:lnTo>
                  <a:pt x="453" y="278"/>
                </a:lnTo>
                <a:lnTo>
                  <a:pt x="457" y="278"/>
                </a:lnTo>
                <a:lnTo>
                  <a:pt x="462" y="282"/>
                </a:lnTo>
                <a:lnTo>
                  <a:pt x="466" y="282"/>
                </a:lnTo>
                <a:lnTo>
                  <a:pt x="471" y="282"/>
                </a:lnTo>
                <a:lnTo>
                  <a:pt x="475" y="282"/>
                </a:lnTo>
                <a:lnTo>
                  <a:pt x="480" y="282"/>
                </a:lnTo>
                <a:lnTo>
                  <a:pt x="484" y="282"/>
                </a:lnTo>
                <a:lnTo>
                  <a:pt x="488" y="282"/>
                </a:lnTo>
                <a:lnTo>
                  <a:pt x="493" y="282"/>
                </a:lnTo>
                <a:lnTo>
                  <a:pt x="497" y="282"/>
                </a:lnTo>
                <a:lnTo>
                  <a:pt x="502" y="282"/>
                </a:lnTo>
                <a:lnTo>
                  <a:pt x="506" y="282"/>
                </a:lnTo>
                <a:lnTo>
                  <a:pt x="511" y="282"/>
                </a:lnTo>
                <a:lnTo>
                  <a:pt x="515" y="282"/>
                </a:lnTo>
                <a:lnTo>
                  <a:pt x="520" y="278"/>
                </a:lnTo>
                <a:lnTo>
                  <a:pt x="524" y="278"/>
                </a:lnTo>
                <a:lnTo>
                  <a:pt x="528" y="278"/>
                </a:lnTo>
                <a:lnTo>
                  <a:pt x="533" y="278"/>
                </a:lnTo>
                <a:lnTo>
                  <a:pt x="537" y="278"/>
                </a:lnTo>
                <a:lnTo>
                  <a:pt x="542" y="278"/>
                </a:lnTo>
                <a:lnTo>
                  <a:pt x="546" y="274"/>
                </a:lnTo>
                <a:lnTo>
                  <a:pt x="551" y="274"/>
                </a:lnTo>
                <a:lnTo>
                  <a:pt x="555" y="274"/>
                </a:lnTo>
                <a:lnTo>
                  <a:pt x="560" y="270"/>
                </a:lnTo>
                <a:lnTo>
                  <a:pt x="564" y="27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8" name="Freeform 250"/>
          <p:cNvSpPr>
            <a:spLocks/>
          </p:cNvSpPr>
          <p:nvPr/>
        </p:nvSpPr>
        <p:spPr bwMode="auto">
          <a:xfrm>
            <a:off x="3962400" y="5010150"/>
            <a:ext cx="423863" cy="358775"/>
          </a:xfrm>
          <a:custGeom>
            <a:avLst/>
            <a:gdLst>
              <a:gd name="T0" fmla="*/ 10092 w 378"/>
              <a:gd name="T1" fmla="*/ 356137 h 544"/>
              <a:gd name="T2" fmla="*/ 24669 w 378"/>
              <a:gd name="T3" fmla="*/ 353499 h 544"/>
              <a:gd name="T4" fmla="*/ 40368 w 378"/>
              <a:gd name="T5" fmla="*/ 350861 h 544"/>
              <a:gd name="T6" fmla="*/ 54945 w 378"/>
              <a:gd name="T7" fmla="*/ 345585 h 544"/>
              <a:gd name="T8" fmla="*/ 69523 w 378"/>
              <a:gd name="T9" fmla="*/ 340968 h 544"/>
              <a:gd name="T10" fmla="*/ 85221 w 378"/>
              <a:gd name="T11" fmla="*/ 333054 h 544"/>
              <a:gd name="T12" fmla="*/ 99798 w 378"/>
              <a:gd name="T13" fmla="*/ 327778 h 544"/>
              <a:gd name="T14" fmla="*/ 114376 w 378"/>
              <a:gd name="T15" fmla="*/ 319864 h 544"/>
              <a:gd name="T16" fmla="*/ 130074 w 378"/>
              <a:gd name="T17" fmla="*/ 314588 h 544"/>
              <a:gd name="T18" fmla="*/ 144652 w 378"/>
              <a:gd name="T19" fmla="*/ 304035 h 544"/>
              <a:gd name="T20" fmla="*/ 159229 w 378"/>
              <a:gd name="T21" fmla="*/ 296121 h 544"/>
              <a:gd name="T22" fmla="*/ 173806 w 378"/>
              <a:gd name="T23" fmla="*/ 285569 h 544"/>
              <a:gd name="T24" fmla="*/ 189505 w 378"/>
              <a:gd name="T25" fmla="*/ 275017 h 544"/>
              <a:gd name="T26" fmla="*/ 199597 w 378"/>
              <a:gd name="T27" fmla="*/ 267103 h 544"/>
              <a:gd name="T28" fmla="*/ 209689 w 378"/>
              <a:gd name="T29" fmla="*/ 259189 h 544"/>
              <a:gd name="T30" fmla="*/ 218659 w 378"/>
              <a:gd name="T31" fmla="*/ 251274 h 544"/>
              <a:gd name="T32" fmla="*/ 228751 w 378"/>
              <a:gd name="T33" fmla="*/ 244020 h 544"/>
              <a:gd name="T34" fmla="*/ 238843 w 378"/>
              <a:gd name="T35" fmla="*/ 236106 h 544"/>
              <a:gd name="T36" fmla="*/ 248935 w 378"/>
              <a:gd name="T37" fmla="*/ 228191 h 544"/>
              <a:gd name="T38" fmla="*/ 254542 w 378"/>
              <a:gd name="T39" fmla="*/ 220277 h 544"/>
              <a:gd name="T40" fmla="*/ 263513 w 378"/>
              <a:gd name="T41" fmla="*/ 212363 h 544"/>
              <a:gd name="T42" fmla="*/ 269119 w 378"/>
              <a:gd name="T43" fmla="*/ 204449 h 544"/>
              <a:gd name="T44" fmla="*/ 279211 w 378"/>
              <a:gd name="T45" fmla="*/ 196535 h 544"/>
              <a:gd name="T46" fmla="*/ 283697 w 378"/>
              <a:gd name="T47" fmla="*/ 188621 h 544"/>
              <a:gd name="T48" fmla="*/ 293789 w 378"/>
              <a:gd name="T49" fmla="*/ 180707 h 544"/>
              <a:gd name="T50" fmla="*/ 299395 w 378"/>
              <a:gd name="T51" fmla="*/ 170154 h 544"/>
              <a:gd name="T52" fmla="*/ 308366 w 378"/>
              <a:gd name="T53" fmla="*/ 162240 h 544"/>
              <a:gd name="T54" fmla="*/ 313973 w 378"/>
              <a:gd name="T55" fmla="*/ 154326 h 544"/>
              <a:gd name="T56" fmla="*/ 324065 w 378"/>
              <a:gd name="T57" fmla="*/ 144433 h 544"/>
              <a:gd name="T58" fmla="*/ 328550 w 378"/>
              <a:gd name="T59" fmla="*/ 136519 h 544"/>
              <a:gd name="T60" fmla="*/ 338642 w 378"/>
              <a:gd name="T61" fmla="*/ 125967 h 544"/>
              <a:gd name="T62" fmla="*/ 344249 w 378"/>
              <a:gd name="T63" fmla="*/ 115415 h 544"/>
              <a:gd name="T64" fmla="*/ 353219 w 378"/>
              <a:gd name="T65" fmla="*/ 107501 h 544"/>
              <a:gd name="T66" fmla="*/ 358826 w 378"/>
              <a:gd name="T67" fmla="*/ 96948 h 544"/>
              <a:gd name="T68" fmla="*/ 368918 w 378"/>
              <a:gd name="T69" fmla="*/ 86396 h 544"/>
              <a:gd name="T70" fmla="*/ 373403 w 378"/>
              <a:gd name="T71" fmla="*/ 75844 h 544"/>
              <a:gd name="T72" fmla="*/ 383495 w 378"/>
              <a:gd name="T73" fmla="*/ 65292 h 544"/>
              <a:gd name="T74" fmla="*/ 389102 w 378"/>
              <a:gd name="T75" fmla="*/ 55399 h 544"/>
              <a:gd name="T76" fmla="*/ 398072 w 378"/>
              <a:gd name="T77" fmla="*/ 44847 h 544"/>
              <a:gd name="T78" fmla="*/ 403679 w 378"/>
              <a:gd name="T79" fmla="*/ 34295 h 544"/>
              <a:gd name="T80" fmla="*/ 413771 w 378"/>
              <a:gd name="T81" fmla="*/ 23742 h 544"/>
              <a:gd name="T82" fmla="*/ 418256 w 378"/>
              <a:gd name="T83" fmla="*/ 7914 h 5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78" h="544">
                <a:moveTo>
                  <a:pt x="0" y="544"/>
                </a:moveTo>
                <a:lnTo>
                  <a:pt x="4" y="544"/>
                </a:lnTo>
                <a:lnTo>
                  <a:pt x="9" y="540"/>
                </a:lnTo>
                <a:lnTo>
                  <a:pt x="13" y="540"/>
                </a:lnTo>
                <a:lnTo>
                  <a:pt x="18" y="536"/>
                </a:lnTo>
                <a:lnTo>
                  <a:pt x="22" y="536"/>
                </a:lnTo>
                <a:lnTo>
                  <a:pt x="27" y="532"/>
                </a:lnTo>
                <a:lnTo>
                  <a:pt x="31" y="532"/>
                </a:lnTo>
                <a:lnTo>
                  <a:pt x="36" y="532"/>
                </a:lnTo>
                <a:lnTo>
                  <a:pt x="40" y="528"/>
                </a:lnTo>
                <a:lnTo>
                  <a:pt x="44" y="524"/>
                </a:lnTo>
                <a:lnTo>
                  <a:pt x="49" y="524"/>
                </a:lnTo>
                <a:lnTo>
                  <a:pt x="53" y="521"/>
                </a:lnTo>
                <a:lnTo>
                  <a:pt x="58" y="517"/>
                </a:lnTo>
                <a:lnTo>
                  <a:pt x="62" y="517"/>
                </a:lnTo>
                <a:lnTo>
                  <a:pt x="67" y="513"/>
                </a:lnTo>
                <a:lnTo>
                  <a:pt x="71" y="509"/>
                </a:lnTo>
                <a:lnTo>
                  <a:pt x="76" y="505"/>
                </a:lnTo>
                <a:lnTo>
                  <a:pt x="80" y="505"/>
                </a:lnTo>
                <a:lnTo>
                  <a:pt x="84" y="501"/>
                </a:lnTo>
                <a:lnTo>
                  <a:pt x="89" y="497"/>
                </a:lnTo>
                <a:lnTo>
                  <a:pt x="93" y="493"/>
                </a:lnTo>
                <a:lnTo>
                  <a:pt x="98" y="489"/>
                </a:lnTo>
                <a:lnTo>
                  <a:pt x="102" y="485"/>
                </a:lnTo>
                <a:lnTo>
                  <a:pt x="107" y="481"/>
                </a:lnTo>
                <a:lnTo>
                  <a:pt x="111" y="477"/>
                </a:lnTo>
                <a:lnTo>
                  <a:pt x="116" y="477"/>
                </a:lnTo>
                <a:lnTo>
                  <a:pt x="120" y="469"/>
                </a:lnTo>
                <a:lnTo>
                  <a:pt x="124" y="465"/>
                </a:lnTo>
                <a:lnTo>
                  <a:pt x="129" y="461"/>
                </a:lnTo>
                <a:lnTo>
                  <a:pt x="133" y="457"/>
                </a:lnTo>
                <a:lnTo>
                  <a:pt x="138" y="453"/>
                </a:lnTo>
                <a:lnTo>
                  <a:pt x="142" y="449"/>
                </a:lnTo>
                <a:lnTo>
                  <a:pt x="151" y="441"/>
                </a:lnTo>
                <a:lnTo>
                  <a:pt x="151" y="437"/>
                </a:lnTo>
                <a:lnTo>
                  <a:pt x="155" y="433"/>
                </a:lnTo>
                <a:lnTo>
                  <a:pt x="160" y="429"/>
                </a:lnTo>
                <a:lnTo>
                  <a:pt x="169" y="421"/>
                </a:lnTo>
                <a:lnTo>
                  <a:pt x="169" y="417"/>
                </a:lnTo>
                <a:lnTo>
                  <a:pt x="173" y="413"/>
                </a:lnTo>
                <a:lnTo>
                  <a:pt x="173" y="409"/>
                </a:lnTo>
                <a:lnTo>
                  <a:pt x="178" y="405"/>
                </a:lnTo>
                <a:lnTo>
                  <a:pt x="182" y="401"/>
                </a:lnTo>
                <a:lnTo>
                  <a:pt x="187" y="397"/>
                </a:lnTo>
                <a:lnTo>
                  <a:pt x="187" y="393"/>
                </a:lnTo>
                <a:lnTo>
                  <a:pt x="191" y="389"/>
                </a:lnTo>
                <a:lnTo>
                  <a:pt x="195" y="385"/>
                </a:lnTo>
                <a:lnTo>
                  <a:pt x="195" y="381"/>
                </a:lnTo>
                <a:lnTo>
                  <a:pt x="200" y="377"/>
                </a:lnTo>
                <a:lnTo>
                  <a:pt x="200" y="374"/>
                </a:lnTo>
                <a:lnTo>
                  <a:pt x="204" y="370"/>
                </a:lnTo>
                <a:lnTo>
                  <a:pt x="204" y="366"/>
                </a:lnTo>
                <a:lnTo>
                  <a:pt x="209" y="362"/>
                </a:lnTo>
                <a:lnTo>
                  <a:pt x="213" y="358"/>
                </a:lnTo>
                <a:lnTo>
                  <a:pt x="213" y="354"/>
                </a:lnTo>
                <a:lnTo>
                  <a:pt x="218" y="350"/>
                </a:lnTo>
                <a:lnTo>
                  <a:pt x="222" y="346"/>
                </a:lnTo>
                <a:lnTo>
                  <a:pt x="222" y="342"/>
                </a:lnTo>
                <a:lnTo>
                  <a:pt x="227" y="338"/>
                </a:lnTo>
                <a:lnTo>
                  <a:pt x="227" y="334"/>
                </a:lnTo>
                <a:lnTo>
                  <a:pt x="231" y="330"/>
                </a:lnTo>
                <a:lnTo>
                  <a:pt x="231" y="326"/>
                </a:lnTo>
                <a:lnTo>
                  <a:pt x="235" y="322"/>
                </a:lnTo>
                <a:lnTo>
                  <a:pt x="235" y="318"/>
                </a:lnTo>
                <a:lnTo>
                  <a:pt x="240" y="314"/>
                </a:lnTo>
                <a:lnTo>
                  <a:pt x="240" y="310"/>
                </a:lnTo>
                <a:lnTo>
                  <a:pt x="244" y="306"/>
                </a:lnTo>
                <a:lnTo>
                  <a:pt x="244" y="302"/>
                </a:lnTo>
                <a:lnTo>
                  <a:pt x="249" y="298"/>
                </a:lnTo>
                <a:lnTo>
                  <a:pt x="249" y="294"/>
                </a:lnTo>
                <a:lnTo>
                  <a:pt x="253" y="290"/>
                </a:lnTo>
                <a:lnTo>
                  <a:pt x="253" y="286"/>
                </a:lnTo>
                <a:lnTo>
                  <a:pt x="258" y="282"/>
                </a:lnTo>
                <a:lnTo>
                  <a:pt x="258" y="278"/>
                </a:lnTo>
                <a:lnTo>
                  <a:pt x="262" y="274"/>
                </a:lnTo>
                <a:lnTo>
                  <a:pt x="262" y="270"/>
                </a:lnTo>
                <a:lnTo>
                  <a:pt x="267" y="266"/>
                </a:lnTo>
                <a:lnTo>
                  <a:pt x="267" y="258"/>
                </a:lnTo>
                <a:lnTo>
                  <a:pt x="271" y="254"/>
                </a:lnTo>
                <a:lnTo>
                  <a:pt x="271" y="250"/>
                </a:lnTo>
                <a:lnTo>
                  <a:pt x="275" y="246"/>
                </a:lnTo>
                <a:lnTo>
                  <a:pt x="275" y="242"/>
                </a:lnTo>
                <a:lnTo>
                  <a:pt x="280" y="238"/>
                </a:lnTo>
                <a:lnTo>
                  <a:pt x="280" y="234"/>
                </a:lnTo>
                <a:lnTo>
                  <a:pt x="284" y="230"/>
                </a:lnTo>
                <a:lnTo>
                  <a:pt x="284" y="223"/>
                </a:lnTo>
                <a:lnTo>
                  <a:pt x="289" y="219"/>
                </a:lnTo>
                <a:lnTo>
                  <a:pt x="289" y="215"/>
                </a:lnTo>
                <a:lnTo>
                  <a:pt x="293" y="211"/>
                </a:lnTo>
                <a:lnTo>
                  <a:pt x="293" y="207"/>
                </a:lnTo>
                <a:lnTo>
                  <a:pt x="298" y="199"/>
                </a:lnTo>
                <a:lnTo>
                  <a:pt x="298" y="195"/>
                </a:lnTo>
                <a:lnTo>
                  <a:pt x="302" y="191"/>
                </a:lnTo>
                <a:lnTo>
                  <a:pt x="302" y="187"/>
                </a:lnTo>
                <a:lnTo>
                  <a:pt x="307" y="183"/>
                </a:lnTo>
                <a:lnTo>
                  <a:pt x="307" y="175"/>
                </a:lnTo>
                <a:lnTo>
                  <a:pt x="311" y="171"/>
                </a:lnTo>
                <a:lnTo>
                  <a:pt x="311" y="167"/>
                </a:lnTo>
                <a:lnTo>
                  <a:pt x="315" y="163"/>
                </a:lnTo>
                <a:lnTo>
                  <a:pt x="315" y="155"/>
                </a:lnTo>
                <a:lnTo>
                  <a:pt x="320" y="151"/>
                </a:lnTo>
                <a:lnTo>
                  <a:pt x="320" y="147"/>
                </a:lnTo>
                <a:lnTo>
                  <a:pt x="324" y="143"/>
                </a:lnTo>
                <a:lnTo>
                  <a:pt x="324" y="135"/>
                </a:lnTo>
                <a:lnTo>
                  <a:pt x="329" y="131"/>
                </a:lnTo>
                <a:lnTo>
                  <a:pt x="329" y="127"/>
                </a:lnTo>
                <a:lnTo>
                  <a:pt x="333" y="119"/>
                </a:lnTo>
                <a:lnTo>
                  <a:pt x="333" y="115"/>
                </a:lnTo>
                <a:lnTo>
                  <a:pt x="338" y="111"/>
                </a:lnTo>
                <a:lnTo>
                  <a:pt x="338" y="103"/>
                </a:lnTo>
                <a:lnTo>
                  <a:pt x="342" y="99"/>
                </a:lnTo>
                <a:lnTo>
                  <a:pt x="342" y="95"/>
                </a:lnTo>
                <a:lnTo>
                  <a:pt x="347" y="87"/>
                </a:lnTo>
                <a:lnTo>
                  <a:pt x="347" y="84"/>
                </a:lnTo>
                <a:lnTo>
                  <a:pt x="351" y="80"/>
                </a:lnTo>
                <a:lnTo>
                  <a:pt x="351" y="72"/>
                </a:lnTo>
                <a:lnTo>
                  <a:pt x="355" y="68"/>
                </a:lnTo>
                <a:lnTo>
                  <a:pt x="355" y="64"/>
                </a:lnTo>
                <a:lnTo>
                  <a:pt x="360" y="56"/>
                </a:lnTo>
                <a:lnTo>
                  <a:pt x="360" y="52"/>
                </a:lnTo>
                <a:lnTo>
                  <a:pt x="364" y="48"/>
                </a:lnTo>
                <a:lnTo>
                  <a:pt x="364" y="40"/>
                </a:lnTo>
                <a:lnTo>
                  <a:pt x="369" y="36"/>
                </a:lnTo>
                <a:lnTo>
                  <a:pt x="369" y="24"/>
                </a:lnTo>
                <a:lnTo>
                  <a:pt x="373" y="16"/>
                </a:lnTo>
                <a:lnTo>
                  <a:pt x="373" y="12"/>
                </a:lnTo>
                <a:lnTo>
                  <a:pt x="378" y="8"/>
                </a:lnTo>
                <a:lnTo>
                  <a:pt x="378" y="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39" name="Freeform 251"/>
          <p:cNvSpPr>
            <a:spLocks/>
          </p:cNvSpPr>
          <p:nvPr/>
        </p:nvSpPr>
        <p:spPr bwMode="auto">
          <a:xfrm>
            <a:off x="4386263" y="4457700"/>
            <a:ext cx="319087" cy="552450"/>
          </a:xfrm>
          <a:custGeom>
            <a:avLst/>
            <a:gdLst>
              <a:gd name="T0" fmla="*/ 4494 w 284"/>
              <a:gd name="T1" fmla="*/ 544539 h 838"/>
              <a:gd name="T2" fmla="*/ 14606 w 284"/>
              <a:gd name="T3" fmla="*/ 533991 h 838"/>
              <a:gd name="T4" fmla="*/ 19100 w 284"/>
              <a:gd name="T5" fmla="*/ 523443 h 838"/>
              <a:gd name="T6" fmla="*/ 29212 w 284"/>
              <a:gd name="T7" fmla="*/ 510917 h 838"/>
              <a:gd name="T8" fmla="*/ 34830 w 284"/>
              <a:gd name="T9" fmla="*/ 495095 h 838"/>
              <a:gd name="T10" fmla="*/ 44942 w 284"/>
              <a:gd name="T11" fmla="*/ 484547 h 838"/>
              <a:gd name="T12" fmla="*/ 49436 w 284"/>
              <a:gd name="T13" fmla="*/ 471362 h 838"/>
              <a:gd name="T14" fmla="*/ 59548 w 284"/>
              <a:gd name="T15" fmla="*/ 458178 h 838"/>
              <a:gd name="T16" fmla="*/ 64042 w 284"/>
              <a:gd name="T17" fmla="*/ 442356 h 838"/>
              <a:gd name="T18" fmla="*/ 74154 w 284"/>
              <a:gd name="T19" fmla="*/ 429171 h 838"/>
              <a:gd name="T20" fmla="*/ 79772 w 284"/>
              <a:gd name="T21" fmla="*/ 414008 h 838"/>
              <a:gd name="T22" fmla="*/ 89884 w 284"/>
              <a:gd name="T23" fmla="*/ 403460 h 838"/>
              <a:gd name="T24" fmla="*/ 94378 w 284"/>
              <a:gd name="T25" fmla="*/ 390275 h 838"/>
              <a:gd name="T26" fmla="*/ 104490 w 284"/>
              <a:gd name="T27" fmla="*/ 371816 h 838"/>
              <a:gd name="T28" fmla="*/ 108984 w 284"/>
              <a:gd name="T29" fmla="*/ 361268 h 838"/>
              <a:gd name="T30" fmla="*/ 119096 w 284"/>
              <a:gd name="T31" fmla="*/ 348083 h 838"/>
              <a:gd name="T32" fmla="*/ 124714 w 284"/>
              <a:gd name="T33" fmla="*/ 329624 h 838"/>
              <a:gd name="T34" fmla="*/ 134825 w 284"/>
              <a:gd name="T35" fmla="*/ 319076 h 838"/>
              <a:gd name="T36" fmla="*/ 139320 w 284"/>
              <a:gd name="T37" fmla="*/ 301276 h 838"/>
              <a:gd name="T38" fmla="*/ 149432 w 284"/>
              <a:gd name="T39" fmla="*/ 290728 h 838"/>
              <a:gd name="T40" fmla="*/ 153926 w 284"/>
              <a:gd name="T41" fmla="*/ 272270 h 838"/>
              <a:gd name="T42" fmla="*/ 164038 w 284"/>
              <a:gd name="T43" fmla="*/ 261722 h 838"/>
              <a:gd name="T44" fmla="*/ 169655 w 284"/>
              <a:gd name="T45" fmla="*/ 243263 h 838"/>
              <a:gd name="T46" fmla="*/ 179767 w 284"/>
              <a:gd name="T47" fmla="*/ 232715 h 838"/>
              <a:gd name="T48" fmla="*/ 184262 w 284"/>
              <a:gd name="T49" fmla="*/ 214915 h 838"/>
              <a:gd name="T50" fmla="*/ 194373 w 284"/>
              <a:gd name="T51" fmla="*/ 204367 h 838"/>
              <a:gd name="T52" fmla="*/ 198868 w 284"/>
              <a:gd name="T53" fmla="*/ 188545 h 838"/>
              <a:gd name="T54" fmla="*/ 208980 w 284"/>
              <a:gd name="T55" fmla="*/ 175360 h 838"/>
              <a:gd name="T56" fmla="*/ 214597 w 284"/>
              <a:gd name="T57" fmla="*/ 159538 h 838"/>
              <a:gd name="T58" fmla="*/ 224709 w 284"/>
              <a:gd name="T59" fmla="*/ 146353 h 838"/>
              <a:gd name="T60" fmla="*/ 229203 w 284"/>
              <a:gd name="T61" fmla="*/ 130531 h 838"/>
              <a:gd name="T62" fmla="*/ 239315 w 284"/>
              <a:gd name="T63" fmla="*/ 120642 h 838"/>
              <a:gd name="T64" fmla="*/ 243809 w 284"/>
              <a:gd name="T65" fmla="*/ 107457 h 838"/>
              <a:gd name="T66" fmla="*/ 253921 w 284"/>
              <a:gd name="T67" fmla="*/ 96909 h 838"/>
              <a:gd name="T68" fmla="*/ 259539 w 284"/>
              <a:gd name="T69" fmla="*/ 83725 h 838"/>
              <a:gd name="T70" fmla="*/ 269651 w 284"/>
              <a:gd name="T71" fmla="*/ 70540 h 838"/>
              <a:gd name="T72" fmla="*/ 274145 w 284"/>
              <a:gd name="T73" fmla="*/ 57355 h 838"/>
              <a:gd name="T74" fmla="*/ 284257 w 284"/>
              <a:gd name="T75" fmla="*/ 49444 h 838"/>
              <a:gd name="T76" fmla="*/ 288751 w 284"/>
              <a:gd name="T77" fmla="*/ 36259 h 838"/>
              <a:gd name="T78" fmla="*/ 298863 w 284"/>
              <a:gd name="T79" fmla="*/ 29007 h 838"/>
              <a:gd name="T80" fmla="*/ 304481 w 284"/>
              <a:gd name="T81" fmla="*/ 18459 h 838"/>
              <a:gd name="T82" fmla="*/ 314593 w 284"/>
              <a:gd name="T83" fmla="*/ 7911 h 8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84" h="838">
                <a:moveTo>
                  <a:pt x="0" y="838"/>
                </a:moveTo>
                <a:lnTo>
                  <a:pt x="4" y="834"/>
                </a:lnTo>
                <a:lnTo>
                  <a:pt x="4" y="826"/>
                </a:lnTo>
                <a:lnTo>
                  <a:pt x="9" y="822"/>
                </a:lnTo>
                <a:lnTo>
                  <a:pt x="9" y="814"/>
                </a:lnTo>
                <a:lnTo>
                  <a:pt x="13" y="810"/>
                </a:lnTo>
                <a:lnTo>
                  <a:pt x="13" y="802"/>
                </a:lnTo>
                <a:lnTo>
                  <a:pt x="17" y="798"/>
                </a:lnTo>
                <a:lnTo>
                  <a:pt x="17" y="794"/>
                </a:lnTo>
                <a:lnTo>
                  <a:pt x="22" y="786"/>
                </a:lnTo>
                <a:lnTo>
                  <a:pt x="22" y="782"/>
                </a:lnTo>
                <a:lnTo>
                  <a:pt x="26" y="775"/>
                </a:lnTo>
                <a:lnTo>
                  <a:pt x="26" y="763"/>
                </a:lnTo>
                <a:lnTo>
                  <a:pt x="31" y="759"/>
                </a:lnTo>
                <a:lnTo>
                  <a:pt x="31" y="751"/>
                </a:lnTo>
                <a:lnTo>
                  <a:pt x="35" y="747"/>
                </a:lnTo>
                <a:lnTo>
                  <a:pt x="35" y="739"/>
                </a:lnTo>
                <a:lnTo>
                  <a:pt x="40" y="735"/>
                </a:lnTo>
                <a:lnTo>
                  <a:pt x="40" y="727"/>
                </a:lnTo>
                <a:lnTo>
                  <a:pt x="44" y="723"/>
                </a:lnTo>
                <a:lnTo>
                  <a:pt x="44" y="715"/>
                </a:lnTo>
                <a:lnTo>
                  <a:pt x="49" y="707"/>
                </a:lnTo>
                <a:lnTo>
                  <a:pt x="49" y="703"/>
                </a:lnTo>
                <a:lnTo>
                  <a:pt x="53" y="695"/>
                </a:lnTo>
                <a:lnTo>
                  <a:pt x="53" y="683"/>
                </a:lnTo>
                <a:lnTo>
                  <a:pt x="57" y="679"/>
                </a:lnTo>
                <a:lnTo>
                  <a:pt x="57" y="671"/>
                </a:lnTo>
                <a:lnTo>
                  <a:pt x="62" y="667"/>
                </a:lnTo>
                <a:lnTo>
                  <a:pt x="62" y="659"/>
                </a:lnTo>
                <a:lnTo>
                  <a:pt x="66" y="651"/>
                </a:lnTo>
                <a:lnTo>
                  <a:pt x="66" y="647"/>
                </a:lnTo>
                <a:lnTo>
                  <a:pt x="71" y="639"/>
                </a:lnTo>
                <a:lnTo>
                  <a:pt x="71" y="628"/>
                </a:lnTo>
                <a:lnTo>
                  <a:pt x="75" y="624"/>
                </a:lnTo>
                <a:lnTo>
                  <a:pt x="75" y="616"/>
                </a:lnTo>
                <a:lnTo>
                  <a:pt x="80" y="612"/>
                </a:lnTo>
                <a:lnTo>
                  <a:pt x="80" y="604"/>
                </a:lnTo>
                <a:lnTo>
                  <a:pt x="84" y="596"/>
                </a:lnTo>
                <a:lnTo>
                  <a:pt x="84" y="592"/>
                </a:lnTo>
                <a:lnTo>
                  <a:pt x="88" y="584"/>
                </a:lnTo>
                <a:lnTo>
                  <a:pt x="88" y="572"/>
                </a:lnTo>
                <a:lnTo>
                  <a:pt x="93" y="564"/>
                </a:lnTo>
                <a:lnTo>
                  <a:pt x="93" y="560"/>
                </a:lnTo>
                <a:lnTo>
                  <a:pt x="97" y="552"/>
                </a:lnTo>
                <a:lnTo>
                  <a:pt x="97" y="548"/>
                </a:lnTo>
                <a:lnTo>
                  <a:pt x="102" y="540"/>
                </a:lnTo>
                <a:lnTo>
                  <a:pt x="102" y="532"/>
                </a:lnTo>
                <a:lnTo>
                  <a:pt x="106" y="528"/>
                </a:lnTo>
                <a:lnTo>
                  <a:pt x="106" y="516"/>
                </a:lnTo>
                <a:lnTo>
                  <a:pt x="111" y="508"/>
                </a:lnTo>
                <a:lnTo>
                  <a:pt x="111" y="500"/>
                </a:lnTo>
                <a:lnTo>
                  <a:pt x="115" y="496"/>
                </a:lnTo>
                <a:lnTo>
                  <a:pt x="115" y="488"/>
                </a:lnTo>
                <a:lnTo>
                  <a:pt x="120" y="484"/>
                </a:lnTo>
                <a:lnTo>
                  <a:pt x="120" y="477"/>
                </a:lnTo>
                <a:lnTo>
                  <a:pt x="124" y="473"/>
                </a:lnTo>
                <a:lnTo>
                  <a:pt x="124" y="457"/>
                </a:lnTo>
                <a:lnTo>
                  <a:pt x="128" y="453"/>
                </a:lnTo>
                <a:lnTo>
                  <a:pt x="128" y="445"/>
                </a:lnTo>
                <a:lnTo>
                  <a:pt x="133" y="441"/>
                </a:lnTo>
                <a:lnTo>
                  <a:pt x="133" y="433"/>
                </a:lnTo>
                <a:lnTo>
                  <a:pt x="137" y="425"/>
                </a:lnTo>
                <a:lnTo>
                  <a:pt x="137" y="413"/>
                </a:lnTo>
                <a:lnTo>
                  <a:pt x="142" y="409"/>
                </a:lnTo>
                <a:lnTo>
                  <a:pt x="142" y="401"/>
                </a:lnTo>
                <a:lnTo>
                  <a:pt x="146" y="397"/>
                </a:lnTo>
                <a:lnTo>
                  <a:pt x="146" y="389"/>
                </a:lnTo>
                <a:lnTo>
                  <a:pt x="151" y="381"/>
                </a:lnTo>
                <a:lnTo>
                  <a:pt x="151" y="369"/>
                </a:lnTo>
                <a:lnTo>
                  <a:pt x="155" y="365"/>
                </a:lnTo>
                <a:lnTo>
                  <a:pt x="155" y="357"/>
                </a:lnTo>
                <a:lnTo>
                  <a:pt x="160" y="353"/>
                </a:lnTo>
                <a:lnTo>
                  <a:pt x="160" y="338"/>
                </a:lnTo>
                <a:lnTo>
                  <a:pt x="164" y="334"/>
                </a:lnTo>
                <a:lnTo>
                  <a:pt x="164" y="326"/>
                </a:lnTo>
                <a:lnTo>
                  <a:pt x="168" y="322"/>
                </a:lnTo>
                <a:lnTo>
                  <a:pt x="168" y="314"/>
                </a:lnTo>
                <a:lnTo>
                  <a:pt x="173" y="310"/>
                </a:lnTo>
                <a:lnTo>
                  <a:pt x="173" y="298"/>
                </a:lnTo>
                <a:lnTo>
                  <a:pt x="177" y="290"/>
                </a:lnTo>
                <a:lnTo>
                  <a:pt x="177" y="286"/>
                </a:lnTo>
                <a:lnTo>
                  <a:pt x="182" y="278"/>
                </a:lnTo>
                <a:lnTo>
                  <a:pt x="182" y="274"/>
                </a:lnTo>
                <a:lnTo>
                  <a:pt x="186" y="266"/>
                </a:lnTo>
                <a:lnTo>
                  <a:pt x="186" y="254"/>
                </a:lnTo>
                <a:lnTo>
                  <a:pt x="191" y="250"/>
                </a:lnTo>
                <a:lnTo>
                  <a:pt x="191" y="242"/>
                </a:lnTo>
                <a:lnTo>
                  <a:pt x="195" y="238"/>
                </a:lnTo>
                <a:lnTo>
                  <a:pt x="195" y="226"/>
                </a:lnTo>
                <a:lnTo>
                  <a:pt x="200" y="222"/>
                </a:lnTo>
                <a:lnTo>
                  <a:pt x="200" y="214"/>
                </a:lnTo>
                <a:lnTo>
                  <a:pt x="204" y="210"/>
                </a:lnTo>
                <a:lnTo>
                  <a:pt x="204" y="198"/>
                </a:lnTo>
                <a:lnTo>
                  <a:pt x="208" y="194"/>
                </a:lnTo>
                <a:lnTo>
                  <a:pt x="208" y="187"/>
                </a:lnTo>
                <a:lnTo>
                  <a:pt x="213" y="183"/>
                </a:lnTo>
                <a:lnTo>
                  <a:pt x="213" y="171"/>
                </a:lnTo>
                <a:lnTo>
                  <a:pt x="217" y="167"/>
                </a:lnTo>
                <a:lnTo>
                  <a:pt x="217" y="163"/>
                </a:lnTo>
                <a:lnTo>
                  <a:pt x="222" y="155"/>
                </a:lnTo>
                <a:lnTo>
                  <a:pt x="222" y="151"/>
                </a:lnTo>
                <a:lnTo>
                  <a:pt x="226" y="147"/>
                </a:lnTo>
                <a:lnTo>
                  <a:pt x="226" y="135"/>
                </a:lnTo>
                <a:lnTo>
                  <a:pt x="231" y="131"/>
                </a:lnTo>
                <a:lnTo>
                  <a:pt x="231" y="127"/>
                </a:lnTo>
                <a:lnTo>
                  <a:pt x="235" y="119"/>
                </a:lnTo>
                <a:lnTo>
                  <a:pt x="235" y="111"/>
                </a:lnTo>
                <a:lnTo>
                  <a:pt x="240" y="107"/>
                </a:lnTo>
                <a:lnTo>
                  <a:pt x="240" y="103"/>
                </a:lnTo>
                <a:lnTo>
                  <a:pt x="244" y="95"/>
                </a:lnTo>
                <a:lnTo>
                  <a:pt x="244" y="87"/>
                </a:lnTo>
                <a:lnTo>
                  <a:pt x="248" y="83"/>
                </a:lnTo>
                <a:lnTo>
                  <a:pt x="248" y="79"/>
                </a:lnTo>
                <a:lnTo>
                  <a:pt x="253" y="75"/>
                </a:lnTo>
                <a:lnTo>
                  <a:pt x="253" y="67"/>
                </a:lnTo>
                <a:lnTo>
                  <a:pt x="257" y="63"/>
                </a:lnTo>
                <a:lnTo>
                  <a:pt x="257" y="55"/>
                </a:lnTo>
                <a:lnTo>
                  <a:pt x="262" y="51"/>
                </a:lnTo>
                <a:lnTo>
                  <a:pt x="262" y="47"/>
                </a:lnTo>
                <a:lnTo>
                  <a:pt x="266" y="44"/>
                </a:lnTo>
                <a:lnTo>
                  <a:pt x="266" y="36"/>
                </a:lnTo>
                <a:lnTo>
                  <a:pt x="271" y="32"/>
                </a:lnTo>
                <a:lnTo>
                  <a:pt x="271" y="28"/>
                </a:lnTo>
                <a:lnTo>
                  <a:pt x="275" y="24"/>
                </a:lnTo>
                <a:lnTo>
                  <a:pt x="275" y="16"/>
                </a:lnTo>
                <a:lnTo>
                  <a:pt x="280" y="12"/>
                </a:lnTo>
                <a:lnTo>
                  <a:pt x="284" y="8"/>
                </a:lnTo>
                <a:lnTo>
                  <a:pt x="284" y="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0" name="Freeform 252"/>
          <p:cNvSpPr>
            <a:spLocks/>
          </p:cNvSpPr>
          <p:nvPr/>
        </p:nvSpPr>
        <p:spPr bwMode="auto">
          <a:xfrm>
            <a:off x="4705350" y="4429125"/>
            <a:ext cx="358775" cy="1733550"/>
          </a:xfrm>
          <a:custGeom>
            <a:avLst/>
            <a:gdLst>
              <a:gd name="T0" fmla="*/ 10091 w 320"/>
              <a:gd name="T1" fmla="*/ 23729 h 2630"/>
              <a:gd name="T2" fmla="*/ 14575 w 320"/>
              <a:gd name="T3" fmla="*/ 15819 h 2630"/>
              <a:gd name="T4" fmla="*/ 30272 w 320"/>
              <a:gd name="T5" fmla="*/ 5273 h 2630"/>
              <a:gd name="T6" fmla="*/ 44847 w 320"/>
              <a:gd name="T7" fmla="*/ 0 h 2630"/>
              <a:gd name="T8" fmla="*/ 59422 w 320"/>
              <a:gd name="T9" fmla="*/ 0 h 2630"/>
              <a:gd name="T10" fmla="*/ 75119 w 320"/>
              <a:gd name="T11" fmla="*/ 2637 h 2630"/>
              <a:gd name="T12" fmla="*/ 94178 w 320"/>
              <a:gd name="T13" fmla="*/ 13183 h 2630"/>
              <a:gd name="T14" fmla="*/ 99784 w 320"/>
              <a:gd name="T15" fmla="*/ 21093 h 2630"/>
              <a:gd name="T16" fmla="*/ 109875 w 320"/>
              <a:gd name="T17" fmla="*/ 29002 h 2630"/>
              <a:gd name="T18" fmla="*/ 114360 w 320"/>
              <a:gd name="T19" fmla="*/ 42185 h 2630"/>
              <a:gd name="T20" fmla="*/ 124450 w 320"/>
              <a:gd name="T21" fmla="*/ 52732 h 2630"/>
              <a:gd name="T22" fmla="*/ 128935 w 320"/>
              <a:gd name="T23" fmla="*/ 67892 h 2630"/>
              <a:gd name="T24" fmla="*/ 139025 w 320"/>
              <a:gd name="T25" fmla="*/ 83711 h 2630"/>
              <a:gd name="T26" fmla="*/ 144631 w 320"/>
              <a:gd name="T27" fmla="*/ 102167 h 2630"/>
              <a:gd name="T28" fmla="*/ 154722 w 320"/>
              <a:gd name="T29" fmla="*/ 120623 h 2630"/>
              <a:gd name="T30" fmla="*/ 159206 w 320"/>
              <a:gd name="T31" fmla="*/ 146989 h 2630"/>
              <a:gd name="T32" fmla="*/ 169297 w 320"/>
              <a:gd name="T33" fmla="*/ 170059 h 2630"/>
              <a:gd name="T34" fmla="*/ 173782 w 320"/>
              <a:gd name="T35" fmla="*/ 196425 h 2630"/>
              <a:gd name="T36" fmla="*/ 183872 w 320"/>
              <a:gd name="T37" fmla="*/ 222791 h 2630"/>
              <a:gd name="T38" fmla="*/ 189478 w 320"/>
              <a:gd name="T39" fmla="*/ 259044 h 2630"/>
              <a:gd name="T40" fmla="*/ 199569 w 320"/>
              <a:gd name="T41" fmla="*/ 290683 h 2630"/>
              <a:gd name="T42" fmla="*/ 204053 w 320"/>
              <a:gd name="T43" fmla="*/ 332868 h 2630"/>
              <a:gd name="T44" fmla="*/ 214144 w 320"/>
              <a:gd name="T45" fmla="*/ 369121 h 2630"/>
              <a:gd name="T46" fmla="*/ 218629 w 320"/>
              <a:gd name="T47" fmla="*/ 416579 h 2630"/>
              <a:gd name="T48" fmla="*/ 228719 w 320"/>
              <a:gd name="T49" fmla="*/ 458105 h 2630"/>
              <a:gd name="T50" fmla="*/ 234325 w 320"/>
              <a:gd name="T51" fmla="*/ 510837 h 2630"/>
              <a:gd name="T52" fmla="*/ 244415 w 320"/>
              <a:gd name="T53" fmla="*/ 557636 h 2630"/>
              <a:gd name="T54" fmla="*/ 248900 w 320"/>
              <a:gd name="T55" fmla="*/ 615641 h 2630"/>
              <a:gd name="T56" fmla="*/ 258991 w 320"/>
              <a:gd name="T57" fmla="*/ 667713 h 2630"/>
              <a:gd name="T58" fmla="*/ 263475 w 320"/>
              <a:gd name="T59" fmla="*/ 732969 h 2630"/>
              <a:gd name="T60" fmla="*/ 273566 w 320"/>
              <a:gd name="T61" fmla="*/ 788337 h 2630"/>
              <a:gd name="T62" fmla="*/ 279172 w 320"/>
              <a:gd name="T63" fmla="*/ 858865 h 2630"/>
              <a:gd name="T64" fmla="*/ 289262 w 320"/>
              <a:gd name="T65" fmla="*/ 916870 h 2630"/>
              <a:gd name="T66" fmla="*/ 293747 w 320"/>
              <a:gd name="T67" fmla="*/ 995308 h 2630"/>
              <a:gd name="T68" fmla="*/ 303838 w 320"/>
              <a:gd name="T69" fmla="*/ 1057927 h 2630"/>
              <a:gd name="T70" fmla="*/ 308322 w 320"/>
              <a:gd name="T71" fmla="*/ 1157458 h 2630"/>
              <a:gd name="T72" fmla="*/ 318413 w 320"/>
              <a:gd name="T73" fmla="*/ 1225350 h 2630"/>
              <a:gd name="T74" fmla="*/ 324019 w 320"/>
              <a:gd name="T75" fmla="*/ 1314334 h 2630"/>
              <a:gd name="T76" fmla="*/ 334109 w 320"/>
              <a:gd name="T77" fmla="*/ 1385522 h 2630"/>
              <a:gd name="T78" fmla="*/ 338594 w 320"/>
              <a:gd name="T79" fmla="*/ 1498235 h 2630"/>
              <a:gd name="T80" fmla="*/ 348684 w 320"/>
              <a:gd name="T81" fmla="*/ 1576674 h 2630"/>
              <a:gd name="T82" fmla="*/ 353169 w 320"/>
              <a:gd name="T83" fmla="*/ 1673568 h 26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20" h="2630">
                <a:moveTo>
                  <a:pt x="0" y="44"/>
                </a:moveTo>
                <a:lnTo>
                  <a:pt x="4" y="40"/>
                </a:lnTo>
                <a:lnTo>
                  <a:pt x="9" y="36"/>
                </a:lnTo>
                <a:lnTo>
                  <a:pt x="9" y="32"/>
                </a:lnTo>
                <a:lnTo>
                  <a:pt x="13" y="28"/>
                </a:lnTo>
                <a:lnTo>
                  <a:pt x="13" y="24"/>
                </a:lnTo>
                <a:lnTo>
                  <a:pt x="18" y="20"/>
                </a:lnTo>
                <a:lnTo>
                  <a:pt x="27" y="12"/>
                </a:lnTo>
                <a:lnTo>
                  <a:pt x="27" y="8"/>
                </a:lnTo>
                <a:lnTo>
                  <a:pt x="31" y="8"/>
                </a:lnTo>
                <a:lnTo>
                  <a:pt x="36" y="4"/>
                </a:lnTo>
                <a:lnTo>
                  <a:pt x="40" y="0"/>
                </a:lnTo>
                <a:lnTo>
                  <a:pt x="44" y="0"/>
                </a:lnTo>
                <a:lnTo>
                  <a:pt x="49" y="0"/>
                </a:lnTo>
                <a:lnTo>
                  <a:pt x="53" y="0"/>
                </a:lnTo>
                <a:lnTo>
                  <a:pt x="58" y="0"/>
                </a:lnTo>
                <a:lnTo>
                  <a:pt x="62" y="0"/>
                </a:lnTo>
                <a:lnTo>
                  <a:pt x="67" y="4"/>
                </a:lnTo>
                <a:lnTo>
                  <a:pt x="71" y="8"/>
                </a:lnTo>
                <a:lnTo>
                  <a:pt x="76" y="12"/>
                </a:lnTo>
                <a:lnTo>
                  <a:pt x="84" y="20"/>
                </a:lnTo>
                <a:lnTo>
                  <a:pt x="84" y="24"/>
                </a:lnTo>
                <a:lnTo>
                  <a:pt x="89" y="28"/>
                </a:lnTo>
                <a:lnTo>
                  <a:pt x="89" y="32"/>
                </a:lnTo>
                <a:lnTo>
                  <a:pt x="93" y="36"/>
                </a:lnTo>
                <a:lnTo>
                  <a:pt x="93" y="40"/>
                </a:lnTo>
                <a:lnTo>
                  <a:pt x="98" y="44"/>
                </a:lnTo>
                <a:lnTo>
                  <a:pt x="98" y="52"/>
                </a:lnTo>
                <a:lnTo>
                  <a:pt x="102" y="56"/>
                </a:lnTo>
                <a:lnTo>
                  <a:pt x="102" y="64"/>
                </a:lnTo>
                <a:lnTo>
                  <a:pt x="107" y="68"/>
                </a:lnTo>
                <a:lnTo>
                  <a:pt x="107" y="72"/>
                </a:lnTo>
                <a:lnTo>
                  <a:pt x="111" y="80"/>
                </a:lnTo>
                <a:lnTo>
                  <a:pt x="111" y="88"/>
                </a:lnTo>
                <a:lnTo>
                  <a:pt x="115" y="91"/>
                </a:lnTo>
                <a:lnTo>
                  <a:pt x="115" y="103"/>
                </a:lnTo>
                <a:lnTo>
                  <a:pt x="120" y="107"/>
                </a:lnTo>
                <a:lnTo>
                  <a:pt x="120" y="119"/>
                </a:lnTo>
                <a:lnTo>
                  <a:pt x="124" y="127"/>
                </a:lnTo>
                <a:lnTo>
                  <a:pt x="124" y="139"/>
                </a:lnTo>
                <a:lnTo>
                  <a:pt x="129" y="147"/>
                </a:lnTo>
                <a:lnTo>
                  <a:pt x="129" y="155"/>
                </a:lnTo>
                <a:lnTo>
                  <a:pt x="133" y="159"/>
                </a:lnTo>
                <a:lnTo>
                  <a:pt x="133" y="175"/>
                </a:lnTo>
                <a:lnTo>
                  <a:pt x="138" y="183"/>
                </a:lnTo>
                <a:lnTo>
                  <a:pt x="138" y="199"/>
                </a:lnTo>
                <a:lnTo>
                  <a:pt x="142" y="207"/>
                </a:lnTo>
                <a:lnTo>
                  <a:pt x="142" y="223"/>
                </a:lnTo>
                <a:lnTo>
                  <a:pt x="147" y="231"/>
                </a:lnTo>
                <a:lnTo>
                  <a:pt x="147" y="250"/>
                </a:lnTo>
                <a:lnTo>
                  <a:pt x="151" y="258"/>
                </a:lnTo>
                <a:lnTo>
                  <a:pt x="151" y="278"/>
                </a:lnTo>
                <a:lnTo>
                  <a:pt x="155" y="286"/>
                </a:lnTo>
                <a:lnTo>
                  <a:pt x="155" y="298"/>
                </a:lnTo>
                <a:lnTo>
                  <a:pt x="160" y="306"/>
                </a:lnTo>
                <a:lnTo>
                  <a:pt x="160" y="326"/>
                </a:lnTo>
                <a:lnTo>
                  <a:pt x="164" y="338"/>
                </a:lnTo>
                <a:lnTo>
                  <a:pt x="164" y="358"/>
                </a:lnTo>
                <a:lnTo>
                  <a:pt x="169" y="370"/>
                </a:lnTo>
                <a:lnTo>
                  <a:pt x="169" y="393"/>
                </a:lnTo>
                <a:lnTo>
                  <a:pt x="173" y="405"/>
                </a:lnTo>
                <a:lnTo>
                  <a:pt x="173" y="429"/>
                </a:lnTo>
                <a:lnTo>
                  <a:pt x="178" y="441"/>
                </a:lnTo>
                <a:lnTo>
                  <a:pt x="178" y="465"/>
                </a:lnTo>
                <a:lnTo>
                  <a:pt x="182" y="477"/>
                </a:lnTo>
                <a:lnTo>
                  <a:pt x="182" y="505"/>
                </a:lnTo>
                <a:lnTo>
                  <a:pt x="187" y="517"/>
                </a:lnTo>
                <a:lnTo>
                  <a:pt x="187" y="544"/>
                </a:lnTo>
                <a:lnTo>
                  <a:pt x="191" y="560"/>
                </a:lnTo>
                <a:lnTo>
                  <a:pt x="191" y="588"/>
                </a:lnTo>
                <a:lnTo>
                  <a:pt x="195" y="604"/>
                </a:lnTo>
                <a:lnTo>
                  <a:pt x="195" y="632"/>
                </a:lnTo>
                <a:lnTo>
                  <a:pt x="200" y="648"/>
                </a:lnTo>
                <a:lnTo>
                  <a:pt x="200" y="679"/>
                </a:lnTo>
                <a:lnTo>
                  <a:pt x="204" y="695"/>
                </a:lnTo>
                <a:lnTo>
                  <a:pt x="204" y="727"/>
                </a:lnTo>
                <a:lnTo>
                  <a:pt x="209" y="743"/>
                </a:lnTo>
                <a:lnTo>
                  <a:pt x="209" y="775"/>
                </a:lnTo>
                <a:lnTo>
                  <a:pt x="213" y="795"/>
                </a:lnTo>
                <a:lnTo>
                  <a:pt x="213" y="826"/>
                </a:lnTo>
                <a:lnTo>
                  <a:pt x="218" y="846"/>
                </a:lnTo>
                <a:lnTo>
                  <a:pt x="218" y="882"/>
                </a:lnTo>
                <a:lnTo>
                  <a:pt x="222" y="898"/>
                </a:lnTo>
                <a:lnTo>
                  <a:pt x="222" y="934"/>
                </a:lnTo>
                <a:lnTo>
                  <a:pt x="227" y="954"/>
                </a:lnTo>
                <a:lnTo>
                  <a:pt x="227" y="993"/>
                </a:lnTo>
                <a:lnTo>
                  <a:pt x="231" y="1013"/>
                </a:lnTo>
                <a:lnTo>
                  <a:pt x="231" y="1049"/>
                </a:lnTo>
                <a:lnTo>
                  <a:pt x="235" y="1069"/>
                </a:lnTo>
                <a:lnTo>
                  <a:pt x="235" y="1112"/>
                </a:lnTo>
                <a:lnTo>
                  <a:pt x="240" y="1132"/>
                </a:lnTo>
                <a:lnTo>
                  <a:pt x="240" y="1172"/>
                </a:lnTo>
                <a:lnTo>
                  <a:pt x="244" y="1196"/>
                </a:lnTo>
                <a:lnTo>
                  <a:pt x="244" y="1236"/>
                </a:lnTo>
                <a:lnTo>
                  <a:pt x="249" y="1259"/>
                </a:lnTo>
                <a:lnTo>
                  <a:pt x="249" y="1303"/>
                </a:lnTo>
                <a:lnTo>
                  <a:pt x="253" y="1323"/>
                </a:lnTo>
                <a:lnTo>
                  <a:pt x="253" y="1371"/>
                </a:lnTo>
                <a:lnTo>
                  <a:pt x="258" y="1391"/>
                </a:lnTo>
                <a:lnTo>
                  <a:pt x="258" y="1438"/>
                </a:lnTo>
                <a:lnTo>
                  <a:pt x="262" y="1462"/>
                </a:lnTo>
                <a:lnTo>
                  <a:pt x="262" y="1510"/>
                </a:lnTo>
                <a:lnTo>
                  <a:pt x="267" y="1534"/>
                </a:lnTo>
                <a:lnTo>
                  <a:pt x="267" y="1581"/>
                </a:lnTo>
                <a:lnTo>
                  <a:pt x="271" y="1605"/>
                </a:lnTo>
                <a:lnTo>
                  <a:pt x="271" y="1653"/>
                </a:lnTo>
                <a:lnTo>
                  <a:pt x="275" y="1681"/>
                </a:lnTo>
                <a:lnTo>
                  <a:pt x="275" y="1756"/>
                </a:lnTo>
                <a:lnTo>
                  <a:pt x="280" y="1780"/>
                </a:lnTo>
                <a:lnTo>
                  <a:pt x="280" y="1832"/>
                </a:lnTo>
                <a:lnTo>
                  <a:pt x="284" y="1859"/>
                </a:lnTo>
                <a:lnTo>
                  <a:pt x="284" y="1911"/>
                </a:lnTo>
                <a:lnTo>
                  <a:pt x="289" y="1939"/>
                </a:lnTo>
                <a:lnTo>
                  <a:pt x="289" y="1994"/>
                </a:lnTo>
                <a:lnTo>
                  <a:pt x="293" y="2022"/>
                </a:lnTo>
                <a:lnTo>
                  <a:pt x="293" y="2074"/>
                </a:lnTo>
                <a:lnTo>
                  <a:pt x="298" y="2102"/>
                </a:lnTo>
                <a:lnTo>
                  <a:pt x="298" y="2161"/>
                </a:lnTo>
                <a:lnTo>
                  <a:pt x="302" y="2189"/>
                </a:lnTo>
                <a:lnTo>
                  <a:pt x="302" y="2273"/>
                </a:lnTo>
                <a:lnTo>
                  <a:pt x="307" y="2304"/>
                </a:lnTo>
                <a:lnTo>
                  <a:pt x="307" y="2360"/>
                </a:lnTo>
                <a:lnTo>
                  <a:pt x="311" y="2392"/>
                </a:lnTo>
                <a:lnTo>
                  <a:pt x="311" y="2451"/>
                </a:lnTo>
                <a:lnTo>
                  <a:pt x="315" y="2479"/>
                </a:lnTo>
                <a:lnTo>
                  <a:pt x="315" y="2539"/>
                </a:lnTo>
                <a:lnTo>
                  <a:pt x="320" y="2571"/>
                </a:lnTo>
                <a:lnTo>
                  <a:pt x="320" y="263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1" name="Freeform 253"/>
          <p:cNvSpPr>
            <a:spLocks/>
          </p:cNvSpPr>
          <p:nvPr/>
        </p:nvSpPr>
        <p:spPr bwMode="auto">
          <a:xfrm>
            <a:off x="5064125" y="6162675"/>
            <a:ext cx="20638" cy="227013"/>
          </a:xfrm>
          <a:custGeom>
            <a:avLst/>
            <a:gdLst>
              <a:gd name="T0" fmla="*/ 0 w 18"/>
              <a:gd name="T1" fmla="*/ 0 h 346"/>
              <a:gd name="T2" fmla="*/ 4586 w 18"/>
              <a:gd name="T3" fmla="*/ 20995 h 346"/>
              <a:gd name="T4" fmla="*/ 4586 w 18"/>
              <a:gd name="T5" fmla="*/ 80701 h 346"/>
              <a:gd name="T6" fmla="*/ 10319 w 18"/>
              <a:gd name="T7" fmla="*/ 101697 h 346"/>
              <a:gd name="T8" fmla="*/ 10319 w 18"/>
              <a:gd name="T9" fmla="*/ 143687 h 346"/>
              <a:gd name="T10" fmla="*/ 14905 w 18"/>
              <a:gd name="T11" fmla="*/ 164027 h 346"/>
              <a:gd name="T12" fmla="*/ 14905 w 18"/>
              <a:gd name="T13" fmla="*/ 206018 h 346"/>
              <a:gd name="T14" fmla="*/ 20638 w 18"/>
              <a:gd name="T15" fmla="*/ 227013 h 3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346">
                <a:moveTo>
                  <a:pt x="0" y="0"/>
                </a:moveTo>
                <a:lnTo>
                  <a:pt x="4" y="32"/>
                </a:lnTo>
                <a:lnTo>
                  <a:pt x="4" y="123"/>
                </a:lnTo>
                <a:lnTo>
                  <a:pt x="9" y="155"/>
                </a:lnTo>
                <a:lnTo>
                  <a:pt x="9" y="219"/>
                </a:lnTo>
                <a:lnTo>
                  <a:pt x="13" y="250"/>
                </a:lnTo>
                <a:lnTo>
                  <a:pt x="13" y="314"/>
                </a:lnTo>
                <a:lnTo>
                  <a:pt x="18" y="346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2" name="Freeform 254"/>
          <p:cNvSpPr>
            <a:spLocks/>
          </p:cNvSpPr>
          <p:nvPr/>
        </p:nvSpPr>
        <p:spPr bwMode="auto">
          <a:xfrm>
            <a:off x="1277938" y="4805363"/>
            <a:ext cx="1327150" cy="441325"/>
          </a:xfrm>
          <a:custGeom>
            <a:avLst/>
            <a:gdLst>
              <a:gd name="T0" fmla="*/ 34807 w 1182"/>
              <a:gd name="T1" fmla="*/ 436040 h 668"/>
              <a:gd name="T2" fmla="*/ 79719 w 1182"/>
              <a:gd name="T3" fmla="*/ 428112 h 668"/>
              <a:gd name="T4" fmla="*/ 124631 w 1182"/>
              <a:gd name="T5" fmla="*/ 420184 h 668"/>
              <a:gd name="T6" fmla="*/ 169543 w 1182"/>
              <a:gd name="T7" fmla="*/ 412256 h 668"/>
              <a:gd name="T8" fmla="*/ 214455 w 1182"/>
              <a:gd name="T9" fmla="*/ 401685 h 668"/>
              <a:gd name="T10" fmla="*/ 253753 w 1182"/>
              <a:gd name="T11" fmla="*/ 393757 h 668"/>
              <a:gd name="T12" fmla="*/ 294174 w 1182"/>
              <a:gd name="T13" fmla="*/ 385829 h 668"/>
              <a:gd name="T14" fmla="*/ 333472 w 1182"/>
              <a:gd name="T15" fmla="*/ 375258 h 668"/>
              <a:gd name="T16" fmla="*/ 373893 w 1182"/>
              <a:gd name="T17" fmla="*/ 367330 h 668"/>
              <a:gd name="T18" fmla="*/ 413191 w 1182"/>
              <a:gd name="T19" fmla="*/ 356760 h 668"/>
              <a:gd name="T20" fmla="*/ 449120 w 1182"/>
              <a:gd name="T21" fmla="*/ 349492 h 668"/>
              <a:gd name="T22" fmla="*/ 488418 w 1182"/>
              <a:gd name="T23" fmla="*/ 338922 h 668"/>
              <a:gd name="T24" fmla="*/ 523225 w 1182"/>
              <a:gd name="T25" fmla="*/ 330994 h 668"/>
              <a:gd name="T26" fmla="*/ 558032 w 1182"/>
              <a:gd name="T27" fmla="*/ 320423 h 668"/>
              <a:gd name="T28" fmla="*/ 588347 w 1182"/>
              <a:gd name="T29" fmla="*/ 309852 h 668"/>
              <a:gd name="T30" fmla="*/ 623154 w 1182"/>
              <a:gd name="T31" fmla="*/ 299282 h 668"/>
              <a:gd name="T32" fmla="*/ 657961 w 1182"/>
              <a:gd name="T33" fmla="*/ 288711 h 668"/>
              <a:gd name="T34" fmla="*/ 688277 w 1182"/>
              <a:gd name="T35" fmla="*/ 278140 h 668"/>
              <a:gd name="T36" fmla="*/ 718592 w 1182"/>
              <a:gd name="T37" fmla="*/ 267570 h 668"/>
              <a:gd name="T38" fmla="*/ 747785 w 1182"/>
              <a:gd name="T39" fmla="*/ 257660 h 668"/>
              <a:gd name="T40" fmla="*/ 782592 w 1182"/>
              <a:gd name="T41" fmla="*/ 247089 h 668"/>
              <a:gd name="T42" fmla="*/ 807293 w 1182"/>
              <a:gd name="T43" fmla="*/ 236518 h 668"/>
              <a:gd name="T44" fmla="*/ 837609 w 1182"/>
              <a:gd name="T45" fmla="*/ 225948 h 668"/>
              <a:gd name="T46" fmla="*/ 867925 w 1182"/>
              <a:gd name="T47" fmla="*/ 215377 h 668"/>
              <a:gd name="T48" fmla="*/ 897117 w 1182"/>
              <a:gd name="T49" fmla="*/ 202164 h 668"/>
              <a:gd name="T50" fmla="*/ 922942 w 1182"/>
              <a:gd name="T51" fmla="*/ 191593 h 668"/>
              <a:gd name="T52" fmla="*/ 952135 w 1182"/>
              <a:gd name="T53" fmla="*/ 181023 h 668"/>
              <a:gd name="T54" fmla="*/ 977959 w 1182"/>
              <a:gd name="T55" fmla="*/ 167809 h 668"/>
              <a:gd name="T56" fmla="*/ 1002661 w 1182"/>
              <a:gd name="T57" fmla="*/ 157899 h 668"/>
              <a:gd name="T58" fmla="*/ 1027362 w 1182"/>
              <a:gd name="T59" fmla="*/ 147329 h 668"/>
              <a:gd name="T60" fmla="*/ 1057678 w 1182"/>
              <a:gd name="T61" fmla="*/ 134115 h 668"/>
              <a:gd name="T62" fmla="*/ 1082380 w 1182"/>
              <a:gd name="T63" fmla="*/ 123545 h 668"/>
              <a:gd name="T64" fmla="*/ 1102590 w 1182"/>
              <a:gd name="T65" fmla="*/ 112974 h 668"/>
              <a:gd name="T66" fmla="*/ 1127292 w 1182"/>
              <a:gd name="T67" fmla="*/ 99761 h 668"/>
              <a:gd name="T68" fmla="*/ 1151993 w 1182"/>
              <a:gd name="T69" fmla="*/ 89190 h 668"/>
              <a:gd name="T70" fmla="*/ 1176695 w 1182"/>
              <a:gd name="T71" fmla="*/ 75977 h 668"/>
              <a:gd name="T72" fmla="*/ 1196905 w 1182"/>
              <a:gd name="T73" fmla="*/ 66067 h 668"/>
              <a:gd name="T74" fmla="*/ 1221607 w 1182"/>
              <a:gd name="T75" fmla="*/ 52853 h 668"/>
              <a:gd name="T76" fmla="*/ 1246308 w 1182"/>
              <a:gd name="T77" fmla="*/ 42283 h 668"/>
              <a:gd name="T78" fmla="*/ 1266519 w 1182"/>
              <a:gd name="T79" fmla="*/ 29069 h 668"/>
              <a:gd name="T80" fmla="*/ 1286729 w 1182"/>
              <a:gd name="T81" fmla="*/ 18499 h 668"/>
              <a:gd name="T82" fmla="*/ 1311431 w 1182"/>
              <a:gd name="T83" fmla="*/ 5285 h 6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82" h="668">
                <a:moveTo>
                  <a:pt x="0" y="668"/>
                </a:moveTo>
                <a:lnTo>
                  <a:pt x="18" y="664"/>
                </a:lnTo>
                <a:lnTo>
                  <a:pt x="31" y="660"/>
                </a:lnTo>
                <a:lnTo>
                  <a:pt x="44" y="656"/>
                </a:lnTo>
                <a:lnTo>
                  <a:pt x="57" y="652"/>
                </a:lnTo>
                <a:lnTo>
                  <a:pt x="71" y="648"/>
                </a:lnTo>
                <a:lnTo>
                  <a:pt x="84" y="644"/>
                </a:lnTo>
                <a:lnTo>
                  <a:pt x="97" y="640"/>
                </a:lnTo>
                <a:lnTo>
                  <a:pt x="111" y="636"/>
                </a:lnTo>
                <a:lnTo>
                  <a:pt x="124" y="632"/>
                </a:lnTo>
                <a:lnTo>
                  <a:pt x="137" y="628"/>
                </a:lnTo>
                <a:lnTo>
                  <a:pt x="151" y="624"/>
                </a:lnTo>
                <a:lnTo>
                  <a:pt x="164" y="620"/>
                </a:lnTo>
                <a:lnTo>
                  <a:pt x="177" y="616"/>
                </a:lnTo>
                <a:lnTo>
                  <a:pt x="191" y="608"/>
                </a:lnTo>
                <a:lnTo>
                  <a:pt x="204" y="604"/>
                </a:lnTo>
                <a:lnTo>
                  <a:pt x="217" y="600"/>
                </a:lnTo>
                <a:lnTo>
                  <a:pt x="226" y="596"/>
                </a:lnTo>
                <a:lnTo>
                  <a:pt x="240" y="592"/>
                </a:lnTo>
                <a:lnTo>
                  <a:pt x="253" y="588"/>
                </a:lnTo>
                <a:lnTo>
                  <a:pt x="262" y="584"/>
                </a:lnTo>
                <a:lnTo>
                  <a:pt x="275" y="580"/>
                </a:lnTo>
                <a:lnTo>
                  <a:pt x="289" y="576"/>
                </a:lnTo>
                <a:lnTo>
                  <a:pt x="297" y="568"/>
                </a:lnTo>
                <a:lnTo>
                  <a:pt x="311" y="564"/>
                </a:lnTo>
                <a:lnTo>
                  <a:pt x="324" y="560"/>
                </a:lnTo>
                <a:lnTo>
                  <a:pt x="333" y="556"/>
                </a:lnTo>
                <a:lnTo>
                  <a:pt x="346" y="552"/>
                </a:lnTo>
                <a:lnTo>
                  <a:pt x="355" y="548"/>
                </a:lnTo>
                <a:lnTo>
                  <a:pt x="368" y="540"/>
                </a:lnTo>
                <a:lnTo>
                  <a:pt x="377" y="537"/>
                </a:lnTo>
                <a:lnTo>
                  <a:pt x="391" y="533"/>
                </a:lnTo>
                <a:lnTo>
                  <a:pt x="400" y="529"/>
                </a:lnTo>
                <a:lnTo>
                  <a:pt x="413" y="525"/>
                </a:lnTo>
                <a:lnTo>
                  <a:pt x="422" y="517"/>
                </a:lnTo>
                <a:lnTo>
                  <a:pt x="435" y="513"/>
                </a:lnTo>
                <a:lnTo>
                  <a:pt x="444" y="509"/>
                </a:lnTo>
                <a:lnTo>
                  <a:pt x="453" y="505"/>
                </a:lnTo>
                <a:lnTo>
                  <a:pt x="466" y="501"/>
                </a:lnTo>
                <a:lnTo>
                  <a:pt x="475" y="493"/>
                </a:lnTo>
                <a:lnTo>
                  <a:pt x="484" y="489"/>
                </a:lnTo>
                <a:lnTo>
                  <a:pt x="497" y="485"/>
                </a:lnTo>
                <a:lnTo>
                  <a:pt x="506" y="481"/>
                </a:lnTo>
                <a:lnTo>
                  <a:pt x="515" y="473"/>
                </a:lnTo>
                <a:lnTo>
                  <a:pt x="524" y="469"/>
                </a:lnTo>
                <a:lnTo>
                  <a:pt x="537" y="465"/>
                </a:lnTo>
                <a:lnTo>
                  <a:pt x="546" y="457"/>
                </a:lnTo>
                <a:lnTo>
                  <a:pt x="555" y="453"/>
                </a:lnTo>
                <a:lnTo>
                  <a:pt x="564" y="449"/>
                </a:lnTo>
                <a:lnTo>
                  <a:pt x="573" y="441"/>
                </a:lnTo>
                <a:lnTo>
                  <a:pt x="586" y="437"/>
                </a:lnTo>
                <a:lnTo>
                  <a:pt x="595" y="433"/>
                </a:lnTo>
                <a:lnTo>
                  <a:pt x="604" y="429"/>
                </a:lnTo>
                <a:lnTo>
                  <a:pt x="613" y="421"/>
                </a:lnTo>
                <a:lnTo>
                  <a:pt x="622" y="417"/>
                </a:lnTo>
                <a:lnTo>
                  <a:pt x="631" y="413"/>
                </a:lnTo>
                <a:lnTo>
                  <a:pt x="640" y="405"/>
                </a:lnTo>
                <a:lnTo>
                  <a:pt x="648" y="401"/>
                </a:lnTo>
                <a:lnTo>
                  <a:pt x="657" y="397"/>
                </a:lnTo>
                <a:lnTo>
                  <a:pt x="666" y="390"/>
                </a:lnTo>
                <a:lnTo>
                  <a:pt x="679" y="386"/>
                </a:lnTo>
                <a:lnTo>
                  <a:pt x="688" y="378"/>
                </a:lnTo>
                <a:lnTo>
                  <a:pt x="697" y="374"/>
                </a:lnTo>
                <a:lnTo>
                  <a:pt x="706" y="370"/>
                </a:lnTo>
                <a:lnTo>
                  <a:pt x="715" y="362"/>
                </a:lnTo>
                <a:lnTo>
                  <a:pt x="719" y="358"/>
                </a:lnTo>
                <a:lnTo>
                  <a:pt x="728" y="354"/>
                </a:lnTo>
                <a:lnTo>
                  <a:pt x="737" y="346"/>
                </a:lnTo>
                <a:lnTo>
                  <a:pt x="746" y="342"/>
                </a:lnTo>
                <a:lnTo>
                  <a:pt x="755" y="334"/>
                </a:lnTo>
                <a:lnTo>
                  <a:pt x="764" y="330"/>
                </a:lnTo>
                <a:lnTo>
                  <a:pt x="773" y="326"/>
                </a:lnTo>
                <a:lnTo>
                  <a:pt x="782" y="318"/>
                </a:lnTo>
                <a:lnTo>
                  <a:pt x="791" y="314"/>
                </a:lnTo>
                <a:lnTo>
                  <a:pt x="799" y="306"/>
                </a:lnTo>
                <a:lnTo>
                  <a:pt x="808" y="302"/>
                </a:lnTo>
                <a:lnTo>
                  <a:pt x="813" y="298"/>
                </a:lnTo>
                <a:lnTo>
                  <a:pt x="822" y="290"/>
                </a:lnTo>
                <a:lnTo>
                  <a:pt x="831" y="286"/>
                </a:lnTo>
                <a:lnTo>
                  <a:pt x="839" y="278"/>
                </a:lnTo>
                <a:lnTo>
                  <a:pt x="848" y="274"/>
                </a:lnTo>
                <a:lnTo>
                  <a:pt x="853" y="266"/>
                </a:lnTo>
                <a:lnTo>
                  <a:pt x="862" y="262"/>
                </a:lnTo>
                <a:lnTo>
                  <a:pt x="871" y="254"/>
                </a:lnTo>
                <a:lnTo>
                  <a:pt x="879" y="250"/>
                </a:lnTo>
                <a:lnTo>
                  <a:pt x="884" y="247"/>
                </a:lnTo>
                <a:lnTo>
                  <a:pt x="893" y="239"/>
                </a:lnTo>
                <a:lnTo>
                  <a:pt x="902" y="235"/>
                </a:lnTo>
                <a:lnTo>
                  <a:pt x="911" y="227"/>
                </a:lnTo>
                <a:lnTo>
                  <a:pt x="915" y="223"/>
                </a:lnTo>
                <a:lnTo>
                  <a:pt x="924" y="215"/>
                </a:lnTo>
                <a:lnTo>
                  <a:pt x="933" y="211"/>
                </a:lnTo>
                <a:lnTo>
                  <a:pt x="942" y="203"/>
                </a:lnTo>
                <a:lnTo>
                  <a:pt x="946" y="199"/>
                </a:lnTo>
                <a:lnTo>
                  <a:pt x="955" y="191"/>
                </a:lnTo>
                <a:lnTo>
                  <a:pt x="964" y="187"/>
                </a:lnTo>
                <a:lnTo>
                  <a:pt x="968" y="179"/>
                </a:lnTo>
                <a:lnTo>
                  <a:pt x="977" y="175"/>
                </a:lnTo>
                <a:lnTo>
                  <a:pt x="982" y="171"/>
                </a:lnTo>
                <a:lnTo>
                  <a:pt x="990" y="163"/>
                </a:lnTo>
                <a:lnTo>
                  <a:pt x="999" y="159"/>
                </a:lnTo>
                <a:lnTo>
                  <a:pt x="1004" y="151"/>
                </a:lnTo>
                <a:lnTo>
                  <a:pt x="1013" y="147"/>
                </a:lnTo>
                <a:lnTo>
                  <a:pt x="1022" y="139"/>
                </a:lnTo>
                <a:lnTo>
                  <a:pt x="1026" y="135"/>
                </a:lnTo>
                <a:lnTo>
                  <a:pt x="1035" y="127"/>
                </a:lnTo>
                <a:lnTo>
                  <a:pt x="1039" y="123"/>
                </a:lnTo>
                <a:lnTo>
                  <a:pt x="1048" y="115"/>
                </a:lnTo>
                <a:lnTo>
                  <a:pt x="1053" y="111"/>
                </a:lnTo>
                <a:lnTo>
                  <a:pt x="1062" y="103"/>
                </a:lnTo>
                <a:lnTo>
                  <a:pt x="1066" y="100"/>
                </a:lnTo>
                <a:lnTo>
                  <a:pt x="1075" y="92"/>
                </a:lnTo>
                <a:lnTo>
                  <a:pt x="1084" y="88"/>
                </a:lnTo>
                <a:lnTo>
                  <a:pt x="1088" y="80"/>
                </a:lnTo>
                <a:lnTo>
                  <a:pt x="1097" y="76"/>
                </a:lnTo>
                <a:lnTo>
                  <a:pt x="1102" y="68"/>
                </a:lnTo>
                <a:lnTo>
                  <a:pt x="1110" y="64"/>
                </a:lnTo>
                <a:lnTo>
                  <a:pt x="1115" y="56"/>
                </a:lnTo>
                <a:lnTo>
                  <a:pt x="1124" y="52"/>
                </a:lnTo>
                <a:lnTo>
                  <a:pt x="1128" y="44"/>
                </a:lnTo>
                <a:lnTo>
                  <a:pt x="1137" y="40"/>
                </a:lnTo>
                <a:lnTo>
                  <a:pt x="1142" y="32"/>
                </a:lnTo>
                <a:lnTo>
                  <a:pt x="1146" y="28"/>
                </a:lnTo>
                <a:lnTo>
                  <a:pt x="1155" y="20"/>
                </a:lnTo>
                <a:lnTo>
                  <a:pt x="1159" y="16"/>
                </a:lnTo>
                <a:lnTo>
                  <a:pt x="1168" y="8"/>
                </a:lnTo>
                <a:lnTo>
                  <a:pt x="1173" y="4"/>
                </a:lnTo>
                <a:lnTo>
                  <a:pt x="1182" y="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3" name="Freeform 255"/>
          <p:cNvSpPr>
            <a:spLocks/>
          </p:cNvSpPr>
          <p:nvPr/>
        </p:nvSpPr>
        <p:spPr bwMode="auto">
          <a:xfrm>
            <a:off x="2605088" y="4441825"/>
            <a:ext cx="722312" cy="363538"/>
          </a:xfrm>
          <a:custGeom>
            <a:avLst/>
            <a:gdLst>
              <a:gd name="T0" fmla="*/ 14581 w 644"/>
              <a:gd name="T1" fmla="*/ 355635 h 552"/>
              <a:gd name="T2" fmla="*/ 34770 w 644"/>
              <a:gd name="T3" fmla="*/ 342463 h 552"/>
              <a:gd name="T4" fmla="*/ 53837 w 644"/>
              <a:gd name="T5" fmla="*/ 332585 h 552"/>
              <a:gd name="T6" fmla="*/ 74026 w 644"/>
              <a:gd name="T7" fmla="*/ 319413 h 552"/>
              <a:gd name="T8" fmla="*/ 94215 w 644"/>
              <a:gd name="T9" fmla="*/ 308876 h 552"/>
              <a:gd name="T10" fmla="*/ 114403 w 644"/>
              <a:gd name="T11" fmla="*/ 298338 h 552"/>
              <a:gd name="T12" fmla="*/ 133471 w 644"/>
              <a:gd name="T13" fmla="*/ 285167 h 552"/>
              <a:gd name="T14" fmla="*/ 153660 w 644"/>
              <a:gd name="T15" fmla="*/ 274629 h 552"/>
              <a:gd name="T16" fmla="*/ 173848 w 644"/>
              <a:gd name="T17" fmla="*/ 264092 h 552"/>
              <a:gd name="T18" fmla="*/ 194037 w 644"/>
              <a:gd name="T19" fmla="*/ 253555 h 552"/>
              <a:gd name="T20" fmla="*/ 208618 w 644"/>
              <a:gd name="T21" fmla="*/ 243017 h 552"/>
              <a:gd name="T22" fmla="*/ 228807 w 644"/>
              <a:gd name="T23" fmla="*/ 233139 h 552"/>
              <a:gd name="T24" fmla="*/ 248996 w 644"/>
              <a:gd name="T25" fmla="*/ 222601 h 552"/>
              <a:gd name="T26" fmla="*/ 263577 w 644"/>
              <a:gd name="T27" fmla="*/ 212064 h 552"/>
              <a:gd name="T28" fmla="*/ 283765 w 644"/>
              <a:gd name="T29" fmla="*/ 201527 h 552"/>
              <a:gd name="T30" fmla="*/ 303954 w 644"/>
              <a:gd name="T31" fmla="*/ 190989 h 552"/>
              <a:gd name="T32" fmla="*/ 318535 w 644"/>
              <a:gd name="T33" fmla="*/ 180452 h 552"/>
              <a:gd name="T34" fmla="*/ 338724 w 644"/>
              <a:gd name="T35" fmla="*/ 169915 h 552"/>
              <a:gd name="T36" fmla="*/ 353305 w 644"/>
              <a:gd name="T37" fmla="*/ 162012 h 552"/>
              <a:gd name="T38" fmla="*/ 367886 w 644"/>
              <a:gd name="T39" fmla="*/ 151474 h 552"/>
              <a:gd name="T40" fmla="*/ 388074 w 644"/>
              <a:gd name="T41" fmla="*/ 141595 h 552"/>
              <a:gd name="T42" fmla="*/ 402655 w 644"/>
              <a:gd name="T43" fmla="*/ 133692 h 552"/>
              <a:gd name="T44" fmla="*/ 418358 w 644"/>
              <a:gd name="T45" fmla="*/ 125789 h 552"/>
              <a:gd name="T46" fmla="*/ 438547 w 644"/>
              <a:gd name="T47" fmla="*/ 115252 h 552"/>
              <a:gd name="T48" fmla="*/ 453127 w 644"/>
              <a:gd name="T49" fmla="*/ 107349 h 552"/>
              <a:gd name="T50" fmla="*/ 467708 w 644"/>
              <a:gd name="T51" fmla="*/ 99446 h 552"/>
              <a:gd name="T52" fmla="*/ 482289 w 644"/>
              <a:gd name="T53" fmla="*/ 91543 h 552"/>
              <a:gd name="T54" fmla="*/ 497992 w 644"/>
              <a:gd name="T55" fmla="*/ 83640 h 552"/>
              <a:gd name="T56" fmla="*/ 518180 w 644"/>
              <a:gd name="T57" fmla="*/ 75737 h 552"/>
              <a:gd name="T58" fmla="*/ 532761 w 644"/>
              <a:gd name="T59" fmla="*/ 67834 h 552"/>
              <a:gd name="T60" fmla="*/ 547342 w 644"/>
              <a:gd name="T61" fmla="*/ 62565 h 552"/>
              <a:gd name="T62" fmla="*/ 563044 w 644"/>
              <a:gd name="T63" fmla="*/ 54662 h 552"/>
              <a:gd name="T64" fmla="*/ 577625 w 644"/>
              <a:gd name="T65" fmla="*/ 49394 h 552"/>
              <a:gd name="T66" fmla="*/ 592206 w 644"/>
              <a:gd name="T67" fmla="*/ 42149 h 552"/>
              <a:gd name="T68" fmla="*/ 607909 w 644"/>
              <a:gd name="T69" fmla="*/ 36881 h 552"/>
              <a:gd name="T70" fmla="*/ 622489 w 644"/>
              <a:gd name="T71" fmla="*/ 31612 h 552"/>
              <a:gd name="T72" fmla="*/ 637070 w 644"/>
              <a:gd name="T73" fmla="*/ 23709 h 552"/>
              <a:gd name="T74" fmla="*/ 652773 w 644"/>
              <a:gd name="T75" fmla="*/ 18440 h 552"/>
              <a:gd name="T76" fmla="*/ 667353 w 644"/>
              <a:gd name="T77" fmla="*/ 15806 h 552"/>
              <a:gd name="T78" fmla="*/ 681934 w 644"/>
              <a:gd name="T79" fmla="*/ 10537 h 552"/>
              <a:gd name="T80" fmla="*/ 697637 w 644"/>
              <a:gd name="T81" fmla="*/ 5269 h 552"/>
              <a:gd name="T82" fmla="*/ 712218 w 644"/>
              <a:gd name="T83" fmla="*/ 2634 h 5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44" h="552">
                <a:moveTo>
                  <a:pt x="0" y="552"/>
                </a:moveTo>
                <a:lnTo>
                  <a:pt x="4" y="544"/>
                </a:lnTo>
                <a:lnTo>
                  <a:pt x="13" y="540"/>
                </a:lnTo>
                <a:lnTo>
                  <a:pt x="17" y="532"/>
                </a:lnTo>
                <a:lnTo>
                  <a:pt x="22" y="528"/>
                </a:lnTo>
                <a:lnTo>
                  <a:pt x="31" y="520"/>
                </a:lnTo>
                <a:lnTo>
                  <a:pt x="35" y="516"/>
                </a:lnTo>
                <a:lnTo>
                  <a:pt x="40" y="508"/>
                </a:lnTo>
                <a:lnTo>
                  <a:pt x="48" y="505"/>
                </a:lnTo>
                <a:lnTo>
                  <a:pt x="53" y="497"/>
                </a:lnTo>
                <a:lnTo>
                  <a:pt x="62" y="493"/>
                </a:lnTo>
                <a:lnTo>
                  <a:pt x="66" y="485"/>
                </a:lnTo>
                <a:lnTo>
                  <a:pt x="71" y="481"/>
                </a:lnTo>
                <a:lnTo>
                  <a:pt x="80" y="477"/>
                </a:lnTo>
                <a:lnTo>
                  <a:pt x="84" y="469"/>
                </a:lnTo>
                <a:lnTo>
                  <a:pt x="88" y="465"/>
                </a:lnTo>
                <a:lnTo>
                  <a:pt x="97" y="457"/>
                </a:lnTo>
                <a:lnTo>
                  <a:pt x="102" y="453"/>
                </a:lnTo>
                <a:lnTo>
                  <a:pt x="106" y="445"/>
                </a:lnTo>
                <a:lnTo>
                  <a:pt x="115" y="441"/>
                </a:lnTo>
                <a:lnTo>
                  <a:pt x="119" y="433"/>
                </a:lnTo>
                <a:lnTo>
                  <a:pt x="124" y="429"/>
                </a:lnTo>
                <a:lnTo>
                  <a:pt x="133" y="425"/>
                </a:lnTo>
                <a:lnTo>
                  <a:pt x="137" y="417"/>
                </a:lnTo>
                <a:lnTo>
                  <a:pt x="142" y="413"/>
                </a:lnTo>
                <a:lnTo>
                  <a:pt x="146" y="405"/>
                </a:lnTo>
                <a:lnTo>
                  <a:pt x="155" y="401"/>
                </a:lnTo>
                <a:lnTo>
                  <a:pt x="159" y="397"/>
                </a:lnTo>
                <a:lnTo>
                  <a:pt x="164" y="389"/>
                </a:lnTo>
                <a:lnTo>
                  <a:pt x="173" y="385"/>
                </a:lnTo>
                <a:lnTo>
                  <a:pt x="177" y="377"/>
                </a:lnTo>
                <a:lnTo>
                  <a:pt x="182" y="373"/>
                </a:lnTo>
                <a:lnTo>
                  <a:pt x="186" y="369"/>
                </a:lnTo>
                <a:lnTo>
                  <a:pt x="195" y="362"/>
                </a:lnTo>
                <a:lnTo>
                  <a:pt x="199" y="358"/>
                </a:lnTo>
                <a:lnTo>
                  <a:pt x="204" y="354"/>
                </a:lnTo>
                <a:lnTo>
                  <a:pt x="208" y="346"/>
                </a:lnTo>
                <a:lnTo>
                  <a:pt x="217" y="342"/>
                </a:lnTo>
                <a:lnTo>
                  <a:pt x="222" y="338"/>
                </a:lnTo>
                <a:lnTo>
                  <a:pt x="226" y="330"/>
                </a:lnTo>
                <a:lnTo>
                  <a:pt x="231" y="326"/>
                </a:lnTo>
                <a:lnTo>
                  <a:pt x="235" y="322"/>
                </a:lnTo>
                <a:lnTo>
                  <a:pt x="244" y="314"/>
                </a:lnTo>
                <a:lnTo>
                  <a:pt x="248" y="310"/>
                </a:lnTo>
                <a:lnTo>
                  <a:pt x="253" y="306"/>
                </a:lnTo>
                <a:lnTo>
                  <a:pt x="257" y="298"/>
                </a:lnTo>
                <a:lnTo>
                  <a:pt x="262" y="294"/>
                </a:lnTo>
                <a:lnTo>
                  <a:pt x="271" y="290"/>
                </a:lnTo>
                <a:lnTo>
                  <a:pt x="275" y="286"/>
                </a:lnTo>
                <a:lnTo>
                  <a:pt x="279" y="278"/>
                </a:lnTo>
                <a:lnTo>
                  <a:pt x="284" y="274"/>
                </a:lnTo>
                <a:lnTo>
                  <a:pt x="288" y="270"/>
                </a:lnTo>
                <a:lnTo>
                  <a:pt x="293" y="262"/>
                </a:lnTo>
                <a:lnTo>
                  <a:pt x="302" y="258"/>
                </a:lnTo>
                <a:lnTo>
                  <a:pt x="306" y="254"/>
                </a:lnTo>
                <a:lnTo>
                  <a:pt x="311" y="250"/>
                </a:lnTo>
                <a:lnTo>
                  <a:pt x="315" y="246"/>
                </a:lnTo>
                <a:lnTo>
                  <a:pt x="319" y="238"/>
                </a:lnTo>
                <a:lnTo>
                  <a:pt x="324" y="234"/>
                </a:lnTo>
                <a:lnTo>
                  <a:pt x="328" y="230"/>
                </a:lnTo>
                <a:lnTo>
                  <a:pt x="337" y="226"/>
                </a:lnTo>
                <a:lnTo>
                  <a:pt x="342" y="222"/>
                </a:lnTo>
                <a:lnTo>
                  <a:pt x="346" y="215"/>
                </a:lnTo>
                <a:lnTo>
                  <a:pt x="351" y="211"/>
                </a:lnTo>
                <a:lnTo>
                  <a:pt x="355" y="207"/>
                </a:lnTo>
                <a:lnTo>
                  <a:pt x="359" y="203"/>
                </a:lnTo>
                <a:lnTo>
                  <a:pt x="364" y="199"/>
                </a:lnTo>
                <a:lnTo>
                  <a:pt x="368" y="195"/>
                </a:lnTo>
                <a:lnTo>
                  <a:pt x="373" y="191"/>
                </a:lnTo>
                <a:lnTo>
                  <a:pt x="382" y="183"/>
                </a:lnTo>
                <a:lnTo>
                  <a:pt x="386" y="179"/>
                </a:lnTo>
                <a:lnTo>
                  <a:pt x="391" y="175"/>
                </a:lnTo>
                <a:lnTo>
                  <a:pt x="395" y="171"/>
                </a:lnTo>
                <a:lnTo>
                  <a:pt x="399" y="167"/>
                </a:lnTo>
                <a:lnTo>
                  <a:pt x="404" y="163"/>
                </a:lnTo>
                <a:lnTo>
                  <a:pt x="408" y="159"/>
                </a:lnTo>
                <a:lnTo>
                  <a:pt x="413" y="155"/>
                </a:lnTo>
                <a:lnTo>
                  <a:pt x="417" y="151"/>
                </a:lnTo>
                <a:lnTo>
                  <a:pt x="422" y="147"/>
                </a:lnTo>
                <a:lnTo>
                  <a:pt x="426" y="143"/>
                </a:lnTo>
                <a:lnTo>
                  <a:pt x="430" y="139"/>
                </a:lnTo>
                <a:lnTo>
                  <a:pt x="435" y="135"/>
                </a:lnTo>
                <a:lnTo>
                  <a:pt x="439" y="131"/>
                </a:lnTo>
                <a:lnTo>
                  <a:pt x="444" y="127"/>
                </a:lnTo>
                <a:lnTo>
                  <a:pt x="453" y="123"/>
                </a:lnTo>
                <a:lnTo>
                  <a:pt x="457" y="119"/>
                </a:lnTo>
                <a:lnTo>
                  <a:pt x="462" y="115"/>
                </a:lnTo>
                <a:lnTo>
                  <a:pt x="466" y="111"/>
                </a:lnTo>
                <a:lnTo>
                  <a:pt x="470" y="107"/>
                </a:lnTo>
                <a:lnTo>
                  <a:pt x="475" y="103"/>
                </a:lnTo>
                <a:lnTo>
                  <a:pt x="479" y="99"/>
                </a:lnTo>
                <a:lnTo>
                  <a:pt x="484" y="95"/>
                </a:lnTo>
                <a:lnTo>
                  <a:pt x="488" y="95"/>
                </a:lnTo>
                <a:lnTo>
                  <a:pt x="493" y="91"/>
                </a:lnTo>
                <a:lnTo>
                  <a:pt x="497" y="87"/>
                </a:lnTo>
                <a:lnTo>
                  <a:pt x="502" y="83"/>
                </a:lnTo>
                <a:lnTo>
                  <a:pt x="506" y="79"/>
                </a:lnTo>
                <a:lnTo>
                  <a:pt x="510" y="75"/>
                </a:lnTo>
                <a:lnTo>
                  <a:pt x="515" y="75"/>
                </a:lnTo>
                <a:lnTo>
                  <a:pt x="519" y="71"/>
                </a:lnTo>
                <a:lnTo>
                  <a:pt x="524" y="68"/>
                </a:lnTo>
                <a:lnTo>
                  <a:pt x="528" y="64"/>
                </a:lnTo>
                <a:lnTo>
                  <a:pt x="533" y="60"/>
                </a:lnTo>
                <a:lnTo>
                  <a:pt x="537" y="60"/>
                </a:lnTo>
                <a:lnTo>
                  <a:pt x="542" y="56"/>
                </a:lnTo>
                <a:lnTo>
                  <a:pt x="546" y="52"/>
                </a:lnTo>
                <a:lnTo>
                  <a:pt x="550" y="52"/>
                </a:lnTo>
                <a:lnTo>
                  <a:pt x="555" y="48"/>
                </a:lnTo>
                <a:lnTo>
                  <a:pt x="559" y="44"/>
                </a:lnTo>
                <a:lnTo>
                  <a:pt x="564" y="40"/>
                </a:lnTo>
                <a:lnTo>
                  <a:pt x="568" y="36"/>
                </a:lnTo>
                <a:lnTo>
                  <a:pt x="573" y="36"/>
                </a:lnTo>
                <a:lnTo>
                  <a:pt x="577" y="32"/>
                </a:lnTo>
                <a:lnTo>
                  <a:pt x="582" y="28"/>
                </a:lnTo>
                <a:lnTo>
                  <a:pt x="586" y="28"/>
                </a:lnTo>
                <a:lnTo>
                  <a:pt x="590" y="24"/>
                </a:lnTo>
                <a:lnTo>
                  <a:pt x="595" y="24"/>
                </a:lnTo>
                <a:lnTo>
                  <a:pt x="599" y="20"/>
                </a:lnTo>
                <a:lnTo>
                  <a:pt x="604" y="16"/>
                </a:lnTo>
                <a:lnTo>
                  <a:pt x="608" y="16"/>
                </a:lnTo>
                <a:lnTo>
                  <a:pt x="613" y="12"/>
                </a:lnTo>
                <a:lnTo>
                  <a:pt x="617" y="12"/>
                </a:lnTo>
                <a:lnTo>
                  <a:pt x="622" y="8"/>
                </a:lnTo>
                <a:lnTo>
                  <a:pt x="626" y="8"/>
                </a:lnTo>
                <a:lnTo>
                  <a:pt x="630" y="4"/>
                </a:lnTo>
                <a:lnTo>
                  <a:pt x="635" y="4"/>
                </a:lnTo>
                <a:lnTo>
                  <a:pt x="639" y="0"/>
                </a:lnTo>
                <a:lnTo>
                  <a:pt x="644" y="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4" name="Freeform 256"/>
          <p:cNvSpPr>
            <a:spLocks/>
          </p:cNvSpPr>
          <p:nvPr/>
        </p:nvSpPr>
        <p:spPr bwMode="auto">
          <a:xfrm>
            <a:off x="3327400" y="4429125"/>
            <a:ext cx="544513" cy="250825"/>
          </a:xfrm>
          <a:custGeom>
            <a:avLst/>
            <a:gdLst>
              <a:gd name="T0" fmla="*/ 10125 w 484"/>
              <a:gd name="T1" fmla="*/ 10506 h 382"/>
              <a:gd name="T2" fmla="*/ 24751 w 484"/>
              <a:gd name="T3" fmla="*/ 7879 h 382"/>
              <a:gd name="T4" fmla="*/ 39376 w 484"/>
              <a:gd name="T5" fmla="*/ 5253 h 382"/>
              <a:gd name="T6" fmla="*/ 55126 w 484"/>
              <a:gd name="T7" fmla="*/ 2626 h 382"/>
              <a:gd name="T8" fmla="*/ 69752 w 484"/>
              <a:gd name="T9" fmla="*/ 0 h 382"/>
              <a:gd name="T10" fmla="*/ 84377 w 484"/>
              <a:gd name="T11" fmla="*/ 0 h 382"/>
              <a:gd name="T12" fmla="*/ 100127 w 484"/>
              <a:gd name="T13" fmla="*/ 0 h 382"/>
              <a:gd name="T14" fmla="*/ 114753 w 484"/>
              <a:gd name="T15" fmla="*/ 0 h 382"/>
              <a:gd name="T16" fmla="*/ 129378 w 484"/>
              <a:gd name="T17" fmla="*/ 0 h 382"/>
              <a:gd name="T18" fmla="*/ 145128 w 484"/>
              <a:gd name="T19" fmla="*/ 0 h 382"/>
              <a:gd name="T20" fmla="*/ 159754 w 484"/>
              <a:gd name="T21" fmla="*/ 0 h 382"/>
              <a:gd name="T22" fmla="*/ 174379 w 484"/>
              <a:gd name="T23" fmla="*/ 2626 h 382"/>
              <a:gd name="T24" fmla="*/ 190130 w 484"/>
              <a:gd name="T25" fmla="*/ 5253 h 382"/>
              <a:gd name="T26" fmla="*/ 204755 w 484"/>
              <a:gd name="T27" fmla="*/ 7879 h 382"/>
              <a:gd name="T28" fmla="*/ 219380 w 484"/>
              <a:gd name="T29" fmla="*/ 10506 h 382"/>
              <a:gd name="T30" fmla="*/ 235131 w 484"/>
              <a:gd name="T31" fmla="*/ 15759 h 382"/>
              <a:gd name="T32" fmla="*/ 249756 w 484"/>
              <a:gd name="T33" fmla="*/ 18385 h 382"/>
              <a:gd name="T34" fmla="*/ 264381 w 484"/>
              <a:gd name="T35" fmla="*/ 26264 h 382"/>
              <a:gd name="T36" fmla="*/ 280132 w 484"/>
              <a:gd name="T37" fmla="*/ 31517 h 382"/>
              <a:gd name="T38" fmla="*/ 294757 w 484"/>
              <a:gd name="T39" fmla="*/ 39397 h 382"/>
              <a:gd name="T40" fmla="*/ 309382 w 484"/>
              <a:gd name="T41" fmla="*/ 44649 h 382"/>
              <a:gd name="T42" fmla="*/ 325133 w 484"/>
              <a:gd name="T43" fmla="*/ 52529 h 382"/>
              <a:gd name="T44" fmla="*/ 339758 w 484"/>
              <a:gd name="T45" fmla="*/ 62378 h 382"/>
              <a:gd name="T46" fmla="*/ 354383 w 484"/>
              <a:gd name="T47" fmla="*/ 70257 h 382"/>
              <a:gd name="T48" fmla="*/ 364509 w 484"/>
              <a:gd name="T49" fmla="*/ 78137 h 382"/>
              <a:gd name="T50" fmla="*/ 374634 w 484"/>
              <a:gd name="T51" fmla="*/ 86016 h 382"/>
              <a:gd name="T52" fmla="*/ 384759 w 484"/>
              <a:gd name="T53" fmla="*/ 93895 h 382"/>
              <a:gd name="T54" fmla="*/ 399385 w 484"/>
              <a:gd name="T55" fmla="*/ 101775 h 382"/>
              <a:gd name="T56" fmla="*/ 409510 w 484"/>
              <a:gd name="T57" fmla="*/ 109654 h 382"/>
              <a:gd name="T58" fmla="*/ 419635 w 484"/>
              <a:gd name="T59" fmla="*/ 117533 h 382"/>
              <a:gd name="T60" fmla="*/ 429760 w 484"/>
              <a:gd name="T61" fmla="*/ 128039 h 382"/>
              <a:gd name="T62" fmla="*/ 439886 w 484"/>
              <a:gd name="T63" fmla="*/ 135918 h 382"/>
              <a:gd name="T64" fmla="*/ 450011 w 484"/>
              <a:gd name="T65" fmla="*/ 146424 h 382"/>
              <a:gd name="T66" fmla="*/ 459011 w 484"/>
              <a:gd name="T67" fmla="*/ 156273 h 382"/>
              <a:gd name="T68" fmla="*/ 469136 w 484"/>
              <a:gd name="T69" fmla="*/ 166779 h 382"/>
              <a:gd name="T70" fmla="*/ 479261 w 484"/>
              <a:gd name="T71" fmla="*/ 177285 h 382"/>
              <a:gd name="T72" fmla="*/ 489387 w 484"/>
              <a:gd name="T73" fmla="*/ 187790 h 382"/>
              <a:gd name="T74" fmla="*/ 499512 w 484"/>
              <a:gd name="T75" fmla="*/ 198296 h 382"/>
              <a:gd name="T76" fmla="*/ 509637 w 484"/>
              <a:gd name="T77" fmla="*/ 208802 h 382"/>
              <a:gd name="T78" fmla="*/ 519762 w 484"/>
              <a:gd name="T79" fmla="*/ 221934 h 382"/>
              <a:gd name="T80" fmla="*/ 529888 w 484"/>
              <a:gd name="T81" fmla="*/ 232440 h 382"/>
              <a:gd name="T82" fmla="*/ 540013 w 484"/>
              <a:gd name="T83" fmla="*/ 242946 h 3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4" h="382">
                <a:moveTo>
                  <a:pt x="0" y="20"/>
                </a:moveTo>
                <a:lnTo>
                  <a:pt x="4" y="16"/>
                </a:lnTo>
                <a:lnTo>
                  <a:pt x="9" y="16"/>
                </a:lnTo>
                <a:lnTo>
                  <a:pt x="13" y="16"/>
                </a:lnTo>
                <a:lnTo>
                  <a:pt x="18" y="12"/>
                </a:lnTo>
                <a:lnTo>
                  <a:pt x="22" y="12"/>
                </a:lnTo>
                <a:lnTo>
                  <a:pt x="26" y="12"/>
                </a:lnTo>
                <a:lnTo>
                  <a:pt x="31" y="8"/>
                </a:lnTo>
                <a:lnTo>
                  <a:pt x="35" y="8"/>
                </a:lnTo>
                <a:lnTo>
                  <a:pt x="40" y="8"/>
                </a:lnTo>
                <a:lnTo>
                  <a:pt x="44" y="4"/>
                </a:lnTo>
                <a:lnTo>
                  <a:pt x="49" y="4"/>
                </a:lnTo>
                <a:lnTo>
                  <a:pt x="53" y="4"/>
                </a:lnTo>
                <a:lnTo>
                  <a:pt x="58" y="4"/>
                </a:lnTo>
                <a:lnTo>
                  <a:pt x="62" y="0"/>
                </a:lnTo>
                <a:lnTo>
                  <a:pt x="66" y="0"/>
                </a:lnTo>
                <a:lnTo>
                  <a:pt x="71" y="0"/>
                </a:lnTo>
                <a:lnTo>
                  <a:pt x="75" y="0"/>
                </a:lnTo>
                <a:lnTo>
                  <a:pt x="80" y="0"/>
                </a:lnTo>
                <a:lnTo>
                  <a:pt x="84" y="0"/>
                </a:lnTo>
                <a:lnTo>
                  <a:pt x="89" y="0"/>
                </a:lnTo>
                <a:lnTo>
                  <a:pt x="93" y="0"/>
                </a:lnTo>
                <a:lnTo>
                  <a:pt x="97" y="0"/>
                </a:lnTo>
                <a:lnTo>
                  <a:pt x="102" y="0"/>
                </a:lnTo>
                <a:lnTo>
                  <a:pt x="106" y="0"/>
                </a:lnTo>
                <a:lnTo>
                  <a:pt x="111" y="0"/>
                </a:lnTo>
                <a:lnTo>
                  <a:pt x="115" y="0"/>
                </a:lnTo>
                <a:lnTo>
                  <a:pt x="120" y="0"/>
                </a:lnTo>
                <a:lnTo>
                  <a:pt x="124" y="0"/>
                </a:lnTo>
                <a:lnTo>
                  <a:pt x="129" y="0"/>
                </a:lnTo>
                <a:lnTo>
                  <a:pt x="133" y="0"/>
                </a:lnTo>
                <a:lnTo>
                  <a:pt x="137" y="0"/>
                </a:lnTo>
                <a:lnTo>
                  <a:pt x="142" y="0"/>
                </a:lnTo>
                <a:lnTo>
                  <a:pt x="146" y="0"/>
                </a:lnTo>
                <a:lnTo>
                  <a:pt x="151" y="4"/>
                </a:lnTo>
                <a:lnTo>
                  <a:pt x="155" y="4"/>
                </a:lnTo>
                <a:lnTo>
                  <a:pt x="160" y="4"/>
                </a:lnTo>
                <a:lnTo>
                  <a:pt x="164" y="8"/>
                </a:lnTo>
                <a:lnTo>
                  <a:pt x="169" y="8"/>
                </a:lnTo>
                <a:lnTo>
                  <a:pt x="173" y="8"/>
                </a:lnTo>
                <a:lnTo>
                  <a:pt x="177" y="12"/>
                </a:lnTo>
                <a:lnTo>
                  <a:pt x="182" y="12"/>
                </a:lnTo>
                <a:lnTo>
                  <a:pt x="186" y="12"/>
                </a:lnTo>
                <a:lnTo>
                  <a:pt x="191" y="16"/>
                </a:lnTo>
                <a:lnTo>
                  <a:pt x="195" y="16"/>
                </a:lnTo>
                <a:lnTo>
                  <a:pt x="200" y="20"/>
                </a:lnTo>
                <a:lnTo>
                  <a:pt x="204" y="20"/>
                </a:lnTo>
                <a:lnTo>
                  <a:pt x="209" y="24"/>
                </a:lnTo>
                <a:lnTo>
                  <a:pt x="213" y="28"/>
                </a:lnTo>
                <a:lnTo>
                  <a:pt x="217" y="28"/>
                </a:lnTo>
                <a:lnTo>
                  <a:pt x="222" y="28"/>
                </a:lnTo>
                <a:lnTo>
                  <a:pt x="226" y="36"/>
                </a:lnTo>
                <a:lnTo>
                  <a:pt x="231" y="36"/>
                </a:lnTo>
                <a:lnTo>
                  <a:pt x="235" y="40"/>
                </a:lnTo>
                <a:lnTo>
                  <a:pt x="240" y="44"/>
                </a:lnTo>
                <a:lnTo>
                  <a:pt x="244" y="44"/>
                </a:lnTo>
                <a:lnTo>
                  <a:pt x="249" y="48"/>
                </a:lnTo>
                <a:lnTo>
                  <a:pt x="253" y="52"/>
                </a:lnTo>
                <a:lnTo>
                  <a:pt x="257" y="56"/>
                </a:lnTo>
                <a:lnTo>
                  <a:pt x="262" y="60"/>
                </a:lnTo>
                <a:lnTo>
                  <a:pt x="266" y="60"/>
                </a:lnTo>
                <a:lnTo>
                  <a:pt x="271" y="68"/>
                </a:lnTo>
                <a:lnTo>
                  <a:pt x="275" y="68"/>
                </a:lnTo>
                <a:lnTo>
                  <a:pt x="280" y="72"/>
                </a:lnTo>
                <a:lnTo>
                  <a:pt x="284" y="80"/>
                </a:lnTo>
                <a:lnTo>
                  <a:pt x="289" y="80"/>
                </a:lnTo>
                <a:lnTo>
                  <a:pt x="293" y="84"/>
                </a:lnTo>
                <a:lnTo>
                  <a:pt x="297" y="91"/>
                </a:lnTo>
                <a:lnTo>
                  <a:pt x="302" y="95"/>
                </a:lnTo>
                <a:lnTo>
                  <a:pt x="306" y="99"/>
                </a:lnTo>
                <a:lnTo>
                  <a:pt x="311" y="103"/>
                </a:lnTo>
                <a:lnTo>
                  <a:pt x="315" y="107"/>
                </a:lnTo>
                <a:lnTo>
                  <a:pt x="320" y="111"/>
                </a:lnTo>
                <a:lnTo>
                  <a:pt x="320" y="115"/>
                </a:lnTo>
                <a:lnTo>
                  <a:pt x="324" y="119"/>
                </a:lnTo>
                <a:lnTo>
                  <a:pt x="329" y="123"/>
                </a:lnTo>
                <a:lnTo>
                  <a:pt x="333" y="127"/>
                </a:lnTo>
                <a:lnTo>
                  <a:pt x="333" y="131"/>
                </a:lnTo>
                <a:lnTo>
                  <a:pt x="337" y="135"/>
                </a:lnTo>
                <a:lnTo>
                  <a:pt x="342" y="139"/>
                </a:lnTo>
                <a:lnTo>
                  <a:pt x="342" y="143"/>
                </a:lnTo>
                <a:lnTo>
                  <a:pt x="346" y="147"/>
                </a:lnTo>
                <a:lnTo>
                  <a:pt x="351" y="151"/>
                </a:lnTo>
                <a:lnTo>
                  <a:pt x="355" y="155"/>
                </a:lnTo>
                <a:lnTo>
                  <a:pt x="355" y="159"/>
                </a:lnTo>
                <a:lnTo>
                  <a:pt x="360" y="163"/>
                </a:lnTo>
                <a:lnTo>
                  <a:pt x="364" y="167"/>
                </a:lnTo>
                <a:lnTo>
                  <a:pt x="364" y="171"/>
                </a:lnTo>
                <a:lnTo>
                  <a:pt x="369" y="175"/>
                </a:lnTo>
                <a:lnTo>
                  <a:pt x="373" y="179"/>
                </a:lnTo>
                <a:lnTo>
                  <a:pt x="377" y="187"/>
                </a:lnTo>
                <a:lnTo>
                  <a:pt x="377" y="191"/>
                </a:lnTo>
                <a:lnTo>
                  <a:pt x="382" y="195"/>
                </a:lnTo>
                <a:lnTo>
                  <a:pt x="386" y="199"/>
                </a:lnTo>
                <a:lnTo>
                  <a:pt x="386" y="203"/>
                </a:lnTo>
                <a:lnTo>
                  <a:pt x="391" y="207"/>
                </a:lnTo>
                <a:lnTo>
                  <a:pt x="395" y="215"/>
                </a:lnTo>
                <a:lnTo>
                  <a:pt x="395" y="219"/>
                </a:lnTo>
                <a:lnTo>
                  <a:pt x="400" y="223"/>
                </a:lnTo>
                <a:lnTo>
                  <a:pt x="404" y="227"/>
                </a:lnTo>
                <a:lnTo>
                  <a:pt x="404" y="235"/>
                </a:lnTo>
                <a:lnTo>
                  <a:pt x="408" y="238"/>
                </a:lnTo>
                <a:lnTo>
                  <a:pt x="413" y="242"/>
                </a:lnTo>
                <a:lnTo>
                  <a:pt x="413" y="250"/>
                </a:lnTo>
                <a:lnTo>
                  <a:pt x="417" y="254"/>
                </a:lnTo>
                <a:lnTo>
                  <a:pt x="422" y="258"/>
                </a:lnTo>
                <a:lnTo>
                  <a:pt x="426" y="262"/>
                </a:lnTo>
                <a:lnTo>
                  <a:pt x="426" y="270"/>
                </a:lnTo>
                <a:lnTo>
                  <a:pt x="431" y="274"/>
                </a:lnTo>
                <a:lnTo>
                  <a:pt x="435" y="278"/>
                </a:lnTo>
                <a:lnTo>
                  <a:pt x="435" y="286"/>
                </a:lnTo>
                <a:lnTo>
                  <a:pt x="440" y="290"/>
                </a:lnTo>
                <a:lnTo>
                  <a:pt x="444" y="298"/>
                </a:lnTo>
                <a:lnTo>
                  <a:pt x="444" y="302"/>
                </a:lnTo>
                <a:lnTo>
                  <a:pt x="448" y="306"/>
                </a:lnTo>
                <a:lnTo>
                  <a:pt x="453" y="314"/>
                </a:lnTo>
                <a:lnTo>
                  <a:pt x="453" y="318"/>
                </a:lnTo>
                <a:lnTo>
                  <a:pt x="457" y="326"/>
                </a:lnTo>
                <a:lnTo>
                  <a:pt x="462" y="330"/>
                </a:lnTo>
                <a:lnTo>
                  <a:pt x="462" y="338"/>
                </a:lnTo>
                <a:lnTo>
                  <a:pt x="466" y="342"/>
                </a:lnTo>
                <a:lnTo>
                  <a:pt x="471" y="346"/>
                </a:lnTo>
                <a:lnTo>
                  <a:pt x="471" y="354"/>
                </a:lnTo>
                <a:lnTo>
                  <a:pt x="475" y="358"/>
                </a:lnTo>
                <a:lnTo>
                  <a:pt x="475" y="366"/>
                </a:lnTo>
                <a:lnTo>
                  <a:pt x="480" y="370"/>
                </a:lnTo>
                <a:lnTo>
                  <a:pt x="484" y="378"/>
                </a:lnTo>
                <a:lnTo>
                  <a:pt x="484" y="38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5" name="Freeform 257"/>
          <p:cNvSpPr>
            <a:spLocks/>
          </p:cNvSpPr>
          <p:nvPr/>
        </p:nvSpPr>
        <p:spPr bwMode="auto">
          <a:xfrm>
            <a:off x="3871913" y="4679950"/>
            <a:ext cx="368300" cy="542925"/>
          </a:xfrm>
          <a:custGeom>
            <a:avLst/>
            <a:gdLst>
              <a:gd name="T0" fmla="*/ 10075 w 329"/>
              <a:gd name="T1" fmla="*/ 9907 h 822"/>
              <a:gd name="T2" fmla="*/ 20150 w 329"/>
              <a:gd name="T3" fmla="*/ 20475 h 822"/>
              <a:gd name="T4" fmla="*/ 30225 w 329"/>
              <a:gd name="T5" fmla="*/ 33685 h 822"/>
              <a:gd name="T6" fmla="*/ 34703 w 329"/>
              <a:gd name="T7" fmla="*/ 46895 h 822"/>
              <a:gd name="T8" fmla="*/ 44778 w 329"/>
              <a:gd name="T9" fmla="*/ 57463 h 822"/>
              <a:gd name="T10" fmla="*/ 54853 w 329"/>
              <a:gd name="T11" fmla="*/ 70673 h 822"/>
              <a:gd name="T12" fmla="*/ 64928 w 329"/>
              <a:gd name="T13" fmla="*/ 83883 h 822"/>
              <a:gd name="T14" fmla="*/ 75003 w 329"/>
              <a:gd name="T15" fmla="*/ 96432 h 822"/>
              <a:gd name="T16" fmla="*/ 85078 w 329"/>
              <a:gd name="T17" fmla="*/ 109642 h 822"/>
              <a:gd name="T18" fmla="*/ 94034 w 329"/>
              <a:gd name="T19" fmla="*/ 122852 h 822"/>
              <a:gd name="T20" fmla="*/ 104109 w 329"/>
              <a:gd name="T21" fmla="*/ 136061 h 822"/>
              <a:gd name="T22" fmla="*/ 109706 w 329"/>
              <a:gd name="T23" fmla="*/ 151913 h 822"/>
              <a:gd name="T24" fmla="*/ 119781 w 329"/>
              <a:gd name="T25" fmla="*/ 165123 h 822"/>
              <a:gd name="T26" fmla="*/ 129857 w 329"/>
              <a:gd name="T27" fmla="*/ 178333 h 822"/>
              <a:gd name="T28" fmla="*/ 138812 w 329"/>
              <a:gd name="T29" fmla="*/ 191543 h 822"/>
              <a:gd name="T30" fmla="*/ 148887 w 329"/>
              <a:gd name="T31" fmla="*/ 204092 h 822"/>
              <a:gd name="T32" fmla="*/ 154484 w 329"/>
              <a:gd name="T33" fmla="*/ 217302 h 822"/>
              <a:gd name="T34" fmla="*/ 164560 w 329"/>
              <a:gd name="T35" fmla="*/ 233154 h 822"/>
              <a:gd name="T36" fmla="*/ 174635 w 329"/>
              <a:gd name="T37" fmla="*/ 246364 h 822"/>
              <a:gd name="T38" fmla="*/ 183590 w 329"/>
              <a:gd name="T39" fmla="*/ 259574 h 822"/>
              <a:gd name="T40" fmla="*/ 189188 w 329"/>
              <a:gd name="T41" fmla="*/ 272783 h 822"/>
              <a:gd name="T42" fmla="*/ 199263 w 329"/>
              <a:gd name="T43" fmla="*/ 285993 h 822"/>
              <a:gd name="T44" fmla="*/ 209338 w 329"/>
              <a:gd name="T45" fmla="*/ 301185 h 822"/>
              <a:gd name="T46" fmla="*/ 213816 w 329"/>
              <a:gd name="T47" fmla="*/ 314395 h 822"/>
              <a:gd name="T48" fmla="*/ 223891 w 329"/>
              <a:gd name="T49" fmla="*/ 327604 h 822"/>
              <a:gd name="T50" fmla="*/ 233966 w 329"/>
              <a:gd name="T51" fmla="*/ 340814 h 822"/>
              <a:gd name="T52" fmla="*/ 244041 w 329"/>
              <a:gd name="T53" fmla="*/ 354024 h 822"/>
              <a:gd name="T54" fmla="*/ 248519 w 329"/>
              <a:gd name="T55" fmla="*/ 367234 h 822"/>
              <a:gd name="T56" fmla="*/ 258594 w 329"/>
              <a:gd name="T57" fmla="*/ 380444 h 822"/>
              <a:gd name="T58" fmla="*/ 268669 w 329"/>
              <a:gd name="T59" fmla="*/ 392993 h 822"/>
              <a:gd name="T60" fmla="*/ 273147 w 329"/>
              <a:gd name="T61" fmla="*/ 406203 h 822"/>
              <a:gd name="T62" fmla="*/ 283222 w 329"/>
              <a:gd name="T63" fmla="*/ 419413 h 822"/>
              <a:gd name="T64" fmla="*/ 288819 w 329"/>
              <a:gd name="T65" fmla="*/ 432623 h 822"/>
              <a:gd name="T66" fmla="*/ 298894 w 329"/>
              <a:gd name="T67" fmla="*/ 443191 h 822"/>
              <a:gd name="T68" fmla="*/ 307850 w 329"/>
              <a:gd name="T69" fmla="*/ 456400 h 822"/>
              <a:gd name="T70" fmla="*/ 313447 w 329"/>
              <a:gd name="T71" fmla="*/ 466968 h 822"/>
              <a:gd name="T72" fmla="*/ 323522 w 329"/>
              <a:gd name="T73" fmla="*/ 480178 h 822"/>
              <a:gd name="T74" fmla="*/ 328000 w 329"/>
              <a:gd name="T75" fmla="*/ 490086 h 822"/>
              <a:gd name="T76" fmla="*/ 338075 w 329"/>
              <a:gd name="T77" fmla="*/ 503295 h 822"/>
              <a:gd name="T78" fmla="*/ 348150 w 329"/>
              <a:gd name="T79" fmla="*/ 513863 h 822"/>
              <a:gd name="T80" fmla="*/ 352628 w 329"/>
              <a:gd name="T81" fmla="*/ 524431 h 822"/>
              <a:gd name="T82" fmla="*/ 362703 w 329"/>
              <a:gd name="T83" fmla="*/ 534999 h 82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29" h="822">
                <a:moveTo>
                  <a:pt x="0" y="0"/>
                </a:moveTo>
                <a:lnTo>
                  <a:pt x="4" y="7"/>
                </a:lnTo>
                <a:lnTo>
                  <a:pt x="9" y="15"/>
                </a:lnTo>
                <a:lnTo>
                  <a:pt x="9" y="19"/>
                </a:lnTo>
                <a:lnTo>
                  <a:pt x="13" y="27"/>
                </a:lnTo>
                <a:lnTo>
                  <a:pt x="18" y="31"/>
                </a:lnTo>
                <a:lnTo>
                  <a:pt x="18" y="39"/>
                </a:lnTo>
                <a:lnTo>
                  <a:pt x="22" y="43"/>
                </a:lnTo>
                <a:lnTo>
                  <a:pt x="27" y="51"/>
                </a:lnTo>
                <a:lnTo>
                  <a:pt x="27" y="55"/>
                </a:lnTo>
                <a:lnTo>
                  <a:pt x="31" y="63"/>
                </a:lnTo>
                <a:lnTo>
                  <a:pt x="31" y="71"/>
                </a:lnTo>
                <a:lnTo>
                  <a:pt x="36" y="75"/>
                </a:lnTo>
                <a:lnTo>
                  <a:pt x="40" y="83"/>
                </a:lnTo>
                <a:lnTo>
                  <a:pt x="40" y="87"/>
                </a:lnTo>
                <a:lnTo>
                  <a:pt x="44" y="95"/>
                </a:lnTo>
                <a:lnTo>
                  <a:pt x="49" y="103"/>
                </a:lnTo>
                <a:lnTo>
                  <a:pt x="49" y="107"/>
                </a:lnTo>
                <a:lnTo>
                  <a:pt x="53" y="115"/>
                </a:lnTo>
                <a:lnTo>
                  <a:pt x="58" y="123"/>
                </a:lnTo>
                <a:lnTo>
                  <a:pt x="58" y="127"/>
                </a:lnTo>
                <a:lnTo>
                  <a:pt x="62" y="135"/>
                </a:lnTo>
                <a:lnTo>
                  <a:pt x="62" y="143"/>
                </a:lnTo>
                <a:lnTo>
                  <a:pt x="67" y="146"/>
                </a:lnTo>
                <a:lnTo>
                  <a:pt x="71" y="154"/>
                </a:lnTo>
                <a:lnTo>
                  <a:pt x="71" y="162"/>
                </a:lnTo>
                <a:lnTo>
                  <a:pt x="76" y="166"/>
                </a:lnTo>
                <a:lnTo>
                  <a:pt x="76" y="174"/>
                </a:lnTo>
                <a:lnTo>
                  <a:pt x="80" y="182"/>
                </a:lnTo>
                <a:lnTo>
                  <a:pt x="84" y="186"/>
                </a:lnTo>
                <a:lnTo>
                  <a:pt x="84" y="194"/>
                </a:lnTo>
                <a:lnTo>
                  <a:pt x="89" y="202"/>
                </a:lnTo>
                <a:lnTo>
                  <a:pt x="93" y="206"/>
                </a:lnTo>
                <a:lnTo>
                  <a:pt x="93" y="214"/>
                </a:lnTo>
                <a:lnTo>
                  <a:pt x="98" y="222"/>
                </a:lnTo>
                <a:lnTo>
                  <a:pt x="98" y="230"/>
                </a:lnTo>
                <a:lnTo>
                  <a:pt x="102" y="234"/>
                </a:lnTo>
                <a:lnTo>
                  <a:pt x="107" y="242"/>
                </a:lnTo>
                <a:lnTo>
                  <a:pt x="107" y="250"/>
                </a:lnTo>
                <a:lnTo>
                  <a:pt x="111" y="254"/>
                </a:lnTo>
                <a:lnTo>
                  <a:pt x="111" y="262"/>
                </a:lnTo>
                <a:lnTo>
                  <a:pt x="116" y="270"/>
                </a:lnTo>
                <a:lnTo>
                  <a:pt x="120" y="278"/>
                </a:lnTo>
                <a:lnTo>
                  <a:pt x="120" y="282"/>
                </a:lnTo>
                <a:lnTo>
                  <a:pt x="124" y="290"/>
                </a:lnTo>
                <a:lnTo>
                  <a:pt x="124" y="297"/>
                </a:lnTo>
                <a:lnTo>
                  <a:pt x="129" y="301"/>
                </a:lnTo>
                <a:lnTo>
                  <a:pt x="133" y="309"/>
                </a:lnTo>
                <a:lnTo>
                  <a:pt x="133" y="317"/>
                </a:lnTo>
                <a:lnTo>
                  <a:pt x="138" y="325"/>
                </a:lnTo>
                <a:lnTo>
                  <a:pt x="138" y="329"/>
                </a:lnTo>
                <a:lnTo>
                  <a:pt x="142" y="337"/>
                </a:lnTo>
                <a:lnTo>
                  <a:pt x="147" y="345"/>
                </a:lnTo>
                <a:lnTo>
                  <a:pt x="147" y="353"/>
                </a:lnTo>
                <a:lnTo>
                  <a:pt x="151" y="357"/>
                </a:lnTo>
                <a:lnTo>
                  <a:pt x="151" y="365"/>
                </a:lnTo>
                <a:lnTo>
                  <a:pt x="156" y="373"/>
                </a:lnTo>
                <a:lnTo>
                  <a:pt x="156" y="381"/>
                </a:lnTo>
                <a:lnTo>
                  <a:pt x="160" y="385"/>
                </a:lnTo>
                <a:lnTo>
                  <a:pt x="164" y="393"/>
                </a:lnTo>
                <a:lnTo>
                  <a:pt x="164" y="401"/>
                </a:lnTo>
                <a:lnTo>
                  <a:pt x="169" y="405"/>
                </a:lnTo>
                <a:lnTo>
                  <a:pt x="169" y="413"/>
                </a:lnTo>
                <a:lnTo>
                  <a:pt x="173" y="421"/>
                </a:lnTo>
                <a:lnTo>
                  <a:pt x="173" y="429"/>
                </a:lnTo>
                <a:lnTo>
                  <a:pt x="178" y="433"/>
                </a:lnTo>
                <a:lnTo>
                  <a:pt x="182" y="440"/>
                </a:lnTo>
                <a:lnTo>
                  <a:pt x="182" y="448"/>
                </a:lnTo>
                <a:lnTo>
                  <a:pt x="187" y="456"/>
                </a:lnTo>
                <a:lnTo>
                  <a:pt x="187" y="460"/>
                </a:lnTo>
                <a:lnTo>
                  <a:pt x="191" y="468"/>
                </a:lnTo>
                <a:lnTo>
                  <a:pt x="191" y="476"/>
                </a:lnTo>
                <a:lnTo>
                  <a:pt x="196" y="480"/>
                </a:lnTo>
                <a:lnTo>
                  <a:pt x="200" y="488"/>
                </a:lnTo>
                <a:lnTo>
                  <a:pt x="200" y="496"/>
                </a:lnTo>
                <a:lnTo>
                  <a:pt x="204" y="504"/>
                </a:lnTo>
                <a:lnTo>
                  <a:pt x="204" y="508"/>
                </a:lnTo>
                <a:lnTo>
                  <a:pt x="209" y="516"/>
                </a:lnTo>
                <a:lnTo>
                  <a:pt x="209" y="524"/>
                </a:lnTo>
                <a:lnTo>
                  <a:pt x="213" y="528"/>
                </a:lnTo>
                <a:lnTo>
                  <a:pt x="218" y="536"/>
                </a:lnTo>
                <a:lnTo>
                  <a:pt x="218" y="544"/>
                </a:lnTo>
                <a:lnTo>
                  <a:pt x="222" y="548"/>
                </a:lnTo>
                <a:lnTo>
                  <a:pt x="222" y="556"/>
                </a:lnTo>
                <a:lnTo>
                  <a:pt x="227" y="564"/>
                </a:lnTo>
                <a:lnTo>
                  <a:pt x="227" y="568"/>
                </a:lnTo>
                <a:lnTo>
                  <a:pt x="231" y="576"/>
                </a:lnTo>
                <a:lnTo>
                  <a:pt x="231" y="584"/>
                </a:lnTo>
                <a:lnTo>
                  <a:pt x="235" y="587"/>
                </a:lnTo>
                <a:lnTo>
                  <a:pt x="240" y="595"/>
                </a:lnTo>
                <a:lnTo>
                  <a:pt x="240" y="603"/>
                </a:lnTo>
                <a:lnTo>
                  <a:pt x="244" y="607"/>
                </a:lnTo>
                <a:lnTo>
                  <a:pt x="244" y="615"/>
                </a:lnTo>
                <a:lnTo>
                  <a:pt x="249" y="623"/>
                </a:lnTo>
                <a:lnTo>
                  <a:pt x="249" y="627"/>
                </a:lnTo>
                <a:lnTo>
                  <a:pt x="253" y="635"/>
                </a:lnTo>
                <a:lnTo>
                  <a:pt x="253" y="639"/>
                </a:lnTo>
                <a:lnTo>
                  <a:pt x="258" y="647"/>
                </a:lnTo>
                <a:lnTo>
                  <a:pt x="258" y="655"/>
                </a:lnTo>
                <a:lnTo>
                  <a:pt x="262" y="659"/>
                </a:lnTo>
                <a:lnTo>
                  <a:pt x="267" y="667"/>
                </a:lnTo>
                <a:lnTo>
                  <a:pt x="267" y="671"/>
                </a:lnTo>
                <a:lnTo>
                  <a:pt x="271" y="679"/>
                </a:lnTo>
                <a:lnTo>
                  <a:pt x="271" y="683"/>
                </a:lnTo>
                <a:lnTo>
                  <a:pt x="275" y="691"/>
                </a:lnTo>
                <a:lnTo>
                  <a:pt x="275" y="695"/>
                </a:lnTo>
                <a:lnTo>
                  <a:pt x="280" y="703"/>
                </a:lnTo>
                <a:lnTo>
                  <a:pt x="280" y="707"/>
                </a:lnTo>
                <a:lnTo>
                  <a:pt x="284" y="715"/>
                </a:lnTo>
                <a:lnTo>
                  <a:pt x="284" y="719"/>
                </a:lnTo>
                <a:lnTo>
                  <a:pt x="289" y="727"/>
                </a:lnTo>
                <a:lnTo>
                  <a:pt x="289" y="730"/>
                </a:lnTo>
                <a:lnTo>
                  <a:pt x="293" y="738"/>
                </a:lnTo>
                <a:lnTo>
                  <a:pt x="293" y="742"/>
                </a:lnTo>
                <a:lnTo>
                  <a:pt x="298" y="750"/>
                </a:lnTo>
                <a:lnTo>
                  <a:pt x="302" y="754"/>
                </a:lnTo>
                <a:lnTo>
                  <a:pt x="302" y="762"/>
                </a:lnTo>
                <a:lnTo>
                  <a:pt x="307" y="766"/>
                </a:lnTo>
                <a:lnTo>
                  <a:pt x="307" y="774"/>
                </a:lnTo>
                <a:lnTo>
                  <a:pt x="311" y="778"/>
                </a:lnTo>
                <a:lnTo>
                  <a:pt x="311" y="782"/>
                </a:lnTo>
                <a:lnTo>
                  <a:pt x="315" y="790"/>
                </a:lnTo>
                <a:lnTo>
                  <a:pt x="315" y="794"/>
                </a:lnTo>
                <a:lnTo>
                  <a:pt x="320" y="802"/>
                </a:lnTo>
                <a:lnTo>
                  <a:pt x="320" y="806"/>
                </a:lnTo>
                <a:lnTo>
                  <a:pt x="324" y="810"/>
                </a:lnTo>
                <a:lnTo>
                  <a:pt x="324" y="818"/>
                </a:lnTo>
                <a:lnTo>
                  <a:pt x="329" y="822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6" name="Freeform 258"/>
          <p:cNvSpPr>
            <a:spLocks/>
          </p:cNvSpPr>
          <p:nvPr/>
        </p:nvSpPr>
        <p:spPr bwMode="auto">
          <a:xfrm>
            <a:off x="4240213" y="5095875"/>
            <a:ext cx="404812" cy="280988"/>
          </a:xfrm>
          <a:custGeom>
            <a:avLst/>
            <a:gdLst>
              <a:gd name="T0" fmla="*/ 4498 w 360"/>
              <a:gd name="T1" fmla="*/ 134213 h 425"/>
              <a:gd name="T2" fmla="*/ 10120 w 360"/>
              <a:gd name="T3" fmla="*/ 142147 h 425"/>
              <a:gd name="T4" fmla="*/ 20241 w 360"/>
              <a:gd name="T5" fmla="*/ 152725 h 425"/>
              <a:gd name="T6" fmla="*/ 24739 w 360"/>
              <a:gd name="T7" fmla="*/ 162642 h 425"/>
              <a:gd name="T8" fmla="*/ 34859 w 360"/>
              <a:gd name="T9" fmla="*/ 170576 h 425"/>
              <a:gd name="T10" fmla="*/ 39357 w 360"/>
              <a:gd name="T11" fmla="*/ 181155 h 425"/>
              <a:gd name="T12" fmla="*/ 49477 w 360"/>
              <a:gd name="T13" fmla="*/ 189088 h 425"/>
              <a:gd name="T14" fmla="*/ 55099 w 360"/>
              <a:gd name="T15" fmla="*/ 197022 h 425"/>
              <a:gd name="T16" fmla="*/ 65220 w 360"/>
              <a:gd name="T17" fmla="*/ 204956 h 425"/>
              <a:gd name="T18" fmla="*/ 69718 w 360"/>
              <a:gd name="T19" fmla="*/ 212890 h 425"/>
              <a:gd name="T20" fmla="*/ 79838 w 360"/>
              <a:gd name="T21" fmla="*/ 220824 h 425"/>
              <a:gd name="T22" fmla="*/ 89958 w 360"/>
              <a:gd name="T23" fmla="*/ 228757 h 425"/>
              <a:gd name="T24" fmla="*/ 94456 w 360"/>
              <a:gd name="T25" fmla="*/ 236691 h 425"/>
              <a:gd name="T26" fmla="*/ 110199 w 360"/>
              <a:gd name="T27" fmla="*/ 247269 h 425"/>
              <a:gd name="T28" fmla="*/ 124817 w 360"/>
              <a:gd name="T29" fmla="*/ 257848 h 425"/>
              <a:gd name="T30" fmla="*/ 139435 w 360"/>
              <a:gd name="T31" fmla="*/ 267765 h 425"/>
              <a:gd name="T32" fmla="*/ 155178 w 360"/>
              <a:gd name="T33" fmla="*/ 273054 h 425"/>
              <a:gd name="T34" fmla="*/ 169796 w 360"/>
              <a:gd name="T35" fmla="*/ 278343 h 425"/>
              <a:gd name="T36" fmla="*/ 184414 w 360"/>
              <a:gd name="T37" fmla="*/ 280988 h 425"/>
              <a:gd name="T38" fmla="*/ 200157 w 360"/>
              <a:gd name="T39" fmla="*/ 280988 h 425"/>
              <a:gd name="T40" fmla="*/ 214775 w 360"/>
              <a:gd name="T41" fmla="*/ 278343 h 425"/>
              <a:gd name="T42" fmla="*/ 229393 w 360"/>
              <a:gd name="T43" fmla="*/ 273054 h 425"/>
              <a:gd name="T44" fmla="*/ 244012 w 360"/>
              <a:gd name="T45" fmla="*/ 265120 h 425"/>
              <a:gd name="T46" fmla="*/ 259754 w 360"/>
              <a:gd name="T47" fmla="*/ 257848 h 425"/>
              <a:gd name="T48" fmla="*/ 274373 w 360"/>
              <a:gd name="T49" fmla="*/ 247269 h 425"/>
              <a:gd name="T50" fmla="*/ 279995 w 360"/>
              <a:gd name="T51" fmla="*/ 239336 h 425"/>
              <a:gd name="T52" fmla="*/ 288991 w 360"/>
              <a:gd name="T53" fmla="*/ 231402 h 425"/>
              <a:gd name="T54" fmla="*/ 294613 w 360"/>
              <a:gd name="T55" fmla="*/ 223468 h 425"/>
              <a:gd name="T56" fmla="*/ 304733 w 360"/>
              <a:gd name="T57" fmla="*/ 212890 h 425"/>
              <a:gd name="T58" fmla="*/ 309231 w 360"/>
              <a:gd name="T59" fmla="*/ 202311 h 425"/>
              <a:gd name="T60" fmla="*/ 319352 w 360"/>
              <a:gd name="T61" fmla="*/ 189088 h 425"/>
              <a:gd name="T62" fmla="*/ 324974 w 360"/>
              <a:gd name="T63" fmla="*/ 175865 h 425"/>
              <a:gd name="T64" fmla="*/ 333970 w 360"/>
              <a:gd name="T65" fmla="*/ 165287 h 425"/>
              <a:gd name="T66" fmla="*/ 339592 w 360"/>
              <a:gd name="T67" fmla="*/ 150081 h 425"/>
              <a:gd name="T68" fmla="*/ 349713 w 360"/>
              <a:gd name="T69" fmla="*/ 139502 h 425"/>
              <a:gd name="T70" fmla="*/ 354211 w 360"/>
              <a:gd name="T71" fmla="*/ 120990 h 425"/>
              <a:gd name="T72" fmla="*/ 364331 w 360"/>
              <a:gd name="T73" fmla="*/ 107767 h 425"/>
              <a:gd name="T74" fmla="*/ 369953 w 360"/>
              <a:gd name="T75" fmla="*/ 89255 h 425"/>
              <a:gd name="T76" fmla="*/ 378949 w 360"/>
              <a:gd name="T77" fmla="*/ 68098 h 425"/>
              <a:gd name="T78" fmla="*/ 384571 w 360"/>
              <a:gd name="T79" fmla="*/ 47603 h 425"/>
              <a:gd name="T80" fmla="*/ 394692 w 360"/>
              <a:gd name="T81" fmla="*/ 31735 h 425"/>
              <a:gd name="T82" fmla="*/ 399190 w 360"/>
              <a:gd name="T83" fmla="*/ 10578 h 4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60" h="425">
                <a:moveTo>
                  <a:pt x="0" y="191"/>
                </a:moveTo>
                <a:lnTo>
                  <a:pt x="0" y="195"/>
                </a:lnTo>
                <a:lnTo>
                  <a:pt x="4" y="203"/>
                </a:lnTo>
                <a:lnTo>
                  <a:pt x="4" y="207"/>
                </a:lnTo>
                <a:lnTo>
                  <a:pt x="9" y="211"/>
                </a:lnTo>
                <a:lnTo>
                  <a:pt x="9" y="215"/>
                </a:lnTo>
                <a:lnTo>
                  <a:pt x="13" y="223"/>
                </a:lnTo>
                <a:lnTo>
                  <a:pt x="13" y="227"/>
                </a:lnTo>
                <a:lnTo>
                  <a:pt x="18" y="231"/>
                </a:lnTo>
                <a:lnTo>
                  <a:pt x="18" y="235"/>
                </a:lnTo>
                <a:lnTo>
                  <a:pt x="22" y="243"/>
                </a:lnTo>
                <a:lnTo>
                  <a:pt x="22" y="246"/>
                </a:lnTo>
                <a:lnTo>
                  <a:pt x="26" y="250"/>
                </a:lnTo>
                <a:lnTo>
                  <a:pt x="26" y="254"/>
                </a:lnTo>
                <a:lnTo>
                  <a:pt x="31" y="258"/>
                </a:lnTo>
                <a:lnTo>
                  <a:pt x="31" y="262"/>
                </a:lnTo>
                <a:lnTo>
                  <a:pt x="35" y="270"/>
                </a:lnTo>
                <a:lnTo>
                  <a:pt x="35" y="274"/>
                </a:lnTo>
                <a:lnTo>
                  <a:pt x="40" y="278"/>
                </a:lnTo>
                <a:lnTo>
                  <a:pt x="40" y="282"/>
                </a:lnTo>
                <a:lnTo>
                  <a:pt x="44" y="286"/>
                </a:lnTo>
                <a:lnTo>
                  <a:pt x="44" y="290"/>
                </a:lnTo>
                <a:lnTo>
                  <a:pt x="49" y="294"/>
                </a:lnTo>
                <a:lnTo>
                  <a:pt x="49" y="298"/>
                </a:lnTo>
                <a:lnTo>
                  <a:pt x="53" y="302"/>
                </a:lnTo>
                <a:lnTo>
                  <a:pt x="53" y="306"/>
                </a:lnTo>
                <a:lnTo>
                  <a:pt x="58" y="310"/>
                </a:lnTo>
                <a:lnTo>
                  <a:pt x="58" y="314"/>
                </a:lnTo>
                <a:lnTo>
                  <a:pt x="62" y="318"/>
                </a:lnTo>
                <a:lnTo>
                  <a:pt x="62" y="322"/>
                </a:lnTo>
                <a:lnTo>
                  <a:pt x="66" y="326"/>
                </a:lnTo>
                <a:lnTo>
                  <a:pt x="66" y="330"/>
                </a:lnTo>
                <a:lnTo>
                  <a:pt x="71" y="334"/>
                </a:lnTo>
                <a:lnTo>
                  <a:pt x="71" y="338"/>
                </a:lnTo>
                <a:lnTo>
                  <a:pt x="75" y="342"/>
                </a:lnTo>
                <a:lnTo>
                  <a:pt x="80" y="346"/>
                </a:lnTo>
                <a:lnTo>
                  <a:pt x="80" y="350"/>
                </a:lnTo>
                <a:lnTo>
                  <a:pt x="84" y="354"/>
                </a:lnTo>
                <a:lnTo>
                  <a:pt x="84" y="358"/>
                </a:lnTo>
                <a:lnTo>
                  <a:pt x="89" y="362"/>
                </a:lnTo>
                <a:lnTo>
                  <a:pt x="98" y="370"/>
                </a:lnTo>
                <a:lnTo>
                  <a:pt x="98" y="374"/>
                </a:lnTo>
                <a:lnTo>
                  <a:pt x="102" y="378"/>
                </a:lnTo>
                <a:lnTo>
                  <a:pt x="111" y="386"/>
                </a:lnTo>
                <a:lnTo>
                  <a:pt x="111" y="390"/>
                </a:lnTo>
                <a:lnTo>
                  <a:pt x="115" y="393"/>
                </a:lnTo>
                <a:lnTo>
                  <a:pt x="124" y="401"/>
                </a:lnTo>
                <a:lnTo>
                  <a:pt x="124" y="405"/>
                </a:lnTo>
                <a:lnTo>
                  <a:pt x="129" y="405"/>
                </a:lnTo>
                <a:lnTo>
                  <a:pt x="133" y="409"/>
                </a:lnTo>
                <a:lnTo>
                  <a:pt x="138" y="413"/>
                </a:lnTo>
                <a:lnTo>
                  <a:pt x="142" y="417"/>
                </a:lnTo>
                <a:lnTo>
                  <a:pt x="146" y="417"/>
                </a:lnTo>
                <a:lnTo>
                  <a:pt x="151" y="421"/>
                </a:lnTo>
                <a:lnTo>
                  <a:pt x="155" y="421"/>
                </a:lnTo>
                <a:lnTo>
                  <a:pt x="160" y="425"/>
                </a:lnTo>
                <a:lnTo>
                  <a:pt x="164" y="425"/>
                </a:lnTo>
                <a:lnTo>
                  <a:pt x="169" y="425"/>
                </a:lnTo>
                <a:lnTo>
                  <a:pt x="173" y="425"/>
                </a:lnTo>
                <a:lnTo>
                  <a:pt x="178" y="425"/>
                </a:lnTo>
                <a:lnTo>
                  <a:pt x="182" y="425"/>
                </a:lnTo>
                <a:lnTo>
                  <a:pt x="186" y="421"/>
                </a:lnTo>
                <a:lnTo>
                  <a:pt x="191" y="421"/>
                </a:lnTo>
                <a:lnTo>
                  <a:pt x="195" y="421"/>
                </a:lnTo>
                <a:lnTo>
                  <a:pt x="200" y="417"/>
                </a:lnTo>
                <a:lnTo>
                  <a:pt x="204" y="413"/>
                </a:lnTo>
                <a:lnTo>
                  <a:pt x="209" y="413"/>
                </a:lnTo>
                <a:lnTo>
                  <a:pt x="213" y="409"/>
                </a:lnTo>
                <a:lnTo>
                  <a:pt x="217" y="401"/>
                </a:lnTo>
                <a:lnTo>
                  <a:pt x="222" y="397"/>
                </a:lnTo>
                <a:lnTo>
                  <a:pt x="226" y="393"/>
                </a:lnTo>
                <a:lnTo>
                  <a:pt x="231" y="390"/>
                </a:lnTo>
                <a:lnTo>
                  <a:pt x="235" y="386"/>
                </a:lnTo>
                <a:lnTo>
                  <a:pt x="235" y="382"/>
                </a:lnTo>
                <a:lnTo>
                  <a:pt x="244" y="374"/>
                </a:lnTo>
                <a:lnTo>
                  <a:pt x="244" y="370"/>
                </a:lnTo>
                <a:lnTo>
                  <a:pt x="249" y="366"/>
                </a:lnTo>
                <a:lnTo>
                  <a:pt x="249" y="362"/>
                </a:lnTo>
                <a:lnTo>
                  <a:pt x="253" y="358"/>
                </a:lnTo>
                <a:lnTo>
                  <a:pt x="253" y="354"/>
                </a:lnTo>
                <a:lnTo>
                  <a:pt x="257" y="350"/>
                </a:lnTo>
                <a:lnTo>
                  <a:pt x="257" y="346"/>
                </a:lnTo>
                <a:lnTo>
                  <a:pt x="262" y="342"/>
                </a:lnTo>
                <a:lnTo>
                  <a:pt x="262" y="338"/>
                </a:lnTo>
                <a:lnTo>
                  <a:pt x="266" y="334"/>
                </a:lnTo>
                <a:lnTo>
                  <a:pt x="266" y="326"/>
                </a:lnTo>
                <a:lnTo>
                  <a:pt x="271" y="322"/>
                </a:lnTo>
                <a:lnTo>
                  <a:pt x="271" y="318"/>
                </a:lnTo>
                <a:lnTo>
                  <a:pt x="275" y="310"/>
                </a:lnTo>
                <a:lnTo>
                  <a:pt x="275" y="306"/>
                </a:lnTo>
                <a:lnTo>
                  <a:pt x="280" y="302"/>
                </a:lnTo>
                <a:lnTo>
                  <a:pt x="280" y="294"/>
                </a:lnTo>
                <a:lnTo>
                  <a:pt x="284" y="286"/>
                </a:lnTo>
                <a:lnTo>
                  <a:pt x="284" y="282"/>
                </a:lnTo>
                <a:lnTo>
                  <a:pt x="289" y="278"/>
                </a:lnTo>
                <a:lnTo>
                  <a:pt x="289" y="266"/>
                </a:lnTo>
                <a:lnTo>
                  <a:pt x="293" y="262"/>
                </a:lnTo>
                <a:lnTo>
                  <a:pt x="293" y="254"/>
                </a:lnTo>
                <a:lnTo>
                  <a:pt x="297" y="250"/>
                </a:lnTo>
                <a:lnTo>
                  <a:pt x="297" y="246"/>
                </a:lnTo>
                <a:lnTo>
                  <a:pt x="302" y="239"/>
                </a:lnTo>
                <a:lnTo>
                  <a:pt x="302" y="227"/>
                </a:lnTo>
                <a:lnTo>
                  <a:pt x="306" y="223"/>
                </a:lnTo>
                <a:lnTo>
                  <a:pt x="306" y="215"/>
                </a:lnTo>
                <a:lnTo>
                  <a:pt x="311" y="211"/>
                </a:lnTo>
                <a:lnTo>
                  <a:pt x="311" y="203"/>
                </a:lnTo>
                <a:lnTo>
                  <a:pt x="315" y="195"/>
                </a:lnTo>
                <a:lnTo>
                  <a:pt x="315" y="183"/>
                </a:lnTo>
                <a:lnTo>
                  <a:pt x="320" y="175"/>
                </a:lnTo>
                <a:lnTo>
                  <a:pt x="320" y="171"/>
                </a:lnTo>
                <a:lnTo>
                  <a:pt x="324" y="163"/>
                </a:lnTo>
                <a:lnTo>
                  <a:pt x="324" y="147"/>
                </a:lnTo>
                <a:lnTo>
                  <a:pt x="329" y="143"/>
                </a:lnTo>
                <a:lnTo>
                  <a:pt x="329" y="135"/>
                </a:lnTo>
                <a:lnTo>
                  <a:pt x="333" y="127"/>
                </a:lnTo>
                <a:lnTo>
                  <a:pt x="333" y="111"/>
                </a:lnTo>
                <a:lnTo>
                  <a:pt x="337" y="103"/>
                </a:lnTo>
                <a:lnTo>
                  <a:pt x="337" y="96"/>
                </a:lnTo>
                <a:lnTo>
                  <a:pt x="342" y="88"/>
                </a:lnTo>
                <a:lnTo>
                  <a:pt x="342" y="72"/>
                </a:lnTo>
                <a:lnTo>
                  <a:pt x="346" y="64"/>
                </a:lnTo>
                <a:lnTo>
                  <a:pt x="346" y="56"/>
                </a:lnTo>
                <a:lnTo>
                  <a:pt x="351" y="48"/>
                </a:lnTo>
                <a:lnTo>
                  <a:pt x="351" y="40"/>
                </a:lnTo>
                <a:lnTo>
                  <a:pt x="355" y="32"/>
                </a:lnTo>
                <a:lnTo>
                  <a:pt x="355" y="16"/>
                </a:lnTo>
                <a:lnTo>
                  <a:pt x="360" y="8"/>
                </a:lnTo>
                <a:lnTo>
                  <a:pt x="360" y="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7" name="Freeform 259"/>
          <p:cNvSpPr>
            <a:spLocks/>
          </p:cNvSpPr>
          <p:nvPr/>
        </p:nvSpPr>
        <p:spPr bwMode="auto">
          <a:xfrm>
            <a:off x="4645025" y="4429125"/>
            <a:ext cx="330200" cy="666750"/>
          </a:xfrm>
          <a:custGeom>
            <a:avLst/>
            <a:gdLst>
              <a:gd name="T0" fmla="*/ 4508 w 293"/>
              <a:gd name="T1" fmla="*/ 648321 h 1013"/>
              <a:gd name="T2" fmla="*/ 14651 w 293"/>
              <a:gd name="T3" fmla="*/ 630549 h 1013"/>
              <a:gd name="T4" fmla="*/ 19158 w 293"/>
              <a:gd name="T5" fmla="*/ 606854 h 1013"/>
              <a:gd name="T6" fmla="*/ 29301 w 293"/>
              <a:gd name="T7" fmla="*/ 580527 h 1013"/>
              <a:gd name="T8" fmla="*/ 34936 w 293"/>
              <a:gd name="T9" fmla="*/ 554199 h 1013"/>
              <a:gd name="T10" fmla="*/ 45078 w 293"/>
              <a:gd name="T11" fmla="*/ 528529 h 1013"/>
              <a:gd name="T12" fmla="*/ 49586 w 293"/>
              <a:gd name="T13" fmla="*/ 502202 h 1013"/>
              <a:gd name="T14" fmla="*/ 59729 w 293"/>
              <a:gd name="T15" fmla="*/ 481139 h 1013"/>
              <a:gd name="T16" fmla="*/ 64237 w 293"/>
              <a:gd name="T17" fmla="*/ 454812 h 1013"/>
              <a:gd name="T18" fmla="*/ 74380 w 293"/>
              <a:gd name="T19" fmla="*/ 426509 h 1013"/>
              <a:gd name="T20" fmla="*/ 80014 w 293"/>
              <a:gd name="T21" fmla="*/ 397549 h 1013"/>
              <a:gd name="T22" fmla="*/ 90157 w 293"/>
              <a:gd name="T23" fmla="*/ 368588 h 1013"/>
              <a:gd name="T24" fmla="*/ 94665 w 293"/>
              <a:gd name="T25" fmla="*/ 340286 h 1013"/>
              <a:gd name="T26" fmla="*/ 104808 w 293"/>
              <a:gd name="T27" fmla="*/ 311326 h 1013"/>
              <a:gd name="T28" fmla="*/ 109315 w 293"/>
              <a:gd name="T29" fmla="*/ 284998 h 1013"/>
              <a:gd name="T30" fmla="*/ 119458 w 293"/>
              <a:gd name="T31" fmla="*/ 256037 h 1013"/>
              <a:gd name="T32" fmla="*/ 125093 w 293"/>
              <a:gd name="T33" fmla="*/ 230368 h 1013"/>
              <a:gd name="T34" fmla="*/ 135235 w 293"/>
              <a:gd name="T35" fmla="*/ 201407 h 1013"/>
              <a:gd name="T36" fmla="*/ 139743 w 293"/>
              <a:gd name="T37" fmla="*/ 175079 h 1013"/>
              <a:gd name="T38" fmla="*/ 149886 w 293"/>
              <a:gd name="T39" fmla="*/ 152043 h 1013"/>
              <a:gd name="T40" fmla="*/ 154394 w 293"/>
              <a:gd name="T41" fmla="*/ 128348 h 1013"/>
              <a:gd name="T42" fmla="*/ 164537 w 293"/>
              <a:gd name="T43" fmla="*/ 104653 h 1013"/>
              <a:gd name="T44" fmla="*/ 170171 w 293"/>
              <a:gd name="T45" fmla="*/ 78325 h 1013"/>
              <a:gd name="T46" fmla="*/ 180314 w 293"/>
              <a:gd name="T47" fmla="*/ 59896 h 1013"/>
              <a:gd name="T48" fmla="*/ 184822 w 293"/>
              <a:gd name="T49" fmla="*/ 42124 h 1013"/>
              <a:gd name="T50" fmla="*/ 194965 w 293"/>
              <a:gd name="T51" fmla="*/ 28961 h 1013"/>
              <a:gd name="T52" fmla="*/ 199472 w 293"/>
              <a:gd name="T53" fmla="*/ 13164 h 1013"/>
              <a:gd name="T54" fmla="*/ 209615 w 293"/>
              <a:gd name="T55" fmla="*/ 5266 h 1013"/>
              <a:gd name="T56" fmla="*/ 219758 w 293"/>
              <a:gd name="T57" fmla="*/ 0 h 1013"/>
              <a:gd name="T58" fmla="*/ 234408 w 293"/>
              <a:gd name="T59" fmla="*/ 5266 h 1013"/>
              <a:gd name="T60" fmla="*/ 244551 w 293"/>
              <a:gd name="T61" fmla="*/ 13164 h 1013"/>
              <a:gd name="T62" fmla="*/ 250186 w 293"/>
              <a:gd name="T63" fmla="*/ 31593 h 1013"/>
              <a:gd name="T64" fmla="*/ 260328 w 293"/>
              <a:gd name="T65" fmla="*/ 52655 h 1013"/>
              <a:gd name="T66" fmla="*/ 264836 w 293"/>
              <a:gd name="T67" fmla="*/ 83591 h 1013"/>
              <a:gd name="T68" fmla="*/ 274979 w 293"/>
              <a:gd name="T69" fmla="*/ 115184 h 1013"/>
              <a:gd name="T70" fmla="*/ 279487 w 293"/>
              <a:gd name="T71" fmla="*/ 161916 h 1013"/>
              <a:gd name="T72" fmla="*/ 289629 w 293"/>
              <a:gd name="T73" fmla="*/ 206673 h 1013"/>
              <a:gd name="T74" fmla="*/ 295264 w 293"/>
              <a:gd name="T75" fmla="*/ 271834 h 1013"/>
              <a:gd name="T76" fmla="*/ 305407 w 293"/>
              <a:gd name="T77" fmla="*/ 329755 h 1013"/>
              <a:gd name="T78" fmla="*/ 309915 w 293"/>
              <a:gd name="T79" fmla="*/ 410713 h 1013"/>
              <a:gd name="T80" fmla="*/ 320057 w 293"/>
              <a:gd name="T81" fmla="*/ 483772 h 1013"/>
              <a:gd name="T82" fmla="*/ 324565 w 293"/>
              <a:gd name="T83" fmla="*/ 583159 h 10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" h="1013">
                <a:moveTo>
                  <a:pt x="0" y="1013"/>
                </a:moveTo>
                <a:lnTo>
                  <a:pt x="4" y="1001"/>
                </a:lnTo>
                <a:lnTo>
                  <a:pt x="4" y="985"/>
                </a:lnTo>
                <a:lnTo>
                  <a:pt x="9" y="977"/>
                </a:lnTo>
                <a:lnTo>
                  <a:pt x="9" y="966"/>
                </a:lnTo>
                <a:lnTo>
                  <a:pt x="13" y="958"/>
                </a:lnTo>
                <a:lnTo>
                  <a:pt x="13" y="942"/>
                </a:lnTo>
                <a:lnTo>
                  <a:pt x="17" y="930"/>
                </a:lnTo>
                <a:lnTo>
                  <a:pt x="17" y="922"/>
                </a:lnTo>
                <a:lnTo>
                  <a:pt x="22" y="910"/>
                </a:lnTo>
                <a:lnTo>
                  <a:pt x="22" y="894"/>
                </a:lnTo>
                <a:lnTo>
                  <a:pt x="26" y="882"/>
                </a:lnTo>
                <a:lnTo>
                  <a:pt x="26" y="862"/>
                </a:lnTo>
                <a:lnTo>
                  <a:pt x="31" y="854"/>
                </a:lnTo>
                <a:lnTo>
                  <a:pt x="31" y="842"/>
                </a:lnTo>
                <a:lnTo>
                  <a:pt x="35" y="834"/>
                </a:lnTo>
                <a:lnTo>
                  <a:pt x="35" y="815"/>
                </a:lnTo>
                <a:lnTo>
                  <a:pt x="40" y="803"/>
                </a:lnTo>
                <a:lnTo>
                  <a:pt x="40" y="795"/>
                </a:lnTo>
                <a:lnTo>
                  <a:pt x="44" y="783"/>
                </a:lnTo>
                <a:lnTo>
                  <a:pt x="44" y="763"/>
                </a:lnTo>
                <a:lnTo>
                  <a:pt x="49" y="751"/>
                </a:lnTo>
                <a:lnTo>
                  <a:pt x="49" y="743"/>
                </a:lnTo>
                <a:lnTo>
                  <a:pt x="53" y="731"/>
                </a:lnTo>
                <a:lnTo>
                  <a:pt x="53" y="711"/>
                </a:lnTo>
                <a:lnTo>
                  <a:pt x="57" y="699"/>
                </a:lnTo>
                <a:lnTo>
                  <a:pt x="57" y="691"/>
                </a:lnTo>
                <a:lnTo>
                  <a:pt x="62" y="679"/>
                </a:lnTo>
                <a:lnTo>
                  <a:pt x="62" y="660"/>
                </a:lnTo>
                <a:lnTo>
                  <a:pt x="66" y="648"/>
                </a:lnTo>
                <a:lnTo>
                  <a:pt x="66" y="628"/>
                </a:lnTo>
                <a:lnTo>
                  <a:pt x="71" y="616"/>
                </a:lnTo>
                <a:lnTo>
                  <a:pt x="71" y="604"/>
                </a:lnTo>
                <a:lnTo>
                  <a:pt x="75" y="592"/>
                </a:lnTo>
                <a:lnTo>
                  <a:pt x="75" y="572"/>
                </a:lnTo>
                <a:lnTo>
                  <a:pt x="80" y="560"/>
                </a:lnTo>
                <a:lnTo>
                  <a:pt x="80" y="540"/>
                </a:lnTo>
                <a:lnTo>
                  <a:pt x="84" y="528"/>
                </a:lnTo>
                <a:lnTo>
                  <a:pt x="84" y="517"/>
                </a:lnTo>
                <a:lnTo>
                  <a:pt x="89" y="509"/>
                </a:lnTo>
                <a:lnTo>
                  <a:pt x="89" y="485"/>
                </a:lnTo>
                <a:lnTo>
                  <a:pt x="93" y="473"/>
                </a:lnTo>
                <a:lnTo>
                  <a:pt x="93" y="465"/>
                </a:lnTo>
                <a:lnTo>
                  <a:pt x="97" y="453"/>
                </a:lnTo>
                <a:lnTo>
                  <a:pt x="97" y="433"/>
                </a:lnTo>
                <a:lnTo>
                  <a:pt x="102" y="421"/>
                </a:lnTo>
                <a:lnTo>
                  <a:pt x="102" y="401"/>
                </a:lnTo>
                <a:lnTo>
                  <a:pt x="106" y="389"/>
                </a:lnTo>
                <a:lnTo>
                  <a:pt x="106" y="378"/>
                </a:lnTo>
                <a:lnTo>
                  <a:pt x="111" y="370"/>
                </a:lnTo>
                <a:lnTo>
                  <a:pt x="111" y="350"/>
                </a:lnTo>
                <a:lnTo>
                  <a:pt x="115" y="338"/>
                </a:lnTo>
                <a:lnTo>
                  <a:pt x="115" y="318"/>
                </a:lnTo>
                <a:lnTo>
                  <a:pt x="120" y="306"/>
                </a:lnTo>
                <a:lnTo>
                  <a:pt x="120" y="286"/>
                </a:lnTo>
                <a:lnTo>
                  <a:pt x="124" y="278"/>
                </a:lnTo>
                <a:lnTo>
                  <a:pt x="124" y="266"/>
                </a:lnTo>
                <a:lnTo>
                  <a:pt x="129" y="258"/>
                </a:lnTo>
                <a:lnTo>
                  <a:pt x="129" y="238"/>
                </a:lnTo>
                <a:lnTo>
                  <a:pt x="133" y="231"/>
                </a:lnTo>
                <a:lnTo>
                  <a:pt x="133" y="211"/>
                </a:lnTo>
                <a:lnTo>
                  <a:pt x="137" y="203"/>
                </a:lnTo>
                <a:lnTo>
                  <a:pt x="137" y="195"/>
                </a:lnTo>
                <a:lnTo>
                  <a:pt x="142" y="183"/>
                </a:lnTo>
                <a:lnTo>
                  <a:pt x="142" y="167"/>
                </a:lnTo>
                <a:lnTo>
                  <a:pt x="146" y="159"/>
                </a:lnTo>
                <a:lnTo>
                  <a:pt x="146" y="143"/>
                </a:lnTo>
                <a:lnTo>
                  <a:pt x="151" y="135"/>
                </a:lnTo>
                <a:lnTo>
                  <a:pt x="151" y="119"/>
                </a:lnTo>
                <a:lnTo>
                  <a:pt x="155" y="111"/>
                </a:lnTo>
                <a:lnTo>
                  <a:pt x="155" y="95"/>
                </a:lnTo>
                <a:lnTo>
                  <a:pt x="160" y="91"/>
                </a:lnTo>
                <a:lnTo>
                  <a:pt x="160" y="84"/>
                </a:lnTo>
                <a:lnTo>
                  <a:pt x="164" y="76"/>
                </a:lnTo>
                <a:lnTo>
                  <a:pt x="164" y="64"/>
                </a:lnTo>
                <a:lnTo>
                  <a:pt x="168" y="60"/>
                </a:lnTo>
                <a:lnTo>
                  <a:pt x="168" y="48"/>
                </a:lnTo>
                <a:lnTo>
                  <a:pt x="173" y="44"/>
                </a:lnTo>
                <a:lnTo>
                  <a:pt x="173" y="32"/>
                </a:lnTo>
                <a:lnTo>
                  <a:pt x="177" y="28"/>
                </a:lnTo>
                <a:lnTo>
                  <a:pt x="177" y="20"/>
                </a:lnTo>
                <a:lnTo>
                  <a:pt x="182" y="16"/>
                </a:lnTo>
                <a:lnTo>
                  <a:pt x="186" y="12"/>
                </a:lnTo>
                <a:lnTo>
                  <a:pt x="186" y="8"/>
                </a:lnTo>
                <a:lnTo>
                  <a:pt x="195" y="0"/>
                </a:lnTo>
                <a:lnTo>
                  <a:pt x="191" y="0"/>
                </a:lnTo>
                <a:lnTo>
                  <a:pt x="195" y="0"/>
                </a:lnTo>
                <a:lnTo>
                  <a:pt x="200" y="0"/>
                </a:lnTo>
                <a:lnTo>
                  <a:pt x="204" y="4"/>
                </a:lnTo>
                <a:lnTo>
                  <a:pt x="208" y="8"/>
                </a:lnTo>
                <a:lnTo>
                  <a:pt x="213" y="12"/>
                </a:lnTo>
                <a:lnTo>
                  <a:pt x="213" y="16"/>
                </a:lnTo>
                <a:lnTo>
                  <a:pt x="217" y="20"/>
                </a:lnTo>
                <a:lnTo>
                  <a:pt x="217" y="32"/>
                </a:lnTo>
                <a:lnTo>
                  <a:pt x="222" y="36"/>
                </a:lnTo>
                <a:lnTo>
                  <a:pt x="222" y="48"/>
                </a:lnTo>
                <a:lnTo>
                  <a:pt x="226" y="56"/>
                </a:lnTo>
                <a:lnTo>
                  <a:pt x="226" y="72"/>
                </a:lnTo>
                <a:lnTo>
                  <a:pt x="231" y="80"/>
                </a:lnTo>
                <a:lnTo>
                  <a:pt x="231" y="95"/>
                </a:lnTo>
                <a:lnTo>
                  <a:pt x="235" y="107"/>
                </a:lnTo>
                <a:lnTo>
                  <a:pt x="235" y="127"/>
                </a:lnTo>
                <a:lnTo>
                  <a:pt x="240" y="139"/>
                </a:lnTo>
                <a:lnTo>
                  <a:pt x="240" y="163"/>
                </a:lnTo>
                <a:lnTo>
                  <a:pt x="244" y="175"/>
                </a:lnTo>
                <a:lnTo>
                  <a:pt x="244" y="203"/>
                </a:lnTo>
                <a:lnTo>
                  <a:pt x="248" y="215"/>
                </a:lnTo>
                <a:lnTo>
                  <a:pt x="248" y="246"/>
                </a:lnTo>
                <a:lnTo>
                  <a:pt x="253" y="262"/>
                </a:lnTo>
                <a:lnTo>
                  <a:pt x="253" y="298"/>
                </a:lnTo>
                <a:lnTo>
                  <a:pt x="257" y="314"/>
                </a:lnTo>
                <a:lnTo>
                  <a:pt x="257" y="350"/>
                </a:lnTo>
                <a:lnTo>
                  <a:pt x="262" y="370"/>
                </a:lnTo>
                <a:lnTo>
                  <a:pt x="262" y="413"/>
                </a:lnTo>
                <a:lnTo>
                  <a:pt x="266" y="433"/>
                </a:lnTo>
                <a:lnTo>
                  <a:pt x="266" y="477"/>
                </a:lnTo>
                <a:lnTo>
                  <a:pt x="271" y="501"/>
                </a:lnTo>
                <a:lnTo>
                  <a:pt x="271" y="548"/>
                </a:lnTo>
                <a:lnTo>
                  <a:pt x="275" y="572"/>
                </a:lnTo>
                <a:lnTo>
                  <a:pt x="275" y="624"/>
                </a:lnTo>
                <a:lnTo>
                  <a:pt x="280" y="652"/>
                </a:lnTo>
                <a:lnTo>
                  <a:pt x="280" y="707"/>
                </a:lnTo>
                <a:lnTo>
                  <a:pt x="284" y="735"/>
                </a:lnTo>
                <a:lnTo>
                  <a:pt x="284" y="795"/>
                </a:lnTo>
                <a:lnTo>
                  <a:pt x="288" y="826"/>
                </a:lnTo>
                <a:lnTo>
                  <a:pt x="288" y="886"/>
                </a:lnTo>
                <a:lnTo>
                  <a:pt x="293" y="922"/>
                </a:lnTo>
                <a:lnTo>
                  <a:pt x="293" y="98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8" name="Freeform 260"/>
          <p:cNvSpPr>
            <a:spLocks/>
          </p:cNvSpPr>
          <p:nvPr/>
        </p:nvSpPr>
        <p:spPr bwMode="auto">
          <a:xfrm>
            <a:off x="4975225" y="5078413"/>
            <a:ext cx="69850" cy="1311275"/>
          </a:xfrm>
          <a:custGeom>
            <a:avLst/>
            <a:gdLst>
              <a:gd name="T0" fmla="*/ 0 w 62"/>
              <a:gd name="T1" fmla="*/ 0 h 1991"/>
              <a:gd name="T2" fmla="*/ 4506 w 62"/>
              <a:gd name="T3" fmla="*/ 23710 h 1991"/>
              <a:gd name="T4" fmla="*/ 4506 w 62"/>
              <a:gd name="T5" fmla="*/ 71129 h 1991"/>
              <a:gd name="T6" fmla="*/ 10140 w 62"/>
              <a:gd name="T7" fmla="*/ 94180 h 1991"/>
              <a:gd name="T8" fmla="*/ 10140 w 62"/>
              <a:gd name="T9" fmla="*/ 141599 h 1991"/>
              <a:gd name="T10" fmla="*/ 14646 w 62"/>
              <a:gd name="T11" fmla="*/ 167943 h 1991"/>
              <a:gd name="T12" fmla="*/ 14646 w 62"/>
              <a:gd name="T13" fmla="*/ 217338 h 1991"/>
              <a:gd name="T14" fmla="*/ 20279 w 62"/>
              <a:gd name="T15" fmla="*/ 243682 h 1991"/>
              <a:gd name="T16" fmla="*/ 20279 w 62"/>
              <a:gd name="T17" fmla="*/ 298346 h 1991"/>
              <a:gd name="T18" fmla="*/ 24785 w 62"/>
              <a:gd name="T19" fmla="*/ 324690 h 1991"/>
              <a:gd name="T20" fmla="*/ 24785 w 62"/>
              <a:gd name="T21" fmla="*/ 381989 h 1991"/>
              <a:gd name="T22" fmla="*/ 30419 w 62"/>
              <a:gd name="T23" fmla="*/ 410967 h 1991"/>
              <a:gd name="T24" fmla="*/ 30419 w 62"/>
              <a:gd name="T25" fmla="*/ 468265 h 1991"/>
              <a:gd name="T26" fmla="*/ 34925 w 62"/>
              <a:gd name="T27" fmla="*/ 497244 h 1991"/>
              <a:gd name="T28" fmla="*/ 34925 w 62"/>
              <a:gd name="T29" fmla="*/ 560470 h 1991"/>
              <a:gd name="T30" fmla="*/ 39431 w 62"/>
              <a:gd name="T31" fmla="*/ 588789 h 1991"/>
              <a:gd name="T32" fmla="*/ 39431 w 62"/>
              <a:gd name="T33" fmla="*/ 685604 h 1991"/>
              <a:gd name="T34" fmla="*/ 45065 w 62"/>
              <a:gd name="T35" fmla="*/ 717217 h 1991"/>
              <a:gd name="T36" fmla="*/ 45065 w 62"/>
              <a:gd name="T37" fmla="*/ 782418 h 1991"/>
              <a:gd name="T38" fmla="*/ 49571 w 62"/>
              <a:gd name="T39" fmla="*/ 816665 h 1991"/>
              <a:gd name="T40" fmla="*/ 49571 w 62"/>
              <a:gd name="T41" fmla="*/ 884501 h 1991"/>
              <a:gd name="T42" fmla="*/ 55204 w 62"/>
              <a:gd name="T43" fmla="*/ 918749 h 1991"/>
              <a:gd name="T44" fmla="*/ 55204 w 62"/>
              <a:gd name="T45" fmla="*/ 989219 h 1991"/>
              <a:gd name="T46" fmla="*/ 59710 w 62"/>
              <a:gd name="T47" fmla="*/ 1023466 h 1991"/>
              <a:gd name="T48" fmla="*/ 59710 w 62"/>
              <a:gd name="T49" fmla="*/ 1096571 h 1991"/>
              <a:gd name="T50" fmla="*/ 65344 w 62"/>
              <a:gd name="T51" fmla="*/ 1133453 h 1991"/>
              <a:gd name="T52" fmla="*/ 65344 w 62"/>
              <a:gd name="T53" fmla="*/ 1206557 h 1991"/>
              <a:gd name="T54" fmla="*/ 69850 w 62"/>
              <a:gd name="T55" fmla="*/ 1242780 h 1991"/>
              <a:gd name="T56" fmla="*/ 69850 w 62"/>
              <a:gd name="T57" fmla="*/ 1311275 h 199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2" h="1991">
                <a:moveTo>
                  <a:pt x="0" y="0"/>
                </a:moveTo>
                <a:lnTo>
                  <a:pt x="4" y="36"/>
                </a:lnTo>
                <a:lnTo>
                  <a:pt x="4" y="108"/>
                </a:lnTo>
                <a:lnTo>
                  <a:pt x="9" y="143"/>
                </a:lnTo>
                <a:lnTo>
                  <a:pt x="9" y="215"/>
                </a:lnTo>
                <a:lnTo>
                  <a:pt x="13" y="255"/>
                </a:lnTo>
                <a:lnTo>
                  <a:pt x="13" y="330"/>
                </a:lnTo>
                <a:lnTo>
                  <a:pt x="18" y="370"/>
                </a:lnTo>
                <a:lnTo>
                  <a:pt x="18" y="453"/>
                </a:lnTo>
                <a:lnTo>
                  <a:pt x="22" y="493"/>
                </a:lnTo>
                <a:lnTo>
                  <a:pt x="22" y="580"/>
                </a:lnTo>
                <a:lnTo>
                  <a:pt x="27" y="624"/>
                </a:lnTo>
                <a:lnTo>
                  <a:pt x="27" y="711"/>
                </a:lnTo>
                <a:lnTo>
                  <a:pt x="31" y="755"/>
                </a:lnTo>
                <a:lnTo>
                  <a:pt x="31" y="851"/>
                </a:lnTo>
                <a:lnTo>
                  <a:pt x="35" y="894"/>
                </a:lnTo>
                <a:lnTo>
                  <a:pt x="35" y="1041"/>
                </a:lnTo>
                <a:lnTo>
                  <a:pt x="40" y="1089"/>
                </a:lnTo>
                <a:lnTo>
                  <a:pt x="40" y="1188"/>
                </a:lnTo>
                <a:lnTo>
                  <a:pt x="44" y="1240"/>
                </a:lnTo>
                <a:lnTo>
                  <a:pt x="44" y="1343"/>
                </a:lnTo>
                <a:lnTo>
                  <a:pt x="49" y="1395"/>
                </a:lnTo>
                <a:lnTo>
                  <a:pt x="49" y="1502"/>
                </a:lnTo>
                <a:lnTo>
                  <a:pt x="53" y="1554"/>
                </a:lnTo>
                <a:lnTo>
                  <a:pt x="53" y="1665"/>
                </a:lnTo>
                <a:lnTo>
                  <a:pt x="58" y="1721"/>
                </a:lnTo>
                <a:lnTo>
                  <a:pt x="58" y="1832"/>
                </a:lnTo>
                <a:lnTo>
                  <a:pt x="62" y="1887"/>
                </a:lnTo>
                <a:lnTo>
                  <a:pt x="62" y="1991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49" name="Freeform 261"/>
          <p:cNvSpPr>
            <a:spLocks/>
          </p:cNvSpPr>
          <p:nvPr/>
        </p:nvSpPr>
        <p:spPr bwMode="auto">
          <a:xfrm>
            <a:off x="1277938" y="4667250"/>
            <a:ext cx="1327150" cy="563563"/>
          </a:xfrm>
          <a:custGeom>
            <a:avLst/>
            <a:gdLst>
              <a:gd name="T0" fmla="*/ 34807 w 1182"/>
              <a:gd name="T1" fmla="*/ 7919 h 854"/>
              <a:gd name="T2" fmla="*/ 79719 w 1182"/>
              <a:gd name="T3" fmla="*/ 20457 h 854"/>
              <a:gd name="T4" fmla="*/ 124631 w 1182"/>
              <a:gd name="T5" fmla="*/ 33655 h 854"/>
              <a:gd name="T6" fmla="*/ 169543 w 1182"/>
              <a:gd name="T7" fmla="*/ 46854 h 854"/>
              <a:gd name="T8" fmla="*/ 214455 w 1182"/>
              <a:gd name="T9" fmla="*/ 60052 h 854"/>
              <a:gd name="T10" fmla="*/ 253753 w 1182"/>
              <a:gd name="T11" fmla="*/ 73250 h 854"/>
              <a:gd name="T12" fmla="*/ 294174 w 1182"/>
              <a:gd name="T13" fmla="*/ 89088 h 854"/>
              <a:gd name="T14" fmla="*/ 333472 w 1182"/>
              <a:gd name="T15" fmla="*/ 102286 h 854"/>
              <a:gd name="T16" fmla="*/ 373893 w 1182"/>
              <a:gd name="T17" fmla="*/ 114824 h 854"/>
              <a:gd name="T18" fmla="*/ 413191 w 1182"/>
              <a:gd name="T19" fmla="*/ 130662 h 854"/>
              <a:gd name="T20" fmla="*/ 449120 w 1182"/>
              <a:gd name="T21" fmla="*/ 143860 h 854"/>
              <a:gd name="T22" fmla="*/ 488418 w 1182"/>
              <a:gd name="T23" fmla="*/ 159698 h 854"/>
              <a:gd name="T24" fmla="*/ 523225 w 1182"/>
              <a:gd name="T25" fmla="*/ 172896 h 854"/>
              <a:gd name="T26" fmla="*/ 558032 w 1182"/>
              <a:gd name="T27" fmla="*/ 188734 h 854"/>
              <a:gd name="T28" fmla="*/ 588347 w 1182"/>
              <a:gd name="T29" fmla="*/ 201932 h 854"/>
              <a:gd name="T30" fmla="*/ 623154 w 1182"/>
              <a:gd name="T31" fmla="*/ 217110 h 854"/>
              <a:gd name="T32" fmla="*/ 657961 w 1182"/>
              <a:gd name="T33" fmla="*/ 230309 h 854"/>
              <a:gd name="T34" fmla="*/ 688277 w 1182"/>
              <a:gd name="T35" fmla="*/ 246146 h 854"/>
              <a:gd name="T36" fmla="*/ 718592 w 1182"/>
              <a:gd name="T37" fmla="*/ 259345 h 854"/>
              <a:gd name="T38" fmla="*/ 747785 w 1182"/>
              <a:gd name="T39" fmla="*/ 272543 h 854"/>
              <a:gd name="T40" fmla="*/ 782592 w 1182"/>
              <a:gd name="T41" fmla="*/ 288381 h 854"/>
              <a:gd name="T42" fmla="*/ 807293 w 1182"/>
              <a:gd name="T43" fmla="*/ 301579 h 854"/>
              <a:gd name="T44" fmla="*/ 837609 w 1182"/>
              <a:gd name="T45" fmla="*/ 316757 h 854"/>
              <a:gd name="T46" fmla="*/ 867925 w 1182"/>
              <a:gd name="T47" fmla="*/ 329955 h 854"/>
              <a:gd name="T48" fmla="*/ 897117 w 1182"/>
              <a:gd name="T49" fmla="*/ 343153 h 854"/>
              <a:gd name="T50" fmla="*/ 922942 w 1182"/>
              <a:gd name="T51" fmla="*/ 358991 h 854"/>
              <a:gd name="T52" fmla="*/ 952135 w 1182"/>
              <a:gd name="T53" fmla="*/ 372189 h 854"/>
              <a:gd name="T54" fmla="*/ 977959 w 1182"/>
              <a:gd name="T55" fmla="*/ 385387 h 854"/>
              <a:gd name="T56" fmla="*/ 1002661 w 1182"/>
              <a:gd name="T57" fmla="*/ 398586 h 854"/>
              <a:gd name="T58" fmla="*/ 1027362 w 1182"/>
              <a:gd name="T59" fmla="*/ 411124 h 854"/>
              <a:gd name="T60" fmla="*/ 1057678 w 1182"/>
              <a:gd name="T61" fmla="*/ 424322 h 854"/>
              <a:gd name="T62" fmla="*/ 1082380 w 1182"/>
              <a:gd name="T63" fmla="*/ 437520 h 854"/>
              <a:gd name="T64" fmla="*/ 1102590 w 1182"/>
              <a:gd name="T65" fmla="*/ 450718 h 854"/>
              <a:gd name="T66" fmla="*/ 1127292 w 1182"/>
              <a:gd name="T67" fmla="*/ 463917 h 854"/>
              <a:gd name="T68" fmla="*/ 1151993 w 1182"/>
              <a:gd name="T69" fmla="*/ 477115 h 854"/>
              <a:gd name="T70" fmla="*/ 1176695 w 1182"/>
              <a:gd name="T71" fmla="*/ 487673 h 854"/>
              <a:gd name="T72" fmla="*/ 1196905 w 1182"/>
              <a:gd name="T73" fmla="*/ 500212 h 854"/>
              <a:gd name="T74" fmla="*/ 1221607 w 1182"/>
              <a:gd name="T75" fmla="*/ 510770 h 854"/>
              <a:gd name="T76" fmla="*/ 1246308 w 1182"/>
              <a:gd name="T77" fmla="*/ 523968 h 854"/>
              <a:gd name="T78" fmla="*/ 1266519 w 1182"/>
              <a:gd name="T79" fmla="*/ 534527 h 854"/>
              <a:gd name="T80" fmla="*/ 1286729 w 1182"/>
              <a:gd name="T81" fmla="*/ 545086 h 854"/>
              <a:gd name="T82" fmla="*/ 1311431 w 1182"/>
              <a:gd name="T83" fmla="*/ 555644 h 8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82" h="854">
                <a:moveTo>
                  <a:pt x="0" y="0"/>
                </a:moveTo>
                <a:lnTo>
                  <a:pt x="18" y="4"/>
                </a:lnTo>
                <a:lnTo>
                  <a:pt x="31" y="12"/>
                </a:lnTo>
                <a:lnTo>
                  <a:pt x="44" y="16"/>
                </a:lnTo>
                <a:lnTo>
                  <a:pt x="57" y="23"/>
                </a:lnTo>
                <a:lnTo>
                  <a:pt x="71" y="31"/>
                </a:lnTo>
                <a:lnTo>
                  <a:pt x="84" y="35"/>
                </a:lnTo>
                <a:lnTo>
                  <a:pt x="97" y="43"/>
                </a:lnTo>
                <a:lnTo>
                  <a:pt x="111" y="51"/>
                </a:lnTo>
                <a:lnTo>
                  <a:pt x="124" y="55"/>
                </a:lnTo>
                <a:lnTo>
                  <a:pt x="137" y="63"/>
                </a:lnTo>
                <a:lnTo>
                  <a:pt x="151" y="71"/>
                </a:lnTo>
                <a:lnTo>
                  <a:pt x="164" y="79"/>
                </a:lnTo>
                <a:lnTo>
                  <a:pt x="177" y="83"/>
                </a:lnTo>
                <a:lnTo>
                  <a:pt x="191" y="91"/>
                </a:lnTo>
                <a:lnTo>
                  <a:pt x="204" y="99"/>
                </a:lnTo>
                <a:lnTo>
                  <a:pt x="217" y="107"/>
                </a:lnTo>
                <a:lnTo>
                  <a:pt x="226" y="111"/>
                </a:lnTo>
                <a:lnTo>
                  <a:pt x="240" y="119"/>
                </a:lnTo>
                <a:lnTo>
                  <a:pt x="253" y="127"/>
                </a:lnTo>
                <a:lnTo>
                  <a:pt x="262" y="135"/>
                </a:lnTo>
                <a:lnTo>
                  <a:pt x="275" y="139"/>
                </a:lnTo>
                <a:lnTo>
                  <a:pt x="289" y="147"/>
                </a:lnTo>
                <a:lnTo>
                  <a:pt x="297" y="155"/>
                </a:lnTo>
                <a:lnTo>
                  <a:pt x="311" y="163"/>
                </a:lnTo>
                <a:lnTo>
                  <a:pt x="324" y="166"/>
                </a:lnTo>
                <a:lnTo>
                  <a:pt x="333" y="174"/>
                </a:lnTo>
                <a:lnTo>
                  <a:pt x="346" y="182"/>
                </a:lnTo>
                <a:lnTo>
                  <a:pt x="355" y="190"/>
                </a:lnTo>
                <a:lnTo>
                  <a:pt x="368" y="198"/>
                </a:lnTo>
                <a:lnTo>
                  <a:pt x="377" y="202"/>
                </a:lnTo>
                <a:lnTo>
                  <a:pt x="391" y="210"/>
                </a:lnTo>
                <a:lnTo>
                  <a:pt x="400" y="218"/>
                </a:lnTo>
                <a:lnTo>
                  <a:pt x="413" y="226"/>
                </a:lnTo>
                <a:lnTo>
                  <a:pt x="422" y="234"/>
                </a:lnTo>
                <a:lnTo>
                  <a:pt x="435" y="242"/>
                </a:lnTo>
                <a:lnTo>
                  <a:pt x="444" y="246"/>
                </a:lnTo>
                <a:lnTo>
                  <a:pt x="453" y="254"/>
                </a:lnTo>
                <a:lnTo>
                  <a:pt x="466" y="262"/>
                </a:lnTo>
                <a:lnTo>
                  <a:pt x="475" y="270"/>
                </a:lnTo>
                <a:lnTo>
                  <a:pt x="484" y="278"/>
                </a:lnTo>
                <a:lnTo>
                  <a:pt x="497" y="286"/>
                </a:lnTo>
                <a:lnTo>
                  <a:pt x="506" y="290"/>
                </a:lnTo>
                <a:lnTo>
                  <a:pt x="515" y="298"/>
                </a:lnTo>
                <a:lnTo>
                  <a:pt x="524" y="306"/>
                </a:lnTo>
                <a:lnTo>
                  <a:pt x="537" y="313"/>
                </a:lnTo>
                <a:lnTo>
                  <a:pt x="546" y="321"/>
                </a:lnTo>
                <a:lnTo>
                  <a:pt x="555" y="329"/>
                </a:lnTo>
                <a:lnTo>
                  <a:pt x="564" y="333"/>
                </a:lnTo>
                <a:lnTo>
                  <a:pt x="573" y="341"/>
                </a:lnTo>
                <a:lnTo>
                  <a:pt x="586" y="349"/>
                </a:lnTo>
                <a:lnTo>
                  <a:pt x="595" y="357"/>
                </a:lnTo>
                <a:lnTo>
                  <a:pt x="604" y="365"/>
                </a:lnTo>
                <a:lnTo>
                  <a:pt x="613" y="373"/>
                </a:lnTo>
                <a:lnTo>
                  <a:pt x="622" y="377"/>
                </a:lnTo>
                <a:lnTo>
                  <a:pt x="631" y="385"/>
                </a:lnTo>
                <a:lnTo>
                  <a:pt x="640" y="393"/>
                </a:lnTo>
                <a:lnTo>
                  <a:pt x="648" y="401"/>
                </a:lnTo>
                <a:lnTo>
                  <a:pt x="657" y="409"/>
                </a:lnTo>
                <a:lnTo>
                  <a:pt x="666" y="413"/>
                </a:lnTo>
                <a:lnTo>
                  <a:pt x="679" y="421"/>
                </a:lnTo>
                <a:lnTo>
                  <a:pt x="688" y="429"/>
                </a:lnTo>
                <a:lnTo>
                  <a:pt x="697" y="437"/>
                </a:lnTo>
                <a:lnTo>
                  <a:pt x="706" y="445"/>
                </a:lnTo>
                <a:lnTo>
                  <a:pt x="715" y="453"/>
                </a:lnTo>
                <a:lnTo>
                  <a:pt x="719" y="457"/>
                </a:lnTo>
                <a:lnTo>
                  <a:pt x="728" y="464"/>
                </a:lnTo>
                <a:lnTo>
                  <a:pt x="737" y="472"/>
                </a:lnTo>
                <a:lnTo>
                  <a:pt x="746" y="480"/>
                </a:lnTo>
                <a:lnTo>
                  <a:pt x="755" y="488"/>
                </a:lnTo>
                <a:lnTo>
                  <a:pt x="764" y="492"/>
                </a:lnTo>
                <a:lnTo>
                  <a:pt x="773" y="500"/>
                </a:lnTo>
                <a:lnTo>
                  <a:pt x="782" y="508"/>
                </a:lnTo>
                <a:lnTo>
                  <a:pt x="791" y="516"/>
                </a:lnTo>
                <a:lnTo>
                  <a:pt x="799" y="520"/>
                </a:lnTo>
                <a:lnTo>
                  <a:pt x="808" y="528"/>
                </a:lnTo>
                <a:lnTo>
                  <a:pt x="813" y="536"/>
                </a:lnTo>
                <a:lnTo>
                  <a:pt x="822" y="544"/>
                </a:lnTo>
                <a:lnTo>
                  <a:pt x="831" y="552"/>
                </a:lnTo>
                <a:lnTo>
                  <a:pt x="839" y="556"/>
                </a:lnTo>
                <a:lnTo>
                  <a:pt x="848" y="564"/>
                </a:lnTo>
                <a:lnTo>
                  <a:pt x="853" y="572"/>
                </a:lnTo>
                <a:lnTo>
                  <a:pt x="862" y="576"/>
                </a:lnTo>
                <a:lnTo>
                  <a:pt x="871" y="584"/>
                </a:lnTo>
                <a:lnTo>
                  <a:pt x="879" y="592"/>
                </a:lnTo>
                <a:lnTo>
                  <a:pt x="884" y="600"/>
                </a:lnTo>
                <a:lnTo>
                  <a:pt x="893" y="604"/>
                </a:lnTo>
                <a:lnTo>
                  <a:pt x="902" y="611"/>
                </a:lnTo>
                <a:lnTo>
                  <a:pt x="911" y="619"/>
                </a:lnTo>
                <a:lnTo>
                  <a:pt x="915" y="623"/>
                </a:lnTo>
                <a:lnTo>
                  <a:pt x="924" y="631"/>
                </a:lnTo>
                <a:lnTo>
                  <a:pt x="933" y="639"/>
                </a:lnTo>
                <a:lnTo>
                  <a:pt x="942" y="643"/>
                </a:lnTo>
                <a:lnTo>
                  <a:pt x="946" y="651"/>
                </a:lnTo>
                <a:lnTo>
                  <a:pt x="955" y="659"/>
                </a:lnTo>
                <a:lnTo>
                  <a:pt x="964" y="663"/>
                </a:lnTo>
                <a:lnTo>
                  <a:pt x="968" y="671"/>
                </a:lnTo>
                <a:lnTo>
                  <a:pt x="977" y="679"/>
                </a:lnTo>
                <a:lnTo>
                  <a:pt x="982" y="683"/>
                </a:lnTo>
                <a:lnTo>
                  <a:pt x="990" y="691"/>
                </a:lnTo>
                <a:lnTo>
                  <a:pt x="999" y="695"/>
                </a:lnTo>
                <a:lnTo>
                  <a:pt x="1004" y="703"/>
                </a:lnTo>
                <a:lnTo>
                  <a:pt x="1013" y="711"/>
                </a:lnTo>
                <a:lnTo>
                  <a:pt x="1022" y="715"/>
                </a:lnTo>
                <a:lnTo>
                  <a:pt x="1026" y="723"/>
                </a:lnTo>
                <a:lnTo>
                  <a:pt x="1035" y="727"/>
                </a:lnTo>
                <a:lnTo>
                  <a:pt x="1039" y="735"/>
                </a:lnTo>
                <a:lnTo>
                  <a:pt x="1048" y="739"/>
                </a:lnTo>
                <a:lnTo>
                  <a:pt x="1053" y="747"/>
                </a:lnTo>
                <a:lnTo>
                  <a:pt x="1062" y="750"/>
                </a:lnTo>
                <a:lnTo>
                  <a:pt x="1066" y="758"/>
                </a:lnTo>
                <a:lnTo>
                  <a:pt x="1075" y="762"/>
                </a:lnTo>
                <a:lnTo>
                  <a:pt x="1084" y="770"/>
                </a:lnTo>
                <a:lnTo>
                  <a:pt x="1088" y="774"/>
                </a:lnTo>
                <a:lnTo>
                  <a:pt x="1097" y="782"/>
                </a:lnTo>
                <a:lnTo>
                  <a:pt x="1102" y="786"/>
                </a:lnTo>
                <a:lnTo>
                  <a:pt x="1110" y="794"/>
                </a:lnTo>
                <a:lnTo>
                  <a:pt x="1115" y="798"/>
                </a:lnTo>
                <a:lnTo>
                  <a:pt x="1124" y="802"/>
                </a:lnTo>
                <a:lnTo>
                  <a:pt x="1128" y="810"/>
                </a:lnTo>
                <a:lnTo>
                  <a:pt x="1137" y="814"/>
                </a:lnTo>
                <a:lnTo>
                  <a:pt x="1142" y="822"/>
                </a:lnTo>
                <a:lnTo>
                  <a:pt x="1146" y="826"/>
                </a:lnTo>
                <a:lnTo>
                  <a:pt x="1155" y="830"/>
                </a:lnTo>
                <a:lnTo>
                  <a:pt x="1159" y="838"/>
                </a:lnTo>
                <a:lnTo>
                  <a:pt x="1168" y="842"/>
                </a:lnTo>
                <a:lnTo>
                  <a:pt x="1173" y="846"/>
                </a:lnTo>
                <a:lnTo>
                  <a:pt x="1182" y="854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0" name="Freeform 262"/>
          <p:cNvSpPr>
            <a:spLocks/>
          </p:cNvSpPr>
          <p:nvPr/>
        </p:nvSpPr>
        <p:spPr bwMode="auto">
          <a:xfrm>
            <a:off x="2605088" y="5230813"/>
            <a:ext cx="722312" cy="146050"/>
          </a:xfrm>
          <a:custGeom>
            <a:avLst/>
            <a:gdLst>
              <a:gd name="T0" fmla="*/ 14581 w 644"/>
              <a:gd name="T1" fmla="*/ 5263 h 222"/>
              <a:gd name="T2" fmla="*/ 34770 w 644"/>
              <a:gd name="T3" fmla="*/ 15789 h 222"/>
              <a:gd name="T4" fmla="*/ 53837 w 644"/>
              <a:gd name="T5" fmla="*/ 26315 h 222"/>
              <a:gd name="T6" fmla="*/ 74026 w 644"/>
              <a:gd name="T7" fmla="*/ 33552 h 222"/>
              <a:gd name="T8" fmla="*/ 94215 w 644"/>
              <a:gd name="T9" fmla="*/ 41447 h 222"/>
              <a:gd name="T10" fmla="*/ 114403 w 644"/>
              <a:gd name="T11" fmla="*/ 51973 h 222"/>
              <a:gd name="T12" fmla="*/ 133471 w 644"/>
              <a:gd name="T13" fmla="*/ 59867 h 222"/>
              <a:gd name="T14" fmla="*/ 153660 w 644"/>
              <a:gd name="T15" fmla="*/ 67762 h 222"/>
              <a:gd name="T16" fmla="*/ 173848 w 644"/>
              <a:gd name="T17" fmla="*/ 75657 h 222"/>
              <a:gd name="T18" fmla="*/ 194037 w 644"/>
              <a:gd name="T19" fmla="*/ 83551 h 222"/>
              <a:gd name="T20" fmla="*/ 208618 w 644"/>
              <a:gd name="T21" fmla="*/ 88814 h 222"/>
              <a:gd name="T22" fmla="*/ 228807 w 644"/>
              <a:gd name="T23" fmla="*/ 96709 h 222"/>
              <a:gd name="T24" fmla="*/ 248996 w 644"/>
              <a:gd name="T25" fmla="*/ 101972 h 222"/>
              <a:gd name="T26" fmla="*/ 263577 w 644"/>
              <a:gd name="T27" fmla="*/ 107235 h 222"/>
              <a:gd name="T28" fmla="*/ 283765 w 644"/>
              <a:gd name="T29" fmla="*/ 112498 h 222"/>
              <a:gd name="T30" fmla="*/ 303954 w 644"/>
              <a:gd name="T31" fmla="*/ 117761 h 222"/>
              <a:gd name="T32" fmla="*/ 318535 w 644"/>
              <a:gd name="T33" fmla="*/ 123024 h 222"/>
              <a:gd name="T34" fmla="*/ 338724 w 644"/>
              <a:gd name="T35" fmla="*/ 124998 h 222"/>
              <a:gd name="T36" fmla="*/ 353305 w 644"/>
              <a:gd name="T37" fmla="*/ 130261 h 222"/>
              <a:gd name="T38" fmla="*/ 367886 w 644"/>
              <a:gd name="T39" fmla="*/ 132892 h 222"/>
              <a:gd name="T40" fmla="*/ 388074 w 644"/>
              <a:gd name="T41" fmla="*/ 135524 h 222"/>
              <a:gd name="T42" fmla="*/ 402655 w 644"/>
              <a:gd name="T43" fmla="*/ 138155 h 222"/>
              <a:gd name="T44" fmla="*/ 418358 w 644"/>
              <a:gd name="T45" fmla="*/ 140787 h 222"/>
              <a:gd name="T46" fmla="*/ 438547 w 644"/>
              <a:gd name="T47" fmla="*/ 143418 h 222"/>
              <a:gd name="T48" fmla="*/ 453127 w 644"/>
              <a:gd name="T49" fmla="*/ 143418 h 222"/>
              <a:gd name="T50" fmla="*/ 467708 w 644"/>
              <a:gd name="T51" fmla="*/ 146050 h 222"/>
              <a:gd name="T52" fmla="*/ 482289 w 644"/>
              <a:gd name="T53" fmla="*/ 146050 h 222"/>
              <a:gd name="T54" fmla="*/ 497992 w 644"/>
              <a:gd name="T55" fmla="*/ 146050 h 222"/>
              <a:gd name="T56" fmla="*/ 518180 w 644"/>
              <a:gd name="T57" fmla="*/ 146050 h 222"/>
              <a:gd name="T58" fmla="*/ 532761 w 644"/>
              <a:gd name="T59" fmla="*/ 146050 h 222"/>
              <a:gd name="T60" fmla="*/ 547342 w 644"/>
              <a:gd name="T61" fmla="*/ 143418 h 222"/>
              <a:gd name="T62" fmla="*/ 563044 w 644"/>
              <a:gd name="T63" fmla="*/ 140787 h 222"/>
              <a:gd name="T64" fmla="*/ 577625 w 644"/>
              <a:gd name="T65" fmla="*/ 140787 h 222"/>
              <a:gd name="T66" fmla="*/ 592206 w 644"/>
              <a:gd name="T67" fmla="*/ 138155 h 222"/>
              <a:gd name="T68" fmla="*/ 607909 w 644"/>
              <a:gd name="T69" fmla="*/ 135524 h 222"/>
              <a:gd name="T70" fmla="*/ 622489 w 644"/>
              <a:gd name="T71" fmla="*/ 130261 h 222"/>
              <a:gd name="T72" fmla="*/ 637070 w 644"/>
              <a:gd name="T73" fmla="*/ 124998 h 222"/>
              <a:gd name="T74" fmla="*/ 652773 w 644"/>
              <a:gd name="T75" fmla="*/ 123024 h 222"/>
              <a:gd name="T76" fmla="*/ 667353 w 644"/>
              <a:gd name="T77" fmla="*/ 117761 h 222"/>
              <a:gd name="T78" fmla="*/ 681934 w 644"/>
              <a:gd name="T79" fmla="*/ 112498 h 222"/>
              <a:gd name="T80" fmla="*/ 697637 w 644"/>
              <a:gd name="T81" fmla="*/ 107235 h 222"/>
              <a:gd name="T82" fmla="*/ 712218 w 644"/>
              <a:gd name="T83" fmla="*/ 99340 h 22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44" h="222">
                <a:moveTo>
                  <a:pt x="0" y="0"/>
                </a:moveTo>
                <a:lnTo>
                  <a:pt x="4" y="4"/>
                </a:lnTo>
                <a:lnTo>
                  <a:pt x="13" y="8"/>
                </a:lnTo>
                <a:lnTo>
                  <a:pt x="17" y="12"/>
                </a:lnTo>
                <a:lnTo>
                  <a:pt x="22" y="20"/>
                </a:lnTo>
                <a:lnTo>
                  <a:pt x="31" y="24"/>
                </a:lnTo>
                <a:lnTo>
                  <a:pt x="35" y="28"/>
                </a:lnTo>
                <a:lnTo>
                  <a:pt x="40" y="32"/>
                </a:lnTo>
                <a:lnTo>
                  <a:pt x="48" y="40"/>
                </a:lnTo>
                <a:lnTo>
                  <a:pt x="53" y="43"/>
                </a:lnTo>
                <a:lnTo>
                  <a:pt x="62" y="47"/>
                </a:lnTo>
                <a:lnTo>
                  <a:pt x="66" y="51"/>
                </a:lnTo>
                <a:lnTo>
                  <a:pt x="71" y="55"/>
                </a:lnTo>
                <a:lnTo>
                  <a:pt x="80" y="59"/>
                </a:lnTo>
                <a:lnTo>
                  <a:pt x="84" y="63"/>
                </a:lnTo>
                <a:lnTo>
                  <a:pt x="88" y="71"/>
                </a:lnTo>
                <a:lnTo>
                  <a:pt x="97" y="75"/>
                </a:lnTo>
                <a:lnTo>
                  <a:pt x="102" y="79"/>
                </a:lnTo>
                <a:lnTo>
                  <a:pt x="106" y="83"/>
                </a:lnTo>
                <a:lnTo>
                  <a:pt x="115" y="87"/>
                </a:lnTo>
                <a:lnTo>
                  <a:pt x="119" y="91"/>
                </a:lnTo>
                <a:lnTo>
                  <a:pt x="124" y="95"/>
                </a:lnTo>
                <a:lnTo>
                  <a:pt x="133" y="99"/>
                </a:lnTo>
                <a:lnTo>
                  <a:pt x="137" y="103"/>
                </a:lnTo>
                <a:lnTo>
                  <a:pt x="142" y="107"/>
                </a:lnTo>
                <a:lnTo>
                  <a:pt x="146" y="111"/>
                </a:lnTo>
                <a:lnTo>
                  <a:pt x="155" y="115"/>
                </a:lnTo>
                <a:lnTo>
                  <a:pt x="159" y="119"/>
                </a:lnTo>
                <a:lnTo>
                  <a:pt x="164" y="123"/>
                </a:lnTo>
                <a:lnTo>
                  <a:pt x="173" y="127"/>
                </a:lnTo>
                <a:lnTo>
                  <a:pt x="177" y="127"/>
                </a:lnTo>
                <a:lnTo>
                  <a:pt x="182" y="131"/>
                </a:lnTo>
                <a:lnTo>
                  <a:pt x="186" y="135"/>
                </a:lnTo>
                <a:lnTo>
                  <a:pt x="195" y="139"/>
                </a:lnTo>
                <a:lnTo>
                  <a:pt x="199" y="143"/>
                </a:lnTo>
                <a:lnTo>
                  <a:pt x="204" y="147"/>
                </a:lnTo>
                <a:lnTo>
                  <a:pt x="208" y="147"/>
                </a:lnTo>
                <a:lnTo>
                  <a:pt x="217" y="151"/>
                </a:lnTo>
                <a:lnTo>
                  <a:pt x="222" y="155"/>
                </a:lnTo>
                <a:lnTo>
                  <a:pt x="226" y="159"/>
                </a:lnTo>
                <a:lnTo>
                  <a:pt x="231" y="159"/>
                </a:lnTo>
                <a:lnTo>
                  <a:pt x="235" y="163"/>
                </a:lnTo>
                <a:lnTo>
                  <a:pt x="244" y="167"/>
                </a:lnTo>
                <a:lnTo>
                  <a:pt x="248" y="171"/>
                </a:lnTo>
                <a:lnTo>
                  <a:pt x="253" y="171"/>
                </a:lnTo>
                <a:lnTo>
                  <a:pt x="257" y="175"/>
                </a:lnTo>
                <a:lnTo>
                  <a:pt x="262" y="179"/>
                </a:lnTo>
                <a:lnTo>
                  <a:pt x="271" y="179"/>
                </a:lnTo>
                <a:lnTo>
                  <a:pt x="275" y="183"/>
                </a:lnTo>
                <a:lnTo>
                  <a:pt x="279" y="183"/>
                </a:lnTo>
                <a:lnTo>
                  <a:pt x="284" y="187"/>
                </a:lnTo>
                <a:lnTo>
                  <a:pt x="288" y="187"/>
                </a:lnTo>
                <a:lnTo>
                  <a:pt x="293" y="190"/>
                </a:lnTo>
                <a:lnTo>
                  <a:pt x="302" y="190"/>
                </a:lnTo>
                <a:lnTo>
                  <a:pt x="306" y="194"/>
                </a:lnTo>
                <a:lnTo>
                  <a:pt x="311" y="194"/>
                </a:lnTo>
                <a:lnTo>
                  <a:pt x="315" y="198"/>
                </a:lnTo>
                <a:lnTo>
                  <a:pt x="319" y="198"/>
                </a:lnTo>
                <a:lnTo>
                  <a:pt x="324" y="202"/>
                </a:lnTo>
                <a:lnTo>
                  <a:pt x="328" y="202"/>
                </a:lnTo>
                <a:lnTo>
                  <a:pt x="337" y="206"/>
                </a:lnTo>
                <a:lnTo>
                  <a:pt x="342" y="206"/>
                </a:lnTo>
                <a:lnTo>
                  <a:pt x="346" y="206"/>
                </a:lnTo>
                <a:lnTo>
                  <a:pt x="351" y="210"/>
                </a:lnTo>
                <a:lnTo>
                  <a:pt x="355" y="210"/>
                </a:lnTo>
                <a:lnTo>
                  <a:pt x="359" y="210"/>
                </a:lnTo>
                <a:lnTo>
                  <a:pt x="364" y="214"/>
                </a:lnTo>
                <a:lnTo>
                  <a:pt x="368" y="214"/>
                </a:lnTo>
                <a:lnTo>
                  <a:pt x="373" y="214"/>
                </a:lnTo>
                <a:lnTo>
                  <a:pt x="382" y="214"/>
                </a:lnTo>
                <a:lnTo>
                  <a:pt x="386" y="218"/>
                </a:lnTo>
                <a:lnTo>
                  <a:pt x="391" y="218"/>
                </a:lnTo>
                <a:lnTo>
                  <a:pt x="395" y="218"/>
                </a:lnTo>
                <a:lnTo>
                  <a:pt x="399" y="218"/>
                </a:lnTo>
                <a:lnTo>
                  <a:pt x="404" y="218"/>
                </a:lnTo>
                <a:lnTo>
                  <a:pt x="408" y="222"/>
                </a:lnTo>
                <a:lnTo>
                  <a:pt x="413" y="222"/>
                </a:lnTo>
                <a:lnTo>
                  <a:pt x="417" y="222"/>
                </a:lnTo>
                <a:lnTo>
                  <a:pt x="422" y="222"/>
                </a:lnTo>
                <a:lnTo>
                  <a:pt x="426" y="222"/>
                </a:lnTo>
                <a:lnTo>
                  <a:pt x="430" y="222"/>
                </a:lnTo>
                <a:lnTo>
                  <a:pt x="435" y="222"/>
                </a:lnTo>
                <a:lnTo>
                  <a:pt x="439" y="222"/>
                </a:lnTo>
                <a:lnTo>
                  <a:pt x="444" y="222"/>
                </a:lnTo>
                <a:lnTo>
                  <a:pt x="453" y="222"/>
                </a:lnTo>
                <a:lnTo>
                  <a:pt x="457" y="222"/>
                </a:lnTo>
                <a:lnTo>
                  <a:pt x="462" y="222"/>
                </a:lnTo>
                <a:lnTo>
                  <a:pt x="466" y="222"/>
                </a:lnTo>
                <a:lnTo>
                  <a:pt x="470" y="222"/>
                </a:lnTo>
                <a:lnTo>
                  <a:pt x="475" y="222"/>
                </a:lnTo>
                <a:lnTo>
                  <a:pt x="479" y="218"/>
                </a:lnTo>
                <a:lnTo>
                  <a:pt x="484" y="218"/>
                </a:lnTo>
                <a:lnTo>
                  <a:pt x="488" y="218"/>
                </a:lnTo>
                <a:lnTo>
                  <a:pt x="493" y="218"/>
                </a:lnTo>
                <a:lnTo>
                  <a:pt x="497" y="218"/>
                </a:lnTo>
                <a:lnTo>
                  <a:pt x="502" y="214"/>
                </a:lnTo>
                <a:lnTo>
                  <a:pt x="506" y="214"/>
                </a:lnTo>
                <a:lnTo>
                  <a:pt x="510" y="214"/>
                </a:lnTo>
                <a:lnTo>
                  <a:pt x="515" y="214"/>
                </a:lnTo>
                <a:lnTo>
                  <a:pt x="519" y="210"/>
                </a:lnTo>
                <a:lnTo>
                  <a:pt x="524" y="210"/>
                </a:lnTo>
                <a:lnTo>
                  <a:pt x="528" y="210"/>
                </a:lnTo>
                <a:lnTo>
                  <a:pt x="533" y="206"/>
                </a:lnTo>
                <a:lnTo>
                  <a:pt x="537" y="206"/>
                </a:lnTo>
                <a:lnTo>
                  <a:pt x="542" y="206"/>
                </a:lnTo>
                <a:lnTo>
                  <a:pt x="546" y="202"/>
                </a:lnTo>
                <a:lnTo>
                  <a:pt x="550" y="202"/>
                </a:lnTo>
                <a:lnTo>
                  <a:pt x="555" y="198"/>
                </a:lnTo>
                <a:lnTo>
                  <a:pt x="559" y="198"/>
                </a:lnTo>
                <a:lnTo>
                  <a:pt x="564" y="194"/>
                </a:lnTo>
                <a:lnTo>
                  <a:pt x="568" y="190"/>
                </a:lnTo>
                <a:lnTo>
                  <a:pt x="573" y="190"/>
                </a:lnTo>
                <a:lnTo>
                  <a:pt x="577" y="187"/>
                </a:lnTo>
                <a:lnTo>
                  <a:pt x="582" y="187"/>
                </a:lnTo>
                <a:lnTo>
                  <a:pt x="586" y="183"/>
                </a:lnTo>
                <a:lnTo>
                  <a:pt x="590" y="183"/>
                </a:lnTo>
                <a:lnTo>
                  <a:pt x="595" y="179"/>
                </a:lnTo>
                <a:lnTo>
                  <a:pt x="599" y="175"/>
                </a:lnTo>
                <a:lnTo>
                  <a:pt x="604" y="175"/>
                </a:lnTo>
                <a:lnTo>
                  <a:pt x="608" y="171"/>
                </a:lnTo>
                <a:lnTo>
                  <a:pt x="613" y="167"/>
                </a:lnTo>
                <a:lnTo>
                  <a:pt x="617" y="167"/>
                </a:lnTo>
                <a:lnTo>
                  <a:pt x="622" y="163"/>
                </a:lnTo>
                <a:lnTo>
                  <a:pt x="626" y="159"/>
                </a:lnTo>
                <a:lnTo>
                  <a:pt x="630" y="155"/>
                </a:lnTo>
                <a:lnTo>
                  <a:pt x="635" y="151"/>
                </a:lnTo>
                <a:lnTo>
                  <a:pt x="639" y="147"/>
                </a:lnTo>
                <a:lnTo>
                  <a:pt x="644" y="143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1" name="Freeform 263"/>
          <p:cNvSpPr>
            <a:spLocks/>
          </p:cNvSpPr>
          <p:nvPr/>
        </p:nvSpPr>
        <p:spPr bwMode="auto">
          <a:xfrm>
            <a:off x="3327400" y="4768850"/>
            <a:ext cx="500063" cy="555625"/>
          </a:xfrm>
          <a:custGeom>
            <a:avLst/>
            <a:gdLst>
              <a:gd name="T0" fmla="*/ 10136 w 444"/>
              <a:gd name="T1" fmla="*/ 550346 h 842"/>
              <a:gd name="T2" fmla="*/ 24778 w 444"/>
              <a:gd name="T3" fmla="*/ 545067 h 842"/>
              <a:gd name="T4" fmla="*/ 39419 w 444"/>
              <a:gd name="T5" fmla="*/ 534509 h 842"/>
              <a:gd name="T6" fmla="*/ 55187 w 444"/>
              <a:gd name="T7" fmla="*/ 526590 h 842"/>
              <a:gd name="T8" fmla="*/ 69829 w 444"/>
              <a:gd name="T9" fmla="*/ 518671 h 842"/>
              <a:gd name="T10" fmla="*/ 79965 w 444"/>
              <a:gd name="T11" fmla="*/ 508113 h 842"/>
              <a:gd name="T12" fmla="*/ 94607 w 444"/>
              <a:gd name="T13" fmla="*/ 500194 h 842"/>
              <a:gd name="T14" fmla="*/ 104743 w 444"/>
              <a:gd name="T15" fmla="*/ 489636 h 842"/>
              <a:gd name="T16" fmla="*/ 119384 w 444"/>
              <a:gd name="T17" fmla="*/ 479738 h 842"/>
              <a:gd name="T18" fmla="*/ 129521 w 444"/>
              <a:gd name="T19" fmla="*/ 469180 h 842"/>
              <a:gd name="T20" fmla="*/ 145289 w 444"/>
              <a:gd name="T21" fmla="*/ 458622 h 842"/>
              <a:gd name="T22" fmla="*/ 154299 w 444"/>
              <a:gd name="T23" fmla="*/ 448063 h 842"/>
              <a:gd name="T24" fmla="*/ 170066 w 444"/>
              <a:gd name="T25" fmla="*/ 437505 h 842"/>
              <a:gd name="T26" fmla="*/ 180203 w 444"/>
              <a:gd name="T27" fmla="*/ 424307 h 842"/>
              <a:gd name="T28" fmla="*/ 194844 w 444"/>
              <a:gd name="T29" fmla="*/ 413749 h 842"/>
              <a:gd name="T30" fmla="*/ 204981 w 444"/>
              <a:gd name="T31" fmla="*/ 400552 h 842"/>
              <a:gd name="T32" fmla="*/ 219622 w 444"/>
              <a:gd name="T33" fmla="*/ 388014 h 842"/>
              <a:gd name="T34" fmla="*/ 229759 w 444"/>
              <a:gd name="T35" fmla="*/ 374816 h 842"/>
              <a:gd name="T36" fmla="*/ 239895 w 444"/>
              <a:gd name="T37" fmla="*/ 361618 h 842"/>
              <a:gd name="T38" fmla="*/ 254537 w 444"/>
              <a:gd name="T39" fmla="*/ 348420 h 842"/>
              <a:gd name="T40" fmla="*/ 264673 w 444"/>
              <a:gd name="T41" fmla="*/ 335223 h 842"/>
              <a:gd name="T42" fmla="*/ 274809 w 444"/>
              <a:gd name="T43" fmla="*/ 322025 h 842"/>
              <a:gd name="T44" fmla="*/ 289451 w 444"/>
              <a:gd name="T45" fmla="*/ 306188 h 842"/>
              <a:gd name="T46" fmla="*/ 299587 w 444"/>
              <a:gd name="T47" fmla="*/ 293650 h 842"/>
              <a:gd name="T48" fmla="*/ 309724 w 444"/>
              <a:gd name="T49" fmla="*/ 277813 h 842"/>
              <a:gd name="T50" fmla="*/ 319860 w 444"/>
              <a:gd name="T51" fmla="*/ 261975 h 842"/>
              <a:gd name="T52" fmla="*/ 334502 w 444"/>
              <a:gd name="T53" fmla="*/ 248777 h 842"/>
              <a:gd name="T54" fmla="*/ 344638 w 444"/>
              <a:gd name="T55" fmla="*/ 232940 h 842"/>
              <a:gd name="T56" fmla="*/ 354774 w 444"/>
              <a:gd name="T57" fmla="*/ 217103 h 842"/>
              <a:gd name="T58" fmla="*/ 364911 w 444"/>
              <a:gd name="T59" fmla="*/ 201266 h 842"/>
              <a:gd name="T60" fmla="*/ 375047 w 444"/>
              <a:gd name="T61" fmla="*/ 186088 h 842"/>
              <a:gd name="T62" fmla="*/ 385184 w 444"/>
              <a:gd name="T63" fmla="*/ 170251 h 842"/>
              <a:gd name="T64" fmla="*/ 399825 w 444"/>
              <a:gd name="T65" fmla="*/ 154414 h 842"/>
              <a:gd name="T66" fmla="*/ 409962 w 444"/>
              <a:gd name="T67" fmla="*/ 138576 h 842"/>
              <a:gd name="T68" fmla="*/ 420098 w 444"/>
              <a:gd name="T69" fmla="*/ 122739 h 842"/>
              <a:gd name="T70" fmla="*/ 430234 w 444"/>
              <a:gd name="T71" fmla="*/ 104262 h 842"/>
              <a:gd name="T72" fmla="*/ 440371 w 444"/>
              <a:gd name="T73" fmla="*/ 89085 h 842"/>
              <a:gd name="T74" fmla="*/ 450507 w 444"/>
              <a:gd name="T75" fmla="*/ 73247 h 842"/>
              <a:gd name="T76" fmla="*/ 459517 w 444"/>
              <a:gd name="T77" fmla="*/ 57410 h 842"/>
              <a:gd name="T78" fmla="*/ 469654 w 444"/>
              <a:gd name="T79" fmla="*/ 41573 h 842"/>
              <a:gd name="T80" fmla="*/ 479790 w 444"/>
              <a:gd name="T81" fmla="*/ 25736 h 842"/>
              <a:gd name="T82" fmla="*/ 489927 w 444"/>
              <a:gd name="T83" fmla="*/ 9898 h 84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44" h="842">
                <a:moveTo>
                  <a:pt x="0" y="842"/>
                </a:moveTo>
                <a:lnTo>
                  <a:pt x="4" y="838"/>
                </a:lnTo>
                <a:lnTo>
                  <a:pt x="9" y="834"/>
                </a:lnTo>
                <a:lnTo>
                  <a:pt x="13" y="830"/>
                </a:lnTo>
                <a:lnTo>
                  <a:pt x="18" y="830"/>
                </a:lnTo>
                <a:lnTo>
                  <a:pt x="22" y="826"/>
                </a:lnTo>
                <a:lnTo>
                  <a:pt x="26" y="822"/>
                </a:lnTo>
                <a:lnTo>
                  <a:pt x="31" y="814"/>
                </a:lnTo>
                <a:lnTo>
                  <a:pt x="35" y="810"/>
                </a:lnTo>
                <a:lnTo>
                  <a:pt x="40" y="806"/>
                </a:lnTo>
                <a:lnTo>
                  <a:pt x="44" y="802"/>
                </a:lnTo>
                <a:lnTo>
                  <a:pt x="49" y="798"/>
                </a:lnTo>
                <a:lnTo>
                  <a:pt x="53" y="794"/>
                </a:lnTo>
                <a:lnTo>
                  <a:pt x="58" y="790"/>
                </a:lnTo>
                <a:lnTo>
                  <a:pt x="62" y="786"/>
                </a:lnTo>
                <a:lnTo>
                  <a:pt x="62" y="778"/>
                </a:lnTo>
                <a:lnTo>
                  <a:pt x="66" y="774"/>
                </a:lnTo>
                <a:lnTo>
                  <a:pt x="71" y="770"/>
                </a:lnTo>
                <a:lnTo>
                  <a:pt x="75" y="766"/>
                </a:lnTo>
                <a:lnTo>
                  <a:pt x="80" y="762"/>
                </a:lnTo>
                <a:lnTo>
                  <a:pt x="84" y="758"/>
                </a:lnTo>
                <a:lnTo>
                  <a:pt x="89" y="750"/>
                </a:lnTo>
                <a:lnTo>
                  <a:pt x="89" y="746"/>
                </a:lnTo>
                <a:lnTo>
                  <a:pt x="93" y="742"/>
                </a:lnTo>
                <a:lnTo>
                  <a:pt x="97" y="739"/>
                </a:lnTo>
                <a:lnTo>
                  <a:pt x="102" y="735"/>
                </a:lnTo>
                <a:lnTo>
                  <a:pt x="106" y="727"/>
                </a:lnTo>
                <a:lnTo>
                  <a:pt x="111" y="723"/>
                </a:lnTo>
                <a:lnTo>
                  <a:pt x="115" y="719"/>
                </a:lnTo>
                <a:lnTo>
                  <a:pt x="115" y="711"/>
                </a:lnTo>
                <a:lnTo>
                  <a:pt x="120" y="707"/>
                </a:lnTo>
                <a:lnTo>
                  <a:pt x="124" y="703"/>
                </a:lnTo>
                <a:lnTo>
                  <a:pt x="129" y="695"/>
                </a:lnTo>
                <a:lnTo>
                  <a:pt x="133" y="691"/>
                </a:lnTo>
                <a:lnTo>
                  <a:pt x="137" y="683"/>
                </a:lnTo>
                <a:lnTo>
                  <a:pt x="137" y="679"/>
                </a:lnTo>
                <a:lnTo>
                  <a:pt x="142" y="675"/>
                </a:lnTo>
                <a:lnTo>
                  <a:pt x="146" y="667"/>
                </a:lnTo>
                <a:lnTo>
                  <a:pt x="151" y="663"/>
                </a:lnTo>
                <a:lnTo>
                  <a:pt x="155" y="655"/>
                </a:lnTo>
                <a:lnTo>
                  <a:pt x="155" y="651"/>
                </a:lnTo>
                <a:lnTo>
                  <a:pt x="160" y="643"/>
                </a:lnTo>
                <a:lnTo>
                  <a:pt x="164" y="639"/>
                </a:lnTo>
                <a:lnTo>
                  <a:pt x="169" y="631"/>
                </a:lnTo>
                <a:lnTo>
                  <a:pt x="173" y="627"/>
                </a:lnTo>
                <a:lnTo>
                  <a:pt x="177" y="619"/>
                </a:lnTo>
                <a:lnTo>
                  <a:pt x="177" y="615"/>
                </a:lnTo>
                <a:lnTo>
                  <a:pt x="182" y="607"/>
                </a:lnTo>
                <a:lnTo>
                  <a:pt x="186" y="599"/>
                </a:lnTo>
                <a:lnTo>
                  <a:pt x="191" y="595"/>
                </a:lnTo>
                <a:lnTo>
                  <a:pt x="195" y="588"/>
                </a:lnTo>
                <a:lnTo>
                  <a:pt x="195" y="584"/>
                </a:lnTo>
                <a:lnTo>
                  <a:pt x="200" y="576"/>
                </a:lnTo>
                <a:lnTo>
                  <a:pt x="204" y="568"/>
                </a:lnTo>
                <a:lnTo>
                  <a:pt x="209" y="564"/>
                </a:lnTo>
                <a:lnTo>
                  <a:pt x="209" y="556"/>
                </a:lnTo>
                <a:lnTo>
                  <a:pt x="213" y="548"/>
                </a:lnTo>
                <a:lnTo>
                  <a:pt x="217" y="544"/>
                </a:lnTo>
                <a:lnTo>
                  <a:pt x="222" y="536"/>
                </a:lnTo>
                <a:lnTo>
                  <a:pt x="226" y="528"/>
                </a:lnTo>
                <a:lnTo>
                  <a:pt x="226" y="520"/>
                </a:lnTo>
                <a:lnTo>
                  <a:pt x="231" y="516"/>
                </a:lnTo>
                <a:lnTo>
                  <a:pt x="235" y="508"/>
                </a:lnTo>
                <a:lnTo>
                  <a:pt x="240" y="500"/>
                </a:lnTo>
                <a:lnTo>
                  <a:pt x="240" y="492"/>
                </a:lnTo>
                <a:lnTo>
                  <a:pt x="244" y="488"/>
                </a:lnTo>
                <a:lnTo>
                  <a:pt x="249" y="480"/>
                </a:lnTo>
                <a:lnTo>
                  <a:pt x="253" y="472"/>
                </a:lnTo>
                <a:lnTo>
                  <a:pt x="257" y="464"/>
                </a:lnTo>
                <a:lnTo>
                  <a:pt x="257" y="456"/>
                </a:lnTo>
                <a:lnTo>
                  <a:pt x="262" y="449"/>
                </a:lnTo>
                <a:lnTo>
                  <a:pt x="266" y="445"/>
                </a:lnTo>
                <a:lnTo>
                  <a:pt x="271" y="437"/>
                </a:lnTo>
                <a:lnTo>
                  <a:pt x="271" y="429"/>
                </a:lnTo>
                <a:lnTo>
                  <a:pt x="275" y="421"/>
                </a:lnTo>
                <a:lnTo>
                  <a:pt x="280" y="413"/>
                </a:lnTo>
                <a:lnTo>
                  <a:pt x="284" y="405"/>
                </a:lnTo>
                <a:lnTo>
                  <a:pt x="284" y="397"/>
                </a:lnTo>
                <a:lnTo>
                  <a:pt x="289" y="389"/>
                </a:lnTo>
                <a:lnTo>
                  <a:pt x="293" y="381"/>
                </a:lnTo>
                <a:lnTo>
                  <a:pt x="297" y="377"/>
                </a:lnTo>
                <a:lnTo>
                  <a:pt x="297" y="369"/>
                </a:lnTo>
                <a:lnTo>
                  <a:pt x="302" y="361"/>
                </a:lnTo>
                <a:lnTo>
                  <a:pt x="306" y="353"/>
                </a:lnTo>
                <a:lnTo>
                  <a:pt x="306" y="345"/>
                </a:lnTo>
                <a:lnTo>
                  <a:pt x="311" y="337"/>
                </a:lnTo>
                <a:lnTo>
                  <a:pt x="315" y="329"/>
                </a:lnTo>
                <a:lnTo>
                  <a:pt x="320" y="321"/>
                </a:lnTo>
                <a:lnTo>
                  <a:pt x="320" y="313"/>
                </a:lnTo>
                <a:lnTo>
                  <a:pt x="324" y="305"/>
                </a:lnTo>
                <a:lnTo>
                  <a:pt x="329" y="298"/>
                </a:lnTo>
                <a:lnTo>
                  <a:pt x="333" y="290"/>
                </a:lnTo>
                <a:lnTo>
                  <a:pt x="333" y="282"/>
                </a:lnTo>
                <a:lnTo>
                  <a:pt x="337" y="274"/>
                </a:lnTo>
                <a:lnTo>
                  <a:pt x="342" y="266"/>
                </a:lnTo>
                <a:lnTo>
                  <a:pt x="342" y="258"/>
                </a:lnTo>
                <a:lnTo>
                  <a:pt x="346" y="250"/>
                </a:lnTo>
                <a:lnTo>
                  <a:pt x="351" y="242"/>
                </a:lnTo>
                <a:lnTo>
                  <a:pt x="355" y="234"/>
                </a:lnTo>
                <a:lnTo>
                  <a:pt x="355" y="226"/>
                </a:lnTo>
                <a:lnTo>
                  <a:pt x="360" y="218"/>
                </a:lnTo>
                <a:lnTo>
                  <a:pt x="364" y="210"/>
                </a:lnTo>
                <a:lnTo>
                  <a:pt x="364" y="202"/>
                </a:lnTo>
                <a:lnTo>
                  <a:pt x="369" y="194"/>
                </a:lnTo>
                <a:lnTo>
                  <a:pt x="373" y="186"/>
                </a:lnTo>
                <a:lnTo>
                  <a:pt x="377" y="174"/>
                </a:lnTo>
                <a:lnTo>
                  <a:pt x="377" y="166"/>
                </a:lnTo>
                <a:lnTo>
                  <a:pt x="382" y="158"/>
                </a:lnTo>
                <a:lnTo>
                  <a:pt x="386" y="151"/>
                </a:lnTo>
                <a:lnTo>
                  <a:pt x="386" y="143"/>
                </a:lnTo>
                <a:lnTo>
                  <a:pt x="391" y="135"/>
                </a:lnTo>
                <a:lnTo>
                  <a:pt x="395" y="127"/>
                </a:lnTo>
                <a:lnTo>
                  <a:pt x="395" y="119"/>
                </a:lnTo>
                <a:lnTo>
                  <a:pt x="400" y="111"/>
                </a:lnTo>
                <a:lnTo>
                  <a:pt x="404" y="103"/>
                </a:lnTo>
                <a:lnTo>
                  <a:pt x="404" y="95"/>
                </a:lnTo>
                <a:lnTo>
                  <a:pt x="408" y="87"/>
                </a:lnTo>
                <a:lnTo>
                  <a:pt x="413" y="79"/>
                </a:lnTo>
                <a:lnTo>
                  <a:pt x="413" y="71"/>
                </a:lnTo>
                <a:lnTo>
                  <a:pt x="417" y="63"/>
                </a:lnTo>
                <a:lnTo>
                  <a:pt x="422" y="55"/>
                </a:lnTo>
                <a:lnTo>
                  <a:pt x="426" y="47"/>
                </a:lnTo>
                <a:lnTo>
                  <a:pt x="426" y="39"/>
                </a:lnTo>
                <a:lnTo>
                  <a:pt x="431" y="31"/>
                </a:lnTo>
                <a:lnTo>
                  <a:pt x="435" y="23"/>
                </a:lnTo>
                <a:lnTo>
                  <a:pt x="435" y="15"/>
                </a:lnTo>
                <a:lnTo>
                  <a:pt x="440" y="8"/>
                </a:lnTo>
                <a:lnTo>
                  <a:pt x="444" y="0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2" name="Freeform 264"/>
          <p:cNvSpPr>
            <a:spLocks/>
          </p:cNvSpPr>
          <p:nvPr/>
        </p:nvSpPr>
        <p:spPr bwMode="auto">
          <a:xfrm>
            <a:off x="3827463" y="4429125"/>
            <a:ext cx="428625" cy="339725"/>
          </a:xfrm>
          <a:custGeom>
            <a:avLst/>
            <a:gdLst>
              <a:gd name="T0" fmla="*/ 4488 w 382"/>
              <a:gd name="T1" fmla="*/ 326583 h 517"/>
              <a:gd name="T2" fmla="*/ 14587 w 382"/>
              <a:gd name="T3" fmla="*/ 310812 h 517"/>
              <a:gd name="T4" fmla="*/ 24685 w 382"/>
              <a:gd name="T5" fmla="*/ 297670 h 517"/>
              <a:gd name="T6" fmla="*/ 34784 w 382"/>
              <a:gd name="T7" fmla="*/ 281899 h 517"/>
              <a:gd name="T8" fmla="*/ 44882 w 382"/>
              <a:gd name="T9" fmla="*/ 266129 h 517"/>
              <a:gd name="T10" fmla="*/ 54981 w 382"/>
              <a:gd name="T11" fmla="*/ 251015 h 517"/>
              <a:gd name="T12" fmla="*/ 65079 w 382"/>
              <a:gd name="T13" fmla="*/ 235245 h 517"/>
              <a:gd name="T14" fmla="*/ 75178 w 382"/>
              <a:gd name="T15" fmla="*/ 222103 h 517"/>
              <a:gd name="T16" fmla="*/ 79666 w 382"/>
              <a:gd name="T17" fmla="*/ 206332 h 517"/>
              <a:gd name="T18" fmla="*/ 89764 w 382"/>
              <a:gd name="T19" fmla="*/ 193190 h 517"/>
              <a:gd name="T20" fmla="*/ 99863 w 382"/>
              <a:gd name="T21" fmla="*/ 180048 h 517"/>
              <a:gd name="T22" fmla="*/ 109961 w 382"/>
              <a:gd name="T23" fmla="*/ 166906 h 517"/>
              <a:gd name="T24" fmla="*/ 120060 w 382"/>
              <a:gd name="T25" fmla="*/ 154420 h 517"/>
              <a:gd name="T26" fmla="*/ 130158 w 382"/>
              <a:gd name="T27" fmla="*/ 141278 h 517"/>
              <a:gd name="T28" fmla="*/ 139135 w 382"/>
              <a:gd name="T29" fmla="*/ 128136 h 517"/>
              <a:gd name="T30" fmla="*/ 149233 w 382"/>
              <a:gd name="T31" fmla="*/ 117622 h 517"/>
              <a:gd name="T32" fmla="*/ 154844 w 382"/>
              <a:gd name="T33" fmla="*/ 104480 h 517"/>
              <a:gd name="T34" fmla="*/ 164942 w 382"/>
              <a:gd name="T35" fmla="*/ 93966 h 517"/>
              <a:gd name="T36" fmla="*/ 175041 w 382"/>
              <a:gd name="T37" fmla="*/ 83453 h 517"/>
              <a:gd name="T38" fmla="*/ 184017 w 382"/>
              <a:gd name="T39" fmla="*/ 72939 h 517"/>
              <a:gd name="T40" fmla="*/ 194116 w 382"/>
              <a:gd name="T41" fmla="*/ 65054 h 517"/>
              <a:gd name="T42" fmla="*/ 199726 w 382"/>
              <a:gd name="T43" fmla="*/ 57826 h 517"/>
              <a:gd name="T44" fmla="*/ 209824 w 382"/>
              <a:gd name="T45" fmla="*/ 47312 h 517"/>
              <a:gd name="T46" fmla="*/ 224411 w 382"/>
              <a:gd name="T47" fmla="*/ 36798 h 517"/>
              <a:gd name="T48" fmla="*/ 228899 w 382"/>
              <a:gd name="T49" fmla="*/ 34170 h 517"/>
              <a:gd name="T50" fmla="*/ 234509 w 382"/>
              <a:gd name="T51" fmla="*/ 26284 h 517"/>
              <a:gd name="T52" fmla="*/ 249096 w 382"/>
              <a:gd name="T53" fmla="*/ 18399 h 517"/>
              <a:gd name="T54" fmla="*/ 264805 w 382"/>
              <a:gd name="T55" fmla="*/ 10514 h 517"/>
              <a:gd name="T56" fmla="*/ 279392 w 382"/>
              <a:gd name="T57" fmla="*/ 2628 h 517"/>
              <a:gd name="T58" fmla="*/ 293978 w 382"/>
              <a:gd name="T59" fmla="*/ 0 h 517"/>
              <a:gd name="T60" fmla="*/ 308565 w 382"/>
              <a:gd name="T61" fmla="*/ 0 h 517"/>
              <a:gd name="T62" fmla="*/ 324274 w 382"/>
              <a:gd name="T63" fmla="*/ 0 h 517"/>
              <a:gd name="T64" fmla="*/ 338861 w 382"/>
              <a:gd name="T65" fmla="*/ 2628 h 517"/>
              <a:gd name="T66" fmla="*/ 353447 w 382"/>
              <a:gd name="T67" fmla="*/ 10514 h 517"/>
              <a:gd name="T68" fmla="*/ 369156 w 382"/>
              <a:gd name="T69" fmla="*/ 18399 h 517"/>
              <a:gd name="T70" fmla="*/ 379255 w 382"/>
              <a:gd name="T71" fmla="*/ 23656 h 517"/>
              <a:gd name="T72" fmla="*/ 389353 w 382"/>
              <a:gd name="T73" fmla="*/ 31541 h 517"/>
              <a:gd name="T74" fmla="*/ 393841 w 382"/>
              <a:gd name="T75" fmla="*/ 39426 h 517"/>
              <a:gd name="T76" fmla="*/ 403940 w 382"/>
              <a:gd name="T77" fmla="*/ 47312 h 517"/>
              <a:gd name="T78" fmla="*/ 408428 w 382"/>
              <a:gd name="T79" fmla="*/ 55197 h 517"/>
              <a:gd name="T80" fmla="*/ 418527 w 382"/>
              <a:gd name="T81" fmla="*/ 65054 h 517"/>
              <a:gd name="T82" fmla="*/ 424137 w 382"/>
              <a:gd name="T83" fmla="*/ 75567 h 5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2" h="517">
                <a:moveTo>
                  <a:pt x="0" y="517"/>
                </a:moveTo>
                <a:lnTo>
                  <a:pt x="0" y="505"/>
                </a:lnTo>
                <a:lnTo>
                  <a:pt x="4" y="497"/>
                </a:lnTo>
                <a:lnTo>
                  <a:pt x="9" y="489"/>
                </a:lnTo>
                <a:lnTo>
                  <a:pt x="9" y="481"/>
                </a:lnTo>
                <a:lnTo>
                  <a:pt x="13" y="473"/>
                </a:lnTo>
                <a:lnTo>
                  <a:pt x="18" y="465"/>
                </a:lnTo>
                <a:lnTo>
                  <a:pt x="18" y="461"/>
                </a:lnTo>
                <a:lnTo>
                  <a:pt x="22" y="453"/>
                </a:lnTo>
                <a:lnTo>
                  <a:pt x="27" y="445"/>
                </a:lnTo>
                <a:lnTo>
                  <a:pt x="27" y="437"/>
                </a:lnTo>
                <a:lnTo>
                  <a:pt x="31" y="429"/>
                </a:lnTo>
                <a:lnTo>
                  <a:pt x="31" y="421"/>
                </a:lnTo>
                <a:lnTo>
                  <a:pt x="36" y="413"/>
                </a:lnTo>
                <a:lnTo>
                  <a:pt x="40" y="405"/>
                </a:lnTo>
                <a:lnTo>
                  <a:pt x="40" y="397"/>
                </a:lnTo>
                <a:lnTo>
                  <a:pt x="44" y="389"/>
                </a:lnTo>
                <a:lnTo>
                  <a:pt x="49" y="382"/>
                </a:lnTo>
                <a:lnTo>
                  <a:pt x="49" y="374"/>
                </a:lnTo>
                <a:lnTo>
                  <a:pt x="53" y="366"/>
                </a:lnTo>
                <a:lnTo>
                  <a:pt x="58" y="358"/>
                </a:lnTo>
                <a:lnTo>
                  <a:pt x="58" y="354"/>
                </a:lnTo>
                <a:lnTo>
                  <a:pt x="62" y="346"/>
                </a:lnTo>
                <a:lnTo>
                  <a:pt x="67" y="338"/>
                </a:lnTo>
                <a:lnTo>
                  <a:pt x="67" y="330"/>
                </a:lnTo>
                <a:lnTo>
                  <a:pt x="71" y="322"/>
                </a:lnTo>
                <a:lnTo>
                  <a:pt x="71" y="314"/>
                </a:lnTo>
                <a:lnTo>
                  <a:pt x="76" y="310"/>
                </a:lnTo>
                <a:lnTo>
                  <a:pt x="80" y="302"/>
                </a:lnTo>
                <a:lnTo>
                  <a:pt x="80" y="294"/>
                </a:lnTo>
                <a:lnTo>
                  <a:pt x="84" y="286"/>
                </a:lnTo>
                <a:lnTo>
                  <a:pt x="89" y="282"/>
                </a:lnTo>
                <a:lnTo>
                  <a:pt x="89" y="274"/>
                </a:lnTo>
                <a:lnTo>
                  <a:pt x="93" y="266"/>
                </a:lnTo>
                <a:lnTo>
                  <a:pt x="98" y="258"/>
                </a:lnTo>
                <a:lnTo>
                  <a:pt x="98" y="254"/>
                </a:lnTo>
                <a:lnTo>
                  <a:pt x="102" y="246"/>
                </a:lnTo>
                <a:lnTo>
                  <a:pt x="102" y="238"/>
                </a:lnTo>
                <a:lnTo>
                  <a:pt x="107" y="235"/>
                </a:lnTo>
                <a:lnTo>
                  <a:pt x="111" y="227"/>
                </a:lnTo>
                <a:lnTo>
                  <a:pt x="111" y="219"/>
                </a:lnTo>
                <a:lnTo>
                  <a:pt x="116" y="215"/>
                </a:lnTo>
                <a:lnTo>
                  <a:pt x="116" y="207"/>
                </a:lnTo>
                <a:lnTo>
                  <a:pt x="120" y="203"/>
                </a:lnTo>
                <a:lnTo>
                  <a:pt x="124" y="195"/>
                </a:lnTo>
                <a:lnTo>
                  <a:pt x="124" y="191"/>
                </a:lnTo>
                <a:lnTo>
                  <a:pt x="129" y="183"/>
                </a:lnTo>
                <a:lnTo>
                  <a:pt x="133" y="179"/>
                </a:lnTo>
                <a:lnTo>
                  <a:pt x="133" y="171"/>
                </a:lnTo>
                <a:lnTo>
                  <a:pt x="138" y="167"/>
                </a:lnTo>
                <a:lnTo>
                  <a:pt x="138" y="159"/>
                </a:lnTo>
                <a:lnTo>
                  <a:pt x="142" y="155"/>
                </a:lnTo>
                <a:lnTo>
                  <a:pt x="147" y="151"/>
                </a:lnTo>
                <a:lnTo>
                  <a:pt x="147" y="143"/>
                </a:lnTo>
                <a:lnTo>
                  <a:pt x="151" y="139"/>
                </a:lnTo>
                <a:lnTo>
                  <a:pt x="151" y="135"/>
                </a:lnTo>
                <a:lnTo>
                  <a:pt x="156" y="127"/>
                </a:lnTo>
                <a:lnTo>
                  <a:pt x="160" y="123"/>
                </a:lnTo>
                <a:lnTo>
                  <a:pt x="160" y="119"/>
                </a:lnTo>
                <a:lnTo>
                  <a:pt x="164" y="111"/>
                </a:lnTo>
                <a:lnTo>
                  <a:pt x="164" y="107"/>
                </a:lnTo>
                <a:lnTo>
                  <a:pt x="169" y="103"/>
                </a:lnTo>
                <a:lnTo>
                  <a:pt x="173" y="99"/>
                </a:lnTo>
                <a:lnTo>
                  <a:pt x="173" y="95"/>
                </a:lnTo>
                <a:lnTo>
                  <a:pt x="178" y="91"/>
                </a:lnTo>
                <a:lnTo>
                  <a:pt x="178" y="88"/>
                </a:lnTo>
                <a:lnTo>
                  <a:pt x="182" y="80"/>
                </a:lnTo>
                <a:lnTo>
                  <a:pt x="187" y="76"/>
                </a:lnTo>
                <a:lnTo>
                  <a:pt x="187" y="72"/>
                </a:lnTo>
                <a:lnTo>
                  <a:pt x="191" y="68"/>
                </a:lnTo>
                <a:lnTo>
                  <a:pt x="191" y="64"/>
                </a:lnTo>
                <a:lnTo>
                  <a:pt x="200" y="56"/>
                </a:lnTo>
                <a:lnTo>
                  <a:pt x="196" y="56"/>
                </a:lnTo>
                <a:lnTo>
                  <a:pt x="200" y="56"/>
                </a:lnTo>
                <a:lnTo>
                  <a:pt x="204" y="52"/>
                </a:lnTo>
                <a:lnTo>
                  <a:pt x="204" y="48"/>
                </a:lnTo>
                <a:lnTo>
                  <a:pt x="209" y="44"/>
                </a:lnTo>
                <a:lnTo>
                  <a:pt x="209" y="40"/>
                </a:lnTo>
                <a:lnTo>
                  <a:pt x="213" y="36"/>
                </a:lnTo>
                <a:lnTo>
                  <a:pt x="218" y="32"/>
                </a:lnTo>
                <a:lnTo>
                  <a:pt x="222" y="28"/>
                </a:lnTo>
                <a:lnTo>
                  <a:pt x="231" y="20"/>
                </a:lnTo>
                <a:lnTo>
                  <a:pt x="231" y="16"/>
                </a:lnTo>
                <a:lnTo>
                  <a:pt x="236" y="16"/>
                </a:lnTo>
                <a:lnTo>
                  <a:pt x="240" y="12"/>
                </a:lnTo>
                <a:lnTo>
                  <a:pt x="244" y="8"/>
                </a:lnTo>
                <a:lnTo>
                  <a:pt x="249" y="4"/>
                </a:lnTo>
                <a:lnTo>
                  <a:pt x="253" y="4"/>
                </a:lnTo>
                <a:lnTo>
                  <a:pt x="258" y="0"/>
                </a:lnTo>
                <a:lnTo>
                  <a:pt x="262" y="0"/>
                </a:lnTo>
                <a:lnTo>
                  <a:pt x="267" y="0"/>
                </a:lnTo>
                <a:lnTo>
                  <a:pt x="271" y="0"/>
                </a:lnTo>
                <a:lnTo>
                  <a:pt x="275" y="0"/>
                </a:lnTo>
                <a:lnTo>
                  <a:pt x="280" y="0"/>
                </a:lnTo>
                <a:lnTo>
                  <a:pt x="284" y="0"/>
                </a:lnTo>
                <a:lnTo>
                  <a:pt x="289" y="0"/>
                </a:lnTo>
                <a:lnTo>
                  <a:pt x="293" y="0"/>
                </a:lnTo>
                <a:lnTo>
                  <a:pt x="298" y="4"/>
                </a:lnTo>
                <a:lnTo>
                  <a:pt x="302" y="4"/>
                </a:lnTo>
                <a:lnTo>
                  <a:pt x="307" y="8"/>
                </a:lnTo>
                <a:lnTo>
                  <a:pt x="311" y="12"/>
                </a:lnTo>
                <a:lnTo>
                  <a:pt x="315" y="16"/>
                </a:lnTo>
                <a:lnTo>
                  <a:pt x="320" y="20"/>
                </a:lnTo>
                <a:lnTo>
                  <a:pt x="324" y="24"/>
                </a:lnTo>
                <a:lnTo>
                  <a:pt x="329" y="28"/>
                </a:lnTo>
                <a:lnTo>
                  <a:pt x="338" y="36"/>
                </a:lnTo>
                <a:lnTo>
                  <a:pt x="333" y="36"/>
                </a:lnTo>
                <a:lnTo>
                  <a:pt x="338" y="36"/>
                </a:lnTo>
                <a:lnTo>
                  <a:pt x="342" y="40"/>
                </a:lnTo>
                <a:lnTo>
                  <a:pt x="342" y="44"/>
                </a:lnTo>
                <a:lnTo>
                  <a:pt x="347" y="48"/>
                </a:lnTo>
                <a:lnTo>
                  <a:pt x="347" y="52"/>
                </a:lnTo>
                <a:lnTo>
                  <a:pt x="351" y="56"/>
                </a:lnTo>
                <a:lnTo>
                  <a:pt x="351" y="60"/>
                </a:lnTo>
                <a:lnTo>
                  <a:pt x="355" y="64"/>
                </a:lnTo>
                <a:lnTo>
                  <a:pt x="355" y="68"/>
                </a:lnTo>
                <a:lnTo>
                  <a:pt x="360" y="72"/>
                </a:lnTo>
                <a:lnTo>
                  <a:pt x="360" y="76"/>
                </a:lnTo>
                <a:lnTo>
                  <a:pt x="364" y="80"/>
                </a:lnTo>
                <a:lnTo>
                  <a:pt x="364" y="84"/>
                </a:lnTo>
                <a:lnTo>
                  <a:pt x="369" y="88"/>
                </a:lnTo>
                <a:lnTo>
                  <a:pt x="369" y="95"/>
                </a:lnTo>
                <a:lnTo>
                  <a:pt x="373" y="99"/>
                </a:lnTo>
                <a:lnTo>
                  <a:pt x="373" y="103"/>
                </a:lnTo>
                <a:lnTo>
                  <a:pt x="378" y="107"/>
                </a:lnTo>
                <a:lnTo>
                  <a:pt x="378" y="115"/>
                </a:lnTo>
                <a:lnTo>
                  <a:pt x="382" y="119"/>
                </a:lnTo>
                <a:lnTo>
                  <a:pt x="382" y="123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3" name="Freeform 265"/>
          <p:cNvSpPr>
            <a:spLocks/>
          </p:cNvSpPr>
          <p:nvPr/>
        </p:nvSpPr>
        <p:spPr bwMode="auto">
          <a:xfrm>
            <a:off x="4256088" y="4510088"/>
            <a:ext cx="317500" cy="782637"/>
          </a:xfrm>
          <a:custGeom>
            <a:avLst/>
            <a:gdLst>
              <a:gd name="T0" fmla="*/ 5590 w 284"/>
              <a:gd name="T1" fmla="*/ 7905 h 1188"/>
              <a:gd name="T2" fmla="*/ 14533 w 284"/>
              <a:gd name="T3" fmla="*/ 21081 h 1188"/>
              <a:gd name="T4" fmla="*/ 20123 w 284"/>
              <a:gd name="T5" fmla="*/ 31622 h 1188"/>
              <a:gd name="T6" fmla="*/ 30185 w 284"/>
              <a:gd name="T7" fmla="*/ 44797 h 1188"/>
              <a:gd name="T8" fmla="*/ 34657 w 284"/>
              <a:gd name="T9" fmla="*/ 60608 h 1188"/>
              <a:gd name="T10" fmla="*/ 44718 w 284"/>
              <a:gd name="T11" fmla="*/ 73784 h 1188"/>
              <a:gd name="T12" fmla="*/ 50308 w 284"/>
              <a:gd name="T13" fmla="*/ 88936 h 1188"/>
              <a:gd name="T14" fmla="*/ 59252 w 284"/>
              <a:gd name="T15" fmla="*/ 102112 h 1188"/>
              <a:gd name="T16" fmla="*/ 64842 w 284"/>
              <a:gd name="T17" fmla="*/ 117923 h 1188"/>
              <a:gd name="T18" fmla="*/ 74903 w 284"/>
              <a:gd name="T19" fmla="*/ 136369 h 1188"/>
              <a:gd name="T20" fmla="*/ 79375 w 284"/>
              <a:gd name="T21" fmla="*/ 152179 h 1188"/>
              <a:gd name="T22" fmla="*/ 89437 w 284"/>
              <a:gd name="T23" fmla="*/ 167990 h 1188"/>
              <a:gd name="T24" fmla="*/ 95026 w 284"/>
              <a:gd name="T25" fmla="*/ 185777 h 1188"/>
              <a:gd name="T26" fmla="*/ 103970 w 284"/>
              <a:gd name="T27" fmla="*/ 204223 h 1188"/>
              <a:gd name="T28" fmla="*/ 109560 w 284"/>
              <a:gd name="T29" fmla="*/ 222669 h 1188"/>
              <a:gd name="T30" fmla="*/ 119621 w 284"/>
              <a:gd name="T31" fmla="*/ 241115 h 1188"/>
              <a:gd name="T32" fmla="*/ 124093 w 284"/>
              <a:gd name="T33" fmla="*/ 266808 h 1188"/>
              <a:gd name="T34" fmla="*/ 134155 w 284"/>
              <a:gd name="T35" fmla="*/ 285254 h 1188"/>
              <a:gd name="T36" fmla="*/ 139745 w 284"/>
              <a:gd name="T37" fmla="*/ 303700 h 1188"/>
              <a:gd name="T38" fmla="*/ 148688 w 284"/>
              <a:gd name="T39" fmla="*/ 324781 h 1188"/>
              <a:gd name="T40" fmla="*/ 154278 w 284"/>
              <a:gd name="T41" fmla="*/ 345862 h 1188"/>
              <a:gd name="T42" fmla="*/ 164340 w 284"/>
              <a:gd name="T43" fmla="*/ 371555 h 1188"/>
              <a:gd name="T44" fmla="*/ 168812 w 284"/>
              <a:gd name="T45" fmla="*/ 390001 h 1188"/>
              <a:gd name="T46" fmla="*/ 178873 w 284"/>
              <a:gd name="T47" fmla="*/ 411082 h 1188"/>
              <a:gd name="T48" fmla="*/ 184463 w 284"/>
              <a:gd name="T49" fmla="*/ 432163 h 1188"/>
              <a:gd name="T50" fmla="*/ 193407 w 284"/>
              <a:gd name="T51" fmla="*/ 458515 h 1188"/>
              <a:gd name="T52" fmla="*/ 198996 w 284"/>
              <a:gd name="T53" fmla="*/ 476302 h 1188"/>
              <a:gd name="T54" fmla="*/ 209058 w 284"/>
              <a:gd name="T55" fmla="*/ 497383 h 1188"/>
              <a:gd name="T56" fmla="*/ 213530 w 284"/>
              <a:gd name="T57" fmla="*/ 523734 h 1188"/>
              <a:gd name="T58" fmla="*/ 223592 w 284"/>
              <a:gd name="T59" fmla="*/ 542180 h 1188"/>
              <a:gd name="T60" fmla="*/ 228063 w 284"/>
              <a:gd name="T61" fmla="*/ 567873 h 1188"/>
              <a:gd name="T62" fmla="*/ 238125 w 284"/>
              <a:gd name="T63" fmla="*/ 586319 h 1188"/>
              <a:gd name="T64" fmla="*/ 243715 w 284"/>
              <a:gd name="T65" fmla="*/ 604765 h 1188"/>
              <a:gd name="T66" fmla="*/ 253776 w 284"/>
              <a:gd name="T67" fmla="*/ 631116 h 1188"/>
              <a:gd name="T68" fmla="*/ 258248 w 284"/>
              <a:gd name="T69" fmla="*/ 646927 h 1188"/>
              <a:gd name="T70" fmla="*/ 268310 w 284"/>
              <a:gd name="T71" fmla="*/ 664714 h 1188"/>
              <a:gd name="T72" fmla="*/ 272782 w 284"/>
              <a:gd name="T73" fmla="*/ 685796 h 1188"/>
              <a:gd name="T74" fmla="*/ 282843 w 284"/>
              <a:gd name="T75" fmla="*/ 701606 h 1188"/>
              <a:gd name="T76" fmla="*/ 288433 w 284"/>
              <a:gd name="T77" fmla="*/ 722688 h 1188"/>
              <a:gd name="T78" fmla="*/ 298495 w 284"/>
              <a:gd name="T79" fmla="*/ 738498 h 1188"/>
              <a:gd name="T80" fmla="*/ 302967 w 284"/>
              <a:gd name="T81" fmla="*/ 756286 h 1188"/>
              <a:gd name="T82" fmla="*/ 313028 w 284"/>
              <a:gd name="T83" fmla="*/ 774732 h 11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84" h="1188">
                <a:moveTo>
                  <a:pt x="0" y="0"/>
                </a:moveTo>
                <a:lnTo>
                  <a:pt x="5" y="8"/>
                </a:lnTo>
                <a:lnTo>
                  <a:pt x="5" y="12"/>
                </a:lnTo>
                <a:lnTo>
                  <a:pt x="9" y="20"/>
                </a:lnTo>
                <a:lnTo>
                  <a:pt x="9" y="24"/>
                </a:lnTo>
                <a:lnTo>
                  <a:pt x="13" y="32"/>
                </a:lnTo>
                <a:lnTo>
                  <a:pt x="13" y="36"/>
                </a:lnTo>
                <a:lnTo>
                  <a:pt x="18" y="44"/>
                </a:lnTo>
                <a:lnTo>
                  <a:pt x="18" y="48"/>
                </a:lnTo>
                <a:lnTo>
                  <a:pt x="22" y="56"/>
                </a:lnTo>
                <a:lnTo>
                  <a:pt x="22" y="64"/>
                </a:lnTo>
                <a:lnTo>
                  <a:pt x="27" y="68"/>
                </a:lnTo>
                <a:lnTo>
                  <a:pt x="27" y="76"/>
                </a:lnTo>
                <a:lnTo>
                  <a:pt x="31" y="84"/>
                </a:lnTo>
                <a:lnTo>
                  <a:pt x="31" y="92"/>
                </a:lnTo>
                <a:lnTo>
                  <a:pt x="36" y="96"/>
                </a:lnTo>
                <a:lnTo>
                  <a:pt x="36" y="104"/>
                </a:lnTo>
                <a:lnTo>
                  <a:pt x="40" y="112"/>
                </a:lnTo>
                <a:lnTo>
                  <a:pt x="40" y="119"/>
                </a:lnTo>
                <a:lnTo>
                  <a:pt x="45" y="127"/>
                </a:lnTo>
                <a:lnTo>
                  <a:pt x="45" y="135"/>
                </a:lnTo>
                <a:lnTo>
                  <a:pt x="49" y="139"/>
                </a:lnTo>
                <a:lnTo>
                  <a:pt x="49" y="147"/>
                </a:lnTo>
                <a:lnTo>
                  <a:pt x="53" y="155"/>
                </a:lnTo>
                <a:lnTo>
                  <a:pt x="53" y="163"/>
                </a:lnTo>
                <a:lnTo>
                  <a:pt x="58" y="171"/>
                </a:lnTo>
                <a:lnTo>
                  <a:pt x="58" y="179"/>
                </a:lnTo>
                <a:lnTo>
                  <a:pt x="62" y="187"/>
                </a:lnTo>
                <a:lnTo>
                  <a:pt x="62" y="195"/>
                </a:lnTo>
                <a:lnTo>
                  <a:pt x="67" y="207"/>
                </a:lnTo>
                <a:lnTo>
                  <a:pt x="67" y="215"/>
                </a:lnTo>
                <a:lnTo>
                  <a:pt x="71" y="223"/>
                </a:lnTo>
                <a:lnTo>
                  <a:pt x="71" y="231"/>
                </a:lnTo>
                <a:lnTo>
                  <a:pt x="76" y="239"/>
                </a:lnTo>
                <a:lnTo>
                  <a:pt x="76" y="247"/>
                </a:lnTo>
                <a:lnTo>
                  <a:pt x="80" y="255"/>
                </a:lnTo>
                <a:lnTo>
                  <a:pt x="80" y="266"/>
                </a:lnTo>
                <a:lnTo>
                  <a:pt x="85" y="274"/>
                </a:lnTo>
                <a:lnTo>
                  <a:pt x="85" y="282"/>
                </a:lnTo>
                <a:lnTo>
                  <a:pt x="89" y="290"/>
                </a:lnTo>
                <a:lnTo>
                  <a:pt x="89" y="302"/>
                </a:lnTo>
                <a:lnTo>
                  <a:pt x="93" y="310"/>
                </a:lnTo>
                <a:lnTo>
                  <a:pt x="93" y="318"/>
                </a:lnTo>
                <a:lnTo>
                  <a:pt x="98" y="330"/>
                </a:lnTo>
                <a:lnTo>
                  <a:pt x="98" y="338"/>
                </a:lnTo>
                <a:lnTo>
                  <a:pt x="102" y="346"/>
                </a:lnTo>
                <a:lnTo>
                  <a:pt x="102" y="358"/>
                </a:lnTo>
                <a:lnTo>
                  <a:pt x="107" y="366"/>
                </a:lnTo>
                <a:lnTo>
                  <a:pt x="107" y="386"/>
                </a:lnTo>
                <a:lnTo>
                  <a:pt x="111" y="394"/>
                </a:lnTo>
                <a:lnTo>
                  <a:pt x="111" y="405"/>
                </a:lnTo>
                <a:lnTo>
                  <a:pt x="116" y="413"/>
                </a:lnTo>
                <a:lnTo>
                  <a:pt x="116" y="425"/>
                </a:lnTo>
                <a:lnTo>
                  <a:pt x="120" y="433"/>
                </a:lnTo>
                <a:lnTo>
                  <a:pt x="120" y="445"/>
                </a:lnTo>
                <a:lnTo>
                  <a:pt x="125" y="453"/>
                </a:lnTo>
                <a:lnTo>
                  <a:pt x="125" y="461"/>
                </a:lnTo>
                <a:lnTo>
                  <a:pt x="129" y="473"/>
                </a:lnTo>
                <a:lnTo>
                  <a:pt x="129" y="481"/>
                </a:lnTo>
                <a:lnTo>
                  <a:pt x="133" y="493"/>
                </a:lnTo>
                <a:lnTo>
                  <a:pt x="133" y="505"/>
                </a:lnTo>
                <a:lnTo>
                  <a:pt x="138" y="513"/>
                </a:lnTo>
                <a:lnTo>
                  <a:pt x="138" y="525"/>
                </a:lnTo>
                <a:lnTo>
                  <a:pt x="142" y="533"/>
                </a:lnTo>
                <a:lnTo>
                  <a:pt x="142" y="552"/>
                </a:lnTo>
                <a:lnTo>
                  <a:pt x="147" y="564"/>
                </a:lnTo>
                <a:lnTo>
                  <a:pt x="147" y="572"/>
                </a:lnTo>
                <a:lnTo>
                  <a:pt x="151" y="584"/>
                </a:lnTo>
                <a:lnTo>
                  <a:pt x="151" y="592"/>
                </a:lnTo>
                <a:lnTo>
                  <a:pt x="156" y="604"/>
                </a:lnTo>
                <a:lnTo>
                  <a:pt x="156" y="612"/>
                </a:lnTo>
                <a:lnTo>
                  <a:pt x="160" y="624"/>
                </a:lnTo>
                <a:lnTo>
                  <a:pt x="160" y="636"/>
                </a:lnTo>
                <a:lnTo>
                  <a:pt x="165" y="644"/>
                </a:lnTo>
                <a:lnTo>
                  <a:pt x="165" y="656"/>
                </a:lnTo>
                <a:lnTo>
                  <a:pt x="169" y="664"/>
                </a:lnTo>
                <a:lnTo>
                  <a:pt x="169" y="684"/>
                </a:lnTo>
                <a:lnTo>
                  <a:pt x="173" y="696"/>
                </a:lnTo>
                <a:lnTo>
                  <a:pt x="173" y="703"/>
                </a:lnTo>
                <a:lnTo>
                  <a:pt x="178" y="715"/>
                </a:lnTo>
                <a:lnTo>
                  <a:pt x="178" y="723"/>
                </a:lnTo>
                <a:lnTo>
                  <a:pt x="182" y="735"/>
                </a:lnTo>
                <a:lnTo>
                  <a:pt x="182" y="743"/>
                </a:lnTo>
                <a:lnTo>
                  <a:pt x="187" y="755"/>
                </a:lnTo>
                <a:lnTo>
                  <a:pt x="187" y="775"/>
                </a:lnTo>
                <a:lnTo>
                  <a:pt x="191" y="787"/>
                </a:lnTo>
                <a:lnTo>
                  <a:pt x="191" y="795"/>
                </a:lnTo>
                <a:lnTo>
                  <a:pt x="196" y="803"/>
                </a:lnTo>
                <a:lnTo>
                  <a:pt x="196" y="815"/>
                </a:lnTo>
                <a:lnTo>
                  <a:pt x="200" y="823"/>
                </a:lnTo>
                <a:lnTo>
                  <a:pt x="200" y="835"/>
                </a:lnTo>
                <a:lnTo>
                  <a:pt x="204" y="843"/>
                </a:lnTo>
                <a:lnTo>
                  <a:pt x="204" y="862"/>
                </a:lnTo>
                <a:lnTo>
                  <a:pt x="209" y="874"/>
                </a:lnTo>
                <a:lnTo>
                  <a:pt x="209" y="882"/>
                </a:lnTo>
                <a:lnTo>
                  <a:pt x="213" y="890"/>
                </a:lnTo>
                <a:lnTo>
                  <a:pt x="213" y="902"/>
                </a:lnTo>
                <a:lnTo>
                  <a:pt x="218" y="910"/>
                </a:lnTo>
                <a:lnTo>
                  <a:pt x="218" y="918"/>
                </a:lnTo>
                <a:lnTo>
                  <a:pt x="222" y="930"/>
                </a:lnTo>
                <a:lnTo>
                  <a:pt x="222" y="946"/>
                </a:lnTo>
                <a:lnTo>
                  <a:pt x="227" y="958"/>
                </a:lnTo>
                <a:lnTo>
                  <a:pt x="227" y="966"/>
                </a:lnTo>
                <a:lnTo>
                  <a:pt x="231" y="974"/>
                </a:lnTo>
                <a:lnTo>
                  <a:pt x="231" y="982"/>
                </a:lnTo>
                <a:lnTo>
                  <a:pt x="236" y="993"/>
                </a:lnTo>
                <a:lnTo>
                  <a:pt x="236" y="1001"/>
                </a:lnTo>
                <a:lnTo>
                  <a:pt x="240" y="1009"/>
                </a:lnTo>
                <a:lnTo>
                  <a:pt x="240" y="1025"/>
                </a:lnTo>
                <a:lnTo>
                  <a:pt x="244" y="1033"/>
                </a:lnTo>
                <a:lnTo>
                  <a:pt x="244" y="1041"/>
                </a:lnTo>
                <a:lnTo>
                  <a:pt x="249" y="1049"/>
                </a:lnTo>
                <a:lnTo>
                  <a:pt x="249" y="1057"/>
                </a:lnTo>
                <a:lnTo>
                  <a:pt x="253" y="1065"/>
                </a:lnTo>
                <a:lnTo>
                  <a:pt x="253" y="1081"/>
                </a:lnTo>
                <a:lnTo>
                  <a:pt x="258" y="1089"/>
                </a:lnTo>
                <a:lnTo>
                  <a:pt x="258" y="1097"/>
                </a:lnTo>
                <a:lnTo>
                  <a:pt x="262" y="1105"/>
                </a:lnTo>
                <a:lnTo>
                  <a:pt x="262" y="1113"/>
                </a:lnTo>
                <a:lnTo>
                  <a:pt x="267" y="1121"/>
                </a:lnTo>
                <a:lnTo>
                  <a:pt x="267" y="1136"/>
                </a:lnTo>
                <a:lnTo>
                  <a:pt x="271" y="1140"/>
                </a:lnTo>
                <a:lnTo>
                  <a:pt x="271" y="1148"/>
                </a:lnTo>
                <a:lnTo>
                  <a:pt x="276" y="1156"/>
                </a:lnTo>
                <a:lnTo>
                  <a:pt x="276" y="1168"/>
                </a:lnTo>
                <a:lnTo>
                  <a:pt x="280" y="1176"/>
                </a:lnTo>
                <a:lnTo>
                  <a:pt x="280" y="1180"/>
                </a:lnTo>
                <a:lnTo>
                  <a:pt x="284" y="118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4" name="Freeform 266"/>
          <p:cNvSpPr>
            <a:spLocks/>
          </p:cNvSpPr>
          <p:nvPr/>
        </p:nvSpPr>
        <p:spPr bwMode="auto">
          <a:xfrm>
            <a:off x="4573588" y="4429125"/>
            <a:ext cx="357187" cy="947738"/>
          </a:xfrm>
          <a:custGeom>
            <a:avLst/>
            <a:gdLst>
              <a:gd name="T0" fmla="*/ 5652 w 316"/>
              <a:gd name="T1" fmla="*/ 871945 h 1438"/>
              <a:gd name="T2" fmla="*/ 10173 w 316"/>
              <a:gd name="T3" fmla="*/ 887763 h 1438"/>
              <a:gd name="T4" fmla="*/ 20346 w 316"/>
              <a:gd name="T5" fmla="*/ 895672 h 1438"/>
              <a:gd name="T6" fmla="*/ 25998 w 316"/>
              <a:gd name="T7" fmla="*/ 908853 h 1438"/>
              <a:gd name="T8" fmla="*/ 36171 w 316"/>
              <a:gd name="T9" fmla="*/ 919398 h 1438"/>
              <a:gd name="T10" fmla="*/ 40692 w 316"/>
              <a:gd name="T11" fmla="*/ 929284 h 1438"/>
              <a:gd name="T12" fmla="*/ 50865 w 316"/>
              <a:gd name="T13" fmla="*/ 937193 h 1438"/>
              <a:gd name="T14" fmla="*/ 71211 w 316"/>
              <a:gd name="T15" fmla="*/ 947738 h 1438"/>
              <a:gd name="T16" fmla="*/ 85906 w 316"/>
              <a:gd name="T17" fmla="*/ 947738 h 1438"/>
              <a:gd name="T18" fmla="*/ 106252 w 316"/>
              <a:gd name="T19" fmla="*/ 937193 h 1438"/>
              <a:gd name="T20" fmla="*/ 110773 w 316"/>
              <a:gd name="T21" fmla="*/ 929284 h 1438"/>
              <a:gd name="T22" fmla="*/ 120946 w 316"/>
              <a:gd name="T23" fmla="*/ 922034 h 1438"/>
              <a:gd name="T24" fmla="*/ 126598 w 316"/>
              <a:gd name="T25" fmla="*/ 911489 h 1438"/>
              <a:gd name="T26" fmla="*/ 135641 w 316"/>
              <a:gd name="T27" fmla="*/ 895672 h 1438"/>
              <a:gd name="T28" fmla="*/ 141292 w 316"/>
              <a:gd name="T29" fmla="*/ 879854 h 1438"/>
              <a:gd name="T30" fmla="*/ 151465 w 316"/>
              <a:gd name="T31" fmla="*/ 861400 h 1438"/>
              <a:gd name="T32" fmla="*/ 155987 w 316"/>
              <a:gd name="T33" fmla="*/ 842946 h 1438"/>
              <a:gd name="T34" fmla="*/ 166160 w 316"/>
              <a:gd name="T35" fmla="*/ 819879 h 1438"/>
              <a:gd name="T36" fmla="*/ 171811 w 316"/>
              <a:gd name="T37" fmla="*/ 793516 h 1438"/>
              <a:gd name="T38" fmla="*/ 180854 w 316"/>
              <a:gd name="T39" fmla="*/ 775063 h 1438"/>
              <a:gd name="T40" fmla="*/ 186506 w 316"/>
              <a:gd name="T41" fmla="*/ 738155 h 1438"/>
              <a:gd name="T42" fmla="*/ 196679 w 316"/>
              <a:gd name="T43" fmla="*/ 715087 h 1438"/>
              <a:gd name="T44" fmla="*/ 201200 w 316"/>
              <a:gd name="T45" fmla="*/ 672907 h 1438"/>
              <a:gd name="T46" fmla="*/ 211373 w 316"/>
              <a:gd name="T47" fmla="*/ 636658 h 1438"/>
              <a:gd name="T48" fmla="*/ 217025 w 316"/>
              <a:gd name="T49" fmla="*/ 599751 h 1438"/>
              <a:gd name="T50" fmla="*/ 226068 w 316"/>
              <a:gd name="T51" fmla="*/ 560207 h 1438"/>
              <a:gd name="T52" fmla="*/ 231719 w 316"/>
              <a:gd name="T53" fmla="*/ 521322 h 1438"/>
              <a:gd name="T54" fmla="*/ 241892 w 316"/>
              <a:gd name="T55" fmla="*/ 479142 h 1438"/>
              <a:gd name="T56" fmla="*/ 246414 w 316"/>
              <a:gd name="T57" fmla="*/ 424439 h 1438"/>
              <a:gd name="T58" fmla="*/ 256587 w 316"/>
              <a:gd name="T59" fmla="*/ 392804 h 1438"/>
              <a:gd name="T60" fmla="*/ 261108 w 316"/>
              <a:gd name="T61" fmla="*/ 338101 h 1438"/>
              <a:gd name="T62" fmla="*/ 271281 w 316"/>
              <a:gd name="T63" fmla="*/ 295921 h 1438"/>
              <a:gd name="T64" fmla="*/ 276933 w 316"/>
              <a:gd name="T65" fmla="*/ 251764 h 1438"/>
              <a:gd name="T66" fmla="*/ 287106 w 316"/>
              <a:gd name="T67" fmla="*/ 209583 h 1438"/>
              <a:gd name="T68" fmla="*/ 291627 w 316"/>
              <a:gd name="T69" fmla="*/ 159494 h 1438"/>
              <a:gd name="T70" fmla="*/ 301800 w 316"/>
              <a:gd name="T71" fmla="*/ 123245 h 1438"/>
              <a:gd name="T72" fmla="*/ 306322 w 316"/>
              <a:gd name="T73" fmla="*/ 88974 h 1438"/>
              <a:gd name="T74" fmla="*/ 316495 w 316"/>
              <a:gd name="T75" fmla="*/ 59975 h 1438"/>
              <a:gd name="T76" fmla="*/ 322147 w 316"/>
              <a:gd name="T77" fmla="*/ 28999 h 1438"/>
              <a:gd name="T78" fmla="*/ 332320 w 316"/>
              <a:gd name="T79" fmla="*/ 10545 h 1438"/>
              <a:gd name="T80" fmla="*/ 336841 w 316"/>
              <a:gd name="T81" fmla="*/ 0 h 1438"/>
              <a:gd name="T82" fmla="*/ 351535 w 316"/>
              <a:gd name="T83" fmla="*/ 5273 h 14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16" h="1438">
                <a:moveTo>
                  <a:pt x="0" y="1311"/>
                </a:moveTo>
                <a:lnTo>
                  <a:pt x="0" y="1315"/>
                </a:lnTo>
                <a:lnTo>
                  <a:pt x="5" y="1323"/>
                </a:lnTo>
                <a:lnTo>
                  <a:pt x="5" y="1335"/>
                </a:lnTo>
                <a:lnTo>
                  <a:pt x="9" y="1339"/>
                </a:lnTo>
                <a:lnTo>
                  <a:pt x="9" y="1347"/>
                </a:lnTo>
                <a:lnTo>
                  <a:pt x="14" y="1351"/>
                </a:lnTo>
                <a:lnTo>
                  <a:pt x="14" y="1355"/>
                </a:lnTo>
                <a:lnTo>
                  <a:pt x="18" y="1359"/>
                </a:lnTo>
                <a:lnTo>
                  <a:pt x="18" y="1371"/>
                </a:lnTo>
                <a:lnTo>
                  <a:pt x="23" y="1375"/>
                </a:lnTo>
                <a:lnTo>
                  <a:pt x="23" y="1379"/>
                </a:lnTo>
                <a:lnTo>
                  <a:pt x="27" y="1383"/>
                </a:lnTo>
                <a:lnTo>
                  <a:pt x="27" y="1391"/>
                </a:lnTo>
                <a:lnTo>
                  <a:pt x="32" y="1395"/>
                </a:lnTo>
                <a:lnTo>
                  <a:pt x="32" y="1399"/>
                </a:lnTo>
                <a:lnTo>
                  <a:pt x="36" y="1403"/>
                </a:lnTo>
                <a:lnTo>
                  <a:pt x="36" y="1410"/>
                </a:lnTo>
                <a:lnTo>
                  <a:pt x="40" y="1414"/>
                </a:lnTo>
                <a:lnTo>
                  <a:pt x="45" y="1418"/>
                </a:lnTo>
                <a:lnTo>
                  <a:pt x="45" y="1422"/>
                </a:lnTo>
                <a:lnTo>
                  <a:pt x="49" y="1426"/>
                </a:lnTo>
                <a:lnTo>
                  <a:pt x="63" y="1434"/>
                </a:lnTo>
                <a:lnTo>
                  <a:pt x="63" y="1438"/>
                </a:lnTo>
                <a:lnTo>
                  <a:pt x="67" y="1438"/>
                </a:lnTo>
                <a:lnTo>
                  <a:pt x="72" y="1438"/>
                </a:lnTo>
                <a:lnTo>
                  <a:pt x="76" y="1438"/>
                </a:lnTo>
                <a:lnTo>
                  <a:pt x="80" y="1434"/>
                </a:lnTo>
                <a:lnTo>
                  <a:pt x="85" y="1430"/>
                </a:lnTo>
                <a:lnTo>
                  <a:pt x="94" y="1422"/>
                </a:lnTo>
                <a:lnTo>
                  <a:pt x="94" y="1418"/>
                </a:lnTo>
                <a:lnTo>
                  <a:pt x="98" y="1414"/>
                </a:lnTo>
                <a:lnTo>
                  <a:pt x="98" y="1410"/>
                </a:lnTo>
                <a:lnTo>
                  <a:pt x="103" y="1406"/>
                </a:lnTo>
                <a:lnTo>
                  <a:pt x="103" y="1403"/>
                </a:lnTo>
                <a:lnTo>
                  <a:pt x="107" y="1399"/>
                </a:lnTo>
                <a:lnTo>
                  <a:pt x="107" y="1391"/>
                </a:lnTo>
                <a:lnTo>
                  <a:pt x="112" y="1387"/>
                </a:lnTo>
                <a:lnTo>
                  <a:pt x="112" y="1383"/>
                </a:lnTo>
                <a:lnTo>
                  <a:pt x="116" y="1379"/>
                </a:lnTo>
                <a:lnTo>
                  <a:pt x="116" y="1367"/>
                </a:lnTo>
                <a:lnTo>
                  <a:pt x="120" y="1359"/>
                </a:lnTo>
                <a:lnTo>
                  <a:pt x="120" y="1355"/>
                </a:lnTo>
                <a:lnTo>
                  <a:pt x="125" y="1351"/>
                </a:lnTo>
                <a:lnTo>
                  <a:pt x="125" y="1335"/>
                </a:lnTo>
                <a:lnTo>
                  <a:pt x="129" y="1331"/>
                </a:lnTo>
                <a:lnTo>
                  <a:pt x="129" y="1315"/>
                </a:lnTo>
                <a:lnTo>
                  <a:pt x="134" y="1307"/>
                </a:lnTo>
                <a:lnTo>
                  <a:pt x="134" y="1303"/>
                </a:lnTo>
                <a:lnTo>
                  <a:pt x="138" y="1295"/>
                </a:lnTo>
                <a:lnTo>
                  <a:pt x="138" y="1279"/>
                </a:lnTo>
                <a:lnTo>
                  <a:pt x="143" y="1267"/>
                </a:lnTo>
                <a:lnTo>
                  <a:pt x="143" y="1252"/>
                </a:lnTo>
                <a:lnTo>
                  <a:pt x="147" y="1244"/>
                </a:lnTo>
                <a:lnTo>
                  <a:pt x="147" y="1236"/>
                </a:lnTo>
                <a:lnTo>
                  <a:pt x="152" y="1224"/>
                </a:lnTo>
                <a:lnTo>
                  <a:pt x="152" y="1204"/>
                </a:lnTo>
                <a:lnTo>
                  <a:pt x="156" y="1196"/>
                </a:lnTo>
                <a:lnTo>
                  <a:pt x="156" y="1184"/>
                </a:lnTo>
                <a:lnTo>
                  <a:pt x="160" y="1176"/>
                </a:lnTo>
                <a:lnTo>
                  <a:pt x="160" y="1152"/>
                </a:lnTo>
                <a:lnTo>
                  <a:pt x="165" y="1140"/>
                </a:lnTo>
                <a:lnTo>
                  <a:pt x="165" y="1120"/>
                </a:lnTo>
                <a:lnTo>
                  <a:pt x="169" y="1109"/>
                </a:lnTo>
                <a:lnTo>
                  <a:pt x="169" y="1097"/>
                </a:lnTo>
                <a:lnTo>
                  <a:pt x="174" y="1085"/>
                </a:lnTo>
                <a:lnTo>
                  <a:pt x="174" y="1057"/>
                </a:lnTo>
                <a:lnTo>
                  <a:pt x="178" y="1045"/>
                </a:lnTo>
                <a:lnTo>
                  <a:pt x="178" y="1021"/>
                </a:lnTo>
                <a:lnTo>
                  <a:pt x="183" y="1005"/>
                </a:lnTo>
                <a:lnTo>
                  <a:pt x="183" y="981"/>
                </a:lnTo>
                <a:lnTo>
                  <a:pt x="187" y="966"/>
                </a:lnTo>
                <a:lnTo>
                  <a:pt x="187" y="954"/>
                </a:lnTo>
                <a:lnTo>
                  <a:pt x="192" y="938"/>
                </a:lnTo>
                <a:lnTo>
                  <a:pt x="192" y="910"/>
                </a:lnTo>
                <a:lnTo>
                  <a:pt x="196" y="894"/>
                </a:lnTo>
                <a:lnTo>
                  <a:pt x="196" y="866"/>
                </a:lnTo>
                <a:lnTo>
                  <a:pt x="200" y="850"/>
                </a:lnTo>
                <a:lnTo>
                  <a:pt x="200" y="834"/>
                </a:lnTo>
                <a:lnTo>
                  <a:pt x="205" y="822"/>
                </a:lnTo>
                <a:lnTo>
                  <a:pt x="205" y="791"/>
                </a:lnTo>
                <a:lnTo>
                  <a:pt x="209" y="775"/>
                </a:lnTo>
                <a:lnTo>
                  <a:pt x="209" y="743"/>
                </a:lnTo>
                <a:lnTo>
                  <a:pt x="214" y="727"/>
                </a:lnTo>
                <a:lnTo>
                  <a:pt x="214" y="695"/>
                </a:lnTo>
                <a:lnTo>
                  <a:pt x="218" y="679"/>
                </a:lnTo>
                <a:lnTo>
                  <a:pt x="218" y="644"/>
                </a:lnTo>
                <a:lnTo>
                  <a:pt x="223" y="628"/>
                </a:lnTo>
                <a:lnTo>
                  <a:pt x="223" y="612"/>
                </a:lnTo>
                <a:lnTo>
                  <a:pt x="227" y="596"/>
                </a:lnTo>
                <a:lnTo>
                  <a:pt x="227" y="564"/>
                </a:lnTo>
                <a:lnTo>
                  <a:pt x="231" y="548"/>
                </a:lnTo>
                <a:lnTo>
                  <a:pt x="231" y="513"/>
                </a:lnTo>
                <a:lnTo>
                  <a:pt x="236" y="497"/>
                </a:lnTo>
                <a:lnTo>
                  <a:pt x="236" y="465"/>
                </a:lnTo>
                <a:lnTo>
                  <a:pt x="240" y="449"/>
                </a:lnTo>
                <a:lnTo>
                  <a:pt x="240" y="413"/>
                </a:lnTo>
                <a:lnTo>
                  <a:pt x="245" y="397"/>
                </a:lnTo>
                <a:lnTo>
                  <a:pt x="245" y="382"/>
                </a:lnTo>
                <a:lnTo>
                  <a:pt x="249" y="366"/>
                </a:lnTo>
                <a:lnTo>
                  <a:pt x="249" y="334"/>
                </a:lnTo>
                <a:lnTo>
                  <a:pt x="254" y="318"/>
                </a:lnTo>
                <a:lnTo>
                  <a:pt x="254" y="286"/>
                </a:lnTo>
                <a:lnTo>
                  <a:pt x="258" y="274"/>
                </a:lnTo>
                <a:lnTo>
                  <a:pt x="258" y="242"/>
                </a:lnTo>
                <a:lnTo>
                  <a:pt x="263" y="227"/>
                </a:lnTo>
                <a:lnTo>
                  <a:pt x="263" y="199"/>
                </a:lnTo>
                <a:lnTo>
                  <a:pt x="267" y="187"/>
                </a:lnTo>
                <a:lnTo>
                  <a:pt x="267" y="159"/>
                </a:lnTo>
                <a:lnTo>
                  <a:pt x="271" y="147"/>
                </a:lnTo>
                <a:lnTo>
                  <a:pt x="271" y="135"/>
                </a:lnTo>
                <a:lnTo>
                  <a:pt x="276" y="123"/>
                </a:lnTo>
                <a:lnTo>
                  <a:pt x="276" y="99"/>
                </a:lnTo>
                <a:lnTo>
                  <a:pt x="280" y="91"/>
                </a:lnTo>
                <a:lnTo>
                  <a:pt x="280" y="72"/>
                </a:lnTo>
                <a:lnTo>
                  <a:pt x="285" y="60"/>
                </a:lnTo>
                <a:lnTo>
                  <a:pt x="285" y="44"/>
                </a:lnTo>
                <a:lnTo>
                  <a:pt x="289" y="36"/>
                </a:lnTo>
                <a:lnTo>
                  <a:pt x="289" y="24"/>
                </a:lnTo>
                <a:lnTo>
                  <a:pt x="294" y="16"/>
                </a:lnTo>
                <a:lnTo>
                  <a:pt x="294" y="8"/>
                </a:lnTo>
                <a:lnTo>
                  <a:pt x="303" y="0"/>
                </a:lnTo>
                <a:lnTo>
                  <a:pt x="298" y="0"/>
                </a:lnTo>
                <a:lnTo>
                  <a:pt x="303" y="0"/>
                </a:lnTo>
                <a:lnTo>
                  <a:pt x="307" y="4"/>
                </a:lnTo>
                <a:lnTo>
                  <a:pt x="311" y="8"/>
                </a:lnTo>
                <a:lnTo>
                  <a:pt x="311" y="20"/>
                </a:lnTo>
                <a:lnTo>
                  <a:pt x="316" y="28"/>
                </a:lnTo>
              </a:path>
            </a:pathLst>
          </a:custGeom>
          <a:noFill/>
          <a:ln w="19050" cmpd="sng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5" name="Freeform 267"/>
          <p:cNvSpPr>
            <a:spLocks/>
          </p:cNvSpPr>
          <p:nvPr/>
        </p:nvSpPr>
        <p:spPr bwMode="auto">
          <a:xfrm>
            <a:off x="4930775" y="4446588"/>
            <a:ext cx="98425" cy="1943100"/>
          </a:xfrm>
          <a:custGeom>
            <a:avLst/>
            <a:gdLst>
              <a:gd name="T0" fmla="*/ 0 w 89"/>
              <a:gd name="T1" fmla="*/ 0 h 2948"/>
              <a:gd name="T2" fmla="*/ 0 w 89"/>
              <a:gd name="T3" fmla="*/ 10546 h 2948"/>
              <a:gd name="T4" fmla="*/ 4424 w 89"/>
              <a:gd name="T5" fmla="*/ 18455 h 2948"/>
              <a:gd name="T6" fmla="*/ 4424 w 89"/>
              <a:gd name="T7" fmla="*/ 34274 h 2948"/>
              <a:gd name="T8" fmla="*/ 9953 w 89"/>
              <a:gd name="T9" fmla="*/ 41525 h 2948"/>
              <a:gd name="T10" fmla="*/ 9953 w 89"/>
              <a:gd name="T11" fmla="*/ 62617 h 2948"/>
              <a:gd name="T12" fmla="*/ 14377 w 89"/>
              <a:gd name="T13" fmla="*/ 73163 h 2948"/>
              <a:gd name="T14" fmla="*/ 14377 w 89"/>
              <a:gd name="T15" fmla="*/ 99528 h 2948"/>
              <a:gd name="T16" fmla="*/ 19906 w 89"/>
              <a:gd name="T17" fmla="*/ 112710 h 2948"/>
              <a:gd name="T18" fmla="*/ 19906 w 89"/>
              <a:gd name="T19" fmla="*/ 143689 h 2948"/>
              <a:gd name="T20" fmla="*/ 24330 w 89"/>
              <a:gd name="T21" fmla="*/ 159508 h 2948"/>
              <a:gd name="T22" fmla="*/ 24330 w 89"/>
              <a:gd name="T23" fmla="*/ 196419 h 2948"/>
              <a:gd name="T24" fmla="*/ 29859 w 89"/>
              <a:gd name="T25" fmla="*/ 214875 h 2948"/>
              <a:gd name="T26" fmla="*/ 29859 w 89"/>
              <a:gd name="T27" fmla="*/ 256400 h 2948"/>
              <a:gd name="T28" fmla="*/ 34283 w 89"/>
              <a:gd name="T29" fmla="*/ 277492 h 2948"/>
              <a:gd name="T30" fmla="*/ 34283 w 89"/>
              <a:gd name="T31" fmla="*/ 324949 h 2948"/>
              <a:gd name="T32" fmla="*/ 38706 w 89"/>
              <a:gd name="T33" fmla="*/ 350654 h 2948"/>
              <a:gd name="T34" fmla="*/ 38706 w 89"/>
              <a:gd name="T35" fmla="*/ 403384 h 2948"/>
              <a:gd name="T36" fmla="*/ 44236 w 89"/>
              <a:gd name="T37" fmla="*/ 431727 h 2948"/>
              <a:gd name="T38" fmla="*/ 44236 w 89"/>
              <a:gd name="T39" fmla="*/ 489730 h 2948"/>
              <a:gd name="T40" fmla="*/ 48660 w 89"/>
              <a:gd name="T41" fmla="*/ 521368 h 2948"/>
              <a:gd name="T42" fmla="*/ 48660 w 89"/>
              <a:gd name="T43" fmla="*/ 586621 h 2948"/>
              <a:gd name="T44" fmla="*/ 54189 w 89"/>
              <a:gd name="T45" fmla="*/ 620236 h 2948"/>
              <a:gd name="T46" fmla="*/ 54189 w 89"/>
              <a:gd name="T47" fmla="*/ 691422 h 2948"/>
              <a:gd name="T48" fmla="*/ 58613 w 89"/>
              <a:gd name="T49" fmla="*/ 727674 h 2948"/>
              <a:gd name="T50" fmla="*/ 58613 w 89"/>
              <a:gd name="T51" fmla="*/ 806769 h 2948"/>
              <a:gd name="T52" fmla="*/ 64142 w 89"/>
              <a:gd name="T53" fmla="*/ 845657 h 2948"/>
              <a:gd name="T54" fmla="*/ 64142 w 89"/>
              <a:gd name="T55" fmla="*/ 929366 h 2948"/>
              <a:gd name="T56" fmla="*/ 68566 w 89"/>
              <a:gd name="T57" fmla="*/ 971550 h 2948"/>
              <a:gd name="T58" fmla="*/ 68566 w 89"/>
              <a:gd name="T59" fmla="*/ 1060532 h 2948"/>
              <a:gd name="T60" fmla="*/ 74095 w 89"/>
              <a:gd name="T61" fmla="*/ 1107330 h 2948"/>
              <a:gd name="T62" fmla="*/ 74095 w 89"/>
              <a:gd name="T63" fmla="*/ 1201585 h 2948"/>
              <a:gd name="T64" fmla="*/ 78519 w 89"/>
              <a:gd name="T65" fmla="*/ 1251678 h 2948"/>
              <a:gd name="T66" fmla="*/ 78519 w 89"/>
              <a:gd name="T67" fmla="*/ 1351206 h 2948"/>
              <a:gd name="T68" fmla="*/ 82942 w 89"/>
              <a:gd name="T69" fmla="*/ 1403277 h 2948"/>
              <a:gd name="T70" fmla="*/ 82942 w 89"/>
              <a:gd name="T71" fmla="*/ 1560808 h 2948"/>
              <a:gd name="T72" fmla="*/ 88472 w 89"/>
              <a:gd name="T73" fmla="*/ 1615515 h 2948"/>
              <a:gd name="T74" fmla="*/ 88472 w 89"/>
              <a:gd name="T75" fmla="*/ 1728225 h 2948"/>
              <a:gd name="T76" fmla="*/ 92896 w 89"/>
              <a:gd name="T77" fmla="*/ 1785569 h 2948"/>
              <a:gd name="T78" fmla="*/ 92896 w 89"/>
              <a:gd name="T79" fmla="*/ 1903553 h 2948"/>
              <a:gd name="T80" fmla="*/ 98425 w 89"/>
              <a:gd name="T81" fmla="*/ 1943100 h 294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9" h="2948">
                <a:moveTo>
                  <a:pt x="0" y="0"/>
                </a:moveTo>
                <a:lnTo>
                  <a:pt x="0" y="16"/>
                </a:lnTo>
                <a:lnTo>
                  <a:pt x="4" y="28"/>
                </a:lnTo>
                <a:lnTo>
                  <a:pt x="4" y="52"/>
                </a:lnTo>
                <a:lnTo>
                  <a:pt x="9" y="63"/>
                </a:lnTo>
                <a:lnTo>
                  <a:pt x="9" y="95"/>
                </a:lnTo>
                <a:lnTo>
                  <a:pt x="13" y="111"/>
                </a:lnTo>
                <a:lnTo>
                  <a:pt x="13" y="151"/>
                </a:lnTo>
                <a:lnTo>
                  <a:pt x="18" y="171"/>
                </a:lnTo>
                <a:lnTo>
                  <a:pt x="18" y="218"/>
                </a:lnTo>
                <a:lnTo>
                  <a:pt x="22" y="242"/>
                </a:lnTo>
                <a:lnTo>
                  <a:pt x="22" y="298"/>
                </a:lnTo>
                <a:lnTo>
                  <a:pt x="27" y="326"/>
                </a:lnTo>
                <a:lnTo>
                  <a:pt x="27" y="389"/>
                </a:lnTo>
                <a:lnTo>
                  <a:pt x="31" y="421"/>
                </a:lnTo>
                <a:lnTo>
                  <a:pt x="31" y="493"/>
                </a:lnTo>
                <a:lnTo>
                  <a:pt x="35" y="532"/>
                </a:lnTo>
                <a:lnTo>
                  <a:pt x="35" y="612"/>
                </a:lnTo>
                <a:lnTo>
                  <a:pt x="40" y="655"/>
                </a:lnTo>
                <a:lnTo>
                  <a:pt x="40" y="743"/>
                </a:lnTo>
                <a:lnTo>
                  <a:pt x="44" y="791"/>
                </a:lnTo>
                <a:lnTo>
                  <a:pt x="44" y="890"/>
                </a:lnTo>
                <a:lnTo>
                  <a:pt x="49" y="941"/>
                </a:lnTo>
                <a:lnTo>
                  <a:pt x="49" y="1049"/>
                </a:lnTo>
                <a:lnTo>
                  <a:pt x="53" y="1104"/>
                </a:lnTo>
                <a:lnTo>
                  <a:pt x="53" y="1224"/>
                </a:lnTo>
                <a:lnTo>
                  <a:pt x="58" y="1283"/>
                </a:lnTo>
                <a:lnTo>
                  <a:pt x="58" y="1410"/>
                </a:lnTo>
                <a:lnTo>
                  <a:pt x="62" y="1474"/>
                </a:lnTo>
                <a:lnTo>
                  <a:pt x="62" y="1609"/>
                </a:lnTo>
                <a:lnTo>
                  <a:pt x="67" y="1680"/>
                </a:lnTo>
                <a:lnTo>
                  <a:pt x="67" y="1823"/>
                </a:lnTo>
                <a:lnTo>
                  <a:pt x="71" y="1899"/>
                </a:lnTo>
                <a:lnTo>
                  <a:pt x="71" y="2050"/>
                </a:lnTo>
                <a:lnTo>
                  <a:pt x="75" y="2129"/>
                </a:lnTo>
                <a:lnTo>
                  <a:pt x="75" y="2368"/>
                </a:lnTo>
                <a:lnTo>
                  <a:pt x="80" y="2451"/>
                </a:lnTo>
                <a:lnTo>
                  <a:pt x="80" y="2622"/>
                </a:lnTo>
                <a:lnTo>
                  <a:pt x="84" y="2709"/>
                </a:lnTo>
                <a:lnTo>
                  <a:pt x="84" y="2888"/>
                </a:lnTo>
                <a:lnTo>
                  <a:pt x="89" y="2948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6" name="Freeform 268"/>
          <p:cNvSpPr>
            <a:spLocks/>
          </p:cNvSpPr>
          <p:nvPr/>
        </p:nvSpPr>
        <p:spPr bwMode="auto">
          <a:xfrm>
            <a:off x="1277938" y="4468813"/>
            <a:ext cx="1327150" cy="627062"/>
          </a:xfrm>
          <a:custGeom>
            <a:avLst/>
            <a:gdLst>
              <a:gd name="T0" fmla="*/ 34807 w 1182"/>
              <a:gd name="T1" fmla="*/ 616534 h 953"/>
              <a:gd name="T2" fmla="*/ 79719 w 1182"/>
              <a:gd name="T3" fmla="*/ 600743 h 953"/>
              <a:gd name="T4" fmla="*/ 124631 w 1182"/>
              <a:gd name="T5" fmla="*/ 585609 h 953"/>
              <a:gd name="T6" fmla="*/ 169543 w 1182"/>
              <a:gd name="T7" fmla="*/ 567185 h 953"/>
              <a:gd name="T8" fmla="*/ 214455 w 1182"/>
              <a:gd name="T9" fmla="*/ 551393 h 953"/>
              <a:gd name="T10" fmla="*/ 253753 w 1182"/>
              <a:gd name="T11" fmla="*/ 535602 h 953"/>
              <a:gd name="T12" fmla="*/ 294174 w 1182"/>
              <a:gd name="T13" fmla="*/ 519810 h 953"/>
              <a:gd name="T14" fmla="*/ 333472 w 1182"/>
              <a:gd name="T15" fmla="*/ 501386 h 953"/>
              <a:gd name="T16" fmla="*/ 373893 w 1182"/>
              <a:gd name="T17" fmla="*/ 486253 h 953"/>
              <a:gd name="T18" fmla="*/ 413191 w 1182"/>
              <a:gd name="T19" fmla="*/ 467829 h 953"/>
              <a:gd name="T20" fmla="*/ 449120 w 1182"/>
              <a:gd name="T21" fmla="*/ 452037 h 953"/>
              <a:gd name="T22" fmla="*/ 488418 w 1182"/>
              <a:gd name="T23" fmla="*/ 433614 h 953"/>
              <a:gd name="T24" fmla="*/ 523225 w 1182"/>
              <a:gd name="T25" fmla="*/ 415190 h 953"/>
              <a:gd name="T26" fmla="*/ 558032 w 1182"/>
              <a:gd name="T27" fmla="*/ 400056 h 953"/>
              <a:gd name="T28" fmla="*/ 588347 w 1182"/>
              <a:gd name="T29" fmla="*/ 381633 h 953"/>
              <a:gd name="T30" fmla="*/ 623154 w 1182"/>
              <a:gd name="T31" fmla="*/ 365841 h 953"/>
              <a:gd name="T32" fmla="*/ 657961 w 1182"/>
              <a:gd name="T33" fmla="*/ 347417 h 953"/>
              <a:gd name="T34" fmla="*/ 688277 w 1182"/>
              <a:gd name="T35" fmla="*/ 331626 h 953"/>
              <a:gd name="T36" fmla="*/ 718592 w 1182"/>
              <a:gd name="T37" fmla="*/ 313202 h 953"/>
              <a:gd name="T38" fmla="*/ 747785 w 1182"/>
              <a:gd name="T39" fmla="*/ 298068 h 953"/>
              <a:gd name="T40" fmla="*/ 782592 w 1182"/>
              <a:gd name="T41" fmla="*/ 279645 h 953"/>
              <a:gd name="T42" fmla="*/ 807293 w 1182"/>
              <a:gd name="T43" fmla="*/ 263853 h 953"/>
              <a:gd name="T44" fmla="*/ 837609 w 1182"/>
              <a:gd name="T45" fmla="*/ 248061 h 953"/>
              <a:gd name="T46" fmla="*/ 867925 w 1182"/>
              <a:gd name="T47" fmla="*/ 229638 h 953"/>
              <a:gd name="T48" fmla="*/ 897117 w 1182"/>
              <a:gd name="T49" fmla="*/ 213846 h 953"/>
              <a:gd name="T50" fmla="*/ 922942 w 1182"/>
              <a:gd name="T51" fmla="*/ 198712 h 953"/>
              <a:gd name="T52" fmla="*/ 952135 w 1182"/>
              <a:gd name="T53" fmla="*/ 182920 h 953"/>
              <a:gd name="T54" fmla="*/ 977959 w 1182"/>
              <a:gd name="T55" fmla="*/ 169761 h 953"/>
              <a:gd name="T56" fmla="*/ 1002661 w 1182"/>
              <a:gd name="T57" fmla="*/ 153969 h 953"/>
              <a:gd name="T58" fmla="*/ 1027362 w 1182"/>
              <a:gd name="T59" fmla="*/ 140809 h 953"/>
              <a:gd name="T60" fmla="*/ 1057678 w 1182"/>
              <a:gd name="T61" fmla="*/ 125018 h 953"/>
              <a:gd name="T62" fmla="*/ 1082380 w 1182"/>
              <a:gd name="T63" fmla="*/ 112516 h 953"/>
              <a:gd name="T64" fmla="*/ 1102590 w 1182"/>
              <a:gd name="T65" fmla="*/ 99356 h 953"/>
              <a:gd name="T66" fmla="*/ 1127292 w 1182"/>
              <a:gd name="T67" fmla="*/ 86196 h 953"/>
              <a:gd name="T68" fmla="*/ 1151993 w 1182"/>
              <a:gd name="T69" fmla="*/ 75669 h 953"/>
              <a:gd name="T70" fmla="*/ 1176695 w 1182"/>
              <a:gd name="T71" fmla="*/ 62509 h 953"/>
              <a:gd name="T72" fmla="*/ 1196905 w 1182"/>
              <a:gd name="T73" fmla="*/ 51981 h 953"/>
              <a:gd name="T74" fmla="*/ 1221607 w 1182"/>
              <a:gd name="T75" fmla="*/ 41453 h 953"/>
              <a:gd name="T76" fmla="*/ 1246308 w 1182"/>
              <a:gd name="T77" fmla="*/ 30925 h 953"/>
              <a:gd name="T78" fmla="*/ 1266519 w 1182"/>
              <a:gd name="T79" fmla="*/ 20398 h 953"/>
              <a:gd name="T80" fmla="*/ 1286729 w 1182"/>
              <a:gd name="T81" fmla="*/ 13160 h 953"/>
              <a:gd name="T82" fmla="*/ 1311431 w 1182"/>
              <a:gd name="T83" fmla="*/ 5264 h 9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82" h="953">
                <a:moveTo>
                  <a:pt x="0" y="953"/>
                </a:moveTo>
                <a:lnTo>
                  <a:pt x="18" y="945"/>
                </a:lnTo>
                <a:lnTo>
                  <a:pt x="31" y="937"/>
                </a:lnTo>
                <a:lnTo>
                  <a:pt x="44" y="929"/>
                </a:lnTo>
                <a:lnTo>
                  <a:pt x="57" y="921"/>
                </a:lnTo>
                <a:lnTo>
                  <a:pt x="71" y="913"/>
                </a:lnTo>
                <a:lnTo>
                  <a:pt x="84" y="906"/>
                </a:lnTo>
                <a:lnTo>
                  <a:pt x="97" y="898"/>
                </a:lnTo>
                <a:lnTo>
                  <a:pt x="111" y="890"/>
                </a:lnTo>
                <a:lnTo>
                  <a:pt x="124" y="882"/>
                </a:lnTo>
                <a:lnTo>
                  <a:pt x="137" y="874"/>
                </a:lnTo>
                <a:lnTo>
                  <a:pt x="151" y="862"/>
                </a:lnTo>
                <a:lnTo>
                  <a:pt x="164" y="854"/>
                </a:lnTo>
                <a:lnTo>
                  <a:pt x="177" y="846"/>
                </a:lnTo>
                <a:lnTo>
                  <a:pt x="191" y="838"/>
                </a:lnTo>
                <a:lnTo>
                  <a:pt x="204" y="830"/>
                </a:lnTo>
                <a:lnTo>
                  <a:pt x="217" y="822"/>
                </a:lnTo>
                <a:lnTo>
                  <a:pt x="226" y="814"/>
                </a:lnTo>
                <a:lnTo>
                  <a:pt x="240" y="806"/>
                </a:lnTo>
                <a:lnTo>
                  <a:pt x="253" y="798"/>
                </a:lnTo>
                <a:lnTo>
                  <a:pt x="262" y="790"/>
                </a:lnTo>
                <a:lnTo>
                  <a:pt x="275" y="778"/>
                </a:lnTo>
                <a:lnTo>
                  <a:pt x="289" y="770"/>
                </a:lnTo>
                <a:lnTo>
                  <a:pt x="297" y="762"/>
                </a:lnTo>
                <a:lnTo>
                  <a:pt x="311" y="755"/>
                </a:lnTo>
                <a:lnTo>
                  <a:pt x="324" y="747"/>
                </a:lnTo>
                <a:lnTo>
                  <a:pt x="333" y="739"/>
                </a:lnTo>
                <a:lnTo>
                  <a:pt x="346" y="727"/>
                </a:lnTo>
                <a:lnTo>
                  <a:pt x="355" y="719"/>
                </a:lnTo>
                <a:lnTo>
                  <a:pt x="368" y="711"/>
                </a:lnTo>
                <a:lnTo>
                  <a:pt x="377" y="703"/>
                </a:lnTo>
                <a:lnTo>
                  <a:pt x="391" y="695"/>
                </a:lnTo>
                <a:lnTo>
                  <a:pt x="400" y="687"/>
                </a:lnTo>
                <a:lnTo>
                  <a:pt x="413" y="675"/>
                </a:lnTo>
                <a:lnTo>
                  <a:pt x="422" y="667"/>
                </a:lnTo>
                <a:lnTo>
                  <a:pt x="435" y="659"/>
                </a:lnTo>
                <a:lnTo>
                  <a:pt x="444" y="651"/>
                </a:lnTo>
                <a:lnTo>
                  <a:pt x="453" y="643"/>
                </a:lnTo>
                <a:lnTo>
                  <a:pt x="466" y="631"/>
                </a:lnTo>
                <a:lnTo>
                  <a:pt x="475" y="623"/>
                </a:lnTo>
                <a:lnTo>
                  <a:pt x="484" y="615"/>
                </a:lnTo>
                <a:lnTo>
                  <a:pt x="497" y="608"/>
                </a:lnTo>
                <a:lnTo>
                  <a:pt x="506" y="600"/>
                </a:lnTo>
                <a:lnTo>
                  <a:pt x="515" y="588"/>
                </a:lnTo>
                <a:lnTo>
                  <a:pt x="524" y="580"/>
                </a:lnTo>
                <a:lnTo>
                  <a:pt x="537" y="572"/>
                </a:lnTo>
                <a:lnTo>
                  <a:pt x="546" y="564"/>
                </a:lnTo>
                <a:lnTo>
                  <a:pt x="555" y="556"/>
                </a:lnTo>
                <a:lnTo>
                  <a:pt x="564" y="544"/>
                </a:lnTo>
                <a:lnTo>
                  <a:pt x="573" y="536"/>
                </a:lnTo>
                <a:lnTo>
                  <a:pt x="586" y="528"/>
                </a:lnTo>
                <a:lnTo>
                  <a:pt x="595" y="520"/>
                </a:lnTo>
                <a:lnTo>
                  <a:pt x="604" y="512"/>
                </a:lnTo>
                <a:lnTo>
                  <a:pt x="613" y="504"/>
                </a:lnTo>
                <a:lnTo>
                  <a:pt x="622" y="492"/>
                </a:lnTo>
                <a:lnTo>
                  <a:pt x="631" y="484"/>
                </a:lnTo>
                <a:lnTo>
                  <a:pt x="640" y="476"/>
                </a:lnTo>
                <a:lnTo>
                  <a:pt x="648" y="468"/>
                </a:lnTo>
                <a:lnTo>
                  <a:pt x="657" y="461"/>
                </a:lnTo>
                <a:lnTo>
                  <a:pt x="666" y="453"/>
                </a:lnTo>
                <a:lnTo>
                  <a:pt x="679" y="441"/>
                </a:lnTo>
                <a:lnTo>
                  <a:pt x="688" y="433"/>
                </a:lnTo>
                <a:lnTo>
                  <a:pt x="697" y="425"/>
                </a:lnTo>
                <a:lnTo>
                  <a:pt x="706" y="417"/>
                </a:lnTo>
                <a:lnTo>
                  <a:pt x="715" y="409"/>
                </a:lnTo>
                <a:lnTo>
                  <a:pt x="719" y="401"/>
                </a:lnTo>
                <a:lnTo>
                  <a:pt x="728" y="393"/>
                </a:lnTo>
                <a:lnTo>
                  <a:pt x="737" y="385"/>
                </a:lnTo>
                <a:lnTo>
                  <a:pt x="746" y="377"/>
                </a:lnTo>
                <a:lnTo>
                  <a:pt x="755" y="365"/>
                </a:lnTo>
                <a:lnTo>
                  <a:pt x="764" y="357"/>
                </a:lnTo>
                <a:lnTo>
                  <a:pt x="773" y="349"/>
                </a:lnTo>
                <a:lnTo>
                  <a:pt x="782" y="341"/>
                </a:lnTo>
                <a:lnTo>
                  <a:pt x="791" y="333"/>
                </a:lnTo>
                <a:lnTo>
                  <a:pt x="799" y="325"/>
                </a:lnTo>
                <a:lnTo>
                  <a:pt x="808" y="318"/>
                </a:lnTo>
                <a:lnTo>
                  <a:pt x="813" y="310"/>
                </a:lnTo>
                <a:lnTo>
                  <a:pt x="822" y="302"/>
                </a:lnTo>
                <a:lnTo>
                  <a:pt x="831" y="294"/>
                </a:lnTo>
                <a:lnTo>
                  <a:pt x="839" y="286"/>
                </a:lnTo>
                <a:lnTo>
                  <a:pt x="848" y="278"/>
                </a:lnTo>
                <a:lnTo>
                  <a:pt x="853" y="270"/>
                </a:lnTo>
                <a:lnTo>
                  <a:pt x="862" y="266"/>
                </a:lnTo>
                <a:lnTo>
                  <a:pt x="871" y="258"/>
                </a:lnTo>
                <a:lnTo>
                  <a:pt x="879" y="250"/>
                </a:lnTo>
                <a:lnTo>
                  <a:pt x="884" y="242"/>
                </a:lnTo>
                <a:lnTo>
                  <a:pt x="893" y="234"/>
                </a:lnTo>
                <a:lnTo>
                  <a:pt x="902" y="226"/>
                </a:lnTo>
                <a:lnTo>
                  <a:pt x="911" y="218"/>
                </a:lnTo>
                <a:lnTo>
                  <a:pt x="915" y="214"/>
                </a:lnTo>
                <a:lnTo>
                  <a:pt x="924" y="206"/>
                </a:lnTo>
                <a:lnTo>
                  <a:pt x="933" y="198"/>
                </a:lnTo>
                <a:lnTo>
                  <a:pt x="942" y="190"/>
                </a:lnTo>
                <a:lnTo>
                  <a:pt x="946" y="182"/>
                </a:lnTo>
                <a:lnTo>
                  <a:pt x="955" y="178"/>
                </a:lnTo>
                <a:lnTo>
                  <a:pt x="964" y="171"/>
                </a:lnTo>
                <a:lnTo>
                  <a:pt x="968" y="163"/>
                </a:lnTo>
                <a:lnTo>
                  <a:pt x="977" y="159"/>
                </a:lnTo>
                <a:lnTo>
                  <a:pt x="982" y="151"/>
                </a:lnTo>
                <a:lnTo>
                  <a:pt x="990" y="143"/>
                </a:lnTo>
                <a:lnTo>
                  <a:pt x="999" y="139"/>
                </a:lnTo>
                <a:lnTo>
                  <a:pt x="1004" y="131"/>
                </a:lnTo>
                <a:lnTo>
                  <a:pt x="1013" y="127"/>
                </a:lnTo>
                <a:lnTo>
                  <a:pt x="1022" y="119"/>
                </a:lnTo>
                <a:lnTo>
                  <a:pt x="1026" y="115"/>
                </a:lnTo>
                <a:lnTo>
                  <a:pt x="1035" y="107"/>
                </a:lnTo>
                <a:lnTo>
                  <a:pt x="1039" y="103"/>
                </a:lnTo>
                <a:lnTo>
                  <a:pt x="1048" y="95"/>
                </a:lnTo>
                <a:lnTo>
                  <a:pt x="1053" y="91"/>
                </a:lnTo>
                <a:lnTo>
                  <a:pt x="1062" y="83"/>
                </a:lnTo>
                <a:lnTo>
                  <a:pt x="1066" y="79"/>
                </a:lnTo>
                <a:lnTo>
                  <a:pt x="1075" y="75"/>
                </a:lnTo>
                <a:lnTo>
                  <a:pt x="1084" y="67"/>
                </a:lnTo>
                <a:lnTo>
                  <a:pt x="1088" y="63"/>
                </a:lnTo>
                <a:lnTo>
                  <a:pt x="1097" y="59"/>
                </a:lnTo>
                <a:lnTo>
                  <a:pt x="1102" y="51"/>
                </a:lnTo>
                <a:lnTo>
                  <a:pt x="1110" y="47"/>
                </a:lnTo>
                <a:lnTo>
                  <a:pt x="1115" y="43"/>
                </a:lnTo>
                <a:lnTo>
                  <a:pt x="1124" y="39"/>
                </a:lnTo>
                <a:lnTo>
                  <a:pt x="1128" y="31"/>
                </a:lnTo>
                <a:lnTo>
                  <a:pt x="1137" y="28"/>
                </a:lnTo>
                <a:lnTo>
                  <a:pt x="1142" y="24"/>
                </a:lnTo>
                <a:lnTo>
                  <a:pt x="1146" y="20"/>
                </a:lnTo>
                <a:lnTo>
                  <a:pt x="1155" y="16"/>
                </a:lnTo>
                <a:lnTo>
                  <a:pt x="1159" y="12"/>
                </a:lnTo>
                <a:lnTo>
                  <a:pt x="1168" y="8"/>
                </a:lnTo>
                <a:lnTo>
                  <a:pt x="1173" y="4"/>
                </a:lnTo>
                <a:lnTo>
                  <a:pt x="1182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7" name="Freeform 269"/>
          <p:cNvSpPr>
            <a:spLocks/>
          </p:cNvSpPr>
          <p:nvPr/>
        </p:nvSpPr>
        <p:spPr bwMode="auto">
          <a:xfrm>
            <a:off x="2605088" y="4429125"/>
            <a:ext cx="711200" cy="323850"/>
          </a:xfrm>
          <a:custGeom>
            <a:avLst/>
            <a:gdLst>
              <a:gd name="T0" fmla="*/ 14560 w 635"/>
              <a:gd name="T1" fmla="*/ 34159 h 493"/>
              <a:gd name="T2" fmla="*/ 34720 w 635"/>
              <a:gd name="T3" fmla="*/ 28903 h 493"/>
              <a:gd name="T4" fmla="*/ 53760 w 635"/>
              <a:gd name="T5" fmla="*/ 21021 h 493"/>
              <a:gd name="T6" fmla="*/ 73920 w 635"/>
              <a:gd name="T7" fmla="*/ 15766 h 493"/>
              <a:gd name="T8" fmla="*/ 94080 w 635"/>
              <a:gd name="T9" fmla="*/ 10510 h 493"/>
              <a:gd name="T10" fmla="*/ 114240 w 635"/>
              <a:gd name="T11" fmla="*/ 7883 h 493"/>
              <a:gd name="T12" fmla="*/ 133280 w 635"/>
              <a:gd name="T13" fmla="*/ 5255 h 493"/>
              <a:gd name="T14" fmla="*/ 153440 w 635"/>
              <a:gd name="T15" fmla="*/ 2628 h 493"/>
              <a:gd name="T16" fmla="*/ 173600 w 635"/>
              <a:gd name="T17" fmla="*/ 0 h 493"/>
              <a:gd name="T18" fmla="*/ 193760 w 635"/>
              <a:gd name="T19" fmla="*/ 0 h 493"/>
              <a:gd name="T20" fmla="*/ 208320 w 635"/>
              <a:gd name="T21" fmla="*/ 0 h 493"/>
              <a:gd name="T22" fmla="*/ 228480 w 635"/>
              <a:gd name="T23" fmla="*/ 0 h 493"/>
              <a:gd name="T24" fmla="*/ 248640 w 635"/>
              <a:gd name="T25" fmla="*/ 0 h 493"/>
              <a:gd name="T26" fmla="*/ 263200 w 635"/>
              <a:gd name="T27" fmla="*/ 2628 h 493"/>
              <a:gd name="T28" fmla="*/ 283360 w 635"/>
              <a:gd name="T29" fmla="*/ 5255 h 493"/>
              <a:gd name="T30" fmla="*/ 303520 w 635"/>
              <a:gd name="T31" fmla="*/ 7883 h 493"/>
              <a:gd name="T32" fmla="*/ 318080 w 635"/>
              <a:gd name="T33" fmla="*/ 13138 h 493"/>
              <a:gd name="T34" fmla="*/ 338240 w 635"/>
              <a:gd name="T35" fmla="*/ 18393 h 493"/>
              <a:gd name="T36" fmla="*/ 352800 w 635"/>
              <a:gd name="T37" fmla="*/ 23648 h 493"/>
              <a:gd name="T38" fmla="*/ 367360 w 635"/>
              <a:gd name="T39" fmla="*/ 28903 h 493"/>
              <a:gd name="T40" fmla="*/ 387520 w 635"/>
              <a:gd name="T41" fmla="*/ 36786 h 493"/>
              <a:gd name="T42" fmla="*/ 402080 w 635"/>
              <a:gd name="T43" fmla="*/ 44669 h 493"/>
              <a:gd name="T44" fmla="*/ 417760 w 635"/>
              <a:gd name="T45" fmla="*/ 52552 h 493"/>
              <a:gd name="T46" fmla="*/ 437920 w 635"/>
              <a:gd name="T47" fmla="*/ 59778 h 493"/>
              <a:gd name="T48" fmla="*/ 452480 w 635"/>
              <a:gd name="T49" fmla="*/ 70288 h 493"/>
              <a:gd name="T50" fmla="*/ 467040 w 635"/>
              <a:gd name="T51" fmla="*/ 80798 h 493"/>
              <a:gd name="T52" fmla="*/ 481600 w 635"/>
              <a:gd name="T53" fmla="*/ 91309 h 493"/>
              <a:gd name="T54" fmla="*/ 497280 w 635"/>
              <a:gd name="T55" fmla="*/ 101819 h 493"/>
              <a:gd name="T56" fmla="*/ 517440 w 635"/>
              <a:gd name="T57" fmla="*/ 114957 h 493"/>
              <a:gd name="T58" fmla="*/ 532000 w 635"/>
              <a:gd name="T59" fmla="*/ 128095 h 493"/>
              <a:gd name="T60" fmla="*/ 546560 w 635"/>
              <a:gd name="T61" fmla="*/ 141233 h 493"/>
              <a:gd name="T62" fmla="*/ 562240 w 635"/>
              <a:gd name="T63" fmla="*/ 154371 h 493"/>
              <a:gd name="T64" fmla="*/ 576800 w 635"/>
              <a:gd name="T65" fmla="*/ 166852 h 493"/>
              <a:gd name="T66" fmla="*/ 591360 w 635"/>
              <a:gd name="T67" fmla="*/ 182617 h 493"/>
              <a:gd name="T68" fmla="*/ 607040 w 635"/>
              <a:gd name="T69" fmla="*/ 198383 h 493"/>
              <a:gd name="T70" fmla="*/ 621600 w 635"/>
              <a:gd name="T71" fmla="*/ 211521 h 493"/>
              <a:gd name="T72" fmla="*/ 631680 w 635"/>
              <a:gd name="T73" fmla="*/ 229914 h 493"/>
              <a:gd name="T74" fmla="*/ 646240 w 635"/>
              <a:gd name="T75" fmla="*/ 245679 h 493"/>
              <a:gd name="T76" fmla="*/ 660800 w 635"/>
              <a:gd name="T77" fmla="*/ 260788 h 493"/>
              <a:gd name="T78" fmla="*/ 676480 w 635"/>
              <a:gd name="T79" fmla="*/ 276553 h 493"/>
              <a:gd name="T80" fmla="*/ 691040 w 635"/>
              <a:gd name="T81" fmla="*/ 294947 h 493"/>
              <a:gd name="T82" fmla="*/ 705600 w 635"/>
              <a:gd name="T83" fmla="*/ 313340 h 4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5" h="493">
                <a:moveTo>
                  <a:pt x="0" y="60"/>
                </a:moveTo>
                <a:lnTo>
                  <a:pt x="4" y="56"/>
                </a:lnTo>
                <a:lnTo>
                  <a:pt x="13" y="52"/>
                </a:lnTo>
                <a:lnTo>
                  <a:pt x="17" y="48"/>
                </a:lnTo>
                <a:lnTo>
                  <a:pt x="22" y="44"/>
                </a:lnTo>
                <a:lnTo>
                  <a:pt x="31" y="44"/>
                </a:lnTo>
                <a:lnTo>
                  <a:pt x="35" y="40"/>
                </a:lnTo>
                <a:lnTo>
                  <a:pt x="40" y="36"/>
                </a:lnTo>
                <a:lnTo>
                  <a:pt x="48" y="32"/>
                </a:lnTo>
                <a:lnTo>
                  <a:pt x="53" y="32"/>
                </a:lnTo>
                <a:lnTo>
                  <a:pt x="62" y="28"/>
                </a:lnTo>
                <a:lnTo>
                  <a:pt x="66" y="24"/>
                </a:lnTo>
                <a:lnTo>
                  <a:pt x="71" y="24"/>
                </a:lnTo>
                <a:lnTo>
                  <a:pt x="80" y="20"/>
                </a:lnTo>
                <a:lnTo>
                  <a:pt x="84" y="16"/>
                </a:lnTo>
                <a:lnTo>
                  <a:pt x="88" y="16"/>
                </a:lnTo>
                <a:lnTo>
                  <a:pt x="97" y="12"/>
                </a:lnTo>
                <a:lnTo>
                  <a:pt x="102" y="12"/>
                </a:lnTo>
                <a:lnTo>
                  <a:pt x="106" y="8"/>
                </a:lnTo>
                <a:lnTo>
                  <a:pt x="115" y="8"/>
                </a:lnTo>
                <a:lnTo>
                  <a:pt x="119" y="8"/>
                </a:lnTo>
                <a:lnTo>
                  <a:pt x="124" y="4"/>
                </a:lnTo>
                <a:lnTo>
                  <a:pt x="133" y="4"/>
                </a:lnTo>
                <a:lnTo>
                  <a:pt x="137" y="4"/>
                </a:lnTo>
                <a:lnTo>
                  <a:pt x="142" y="0"/>
                </a:lnTo>
                <a:lnTo>
                  <a:pt x="146" y="0"/>
                </a:lnTo>
                <a:lnTo>
                  <a:pt x="155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77" y="0"/>
                </a:lnTo>
                <a:lnTo>
                  <a:pt x="182" y="0"/>
                </a:lnTo>
                <a:lnTo>
                  <a:pt x="186" y="0"/>
                </a:lnTo>
                <a:lnTo>
                  <a:pt x="195" y="0"/>
                </a:lnTo>
                <a:lnTo>
                  <a:pt x="199" y="0"/>
                </a:lnTo>
                <a:lnTo>
                  <a:pt x="204" y="0"/>
                </a:lnTo>
                <a:lnTo>
                  <a:pt x="208" y="0"/>
                </a:lnTo>
                <a:lnTo>
                  <a:pt x="217" y="0"/>
                </a:lnTo>
                <a:lnTo>
                  <a:pt x="222" y="0"/>
                </a:lnTo>
                <a:lnTo>
                  <a:pt x="226" y="0"/>
                </a:lnTo>
                <a:lnTo>
                  <a:pt x="231" y="4"/>
                </a:lnTo>
                <a:lnTo>
                  <a:pt x="235" y="4"/>
                </a:lnTo>
                <a:lnTo>
                  <a:pt x="244" y="4"/>
                </a:lnTo>
                <a:lnTo>
                  <a:pt x="248" y="4"/>
                </a:lnTo>
                <a:lnTo>
                  <a:pt x="253" y="8"/>
                </a:lnTo>
                <a:lnTo>
                  <a:pt x="257" y="8"/>
                </a:lnTo>
                <a:lnTo>
                  <a:pt x="262" y="12"/>
                </a:lnTo>
                <a:lnTo>
                  <a:pt x="271" y="12"/>
                </a:lnTo>
                <a:lnTo>
                  <a:pt x="275" y="16"/>
                </a:lnTo>
                <a:lnTo>
                  <a:pt x="279" y="16"/>
                </a:lnTo>
                <a:lnTo>
                  <a:pt x="284" y="20"/>
                </a:lnTo>
                <a:lnTo>
                  <a:pt x="288" y="20"/>
                </a:lnTo>
                <a:lnTo>
                  <a:pt x="293" y="24"/>
                </a:lnTo>
                <a:lnTo>
                  <a:pt x="302" y="28"/>
                </a:lnTo>
                <a:lnTo>
                  <a:pt x="306" y="28"/>
                </a:lnTo>
                <a:lnTo>
                  <a:pt x="311" y="32"/>
                </a:lnTo>
                <a:lnTo>
                  <a:pt x="315" y="36"/>
                </a:lnTo>
                <a:lnTo>
                  <a:pt x="319" y="36"/>
                </a:lnTo>
                <a:lnTo>
                  <a:pt x="324" y="40"/>
                </a:lnTo>
                <a:lnTo>
                  <a:pt x="328" y="44"/>
                </a:lnTo>
                <a:lnTo>
                  <a:pt x="337" y="48"/>
                </a:lnTo>
                <a:lnTo>
                  <a:pt x="342" y="52"/>
                </a:lnTo>
                <a:lnTo>
                  <a:pt x="346" y="56"/>
                </a:lnTo>
                <a:lnTo>
                  <a:pt x="351" y="60"/>
                </a:lnTo>
                <a:lnTo>
                  <a:pt x="355" y="64"/>
                </a:lnTo>
                <a:lnTo>
                  <a:pt x="359" y="68"/>
                </a:lnTo>
                <a:lnTo>
                  <a:pt x="364" y="72"/>
                </a:lnTo>
                <a:lnTo>
                  <a:pt x="368" y="76"/>
                </a:lnTo>
                <a:lnTo>
                  <a:pt x="373" y="80"/>
                </a:lnTo>
                <a:lnTo>
                  <a:pt x="382" y="84"/>
                </a:lnTo>
                <a:lnTo>
                  <a:pt x="386" y="88"/>
                </a:lnTo>
                <a:lnTo>
                  <a:pt x="391" y="91"/>
                </a:lnTo>
                <a:lnTo>
                  <a:pt x="395" y="95"/>
                </a:lnTo>
                <a:lnTo>
                  <a:pt x="399" y="103"/>
                </a:lnTo>
                <a:lnTo>
                  <a:pt x="404" y="107"/>
                </a:lnTo>
                <a:lnTo>
                  <a:pt x="408" y="111"/>
                </a:lnTo>
                <a:lnTo>
                  <a:pt x="413" y="115"/>
                </a:lnTo>
                <a:lnTo>
                  <a:pt x="417" y="123"/>
                </a:lnTo>
                <a:lnTo>
                  <a:pt x="422" y="127"/>
                </a:lnTo>
                <a:lnTo>
                  <a:pt x="426" y="131"/>
                </a:lnTo>
                <a:lnTo>
                  <a:pt x="430" y="139"/>
                </a:lnTo>
                <a:lnTo>
                  <a:pt x="435" y="143"/>
                </a:lnTo>
                <a:lnTo>
                  <a:pt x="439" y="151"/>
                </a:lnTo>
                <a:lnTo>
                  <a:pt x="444" y="155"/>
                </a:lnTo>
                <a:lnTo>
                  <a:pt x="453" y="163"/>
                </a:lnTo>
                <a:lnTo>
                  <a:pt x="457" y="167"/>
                </a:lnTo>
                <a:lnTo>
                  <a:pt x="462" y="175"/>
                </a:lnTo>
                <a:lnTo>
                  <a:pt x="466" y="179"/>
                </a:lnTo>
                <a:lnTo>
                  <a:pt x="470" y="187"/>
                </a:lnTo>
                <a:lnTo>
                  <a:pt x="475" y="195"/>
                </a:lnTo>
                <a:lnTo>
                  <a:pt x="479" y="199"/>
                </a:lnTo>
                <a:lnTo>
                  <a:pt x="484" y="207"/>
                </a:lnTo>
                <a:lnTo>
                  <a:pt x="488" y="215"/>
                </a:lnTo>
                <a:lnTo>
                  <a:pt x="493" y="219"/>
                </a:lnTo>
                <a:lnTo>
                  <a:pt x="497" y="227"/>
                </a:lnTo>
                <a:lnTo>
                  <a:pt x="502" y="235"/>
                </a:lnTo>
                <a:lnTo>
                  <a:pt x="506" y="242"/>
                </a:lnTo>
                <a:lnTo>
                  <a:pt x="510" y="246"/>
                </a:lnTo>
                <a:lnTo>
                  <a:pt x="515" y="254"/>
                </a:lnTo>
                <a:lnTo>
                  <a:pt x="519" y="262"/>
                </a:lnTo>
                <a:lnTo>
                  <a:pt x="524" y="270"/>
                </a:lnTo>
                <a:lnTo>
                  <a:pt x="528" y="278"/>
                </a:lnTo>
                <a:lnTo>
                  <a:pt x="533" y="286"/>
                </a:lnTo>
                <a:lnTo>
                  <a:pt x="537" y="294"/>
                </a:lnTo>
                <a:lnTo>
                  <a:pt x="542" y="302"/>
                </a:lnTo>
                <a:lnTo>
                  <a:pt x="546" y="310"/>
                </a:lnTo>
                <a:lnTo>
                  <a:pt x="550" y="318"/>
                </a:lnTo>
                <a:lnTo>
                  <a:pt x="555" y="322"/>
                </a:lnTo>
                <a:lnTo>
                  <a:pt x="559" y="330"/>
                </a:lnTo>
                <a:lnTo>
                  <a:pt x="564" y="342"/>
                </a:lnTo>
                <a:lnTo>
                  <a:pt x="564" y="350"/>
                </a:lnTo>
                <a:lnTo>
                  <a:pt x="568" y="358"/>
                </a:lnTo>
                <a:lnTo>
                  <a:pt x="573" y="366"/>
                </a:lnTo>
                <a:lnTo>
                  <a:pt x="577" y="374"/>
                </a:lnTo>
                <a:lnTo>
                  <a:pt x="582" y="382"/>
                </a:lnTo>
                <a:lnTo>
                  <a:pt x="586" y="389"/>
                </a:lnTo>
                <a:lnTo>
                  <a:pt x="590" y="397"/>
                </a:lnTo>
                <a:lnTo>
                  <a:pt x="595" y="405"/>
                </a:lnTo>
                <a:lnTo>
                  <a:pt x="599" y="413"/>
                </a:lnTo>
                <a:lnTo>
                  <a:pt x="604" y="421"/>
                </a:lnTo>
                <a:lnTo>
                  <a:pt x="608" y="433"/>
                </a:lnTo>
                <a:lnTo>
                  <a:pt x="613" y="441"/>
                </a:lnTo>
                <a:lnTo>
                  <a:pt x="617" y="449"/>
                </a:lnTo>
                <a:lnTo>
                  <a:pt x="622" y="457"/>
                </a:lnTo>
                <a:lnTo>
                  <a:pt x="626" y="465"/>
                </a:lnTo>
                <a:lnTo>
                  <a:pt x="630" y="477"/>
                </a:lnTo>
                <a:lnTo>
                  <a:pt x="630" y="485"/>
                </a:lnTo>
                <a:lnTo>
                  <a:pt x="635" y="493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8" name="Freeform 270"/>
          <p:cNvSpPr>
            <a:spLocks/>
          </p:cNvSpPr>
          <p:nvPr/>
        </p:nvSpPr>
        <p:spPr bwMode="auto">
          <a:xfrm>
            <a:off x="3316288" y="4752975"/>
            <a:ext cx="525462" cy="617538"/>
          </a:xfrm>
          <a:custGeom>
            <a:avLst/>
            <a:gdLst>
              <a:gd name="T0" fmla="*/ 10148 w 466"/>
              <a:gd name="T1" fmla="*/ 13181 h 937"/>
              <a:gd name="T2" fmla="*/ 24807 w 466"/>
              <a:gd name="T3" fmla="*/ 30976 h 937"/>
              <a:gd name="T4" fmla="*/ 39466 w 466"/>
              <a:gd name="T5" fmla="*/ 46793 h 937"/>
              <a:gd name="T6" fmla="*/ 49614 w 466"/>
              <a:gd name="T7" fmla="*/ 65247 h 937"/>
              <a:gd name="T8" fmla="*/ 65401 w 466"/>
              <a:gd name="T9" fmla="*/ 83700 h 937"/>
              <a:gd name="T10" fmla="*/ 80060 w 466"/>
              <a:gd name="T11" fmla="*/ 102154 h 937"/>
              <a:gd name="T12" fmla="*/ 90208 w 466"/>
              <a:gd name="T13" fmla="*/ 119949 h 937"/>
              <a:gd name="T14" fmla="*/ 104867 w 466"/>
              <a:gd name="T15" fmla="*/ 138402 h 937"/>
              <a:gd name="T16" fmla="*/ 115015 w 466"/>
              <a:gd name="T17" fmla="*/ 159492 h 937"/>
              <a:gd name="T18" fmla="*/ 129674 w 466"/>
              <a:gd name="T19" fmla="*/ 177946 h 937"/>
              <a:gd name="T20" fmla="*/ 139823 w 466"/>
              <a:gd name="T21" fmla="*/ 196399 h 937"/>
              <a:gd name="T22" fmla="*/ 155609 w 466"/>
              <a:gd name="T23" fmla="*/ 214853 h 937"/>
              <a:gd name="T24" fmla="*/ 164630 w 466"/>
              <a:gd name="T25" fmla="*/ 230011 h 937"/>
              <a:gd name="T26" fmla="*/ 180416 w 466"/>
              <a:gd name="T27" fmla="*/ 248465 h 937"/>
              <a:gd name="T28" fmla="*/ 190565 w 466"/>
              <a:gd name="T29" fmla="*/ 266919 h 937"/>
              <a:gd name="T30" fmla="*/ 205223 w 466"/>
              <a:gd name="T31" fmla="*/ 285372 h 937"/>
              <a:gd name="T32" fmla="*/ 215372 w 466"/>
              <a:gd name="T33" fmla="*/ 303826 h 937"/>
              <a:gd name="T34" fmla="*/ 230031 w 466"/>
              <a:gd name="T35" fmla="*/ 318984 h 937"/>
              <a:gd name="T36" fmla="*/ 240179 w 466"/>
              <a:gd name="T37" fmla="*/ 337438 h 937"/>
              <a:gd name="T38" fmla="*/ 250327 w 466"/>
              <a:gd name="T39" fmla="*/ 353255 h 937"/>
              <a:gd name="T40" fmla="*/ 264986 w 466"/>
              <a:gd name="T41" fmla="*/ 369073 h 937"/>
              <a:gd name="T42" fmla="*/ 275135 w 466"/>
              <a:gd name="T43" fmla="*/ 384890 h 937"/>
              <a:gd name="T44" fmla="*/ 285283 w 466"/>
              <a:gd name="T45" fmla="*/ 400708 h 937"/>
              <a:gd name="T46" fmla="*/ 299942 w 466"/>
              <a:gd name="T47" fmla="*/ 415866 h 937"/>
              <a:gd name="T48" fmla="*/ 310090 w 466"/>
              <a:gd name="T49" fmla="*/ 431683 h 937"/>
              <a:gd name="T50" fmla="*/ 320239 w 466"/>
              <a:gd name="T51" fmla="*/ 444865 h 937"/>
              <a:gd name="T52" fmla="*/ 330387 w 466"/>
              <a:gd name="T53" fmla="*/ 460682 h 937"/>
              <a:gd name="T54" fmla="*/ 345046 w 466"/>
              <a:gd name="T55" fmla="*/ 473863 h 937"/>
              <a:gd name="T56" fmla="*/ 355194 w 466"/>
              <a:gd name="T57" fmla="*/ 487044 h 937"/>
              <a:gd name="T58" fmla="*/ 365343 w 466"/>
              <a:gd name="T59" fmla="*/ 500226 h 937"/>
              <a:gd name="T60" fmla="*/ 375491 w 466"/>
              <a:gd name="T61" fmla="*/ 510111 h 937"/>
              <a:gd name="T62" fmla="*/ 385639 w 466"/>
              <a:gd name="T63" fmla="*/ 523293 h 937"/>
              <a:gd name="T64" fmla="*/ 400298 w 466"/>
              <a:gd name="T65" fmla="*/ 536474 h 937"/>
              <a:gd name="T66" fmla="*/ 410447 w 466"/>
              <a:gd name="T67" fmla="*/ 547019 h 937"/>
              <a:gd name="T68" fmla="*/ 420595 w 466"/>
              <a:gd name="T69" fmla="*/ 557564 h 937"/>
              <a:gd name="T70" fmla="*/ 435254 w 466"/>
              <a:gd name="T71" fmla="*/ 565472 h 937"/>
              <a:gd name="T72" fmla="*/ 445402 w 466"/>
              <a:gd name="T73" fmla="*/ 576017 h 937"/>
              <a:gd name="T74" fmla="*/ 455551 w 466"/>
              <a:gd name="T75" fmla="*/ 583926 h 937"/>
              <a:gd name="T76" fmla="*/ 465699 w 466"/>
              <a:gd name="T77" fmla="*/ 591835 h 937"/>
              <a:gd name="T78" fmla="*/ 480358 w 466"/>
              <a:gd name="T79" fmla="*/ 599743 h 937"/>
              <a:gd name="T80" fmla="*/ 500655 w 466"/>
              <a:gd name="T81" fmla="*/ 606993 h 937"/>
              <a:gd name="T82" fmla="*/ 515314 w 466"/>
              <a:gd name="T83" fmla="*/ 614902 h 9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" h="937">
                <a:moveTo>
                  <a:pt x="0" y="0"/>
                </a:moveTo>
                <a:lnTo>
                  <a:pt x="4" y="8"/>
                </a:lnTo>
                <a:lnTo>
                  <a:pt x="9" y="20"/>
                </a:lnTo>
                <a:lnTo>
                  <a:pt x="13" y="28"/>
                </a:lnTo>
                <a:lnTo>
                  <a:pt x="18" y="35"/>
                </a:lnTo>
                <a:lnTo>
                  <a:pt x="22" y="47"/>
                </a:lnTo>
                <a:lnTo>
                  <a:pt x="27" y="55"/>
                </a:lnTo>
                <a:lnTo>
                  <a:pt x="31" y="63"/>
                </a:lnTo>
                <a:lnTo>
                  <a:pt x="35" y="71"/>
                </a:lnTo>
                <a:lnTo>
                  <a:pt x="40" y="83"/>
                </a:lnTo>
                <a:lnTo>
                  <a:pt x="40" y="91"/>
                </a:lnTo>
                <a:lnTo>
                  <a:pt x="44" y="99"/>
                </a:lnTo>
                <a:lnTo>
                  <a:pt x="49" y="111"/>
                </a:lnTo>
                <a:lnTo>
                  <a:pt x="53" y="119"/>
                </a:lnTo>
                <a:lnTo>
                  <a:pt x="58" y="127"/>
                </a:lnTo>
                <a:lnTo>
                  <a:pt x="62" y="139"/>
                </a:lnTo>
                <a:lnTo>
                  <a:pt x="67" y="147"/>
                </a:lnTo>
                <a:lnTo>
                  <a:pt x="71" y="155"/>
                </a:lnTo>
                <a:lnTo>
                  <a:pt x="71" y="167"/>
                </a:lnTo>
                <a:lnTo>
                  <a:pt x="75" y="175"/>
                </a:lnTo>
                <a:lnTo>
                  <a:pt x="80" y="182"/>
                </a:lnTo>
                <a:lnTo>
                  <a:pt x="84" y="194"/>
                </a:lnTo>
                <a:lnTo>
                  <a:pt x="89" y="202"/>
                </a:lnTo>
                <a:lnTo>
                  <a:pt x="93" y="210"/>
                </a:lnTo>
                <a:lnTo>
                  <a:pt x="98" y="222"/>
                </a:lnTo>
                <a:lnTo>
                  <a:pt x="98" y="230"/>
                </a:lnTo>
                <a:lnTo>
                  <a:pt x="102" y="242"/>
                </a:lnTo>
                <a:lnTo>
                  <a:pt x="106" y="250"/>
                </a:lnTo>
                <a:lnTo>
                  <a:pt x="111" y="258"/>
                </a:lnTo>
                <a:lnTo>
                  <a:pt x="115" y="270"/>
                </a:lnTo>
                <a:lnTo>
                  <a:pt x="120" y="278"/>
                </a:lnTo>
                <a:lnTo>
                  <a:pt x="124" y="286"/>
                </a:lnTo>
                <a:lnTo>
                  <a:pt x="124" y="298"/>
                </a:lnTo>
                <a:lnTo>
                  <a:pt x="129" y="306"/>
                </a:lnTo>
                <a:lnTo>
                  <a:pt x="133" y="314"/>
                </a:lnTo>
                <a:lnTo>
                  <a:pt x="138" y="326"/>
                </a:lnTo>
                <a:lnTo>
                  <a:pt x="142" y="333"/>
                </a:lnTo>
                <a:lnTo>
                  <a:pt x="146" y="341"/>
                </a:lnTo>
                <a:lnTo>
                  <a:pt x="146" y="349"/>
                </a:lnTo>
                <a:lnTo>
                  <a:pt x="151" y="361"/>
                </a:lnTo>
                <a:lnTo>
                  <a:pt x="155" y="369"/>
                </a:lnTo>
                <a:lnTo>
                  <a:pt x="160" y="377"/>
                </a:lnTo>
                <a:lnTo>
                  <a:pt x="164" y="389"/>
                </a:lnTo>
                <a:lnTo>
                  <a:pt x="164" y="397"/>
                </a:lnTo>
                <a:lnTo>
                  <a:pt x="169" y="405"/>
                </a:lnTo>
                <a:lnTo>
                  <a:pt x="173" y="413"/>
                </a:lnTo>
                <a:lnTo>
                  <a:pt x="178" y="425"/>
                </a:lnTo>
                <a:lnTo>
                  <a:pt x="182" y="433"/>
                </a:lnTo>
                <a:lnTo>
                  <a:pt x="186" y="441"/>
                </a:lnTo>
                <a:lnTo>
                  <a:pt x="186" y="449"/>
                </a:lnTo>
                <a:lnTo>
                  <a:pt x="191" y="461"/>
                </a:lnTo>
                <a:lnTo>
                  <a:pt x="195" y="469"/>
                </a:lnTo>
                <a:lnTo>
                  <a:pt x="200" y="476"/>
                </a:lnTo>
                <a:lnTo>
                  <a:pt x="204" y="484"/>
                </a:lnTo>
                <a:lnTo>
                  <a:pt x="204" y="492"/>
                </a:lnTo>
                <a:lnTo>
                  <a:pt x="209" y="504"/>
                </a:lnTo>
                <a:lnTo>
                  <a:pt x="213" y="512"/>
                </a:lnTo>
                <a:lnTo>
                  <a:pt x="218" y="520"/>
                </a:lnTo>
                <a:lnTo>
                  <a:pt x="218" y="528"/>
                </a:lnTo>
                <a:lnTo>
                  <a:pt x="222" y="536"/>
                </a:lnTo>
                <a:lnTo>
                  <a:pt x="226" y="544"/>
                </a:lnTo>
                <a:lnTo>
                  <a:pt x="231" y="552"/>
                </a:lnTo>
                <a:lnTo>
                  <a:pt x="235" y="560"/>
                </a:lnTo>
                <a:lnTo>
                  <a:pt x="235" y="568"/>
                </a:lnTo>
                <a:lnTo>
                  <a:pt x="240" y="576"/>
                </a:lnTo>
                <a:lnTo>
                  <a:pt x="244" y="584"/>
                </a:lnTo>
                <a:lnTo>
                  <a:pt x="249" y="592"/>
                </a:lnTo>
                <a:lnTo>
                  <a:pt x="249" y="600"/>
                </a:lnTo>
                <a:lnTo>
                  <a:pt x="253" y="608"/>
                </a:lnTo>
                <a:lnTo>
                  <a:pt x="258" y="616"/>
                </a:lnTo>
                <a:lnTo>
                  <a:pt x="262" y="623"/>
                </a:lnTo>
                <a:lnTo>
                  <a:pt x="266" y="631"/>
                </a:lnTo>
                <a:lnTo>
                  <a:pt x="266" y="639"/>
                </a:lnTo>
                <a:lnTo>
                  <a:pt x="271" y="647"/>
                </a:lnTo>
                <a:lnTo>
                  <a:pt x="275" y="655"/>
                </a:lnTo>
                <a:lnTo>
                  <a:pt x="280" y="663"/>
                </a:lnTo>
                <a:lnTo>
                  <a:pt x="280" y="671"/>
                </a:lnTo>
                <a:lnTo>
                  <a:pt x="284" y="675"/>
                </a:lnTo>
                <a:lnTo>
                  <a:pt x="289" y="683"/>
                </a:lnTo>
                <a:lnTo>
                  <a:pt x="293" y="691"/>
                </a:lnTo>
                <a:lnTo>
                  <a:pt x="293" y="699"/>
                </a:lnTo>
                <a:lnTo>
                  <a:pt x="298" y="707"/>
                </a:lnTo>
                <a:lnTo>
                  <a:pt x="302" y="711"/>
                </a:lnTo>
                <a:lnTo>
                  <a:pt x="306" y="719"/>
                </a:lnTo>
                <a:lnTo>
                  <a:pt x="306" y="727"/>
                </a:lnTo>
                <a:lnTo>
                  <a:pt x="311" y="731"/>
                </a:lnTo>
                <a:lnTo>
                  <a:pt x="315" y="739"/>
                </a:lnTo>
                <a:lnTo>
                  <a:pt x="315" y="747"/>
                </a:lnTo>
                <a:lnTo>
                  <a:pt x="320" y="751"/>
                </a:lnTo>
                <a:lnTo>
                  <a:pt x="324" y="759"/>
                </a:lnTo>
                <a:lnTo>
                  <a:pt x="329" y="763"/>
                </a:lnTo>
                <a:lnTo>
                  <a:pt x="329" y="770"/>
                </a:lnTo>
                <a:lnTo>
                  <a:pt x="333" y="774"/>
                </a:lnTo>
                <a:lnTo>
                  <a:pt x="338" y="782"/>
                </a:lnTo>
                <a:lnTo>
                  <a:pt x="342" y="786"/>
                </a:lnTo>
                <a:lnTo>
                  <a:pt x="342" y="794"/>
                </a:lnTo>
                <a:lnTo>
                  <a:pt x="346" y="798"/>
                </a:lnTo>
                <a:lnTo>
                  <a:pt x="351" y="810"/>
                </a:lnTo>
                <a:lnTo>
                  <a:pt x="355" y="814"/>
                </a:lnTo>
                <a:lnTo>
                  <a:pt x="360" y="822"/>
                </a:lnTo>
                <a:lnTo>
                  <a:pt x="364" y="826"/>
                </a:lnTo>
                <a:lnTo>
                  <a:pt x="364" y="830"/>
                </a:lnTo>
                <a:lnTo>
                  <a:pt x="369" y="834"/>
                </a:lnTo>
                <a:lnTo>
                  <a:pt x="373" y="842"/>
                </a:lnTo>
                <a:lnTo>
                  <a:pt x="373" y="846"/>
                </a:lnTo>
                <a:lnTo>
                  <a:pt x="378" y="850"/>
                </a:lnTo>
                <a:lnTo>
                  <a:pt x="382" y="854"/>
                </a:lnTo>
                <a:lnTo>
                  <a:pt x="386" y="858"/>
                </a:lnTo>
                <a:lnTo>
                  <a:pt x="386" y="862"/>
                </a:lnTo>
                <a:lnTo>
                  <a:pt x="391" y="866"/>
                </a:lnTo>
                <a:lnTo>
                  <a:pt x="395" y="874"/>
                </a:lnTo>
                <a:lnTo>
                  <a:pt x="395" y="878"/>
                </a:lnTo>
                <a:lnTo>
                  <a:pt x="404" y="882"/>
                </a:lnTo>
                <a:lnTo>
                  <a:pt x="404" y="886"/>
                </a:lnTo>
                <a:lnTo>
                  <a:pt x="409" y="890"/>
                </a:lnTo>
                <a:lnTo>
                  <a:pt x="413" y="894"/>
                </a:lnTo>
                <a:lnTo>
                  <a:pt x="413" y="898"/>
                </a:lnTo>
                <a:lnTo>
                  <a:pt x="417" y="902"/>
                </a:lnTo>
                <a:lnTo>
                  <a:pt x="422" y="906"/>
                </a:lnTo>
                <a:lnTo>
                  <a:pt x="426" y="910"/>
                </a:lnTo>
                <a:lnTo>
                  <a:pt x="431" y="913"/>
                </a:lnTo>
                <a:lnTo>
                  <a:pt x="435" y="917"/>
                </a:lnTo>
                <a:lnTo>
                  <a:pt x="444" y="921"/>
                </a:lnTo>
                <a:lnTo>
                  <a:pt x="444" y="925"/>
                </a:lnTo>
                <a:lnTo>
                  <a:pt x="453" y="929"/>
                </a:lnTo>
                <a:lnTo>
                  <a:pt x="457" y="933"/>
                </a:lnTo>
                <a:lnTo>
                  <a:pt x="462" y="937"/>
                </a:lnTo>
                <a:lnTo>
                  <a:pt x="466" y="937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59" name="Freeform 271"/>
          <p:cNvSpPr>
            <a:spLocks/>
          </p:cNvSpPr>
          <p:nvPr/>
        </p:nvSpPr>
        <p:spPr bwMode="auto">
          <a:xfrm>
            <a:off x="3841750" y="4775200"/>
            <a:ext cx="409575" cy="601663"/>
          </a:xfrm>
          <a:custGeom>
            <a:avLst/>
            <a:gdLst>
              <a:gd name="T0" fmla="*/ 10099 w 365"/>
              <a:gd name="T1" fmla="*/ 599027 h 913"/>
              <a:gd name="T2" fmla="*/ 25809 w 365"/>
              <a:gd name="T3" fmla="*/ 601663 h 913"/>
              <a:gd name="T4" fmla="*/ 40396 w 365"/>
              <a:gd name="T5" fmla="*/ 601663 h 913"/>
              <a:gd name="T6" fmla="*/ 54984 w 365"/>
              <a:gd name="T7" fmla="*/ 599027 h 913"/>
              <a:gd name="T8" fmla="*/ 70694 w 365"/>
              <a:gd name="T9" fmla="*/ 596391 h 913"/>
              <a:gd name="T10" fmla="*/ 85281 w 365"/>
              <a:gd name="T11" fmla="*/ 591119 h 913"/>
              <a:gd name="T12" fmla="*/ 99869 w 365"/>
              <a:gd name="T13" fmla="*/ 583211 h 913"/>
              <a:gd name="T14" fmla="*/ 115579 w 365"/>
              <a:gd name="T15" fmla="*/ 575962 h 913"/>
              <a:gd name="T16" fmla="*/ 124556 w 365"/>
              <a:gd name="T17" fmla="*/ 568054 h 913"/>
              <a:gd name="T18" fmla="*/ 134655 w 365"/>
              <a:gd name="T19" fmla="*/ 560146 h 913"/>
              <a:gd name="T20" fmla="*/ 144754 w 365"/>
              <a:gd name="T21" fmla="*/ 552238 h 913"/>
              <a:gd name="T22" fmla="*/ 154853 w 365"/>
              <a:gd name="T23" fmla="*/ 541694 h 913"/>
              <a:gd name="T24" fmla="*/ 164952 w 365"/>
              <a:gd name="T25" fmla="*/ 531150 h 913"/>
              <a:gd name="T26" fmla="*/ 169441 w 365"/>
              <a:gd name="T27" fmla="*/ 523243 h 913"/>
              <a:gd name="T28" fmla="*/ 179540 w 365"/>
              <a:gd name="T29" fmla="*/ 510063 h 913"/>
              <a:gd name="T30" fmla="*/ 189639 w 365"/>
              <a:gd name="T31" fmla="*/ 499519 h 913"/>
              <a:gd name="T32" fmla="*/ 199738 w 365"/>
              <a:gd name="T33" fmla="*/ 486339 h 913"/>
              <a:gd name="T34" fmla="*/ 205349 w 365"/>
              <a:gd name="T35" fmla="*/ 473818 h 913"/>
              <a:gd name="T36" fmla="*/ 214326 w 365"/>
              <a:gd name="T37" fmla="*/ 460638 h 913"/>
              <a:gd name="T38" fmla="*/ 224425 w 365"/>
              <a:gd name="T39" fmla="*/ 444822 h 913"/>
              <a:gd name="T40" fmla="*/ 234524 w 365"/>
              <a:gd name="T41" fmla="*/ 429006 h 913"/>
              <a:gd name="T42" fmla="*/ 240134 w 365"/>
              <a:gd name="T43" fmla="*/ 413190 h 913"/>
              <a:gd name="T44" fmla="*/ 250233 w 365"/>
              <a:gd name="T45" fmla="*/ 397374 h 913"/>
              <a:gd name="T46" fmla="*/ 259210 w 365"/>
              <a:gd name="T47" fmla="*/ 382217 h 913"/>
              <a:gd name="T48" fmla="*/ 264821 w 365"/>
              <a:gd name="T49" fmla="*/ 363766 h 913"/>
              <a:gd name="T50" fmla="*/ 274920 w 365"/>
              <a:gd name="T51" fmla="*/ 345314 h 913"/>
              <a:gd name="T52" fmla="*/ 285019 w 365"/>
              <a:gd name="T53" fmla="*/ 326862 h 913"/>
              <a:gd name="T54" fmla="*/ 289508 w 365"/>
              <a:gd name="T55" fmla="*/ 308410 h 913"/>
              <a:gd name="T56" fmla="*/ 299607 w 365"/>
              <a:gd name="T57" fmla="*/ 290617 h 913"/>
              <a:gd name="T58" fmla="*/ 309706 w 365"/>
              <a:gd name="T59" fmla="*/ 269529 h 913"/>
              <a:gd name="T60" fmla="*/ 314195 w 365"/>
              <a:gd name="T61" fmla="*/ 248441 h 913"/>
              <a:gd name="T62" fmla="*/ 324294 w 365"/>
              <a:gd name="T63" fmla="*/ 229989 h 913"/>
              <a:gd name="T64" fmla="*/ 334393 w 365"/>
              <a:gd name="T65" fmla="*/ 208902 h 913"/>
              <a:gd name="T66" fmla="*/ 338881 w 365"/>
              <a:gd name="T67" fmla="*/ 188473 h 913"/>
              <a:gd name="T68" fmla="*/ 348980 w 365"/>
              <a:gd name="T69" fmla="*/ 167385 h 913"/>
              <a:gd name="T70" fmla="*/ 354591 w 365"/>
              <a:gd name="T71" fmla="*/ 143661 h 913"/>
              <a:gd name="T72" fmla="*/ 364690 w 365"/>
              <a:gd name="T73" fmla="*/ 122573 h 913"/>
              <a:gd name="T74" fmla="*/ 374789 w 365"/>
              <a:gd name="T75" fmla="*/ 101485 h 913"/>
              <a:gd name="T76" fmla="*/ 379278 w 365"/>
              <a:gd name="T77" fmla="*/ 81056 h 913"/>
              <a:gd name="T78" fmla="*/ 389377 w 365"/>
              <a:gd name="T79" fmla="*/ 57333 h 913"/>
              <a:gd name="T80" fmla="*/ 393865 w 365"/>
              <a:gd name="T81" fmla="*/ 36245 h 913"/>
              <a:gd name="T82" fmla="*/ 403964 w 365"/>
              <a:gd name="T83" fmla="*/ 15157 h 9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65" h="913">
                <a:moveTo>
                  <a:pt x="0" y="905"/>
                </a:moveTo>
                <a:lnTo>
                  <a:pt x="5" y="909"/>
                </a:lnTo>
                <a:lnTo>
                  <a:pt x="9" y="909"/>
                </a:lnTo>
                <a:lnTo>
                  <a:pt x="14" y="909"/>
                </a:lnTo>
                <a:lnTo>
                  <a:pt x="18" y="913"/>
                </a:lnTo>
                <a:lnTo>
                  <a:pt x="23" y="913"/>
                </a:lnTo>
                <a:lnTo>
                  <a:pt x="27" y="913"/>
                </a:lnTo>
                <a:lnTo>
                  <a:pt x="31" y="913"/>
                </a:lnTo>
                <a:lnTo>
                  <a:pt x="36" y="913"/>
                </a:lnTo>
                <a:lnTo>
                  <a:pt x="40" y="913"/>
                </a:lnTo>
                <a:lnTo>
                  <a:pt x="45" y="913"/>
                </a:lnTo>
                <a:lnTo>
                  <a:pt x="49" y="909"/>
                </a:lnTo>
                <a:lnTo>
                  <a:pt x="54" y="909"/>
                </a:lnTo>
                <a:lnTo>
                  <a:pt x="58" y="905"/>
                </a:lnTo>
                <a:lnTo>
                  <a:pt x="63" y="905"/>
                </a:lnTo>
                <a:lnTo>
                  <a:pt x="67" y="901"/>
                </a:lnTo>
                <a:lnTo>
                  <a:pt x="71" y="901"/>
                </a:lnTo>
                <a:lnTo>
                  <a:pt x="76" y="897"/>
                </a:lnTo>
                <a:lnTo>
                  <a:pt x="80" y="893"/>
                </a:lnTo>
                <a:lnTo>
                  <a:pt x="85" y="889"/>
                </a:lnTo>
                <a:lnTo>
                  <a:pt x="89" y="885"/>
                </a:lnTo>
                <a:lnTo>
                  <a:pt x="94" y="881"/>
                </a:lnTo>
                <a:lnTo>
                  <a:pt x="98" y="878"/>
                </a:lnTo>
                <a:lnTo>
                  <a:pt x="103" y="874"/>
                </a:lnTo>
                <a:lnTo>
                  <a:pt x="103" y="870"/>
                </a:lnTo>
                <a:lnTo>
                  <a:pt x="111" y="866"/>
                </a:lnTo>
                <a:lnTo>
                  <a:pt x="111" y="862"/>
                </a:lnTo>
                <a:lnTo>
                  <a:pt x="116" y="858"/>
                </a:lnTo>
                <a:lnTo>
                  <a:pt x="120" y="854"/>
                </a:lnTo>
                <a:lnTo>
                  <a:pt x="120" y="850"/>
                </a:lnTo>
                <a:lnTo>
                  <a:pt x="125" y="846"/>
                </a:lnTo>
                <a:lnTo>
                  <a:pt x="125" y="842"/>
                </a:lnTo>
                <a:lnTo>
                  <a:pt x="129" y="838"/>
                </a:lnTo>
                <a:lnTo>
                  <a:pt x="134" y="834"/>
                </a:lnTo>
                <a:lnTo>
                  <a:pt x="134" y="826"/>
                </a:lnTo>
                <a:lnTo>
                  <a:pt x="138" y="822"/>
                </a:lnTo>
                <a:lnTo>
                  <a:pt x="138" y="818"/>
                </a:lnTo>
                <a:lnTo>
                  <a:pt x="143" y="814"/>
                </a:lnTo>
                <a:lnTo>
                  <a:pt x="147" y="806"/>
                </a:lnTo>
                <a:lnTo>
                  <a:pt x="147" y="802"/>
                </a:lnTo>
                <a:lnTo>
                  <a:pt x="151" y="798"/>
                </a:lnTo>
                <a:lnTo>
                  <a:pt x="151" y="794"/>
                </a:lnTo>
                <a:lnTo>
                  <a:pt x="156" y="786"/>
                </a:lnTo>
                <a:lnTo>
                  <a:pt x="160" y="782"/>
                </a:lnTo>
                <a:lnTo>
                  <a:pt x="160" y="774"/>
                </a:lnTo>
                <a:lnTo>
                  <a:pt x="165" y="770"/>
                </a:lnTo>
                <a:lnTo>
                  <a:pt x="165" y="762"/>
                </a:lnTo>
                <a:lnTo>
                  <a:pt x="169" y="758"/>
                </a:lnTo>
                <a:lnTo>
                  <a:pt x="174" y="750"/>
                </a:lnTo>
                <a:lnTo>
                  <a:pt x="174" y="746"/>
                </a:lnTo>
                <a:lnTo>
                  <a:pt x="178" y="738"/>
                </a:lnTo>
                <a:lnTo>
                  <a:pt x="178" y="731"/>
                </a:lnTo>
                <a:lnTo>
                  <a:pt x="183" y="727"/>
                </a:lnTo>
                <a:lnTo>
                  <a:pt x="183" y="719"/>
                </a:lnTo>
                <a:lnTo>
                  <a:pt x="187" y="711"/>
                </a:lnTo>
                <a:lnTo>
                  <a:pt x="191" y="703"/>
                </a:lnTo>
                <a:lnTo>
                  <a:pt x="191" y="699"/>
                </a:lnTo>
                <a:lnTo>
                  <a:pt x="196" y="691"/>
                </a:lnTo>
                <a:lnTo>
                  <a:pt x="196" y="683"/>
                </a:lnTo>
                <a:lnTo>
                  <a:pt x="200" y="675"/>
                </a:lnTo>
                <a:lnTo>
                  <a:pt x="200" y="667"/>
                </a:lnTo>
                <a:lnTo>
                  <a:pt x="205" y="659"/>
                </a:lnTo>
                <a:lnTo>
                  <a:pt x="209" y="651"/>
                </a:lnTo>
                <a:lnTo>
                  <a:pt x="209" y="643"/>
                </a:lnTo>
                <a:lnTo>
                  <a:pt x="214" y="635"/>
                </a:lnTo>
                <a:lnTo>
                  <a:pt x="214" y="627"/>
                </a:lnTo>
                <a:lnTo>
                  <a:pt x="218" y="619"/>
                </a:lnTo>
                <a:lnTo>
                  <a:pt x="218" y="611"/>
                </a:lnTo>
                <a:lnTo>
                  <a:pt x="223" y="603"/>
                </a:lnTo>
                <a:lnTo>
                  <a:pt x="227" y="595"/>
                </a:lnTo>
                <a:lnTo>
                  <a:pt x="227" y="587"/>
                </a:lnTo>
                <a:lnTo>
                  <a:pt x="231" y="580"/>
                </a:lnTo>
                <a:lnTo>
                  <a:pt x="231" y="572"/>
                </a:lnTo>
                <a:lnTo>
                  <a:pt x="236" y="560"/>
                </a:lnTo>
                <a:lnTo>
                  <a:pt x="236" y="552"/>
                </a:lnTo>
                <a:lnTo>
                  <a:pt x="240" y="544"/>
                </a:lnTo>
                <a:lnTo>
                  <a:pt x="245" y="536"/>
                </a:lnTo>
                <a:lnTo>
                  <a:pt x="245" y="524"/>
                </a:lnTo>
                <a:lnTo>
                  <a:pt x="249" y="516"/>
                </a:lnTo>
                <a:lnTo>
                  <a:pt x="249" y="508"/>
                </a:lnTo>
                <a:lnTo>
                  <a:pt x="254" y="496"/>
                </a:lnTo>
                <a:lnTo>
                  <a:pt x="254" y="488"/>
                </a:lnTo>
                <a:lnTo>
                  <a:pt x="258" y="476"/>
                </a:lnTo>
                <a:lnTo>
                  <a:pt x="258" y="468"/>
                </a:lnTo>
                <a:lnTo>
                  <a:pt x="262" y="460"/>
                </a:lnTo>
                <a:lnTo>
                  <a:pt x="267" y="448"/>
                </a:lnTo>
                <a:lnTo>
                  <a:pt x="267" y="441"/>
                </a:lnTo>
                <a:lnTo>
                  <a:pt x="271" y="429"/>
                </a:lnTo>
                <a:lnTo>
                  <a:pt x="271" y="421"/>
                </a:lnTo>
                <a:lnTo>
                  <a:pt x="276" y="409"/>
                </a:lnTo>
                <a:lnTo>
                  <a:pt x="276" y="401"/>
                </a:lnTo>
                <a:lnTo>
                  <a:pt x="280" y="389"/>
                </a:lnTo>
                <a:lnTo>
                  <a:pt x="280" y="377"/>
                </a:lnTo>
                <a:lnTo>
                  <a:pt x="285" y="369"/>
                </a:lnTo>
                <a:lnTo>
                  <a:pt x="285" y="357"/>
                </a:lnTo>
                <a:lnTo>
                  <a:pt x="289" y="349"/>
                </a:lnTo>
                <a:lnTo>
                  <a:pt x="294" y="337"/>
                </a:lnTo>
                <a:lnTo>
                  <a:pt x="294" y="325"/>
                </a:lnTo>
                <a:lnTo>
                  <a:pt x="298" y="317"/>
                </a:lnTo>
                <a:lnTo>
                  <a:pt x="298" y="305"/>
                </a:lnTo>
                <a:lnTo>
                  <a:pt x="302" y="294"/>
                </a:lnTo>
                <a:lnTo>
                  <a:pt x="302" y="286"/>
                </a:lnTo>
                <a:lnTo>
                  <a:pt x="307" y="274"/>
                </a:lnTo>
                <a:lnTo>
                  <a:pt x="307" y="262"/>
                </a:lnTo>
                <a:lnTo>
                  <a:pt x="311" y="254"/>
                </a:lnTo>
                <a:lnTo>
                  <a:pt x="311" y="242"/>
                </a:lnTo>
                <a:lnTo>
                  <a:pt x="316" y="230"/>
                </a:lnTo>
                <a:lnTo>
                  <a:pt x="316" y="218"/>
                </a:lnTo>
                <a:lnTo>
                  <a:pt x="320" y="210"/>
                </a:lnTo>
                <a:lnTo>
                  <a:pt x="320" y="198"/>
                </a:lnTo>
                <a:lnTo>
                  <a:pt x="325" y="186"/>
                </a:lnTo>
                <a:lnTo>
                  <a:pt x="329" y="174"/>
                </a:lnTo>
                <a:lnTo>
                  <a:pt x="329" y="166"/>
                </a:lnTo>
                <a:lnTo>
                  <a:pt x="334" y="154"/>
                </a:lnTo>
                <a:lnTo>
                  <a:pt x="334" y="143"/>
                </a:lnTo>
                <a:lnTo>
                  <a:pt x="338" y="131"/>
                </a:lnTo>
                <a:lnTo>
                  <a:pt x="338" y="123"/>
                </a:lnTo>
                <a:lnTo>
                  <a:pt x="342" y="111"/>
                </a:lnTo>
                <a:lnTo>
                  <a:pt x="342" y="99"/>
                </a:lnTo>
                <a:lnTo>
                  <a:pt x="347" y="87"/>
                </a:lnTo>
                <a:lnTo>
                  <a:pt x="347" y="79"/>
                </a:lnTo>
                <a:lnTo>
                  <a:pt x="351" y="67"/>
                </a:lnTo>
                <a:lnTo>
                  <a:pt x="351" y="55"/>
                </a:lnTo>
                <a:lnTo>
                  <a:pt x="356" y="43"/>
                </a:lnTo>
                <a:lnTo>
                  <a:pt x="356" y="31"/>
                </a:lnTo>
                <a:lnTo>
                  <a:pt x="360" y="23"/>
                </a:lnTo>
                <a:lnTo>
                  <a:pt x="360" y="11"/>
                </a:lnTo>
                <a:lnTo>
                  <a:pt x="365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60" name="Freeform 272"/>
          <p:cNvSpPr>
            <a:spLocks/>
          </p:cNvSpPr>
          <p:nvPr/>
        </p:nvSpPr>
        <p:spPr bwMode="auto">
          <a:xfrm>
            <a:off x="4251325" y="4429125"/>
            <a:ext cx="342900" cy="366713"/>
          </a:xfrm>
          <a:custGeom>
            <a:avLst/>
            <a:gdLst>
              <a:gd name="T0" fmla="*/ 4482 w 306"/>
              <a:gd name="T1" fmla="*/ 333076 h 556"/>
              <a:gd name="T2" fmla="*/ 10085 w 306"/>
              <a:gd name="T3" fmla="*/ 311970 h 556"/>
              <a:gd name="T4" fmla="*/ 19050 w 306"/>
              <a:gd name="T5" fmla="*/ 290864 h 556"/>
              <a:gd name="T6" fmla="*/ 24653 w 306"/>
              <a:gd name="T7" fmla="*/ 269758 h 556"/>
              <a:gd name="T8" fmla="*/ 34738 w 306"/>
              <a:gd name="T9" fmla="*/ 249312 h 556"/>
              <a:gd name="T10" fmla="*/ 39221 w 306"/>
              <a:gd name="T11" fmla="*/ 228206 h 556"/>
              <a:gd name="T12" fmla="*/ 49306 w 306"/>
              <a:gd name="T13" fmla="*/ 209739 h 556"/>
              <a:gd name="T14" fmla="*/ 54909 w 306"/>
              <a:gd name="T15" fmla="*/ 188633 h 556"/>
              <a:gd name="T16" fmla="*/ 63874 w 306"/>
              <a:gd name="T17" fmla="*/ 170165 h 556"/>
              <a:gd name="T18" fmla="*/ 69476 w 306"/>
              <a:gd name="T19" fmla="*/ 154996 h 556"/>
              <a:gd name="T20" fmla="*/ 79562 w 306"/>
              <a:gd name="T21" fmla="*/ 136528 h 556"/>
              <a:gd name="T22" fmla="*/ 84044 w 306"/>
              <a:gd name="T23" fmla="*/ 120699 h 556"/>
              <a:gd name="T24" fmla="*/ 94129 w 306"/>
              <a:gd name="T25" fmla="*/ 104869 h 556"/>
              <a:gd name="T26" fmla="*/ 99732 w 306"/>
              <a:gd name="T27" fmla="*/ 89040 h 556"/>
              <a:gd name="T28" fmla="*/ 108697 w 306"/>
              <a:gd name="T29" fmla="*/ 75849 h 556"/>
              <a:gd name="T30" fmla="*/ 114300 w 306"/>
              <a:gd name="T31" fmla="*/ 62658 h 556"/>
              <a:gd name="T32" fmla="*/ 124385 w 306"/>
              <a:gd name="T33" fmla="*/ 52764 h 556"/>
              <a:gd name="T34" fmla="*/ 128868 w 306"/>
              <a:gd name="T35" fmla="*/ 36935 h 556"/>
              <a:gd name="T36" fmla="*/ 138953 w 306"/>
              <a:gd name="T37" fmla="*/ 29020 h 556"/>
              <a:gd name="T38" fmla="*/ 144556 w 306"/>
              <a:gd name="T39" fmla="*/ 21106 h 556"/>
              <a:gd name="T40" fmla="*/ 159124 w 306"/>
              <a:gd name="T41" fmla="*/ 10553 h 556"/>
              <a:gd name="T42" fmla="*/ 163606 w 306"/>
              <a:gd name="T43" fmla="*/ 2638 h 556"/>
              <a:gd name="T44" fmla="*/ 179294 w 306"/>
              <a:gd name="T45" fmla="*/ 0 h 556"/>
              <a:gd name="T46" fmla="*/ 193862 w 306"/>
              <a:gd name="T47" fmla="*/ 0 h 556"/>
              <a:gd name="T48" fmla="*/ 208429 w 306"/>
              <a:gd name="T49" fmla="*/ 7915 h 556"/>
              <a:gd name="T50" fmla="*/ 218515 w 306"/>
              <a:gd name="T51" fmla="*/ 15829 h 556"/>
              <a:gd name="T52" fmla="*/ 224118 w 306"/>
              <a:gd name="T53" fmla="*/ 23744 h 556"/>
              <a:gd name="T54" fmla="*/ 233082 w 306"/>
              <a:gd name="T55" fmla="*/ 31659 h 556"/>
              <a:gd name="T56" fmla="*/ 238685 w 306"/>
              <a:gd name="T57" fmla="*/ 47488 h 556"/>
              <a:gd name="T58" fmla="*/ 248771 w 306"/>
              <a:gd name="T59" fmla="*/ 60020 h 556"/>
              <a:gd name="T60" fmla="*/ 253253 w 306"/>
              <a:gd name="T61" fmla="*/ 78487 h 556"/>
              <a:gd name="T62" fmla="*/ 263338 w 306"/>
              <a:gd name="T63" fmla="*/ 91678 h 556"/>
              <a:gd name="T64" fmla="*/ 268941 w 306"/>
              <a:gd name="T65" fmla="*/ 110146 h 556"/>
              <a:gd name="T66" fmla="*/ 277906 w 306"/>
              <a:gd name="T67" fmla="*/ 133890 h 556"/>
              <a:gd name="T68" fmla="*/ 283509 w 306"/>
              <a:gd name="T69" fmla="*/ 152357 h 556"/>
              <a:gd name="T70" fmla="*/ 293594 w 306"/>
              <a:gd name="T71" fmla="*/ 180718 h 556"/>
              <a:gd name="T72" fmla="*/ 298076 w 306"/>
              <a:gd name="T73" fmla="*/ 201824 h 556"/>
              <a:gd name="T74" fmla="*/ 308162 w 306"/>
              <a:gd name="T75" fmla="*/ 233483 h 556"/>
              <a:gd name="T76" fmla="*/ 313765 w 306"/>
              <a:gd name="T77" fmla="*/ 264482 h 556"/>
              <a:gd name="T78" fmla="*/ 322729 w 306"/>
              <a:gd name="T79" fmla="*/ 288226 h 556"/>
              <a:gd name="T80" fmla="*/ 328332 w 306"/>
              <a:gd name="T81" fmla="*/ 325161 h 556"/>
              <a:gd name="T82" fmla="*/ 338418 w 306"/>
              <a:gd name="T83" fmla="*/ 350884 h 5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06" h="556">
                <a:moveTo>
                  <a:pt x="0" y="525"/>
                </a:moveTo>
                <a:lnTo>
                  <a:pt x="0" y="513"/>
                </a:lnTo>
                <a:lnTo>
                  <a:pt x="4" y="505"/>
                </a:lnTo>
                <a:lnTo>
                  <a:pt x="4" y="493"/>
                </a:lnTo>
                <a:lnTo>
                  <a:pt x="9" y="481"/>
                </a:lnTo>
                <a:lnTo>
                  <a:pt x="9" y="473"/>
                </a:lnTo>
                <a:lnTo>
                  <a:pt x="13" y="461"/>
                </a:lnTo>
                <a:lnTo>
                  <a:pt x="13" y="449"/>
                </a:lnTo>
                <a:lnTo>
                  <a:pt x="17" y="441"/>
                </a:lnTo>
                <a:lnTo>
                  <a:pt x="17" y="429"/>
                </a:lnTo>
                <a:lnTo>
                  <a:pt x="22" y="417"/>
                </a:lnTo>
                <a:lnTo>
                  <a:pt x="22" y="409"/>
                </a:lnTo>
                <a:lnTo>
                  <a:pt x="26" y="397"/>
                </a:lnTo>
                <a:lnTo>
                  <a:pt x="26" y="385"/>
                </a:lnTo>
                <a:lnTo>
                  <a:pt x="31" y="378"/>
                </a:lnTo>
                <a:lnTo>
                  <a:pt x="31" y="366"/>
                </a:lnTo>
                <a:lnTo>
                  <a:pt x="35" y="358"/>
                </a:lnTo>
                <a:lnTo>
                  <a:pt x="35" y="346"/>
                </a:lnTo>
                <a:lnTo>
                  <a:pt x="40" y="338"/>
                </a:lnTo>
                <a:lnTo>
                  <a:pt x="40" y="326"/>
                </a:lnTo>
                <a:lnTo>
                  <a:pt x="44" y="318"/>
                </a:lnTo>
                <a:lnTo>
                  <a:pt x="44" y="306"/>
                </a:lnTo>
                <a:lnTo>
                  <a:pt x="49" y="298"/>
                </a:lnTo>
                <a:lnTo>
                  <a:pt x="49" y="286"/>
                </a:lnTo>
                <a:lnTo>
                  <a:pt x="53" y="278"/>
                </a:lnTo>
                <a:lnTo>
                  <a:pt x="53" y="270"/>
                </a:lnTo>
                <a:lnTo>
                  <a:pt x="57" y="258"/>
                </a:lnTo>
                <a:lnTo>
                  <a:pt x="57" y="250"/>
                </a:lnTo>
                <a:lnTo>
                  <a:pt x="62" y="242"/>
                </a:lnTo>
                <a:lnTo>
                  <a:pt x="62" y="235"/>
                </a:lnTo>
                <a:lnTo>
                  <a:pt x="66" y="223"/>
                </a:lnTo>
                <a:lnTo>
                  <a:pt x="66" y="215"/>
                </a:lnTo>
                <a:lnTo>
                  <a:pt x="71" y="207"/>
                </a:lnTo>
                <a:lnTo>
                  <a:pt x="71" y="199"/>
                </a:lnTo>
                <a:lnTo>
                  <a:pt x="75" y="191"/>
                </a:lnTo>
                <a:lnTo>
                  <a:pt x="75" y="183"/>
                </a:lnTo>
                <a:lnTo>
                  <a:pt x="80" y="175"/>
                </a:lnTo>
                <a:lnTo>
                  <a:pt x="80" y="167"/>
                </a:lnTo>
                <a:lnTo>
                  <a:pt x="84" y="159"/>
                </a:lnTo>
                <a:lnTo>
                  <a:pt x="84" y="151"/>
                </a:lnTo>
                <a:lnTo>
                  <a:pt x="89" y="143"/>
                </a:lnTo>
                <a:lnTo>
                  <a:pt x="89" y="135"/>
                </a:lnTo>
                <a:lnTo>
                  <a:pt x="93" y="131"/>
                </a:lnTo>
                <a:lnTo>
                  <a:pt x="93" y="123"/>
                </a:lnTo>
                <a:lnTo>
                  <a:pt x="97" y="115"/>
                </a:lnTo>
                <a:lnTo>
                  <a:pt x="97" y="107"/>
                </a:lnTo>
                <a:lnTo>
                  <a:pt x="102" y="103"/>
                </a:lnTo>
                <a:lnTo>
                  <a:pt x="102" y="95"/>
                </a:lnTo>
                <a:lnTo>
                  <a:pt x="106" y="91"/>
                </a:lnTo>
                <a:lnTo>
                  <a:pt x="106" y="84"/>
                </a:lnTo>
                <a:lnTo>
                  <a:pt x="111" y="80"/>
                </a:lnTo>
                <a:lnTo>
                  <a:pt x="111" y="68"/>
                </a:lnTo>
                <a:lnTo>
                  <a:pt x="115" y="64"/>
                </a:lnTo>
                <a:lnTo>
                  <a:pt x="115" y="56"/>
                </a:lnTo>
                <a:lnTo>
                  <a:pt x="120" y="52"/>
                </a:lnTo>
                <a:lnTo>
                  <a:pt x="120" y="48"/>
                </a:lnTo>
                <a:lnTo>
                  <a:pt x="124" y="44"/>
                </a:lnTo>
                <a:lnTo>
                  <a:pt x="124" y="40"/>
                </a:lnTo>
                <a:lnTo>
                  <a:pt x="129" y="36"/>
                </a:lnTo>
                <a:lnTo>
                  <a:pt x="129" y="32"/>
                </a:lnTo>
                <a:lnTo>
                  <a:pt x="133" y="28"/>
                </a:lnTo>
                <a:lnTo>
                  <a:pt x="133" y="24"/>
                </a:lnTo>
                <a:lnTo>
                  <a:pt x="142" y="16"/>
                </a:lnTo>
                <a:lnTo>
                  <a:pt x="142" y="12"/>
                </a:lnTo>
                <a:lnTo>
                  <a:pt x="151" y="4"/>
                </a:lnTo>
                <a:lnTo>
                  <a:pt x="146" y="4"/>
                </a:lnTo>
                <a:lnTo>
                  <a:pt x="151" y="4"/>
                </a:lnTo>
                <a:lnTo>
                  <a:pt x="155" y="0"/>
                </a:lnTo>
                <a:lnTo>
                  <a:pt x="160" y="0"/>
                </a:lnTo>
                <a:lnTo>
                  <a:pt x="164" y="0"/>
                </a:lnTo>
                <a:lnTo>
                  <a:pt x="169" y="0"/>
                </a:lnTo>
                <a:lnTo>
                  <a:pt x="173" y="0"/>
                </a:lnTo>
                <a:lnTo>
                  <a:pt x="177" y="4"/>
                </a:lnTo>
                <a:lnTo>
                  <a:pt x="182" y="8"/>
                </a:lnTo>
                <a:lnTo>
                  <a:pt x="186" y="12"/>
                </a:lnTo>
                <a:lnTo>
                  <a:pt x="191" y="16"/>
                </a:lnTo>
                <a:lnTo>
                  <a:pt x="191" y="20"/>
                </a:lnTo>
                <a:lnTo>
                  <a:pt x="195" y="24"/>
                </a:lnTo>
                <a:lnTo>
                  <a:pt x="195" y="28"/>
                </a:lnTo>
                <a:lnTo>
                  <a:pt x="200" y="32"/>
                </a:lnTo>
                <a:lnTo>
                  <a:pt x="200" y="36"/>
                </a:lnTo>
                <a:lnTo>
                  <a:pt x="204" y="40"/>
                </a:lnTo>
                <a:lnTo>
                  <a:pt x="204" y="44"/>
                </a:lnTo>
                <a:lnTo>
                  <a:pt x="208" y="48"/>
                </a:lnTo>
                <a:lnTo>
                  <a:pt x="208" y="60"/>
                </a:lnTo>
                <a:lnTo>
                  <a:pt x="213" y="64"/>
                </a:lnTo>
                <a:lnTo>
                  <a:pt x="213" y="72"/>
                </a:lnTo>
                <a:lnTo>
                  <a:pt x="217" y="76"/>
                </a:lnTo>
                <a:lnTo>
                  <a:pt x="217" y="84"/>
                </a:lnTo>
                <a:lnTo>
                  <a:pt x="222" y="91"/>
                </a:lnTo>
                <a:lnTo>
                  <a:pt x="222" y="95"/>
                </a:lnTo>
                <a:lnTo>
                  <a:pt x="226" y="103"/>
                </a:lnTo>
                <a:lnTo>
                  <a:pt x="226" y="119"/>
                </a:lnTo>
                <a:lnTo>
                  <a:pt x="231" y="127"/>
                </a:lnTo>
                <a:lnTo>
                  <a:pt x="231" y="131"/>
                </a:lnTo>
                <a:lnTo>
                  <a:pt x="235" y="139"/>
                </a:lnTo>
                <a:lnTo>
                  <a:pt x="235" y="151"/>
                </a:lnTo>
                <a:lnTo>
                  <a:pt x="240" y="159"/>
                </a:lnTo>
                <a:lnTo>
                  <a:pt x="240" y="167"/>
                </a:lnTo>
                <a:lnTo>
                  <a:pt x="244" y="175"/>
                </a:lnTo>
                <a:lnTo>
                  <a:pt x="244" y="195"/>
                </a:lnTo>
                <a:lnTo>
                  <a:pt x="248" y="203"/>
                </a:lnTo>
                <a:lnTo>
                  <a:pt x="248" y="211"/>
                </a:lnTo>
                <a:lnTo>
                  <a:pt x="253" y="223"/>
                </a:lnTo>
                <a:lnTo>
                  <a:pt x="253" y="231"/>
                </a:lnTo>
                <a:lnTo>
                  <a:pt x="257" y="242"/>
                </a:lnTo>
                <a:lnTo>
                  <a:pt x="257" y="262"/>
                </a:lnTo>
                <a:lnTo>
                  <a:pt x="262" y="274"/>
                </a:lnTo>
                <a:lnTo>
                  <a:pt x="262" y="286"/>
                </a:lnTo>
                <a:lnTo>
                  <a:pt x="266" y="294"/>
                </a:lnTo>
                <a:lnTo>
                  <a:pt x="266" y="306"/>
                </a:lnTo>
                <a:lnTo>
                  <a:pt x="271" y="318"/>
                </a:lnTo>
                <a:lnTo>
                  <a:pt x="271" y="342"/>
                </a:lnTo>
                <a:lnTo>
                  <a:pt x="275" y="354"/>
                </a:lnTo>
                <a:lnTo>
                  <a:pt x="275" y="366"/>
                </a:lnTo>
                <a:lnTo>
                  <a:pt x="280" y="378"/>
                </a:lnTo>
                <a:lnTo>
                  <a:pt x="280" y="401"/>
                </a:lnTo>
                <a:lnTo>
                  <a:pt x="284" y="413"/>
                </a:lnTo>
                <a:lnTo>
                  <a:pt x="284" y="425"/>
                </a:lnTo>
                <a:lnTo>
                  <a:pt x="288" y="437"/>
                </a:lnTo>
                <a:lnTo>
                  <a:pt x="288" y="453"/>
                </a:lnTo>
                <a:lnTo>
                  <a:pt x="293" y="465"/>
                </a:lnTo>
                <a:lnTo>
                  <a:pt x="293" y="493"/>
                </a:lnTo>
                <a:lnTo>
                  <a:pt x="297" y="505"/>
                </a:lnTo>
                <a:lnTo>
                  <a:pt x="297" y="517"/>
                </a:lnTo>
                <a:lnTo>
                  <a:pt x="302" y="532"/>
                </a:lnTo>
                <a:lnTo>
                  <a:pt x="302" y="544"/>
                </a:lnTo>
                <a:lnTo>
                  <a:pt x="306" y="55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61" name="Freeform 273"/>
          <p:cNvSpPr>
            <a:spLocks/>
          </p:cNvSpPr>
          <p:nvPr/>
        </p:nvSpPr>
        <p:spPr bwMode="auto">
          <a:xfrm>
            <a:off x="4594225" y="4460875"/>
            <a:ext cx="328613" cy="915988"/>
          </a:xfrm>
          <a:custGeom>
            <a:avLst/>
            <a:gdLst>
              <a:gd name="T0" fmla="*/ 5608 w 293"/>
              <a:gd name="T1" fmla="*/ 363759 h 1390"/>
              <a:gd name="T2" fmla="*/ 10094 w 293"/>
              <a:gd name="T3" fmla="*/ 400662 h 1390"/>
              <a:gd name="T4" fmla="*/ 20188 w 293"/>
              <a:gd name="T5" fmla="*/ 426363 h 1390"/>
              <a:gd name="T6" fmla="*/ 24674 w 293"/>
              <a:gd name="T7" fmla="*/ 465902 h 1390"/>
              <a:gd name="T8" fmla="*/ 34768 w 293"/>
              <a:gd name="T9" fmla="*/ 502805 h 1390"/>
              <a:gd name="T10" fmla="*/ 40376 w 293"/>
              <a:gd name="T11" fmla="*/ 528505 h 1390"/>
              <a:gd name="T12" fmla="*/ 50470 w 293"/>
              <a:gd name="T13" fmla="*/ 565408 h 1390"/>
              <a:gd name="T14" fmla="*/ 54956 w 293"/>
              <a:gd name="T15" fmla="*/ 602312 h 1390"/>
              <a:gd name="T16" fmla="*/ 65050 w 293"/>
              <a:gd name="T17" fmla="*/ 628012 h 1390"/>
              <a:gd name="T18" fmla="*/ 69536 w 293"/>
              <a:gd name="T19" fmla="*/ 662279 h 1390"/>
              <a:gd name="T20" fmla="*/ 79630 w 293"/>
              <a:gd name="T21" fmla="*/ 696546 h 1390"/>
              <a:gd name="T22" fmla="*/ 85238 w 293"/>
              <a:gd name="T23" fmla="*/ 727519 h 1390"/>
              <a:gd name="T24" fmla="*/ 95331 w 293"/>
              <a:gd name="T25" fmla="*/ 759150 h 1390"/>
              <a:gd name="T26" fmla="*/ 99818 w 293"/>
              <a:gd name="T27" fmla="*/ 785509 h 1390"/>
              <a:gd name="T28" fmla="*/ 109912 w 293"/>
              <a:gd name="T29" fmla="*/ 805938 h 1390"/>
              <a:gd name="T30" fmla="*/ 114398 w 293"/>
              <a:gd name="T31" fmla="*/ 829661 h 1390"/>
              <a:gd name="T32" fmla="*/ 124492 w 293"/>
              <a:gd name="T33" fmla="*/ 850749 h 1390"/>
              <a:gd name="T34" fmla="*/ 130099 w 293"/>
              <a:gd name="T35" fmla="*/ 871836 h 1390"/>
              <a:gd name="T36" fmla="*/ 140193 w 293"/>
              <a:gd name="T37" fmla="*/ 887652 h 1390"/>
              <a:gd name="T38" fmla="*/ 144679 w 293"/>
              <a:gd name="T39" fmla="*/ 897536 h 1390"/>
              <a:gd name="T40" fmla="*/ 159260 w 293"/>
              <a:gd name="T41" fmla="*/ 910716 h 1390"/>
              <a:gd name="T42" fmla="*/ 169353 w 293"/>
              <a:gd name="T43" fmla="*/ 915988 h 1390"/>
              <a:gd name="T44" fmla="*/ 185055 w 293"/>
              <a:gd name="T45" fmla="*/ 908080 h 1390"/>
              <a:gd name="T46" fmla="*/ 189541 w 293"/>
              <a:gd name="T47" fmla="*/ 897536 h 1390"/>
              <a:gd name="T48" fmla="*/ 199635 w 293"/>
              <a:gd name="T49" fmla="*/ 882380 h 1390"/>
              <a:gd name="T50" fmla="*/ 204121 w 293"/>
              <a:gd name="T51" fmla="*/ 863928 h 1390"/>
              <a:gd name="T52" fmla="*/ 214215 w 293"/>
              <a:gd name="T53" fmla="*/ 840205 h 1390"/>
              <a:gd name="T54" fmla="*/ 219823 w 293"/>
              <a:gd name="T55" fmla="*/ 803302 h 1390"/>
              <a:gd name="T56" fmla="*/ 229917 w 293"/>
              <a:gd name="T57" fmla="*/ 772329 h 1390"/>
              <a:gd name="T58" fmla="*/ 234403 w 293"/>
              <a:gd name="T59" fmla="*/ 732790 h 1390"/>
              <a:gd name="T60" fmla="*/ 244497 w 293"/>
              <a:gd name="T61" fmla="*/ 691274 h 1390"/>
              <a:gd name="T62" fmla="*/ 248983 w 293"/>
              <a:gd name="T63" fmla="*/ 630648 h 1390"/>
              <a:gd name="T64" fmla="*/ 259077 w 293"/>
              <a:gd name="T65" fmla="*/ 591768 h 1390"/>
              <a:gd name="T66" fmla="*/ 264685 w 293"/>
              <a:gd name="T67" fmla="*/ 523233 h 1390"/>
              <a:gd name="T68" fmla="*/ 274779 w 293"/>
              <a:gd name="T69" fmla="*/ 465902 h 1390"/>
              <a:gd name="T70" fmla="*/ 279265 w 293"/>
              <a:gd name="T71" fmla="*/ 390119 h 1390"/>
              <a:gd name="T72" fmla="*/ 289359 w 293"/>
              <a:gd name="T73" fmla="*/ 342672 h 1390"/>
              <a:gd name="T74" fmla="*/ 293845 w 293"/>
              <a:gd name="T75" fmla="*/ 266889 h 1390"/>
              <a:gd name="T76" fmla="*/ 303939 w 293"/>
              <a:gd name="T77" fmla="*/ 204285 h 1390"/>
              <a:gd name="T78" fmla="*/ 309547 w 293"/>
              <a:gd name="T79" fmla="*/ 133115 h 1390"/>
              <a:gd name="T80" fmla="*/ 319641 w 293"/>
              <a:gd name="T81" fmla="*/ 81055 h 1390"/>
              <a:gd name="T82" fmla="*/ 324127 w 293"/>
              <a:gd name="T83" fmla="*/ 26359 h 13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" h="1390">
                <a:moveTo>
                  <a:pt x="0" y="508"/>
                </a:moveTo>
                <a:lnTo>
                  <a:pt x="0" y="536"/>
                </a:lnTo>
                <a:lnTo>
                  <a:pt x="5" y="552"/>
                </a:lnTo>
                <a:lnTo>
                  <a:pt x="5" y="564"/>
                </a:lnTo>
                <a:lnTo>
                  <a:pt x="9" y="580"/>
                </a:lnTo>
                <a:lnTo>
                  <a:pt x="9" y="608"/>
                </a:lnTo>
                <a:lnTo>
                  <a:pt x="14" y="620"/>
                </a:lnTo>
                <a:lnTo>
                  <a:pt x="14" y="635"/>
                </a:lnTo>
                <a:lnTo>
                  <a:pt x="18" y="647"/>
                </a:lnTo>
                <a:lnTo>
                  <a:pt x="18" y="675"/>
                </a:lnTo>
                <a:lnTo>
                  <a:pt x="22" y="691"/>
                </a:lnTo>
                <a:lnTo>
                  <a:pt x="22" y="707"/>
                </a:lnTo>
                <a:lnTo>
                  <a:pt x="27" y="719"/>
                </a:lnTo>
                <a:lnTo>
                  <a:pt x="27" y="747"/>
                </a:lnTo>
                <a:lnTo>
                  <a:pt x="31" y="763"/>
                </a:lnTo>
                <a:lnTo>
                  <a:pt x="31" y="774"/>
                </a:lnTo>
                <a:lnTo>
                  <a:pt x="36" y="790"/>
                </a:lnTo>
                <a:lnTo>
                  <a:pt x="36" y="802"/>
                </a:lnTo>
                <a:lnTo>
                  <a:pt x="40" y="818"/>
                </a:lnTo>
                <a:lnTo>
                  <a:pt x="40" y="846"/>
                </a:lnTo>
                <a:lnTo>
                  <a:pt x="45" y="858"/>
                </a:lnTo>
                <a:lnTo>
                  <a:pt x="45" y="874"/>
                </a:lnTo>
                <a:lnTo>
                  <a:pt x="49" y="886"/>
                </a:lnTo>
                <a:lnTo>
                  <a:pt x="49" y="914"/>
                </a:lnTo>
                <a:lnTo>
                  <a:pt x="54" y="929"/>
                </a:lnTo>
                <a:lnTo>
                  <a:pt x="54" y="941"/>
                </a:lnTo>
                <a:lnTo>
                  <a:pt x="58" y="953"/>
                </a:lnTo>
                <a:lnTo>
                  <a:pt x="58" y="981"/>
                </a:lnTo>
                <a:lnTo>
                  <a:pt x="62" y="993"/>
                </a:lnTo>
                <a:lnTo>
                  <a:pt x="62" y="1005"/>
                </a:lnTo>
                <a:lnTo>
                  <a:pt x="67" y="1021"/>
                </a:lnTo>
                <a:lnTo>
                  <a:pt x="67" y="1045"/>
                </a:lnTo>
                <a:lnTo>
                  <a:pt x="71" y="1057"/>
                </a:lnTo>
                <a:lnTo>
                  <a:pt x="71" y="1080"/>
                </a:lnTo>
                <a:lnTo>
                  <a:pt x="76" y="1092"/>
                </a:lnTo>
                <a:lnTo>
                  <a:pt x="76" y="1104"/>
                </a:lnTo>
                <a:lnTo>
                  <a:pt x="80" y="1116"/>
                </a:lnTo>
                <a:lnTo>
                  <a:pt x="80" y="1140"/>
                </a:lnTo>
                <a:lnTo>
                  <a:pt x="85" y="1152"/>
                </a:lnTo>
                <a:lnTo>
                  <a:pt x="85" y="1160"/>
                </a:lnTo>
                <a:lnTo>
                  <a:pt x="89" y="1172"/>
                </a:lnTo>
                <a:lnTo>
                  <a:pt x="89" y="1192"/>
                </a:lnTo>
                <a:lnTo>
                  <a:pt x="94" y="1204"/>
                </a:lnTo>
                <a:lnTo>
                  <a:pt x="94" y="1215"/>
                </a:lnTo>
                <a:lnTo>
                  <a:pt x="98" y="1223"/>
                </a:lnTo>
                <a:lnTo>
                  <a:pt x="98" y="1243"/>
                </a:lnTo>
                <a:lnTo>
                  <a:pt x="102" y="1251"/>
                </a:lnTo>
                <a:lnTo>
                  <a:pt x="102" y="1259"/>
                </a:lnTo>
                <a:lnTo>
                  <a:pt x="107" y="1267"/>
                </a:lnTo>
                <a:lnTo>
                  <a:pt x="107" y="1283"/>
                </a:lnTo>
                <a:lnTo>
                  <a:pt x="111" y="1291"/>
                </a:lnTo>
                <a:lnTo>
                  <a:pt x="111" y="1307"/>
                </a:lnTo>
                <a:lnTo>
                  <a:pt x="116" y="1315"/>
                </a:lnTo>
                <a:lnTo>
                  <a:pt x="116" y="1323"/>
                </a:lnTo>
                <a:lnTo>
                  <a:pt x="120" y="1327"/>
                </a:lnTo>
                <a:lnTo>
                  <a:pt x="120" y="1339"/>
                </a:lnTo>
                <a:lnTo>
                  <a:pt x="125" y="1347"/>
                </a:lnTo>
                <a:lnTo>
                  <a:pt x="125" y="1355"/>
                </a:lnTo>
                <a:lnTo>
                  <a:pt x="129" y="1358"/>
                </a:lnTo>
                <a:lnTo>
                  <a:pt x="129" y="1362"/>
                </a:lnTo>
                <a:lnTo>
                  <a:pt x="134" y="1366"/>
                </a:lnTo>
                <a:lnTo>
                  <a:pt x="134" y="1374"/>
                </a:lnTo>
                <a:lnTo>
                  <a:pt x="142" y="1382"/>
                </a:lnTo>
                <a:lnTo>
                  <a:pt x="142" y="1386"/>
                </a:lnTo>
                <a:lnTo>
                  <a:pt x="147" y="1390"/>
                </a:lnTo>
                <a:lnTo>
                  <a:pt x="151" y="1390"/>
                </a:lnTo>
                <a:lnTo>
                  <a:pt x="156" y="1386"/>
                </a:lnTo>
                <a:lnTo>
                  <a:pt x="160" y="1382"/>
                </a:lnTo>
                <a:lnTo>
                  <a:pt x="165" y="1378"/>
                </a:lnTo>
                <a:lnTo>
                  <a:pt x="165" y="1370"/>
                </a:lnTo>
                <a:lnTo>
                  <a:pt x="169" y="1366"/>
                </a:lnTo>
                <a:lnTo>
                  <a:pt x="169" y="1362"/>
                </a:lnTo>
                <a:lnTo>
                  <a:pt x="174" y="1358"/>
                </a:lnTo>
                <a:lnTo>
                  <a:pt x="174" y="1347"/>
                </a:lnTo>
                <a:lnTo>
                  <a:pt x="178" y="1339"/>
                </a:lnTo>
                <a:lnTo>
                  <a:pt x="178" y="1327"/>
                </a:lnTo>
                <a:lnTo>
                  <a:pt x="182" y="1319"/>
                </a:lnTo>
                <a:lnTo>
                  <a:pt x="182" y="1311"/>
                </a:lnTo>
                <a:lnTo>
                  <a:pt x="187" y="1303"/>
                </a:lnTo>
                <a:lnTo>
                  <a:pt x="187" y="1287"/>
                </a:lnTo>
                <a:lnTo>
                  <a:pt x="191" y="1275"/>
                </a:lnTo>
                <a:lnTo>
                  <a:pt x="191" y="1255"/>
                </a:lnTo>
                <a:lnTo>
                  <a:pt x="196" y="1243"/>
                </a:lnTo>
                <a:lnTo>
                  <a:pt x="196" y="1219"/>
                </a:lnTo>
                <a:lnTo>
                  <a:pt x="200" y="1208"/>
                </a:lnTo>
                <a:lnTo>
                  <a:pt x="200" y="1184"/>
                </a:lnTo>
                <a:lnTo>
                  <a:pt x="205" y="1172"/>
                </a:lnTo>
                <a:lnTo>
                  <a:pt x="205" y="1156"/>
                </a:lnTo>
                <a:lnTo>
                  <a:pt x="209" y="1140"/>
                </a:lnTo>
                <a:lnTo>
                  <a:pt x="209" y="1112"/>
                </a:lnTo>
                <a:lnTo>
                  <a:pt x="213" y="1096"/>
                </a:lnTo>
                <a:lnTo>
                  <a:pt x="213" y="1064"/>
                </a:lnTo>
                <a:lnTo>
                  <a:pt x="218" y="1049"/>
                </a:lnTo>
                <a:lnTo>
                  <a:pt x="218" y="1013"/>
                </a:lnTo>
                <a:lnTo>
                  <a:pt x="222" y="993"/>
                </a:lnTo>
                <a:lnTo>
                  <a:pt x="222" y="957"/>
                </a:lnTo>
                <a:lnTo>
                  <a:pt x="227" y="937"/>
                </a:lnTo>
                <a:lnTo>
                  <a:pt x="227" y="918"/>
                </a:lnTo>
                <a:lnTo>
                  <a:pt x="231" y="898"/>
                </a:lnTo>
                <a:lnTo>
                  <a:pt x="231" y="858"/>
                </a:lnTo>
                <a:lnTo>
                  <a:pt x="236" y="838"/>
                </a:lnTo>
                <a:lnTo>
                  <a:pt x="236" y="794"/>
                </a:lnTo>
                <a:lnTo>
                  <a:pt x="240" y="774"/>
                </a:lnTo>
                <a:lnTo>
                  <a:pt x="240" y="731"/>
                </a:lnTo>
                <a:lnTo>
                  <a:pt x="245" y="707"/>
                </a:lnTo>
                <a:lnTo>
                  <a:pt x="245" y="663"/>
                </a:lnTo>
                <a:lnTo>
                  <a:pt x="249" y="639"/>
                </a:lnTo>
                <a:lnTo>
                  <a:pt x="249" y="592"/>
                </a:lnTo>
                <a:lnTo>
                  <a:pt x="253" y="568"/>
                </a:lnTo>
                <a:lnTo>
                  <a:pt x="253" y="544"/>
                </a:lnTo>
                <a:lnTo>
                  <a:pt x="258" y="520"/>
                </a:lnTo>
                <a:lnTo>
                  <a:pt x="258" y="477"/>
                </a:lnTo>
                <a:lnTo>
                  <a:pt x="262" y="453"/>
                </a:lnTo>
                <a:lnTo>
                  <a:pt x="262" y="405"/>
                </a:lnTo>
                <a:lnTo>
                  <a:pt x="267" y="381"/>
                </a:lnTo>
                <a:lnTo>
                  <a:pt x="267" y="334"/>
                </a:lnTo>
                <a:lnTo>
                  <a:pt x="271" y="310"/>
                </a:lnTo>
                <a:lnTo>
                  <a:pt x="271" y="266"/>
                </a:lnTo>
                <a:lnTo>
                  <a:pt x="276" y="246"/>
                </a:lnTo>
                <a:lnTo>
                  <a:pt x="276" y="202"/>
                </a:lnTo>
                <a:lnTo>
                  <a:pt x="280" y="183"/>
                </a:lnTo>
                <a:lnTo>
                  <a:pt x="280" y="139"/>
                </a:lnTo>
                <a:lnTo>
                  <a:pt x="285" y="123"/>
                </a:lnTo>
                <a:lnTo>
                  <a:pt x="285" y="87"/>
                </a:lnTo>
                <a:lnTo>
                  <a:pt x="289" y="67"/>
                </a:lnTo>
                <a:lnTo>
                  <a:pt x="289" y="40"/>
                </a:lnTo>
                <a:lnTo>
                  <a:pt x="293" y="24"/>
                </a:lnTo>
                <a:lnTo>
                  <a:pt x="293" y="0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62" name="Freeform 274"/>
          <p:cNvSpPr>
            <a:spLocks/>
          </p:cNvSpPr>
          <p:nvPr/>
        </p:nvSpPr>
        <p:spPr bwMode="auto">
          <a:xfrm>
            <a:off x="4922838" y="4429125"/>
            <a:ext cx="96837" cy="1960563"/>
          </a:xfrm>
          <a:custGeom>
            <a:avLst/>
            <a:gdLst>
              <a:gd name="T0" fmla="*/ 0 w 85"/>
              <a:gd name="T1" fmla="*/ 31622 h 2976"/>
              <a:gd name="T2" fmla="*/ 5696 w 85"/>
              <a:gd name="T3" fmla="*/ 23716 h 2976"/>
              <a:gd name="T4" fmla="*/ 5696 w 85"/>
              <a:gd name="T5" fmla="*/ 10541 h 2976"/>
              <a:gd name="T6" fmla="*/ 10253 w 85"/>
              <a:gd name="T7" fmla="*/ 7905 h 2976"/>
              <a:gd name="T8" fmla="*/ 10253 w 85"/>
              <a:gd name="T9" fmla="*/ 0 h 2976"/>
              <a:gd name="T10" fmla="*/ 15950 w 85"/>
              <a:gd name="T11" fmla="*/ 0 h 2976"/>
              <a:gd name="T12" fmla="*/ 20507 w 85"/>
              <a:gd name="T13" fmla="*/ 7905 h 2976"/>
              <a:gd name="T14" fmla="*/ 20507 w 85"/>
              <a:gd name="T15" fmla="*/ 5270 h 2976"/>
              <a:gd name="T16" fmla="*/ 20507 w 85"/>
              <a:gd name="T17" fmla="*/ 7905 h 2976"/>
              <a:gd name="T18" fmla="*/ 26203 w 85"/>
              <a:gd name="T19" fmla="*/ 15811 h 2976"/>
              <a:gd name="T20" fmla="*/ 26203 w 85"/>
              <a:gd name="T21" fmla="*/ 31622 h 2976"/>
              <a:gd name="T22" fmla="*/ 30760 w 85"/>
              <a:gd name="T23" fmla="*/ 39527 h 2976"/>
              <a:gd name="T24" fmla="*/ 30760 w 85"/>
              <a:gd name="T25" fmla="*/ 65220 h 2976"/>
              <a:gd name="T26" fmla="*/ 36456 w 85"/>
              <a:gd name="T27" fmla="*/ 81031 h 2976"/>
              <a:gd name="T28" fmla="*/ 36456 w 85"/>
              <a:gd name="T29" fmla="*/ 115288 h 2976"/>
              <a:gd name="T30" fmla="*/ 41013 w 85"/>
              <a:gd name="T31" fmla="*/ 133735 h 2976"/>
              <a:gd name="T32" fmla="*/ 41013 w 85"/>
              <a:gd name="T33" fmla="*/ 180509 h 2976"/>
              <a:gd name="T34" fmla="*/ 45570 w 85"/>
              <a:gd name="T35" fmla="*/ 206860 h 2976"/>
              <a:gd name="T36" fmla="*/ 45570 w 85"/>
              <a:gd name="T37" fmla="*/ 261540 h 2976"/>
              <a:gd name="T38" fmla="*/ 51267 w 85"/>
              <a:gd name="T39" fmla="*/ 293162 h 2976"/>
              <a:gd name="T40" fmla="*/ 51267 w 85"/>
              <a:gd name="T41" fmla="*/ 361018 h 2976"/>
              <a:gd name="T42" fmla="*/ 55824 w 85"/>
              <a:gd name="T43" fmla="*/ 400545 h 2976"/>
              <a:gd name="T44" fmla="*/ 55824 w 85"/>
              <a:gd name="T45" fmla="*/ 481576 h 2976"/>
              <a:gd name="T46" fmla="*/ 61520 w 85"/>
              <a:gd name="T47" fmla="*/ 523739 h 2976"/>
              <a:gd name="T48" fmla="*/ 61520 w 85"/>
              <a:gd name="T49" fmla="*/ 617946 h 2976"/>
              <a:gd name="T50" fmla="*/ 66077 w 85"/>
              <a:gd name="T51" fmla="*/ 667356 h 2976"/>
              <a:gd name="T52" fmla="*/ 66077 w 85"/>
              <a:gd name="T53" fmla="*/ 772103 h 2976"/>
              <a:gd name="T54" fmla="*/ 71773 w 85"/>
              <a:gd name="T55" fmla="*/ 829418 h 2976"/>
              <a:gd name="T56" fmla="*/ 71773 w 85"/>
              <a:gd name="T57" fmla="*/ 947342 h 2976"/>
              <a:gd name="T58" fmla="*/ 76330 w 85"/>
              <a:gd name="T59" fmla="*/ 1010586 h 2976"/>
              <a:gd name="T60" fmla="*/ 76330 w 85"/>
              <a:gd name="T61" fmla="*/ 1141027 h 2976"/>
              <a:gd name="T62" fmla="*/ 82027 w 85"/>
              <a:gd name="T63" fmla="*/ 1209541 h 2976"/>
              <a:gd name="T64" fmla="*/ 82027 w 85"/>
              <a:gd name="T65" fmla="*/ 1350522 h 2976"/>
              <a:gd name="T66" fmla="*/ 86584 w 85"/>
              <a:gd name="T67" fmla="*/ 1423648 h 2976"/>
              <a:gd name="T68" fmla="*/ 86584 w 85"/>
              <a:gd name="T69" fmla="*/ 1578464 h 2976"/>
              <a:gd name="T70" fmla="*/ 91141 w 85"/>
              <a:gd name="T71" fmla="*/ 1656860 h 2976"/>
              <a:gd name="T72" fmla="*/ 91141 w 85"/>
              <a:gd name="T73" fmla="*/ 1905225 h 2976"/>
              <a:gd name="T74" fmla="*/ 96837 w 85"/>
              <a:gd name="T75" fmla="*/ 1960563 h 29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5" h="2976">
                <a:moveTo>
                  <a:pt x="0" y="48"/>
                </a:moveTo>
                <a:lnTo>
                  <a:pt x="5" y="36"/>
                </a:lnTo>
                <a:lnTo>
                  <a:pt x="5" y="16"/>
                </a:lnTo>
                <a:lnTo>
                  <a:pt x="9" y="12"/>
                </a:lnTo>
                <a:lnTo>
                  <a:pt x="9" y="0"/>
                </a:lnTo>
                <a:lnTo>
                  <a:pt x="14" y="0"/>
                </a:lnTo>
                <a:lnTo>
                  <a:pt x="18" y="12"/>
                </a:lnTo>
                <a:lnTo>
                  <a:pt x="18" y="8"/>
                </a:lnTo>
                <a:lnTo>
                  <a:pt x="18" y="12"/>
                </a:lnTo>
                <a:lnTo>
                  <a:pt x="23" y="24"/>
                </a:lnTo>
                <a:lnTo>
                  <a:pt x="23" y="48"/>
                </a:lnTo>
                <a:lnTo>
                  <a:pt x="27" y="60"/>
                </a:lnTo>
                <a:lnTo>
                  <a:pt x="27" y="99"/>
                </a:lnTo>
                <a:lnTo>
                  <a:pt x="32" y="123"/>
                </a:lnTo>
                <a:lnTo>
                  <a:pt x="32" y="175"/>
                </a:lnTo>
                <a:lnTo>
                  <a:pt x="36" y="203"/>
                </a:lnTo>
                <a:lnTo>
                  <a:pt x="36" y="274"/>
                </a:lnTo>
                <a:lnTo>
                  <a:pt x="40" y="314"/>
                </a:lnTo>
                <a:lnTo>
                  <a:pt x="40" y="397"/>
                </a:lnTo>
                <a:lnTo>
                  <a:pt x="45" y="445"/>
                </a:lnTo>
                <a:lnTo>
                  <a:pt x="45" y="548"/>
                </a:lnTo>
                <a:lnTo>
                  <a:pt x="49" y="608"/>
                </a:lnTo>
                <a:lnTo>
                  <a:pt x="49" y="731"/>
                </a:lnTo>
                <a:lnTo>
                  <a:pt x="54" y="795"/>
                </a:lnTo>
                <a:lnTo>
                  <a:pt x="54" y="938"/>
                </a:lnTo>
                <a:lnTo>
                  <a:pt x="58" y="1013"/>
                </a:lnTo>
                <a:lnTo>
                  <a:pt x="58" y="1172"/>
                </a:lnTo>
                <a:lnTo>
                  <a:pt x="63" y="1259"/>
                </a:lnTo>
                <a:lnTo>
                  <a:pt x="63" y="1438"/>
                </a:lnTo>
                <a:lnTo>
                  <a:pt x="67" y="1534"/>
                </a:lnTo>
                <a:lnTo>
                  <a:pt x="67" y="1732"/>
                </a:lnTo>
                <a:lnTo>
                  <a:pt x="72" y="1836"/>
                </a:lnTo>
                <a:lnTo>
                  <a:pt x="72" y="2050"/>
                </a:lnTo>
                <a:lnTo>
                  <a:pt x="76" y="2161"/>
                </a:lnTo>
                <a:lnTo>
                  <a:pt x="76" y="2396"/>
                </a:lnTo>
                <a:lnTo>
                  <a:pt x="80" y="2515"/>
                </a:lnTo>
                <a:lnTo>
                  <a:pt x="80" y="2892"/>
                </a:lnTo>
                <a:lnTo>
                  <a:pt x="85" y="2976"/>
                </a:lnTo>
              </a:path>
            </a:pathLst>
          </a:custGeom>
          <a:noFill/>
          <a:ln w="19050" cmpd="sng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63" name="Text Box 275"/>
          <p:cNvSpPr txBox="1">
            <a:spLocks noChangeArrowheads="1"/>
          </p:cNvSpPr>
          <p:nvPr/>
        </p:nvSpPr>
        <p:spPr bwMode="auto">
          <a:xfrm>
            <a:off x="1585913" y="2246313"/>
            <a:ext cx="3068637" cy="788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800">
                <a:solidFill>
                  <a:schemeClr val="bg1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e</a:t>
            </a:r>
            <a:r>
              <a:rPr lang="fr-FR" altLang="fr-FR" sz="1800">
                <a:solidFill>
                  <a:schemeClr val="bg1"/>
                </a:solidFill>
                <a:cs typeface="Times New Roman" pitchFamily="18" charset="0"/>
                <a:sym typeface="Wingdings" pitchFamily="2" charset="2"/>
              </a:rPr>
              <a:t>=0.5    1 dB d'ondulation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1800">
                <a:solidFill>
                  <a:schemeClr val="bg1"/>
                </a:solidFill>
                <a:cs typeface="Times New Roman" pitchFamily="18" charset="0"/>
                <a:sym typeface="Wingdings" pitchFamily="2" charset="2"/>
              </a:rPr>
              <a:t>ordres 2 à 6</a:t>
            </a:r>
          </a:p>
        </p:txBody>
      </p:sp>
      <p:sp>
        <p:nvSpPr>
          <p:cNvPr id="120964" name="Rectangle 276"/>
          <p:cNvSpPr>
            <a:spLocks noChangeArrowheads="1"/>
          </p:cNvSpPr>
          <p:nvPr/>
        </p:nvSpPr>
        <p:spPr bwMode="auto">
          <a:xfrm>
            <a:off x="1046163" y="6210300"/>
            <a:ext cx="180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fr-FR" altLang="fr-FR" sz="16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fr-FR" altLang="fr-FR" sz="4400"/>
          </a:p>
        </p:txBody>
      </p:sp>
      <p:sp>
        <p:nvSpPr>
          <p:cNvPr id="120965" name="Text Box 277"/>
          <p:cNvSpPr txBox="1">
            <a:spLocks noChangeArrowheads="1"/>
          </p:cNvSpPr>
          <p:nvPr/>
        </p:nvSpPr>
        <p:spPr bwMode="auto">
          <a:xfrm>
            <a:off x="6854825" y="0"/>
            <a:ext cx="305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2°) Filtres de Chebychev</a:t>
            </a:r>
            <a:endParaRPr lang="fr-FR" altLang="fr-FR" sz="2400" i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0966" name="Espace réservé du numéro de diapositive 2"/>
          <p:cNvSpPr txBox="1">
            <a:spLocks noGrp="1"/>
          </p:cNvSpPr>
          <p:nvPr/>
        </p:nvSpPr>
        <p:spPr bwMode="auto">
          <a:xfrm>
            <a:off x="7593013" y="6400800"/>
            <a:ext cx="231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8C10900-B2EC-4A57-84BC-5C5D430D57BD}" type="slidenum">
              <a:rPr lang="fr-FR" altLang="fr-FR">
                <a:solidFill>
                  <a:schemeClr val="bg2"/>
                </a:solidFill>
              </a:rPr>
              <a:pPr algn="r" eaLnBrk="1" hangingPunct="1"/>
              <a:t>99</a:t>
            </a:fld>
            <a:endParaRPr lang="fr-FR" altLang="fr-FR">
              <a:solidFill>
                <a:schemeClr val="bg2"/>
              </a:solidFill>
            </a:endParaRPr>
          </a:p>
        </p:txBody>
      </p:sp>
      <p:sp>
        <p:nvSpPr>
          <p:cNvPr id="120967" name="Text Box 2"/>
          <p:cNvSpPr txBox="1">
            <a:spLocks noChangeArrowheads="1"/>
          </p:cNvSpPr>
          <p:nvPr/>
        </p:nvSpPr>
        <p:spPr bwMode="auto">
          <a:xfrm>
            <a:off x="0" y="0"/>
            <a:ext cx="817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bg2"/>
                </a:solidFill>
                <a:latin typeface="Comic Sans MS" pitchFamily="66" charset="0"/>
              </a:rPr>
              <a:t>VII.2  Prototypes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D0B-7D86-4ED1-888C-3CCBBDBC3917}" type="slidenum">
              <a:rPr lang="fr-FR" altLang="fr-FR" smtClean="0"/>
              <a:pPr/>
              <a:t>99</a:t>
            </a:fld>
            <a:endParaRPr lang="fr-FR" alt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e">
  <a:themeElements>
    <a:clrScheme name="Orbit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e">
      <a:majorFont>
        <a:latin typeface="Staccato222 BT"/>
        <a:ea typeface=""/>
        <a:cs typeface=""/>
      </a:majorFont>
      <a:minorFont>
        <a:latin typeface="Staccato222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it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1827</TotalTime>
  <Words>4096</Words>
  <Application>Microsoft Office PowerPoint</Application>
  <PresentationFormat>A4 Paper (210x297 mm)</PresentationFormat>
  <Paragraphs>1474</Paragraphs>
  <Slides>114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114</vt:i4>
      </vt:variant>
    </vt:vector>
  </HeadingPairs>
  <TitlesOfParts>
    <vt:vector size="130" baseType="lpstr">
      <vt:lpstr>Arial</vt:lpstr>
      <vt:lpstr>Arial For CAE</vt:lpstr>
      <vt:lpstr>Calibri</vt:lpstr>
      <vt:lpstr>Comic Sans MS</vt:lpstr>
      <vt:lpstr>Helvetica</vt:lpstr>
      <vt:lpstr>Staccato222 BT</vt:lpstr>
      <vt:lpstr>Symbol</vt:lpstr>
      <vt:lpstr>SymbolPS</vt:lpstr>
      <vt:lpstr>Times New Roman</vt:lpstr>
      <vt:lpstr>Wingdings</vt:lpstr>
      <vt:lpstr>Orbite</vt:lpstr>
      <vt:lpstr>1_Conception personnalisée</vt:lpstr>
      <vt:lpstr>Conception personnalisée</vt:lpstr>
      <vt:lpstr>Equation</vt:lpstr>
      <vt:lpstr>Document</vt:lpstr>
      <vt:lpstr>Équation</vt:lpstr>
      <vt:lpstr>PowerPoint Presentation</vt:lpstr>
      <vt:lpstr>DSP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Exemple de Filtrage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brahim</dc:creator>
  <cp:lastModifiedBy>Brahim</cp:lastModifiedBy>
  <cp:revision>111</cp:revision>
  <cp:lastPrinted>1601-01-01T00:00:00Z</cp:lastPrinted>
  <dcterms:created xsi:type="dcterms:W3CDTF">1601-01-01T00:00:00Z</dcterms:created>
  <dcterms:modified xsi:type="dcterms:W3CDTF">2021-01-19T20:20:39Z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