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E9332-7686-4E8D-A6A3-A38551016198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D6E9-52C6-4B64-A218-96B26EB164C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TD Egalité des aires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5888" y="866775"/>
            <a:ext cx="63722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109663"/>
            <a:ext cx="77152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63" y="947738"/>
            <a:ext cx="738187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23913"/>
            <a:ext cx="579120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786454"/>
            <a:ext cx="5095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588" y="1042988"/>
            <a:ext cx="736282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400175"/>
            <a:ext cx="748665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925" y="962025"/>
            <a:ext cx="72961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5471</TotalTime>
  <Words>4</Words>
  <Application>Microsoft Office PowerPoint</Application>
  <PresentationFormat>Affichage à l'écran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TD Egalité des aires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Egalité des aires</dc:title>
  <dc:creator>pixinfo</dc:creator>
  <cp:lastModifiedBy>pixinfo</cp:lastModifiedBy>
  <cp:revision>1</cp:revision>
  <dcterms:created xsi:type="dcterms:W3CDTF">2024-10-28T19:38:49Z</dcterms:created>
  <dcterms:modified xsi:type="dcterms:W3CDTF">2024-11-01T14:49:51Z</dcterms:modified>
</cp:coreProperties>
</file>