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86" y="6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DE0E-A698-4B90-B29A-2C1A0BBB8924}" type="datetimeFigureOut">
              <a:rPr lang="fr-FR" smtClean="0"/>
              <a:pPr/>
              <a:t>02/05/2016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012F-D233-4CD1-8432-5AD6D819238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720585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DE0E-A698-4B90-B29A-2C1A0BBB8924}" type="datetimeFigureOut">
              <a:rPr lang="fr-FR" smtClean="0"/>
              <a:pPr/>
              <a:t>02/05/2016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012F-D233-4CD1-8432-5AD6D819238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8436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DE0E-A698-4B90-B29A-2C1A0BBB8924}" type="datetimeFigureOut">
              <a:rPr lang="fr-FR" smtClean="0"/>
              <a:pPr/>
              <a:t>02/05/2016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012F-D233-4CD1-8432-5AD6D819238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73228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DE0E-A698-4B90-B29A-2C1A0BBB8924}" type="datetimeFigureOut">
              <a:rPr lang="fr-FR" smtClean="0"/>
              <a:pPr/>
              <a:t>02/05/2016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012F-D233-4CD1-8432-5AD6D819238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50732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DE0E-A698-4B90-B29A-2C1A0BBB8924}" type="datetimeFigureOut">
              <a:rPr lang="fr-FR" smtClean="0"/>
              <a:pPr/>
              <a:t>02/05/2016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012F-D233-4CD1-8432-5AD6D819238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90704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DE0E-A698-4B90-B29A-2C1A0BBB8924}" type="datetimeFigureOut">
              <a:rPr lang="fr-FR" smtClean="0"/>
              <a:pPr/>
              <a:t>02/05/2016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012F-D233-4CD1-8432-5AD6D819238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59482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DE0E-A698-4B90-B29A-2C1A0BBB8924}" type="datetimeFigureOut">
              <a:rPr lang="fr-FR" smtClean="0"/>
              <a:pPr/>
              <a:t>02/05/2016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012F-D233-4CD1-8432-5AD6D819238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394405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DE0E-A698-4B90-B29A-2C1A0BBB8924}" type="datetimeFigureOut">
              <a:rPr lang="fr-FR" smtClean="0"/>
              <a:pPr/>
              <a:t>02/05/2016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012F-D233-4CD1-8432-5AD6D819238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836659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DE0E-A698-4B90-B29A-2C1A0BBB8924}" type="datetimeFigureOut">
              <a:rPr lang="fr-FR" smtClean="0"/>
              <a:pPr/>
              <a:t>02/05/2016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012F-D233-4CD1-8432-5AD6D819238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641468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DE0E-A698-4B90-B29A-2C1A0BBB8924}" type="datetimeFigureOut">
              <a:rPr lang="fr-FR" smtClean="0"/>
              <a:pPr/>
              <a:t>02/05/2016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012F-D233-4CD1-8432-5AD6D819238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9301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DE0E-A698-4B90-B29A-2C1A0BBB8924}" type="datetimeFigureOut">
              <a:rPr lang="fr-FR" smtClean="0"/>
              <a:pPr/>
              <a:t>02/05/2016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012F-D233-4CD1-8432-5AD6D819238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75944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5DE0E-A698-4B90-B29A-2C1A0BBB8924}" type="datetimeFigureOut">
              <a:rPr lang="fr-FR" smtClean="0"/>
              <a:pPr/>
              <a:t>02/05/2016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B012F-D233-4CD1-8432-5AD6D819238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951571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egoe UI" pitchFamily="34" charset="0"/>
                <a:cs typeface="Segoe UI" pitchFamily="34" charset="0"/>
              </a:rPr>
              <a:t>jQuery - AJAX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5560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err="1" smtClean="0"/>
              <a:t>jQuery</a:t>
            </a:r>
            <a:r>
              <a:rPr lang="fr-CA" dirty="0" smtClean="0"/>
              <a:t> </a:t>
            </a:r>
            <a:r>
              <a:rPr lang="fr-CA" dirty="0" err="1" smtClean="0"/>
              <a:t>ajax</a:t>
            </a:r>
            <a:r>
              <a:rPr lang="fr-CA" dirty="0" smtClean="0"/>
              <a:t> () Méthode</a:t>
            </a:r>
            <a:br>
              <a:rPr lang="fr-CA" dirty="0" smtClean="0"/>
            </a:b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fr-CA" dirty="0" smtClean="0"/>
              <a:t>Exemple</a:t>
            </a:r>
          </a:p>
          <a:p>
            <a:r>
              <a:rPr lang="fr-CA" dirty="0" smtClean="0"/>
              <a:t>Modifier le texte d'un élément &lt;</a:t>
            </a:r>
            <a:r>
              <a:rPr lang="fr-CA" dirty="0" err="1" smtClean="0"/>
              <a:t>div</a:t>
            </a:r>
            <a:r>
              <a:rPr lang="fr-CA" dirty="0" smtClean="0"/>
              <a:t>&gt; en utilisant une requête AJAX:</a:t>
            </a:r>
          </a:p>
          <a:p>
            <a:r>
              <a:rPr lang="fr-CA" dirty="0" smtClean="0"/>
              <a:t>$("</a:t>
            </a:r>
            <a:r>
              <a:rPr lang="fr-CA" dirty="0" err="1" smtClean="0"/>
              <a:t>button</a:t>
            </a:r>
            <a:r>
              <a:rPr lang="fr-CA" dirty="0" smtClean="0"/>
              <a:t>").click(</a:t>
            </a:r>
            <a:r>
              <a:rPr lang="fr-CA" dirty="0" err="1" smtClean="0"/>
              <a:t>function</a:t>
            </a:r>
            <a:r>
              <a:rPr lang="fr-CA" dirty="0" smtClean="0"/>
              <a:t>(){</a:t>
            </a:r>
            <a:br>
              <a:rPr lang="fr-CA" dirty="0" smtClean="0"/>
            </a:br>
            <a:r>
              <a:rPr lang="fr-CA" dirty="0" smtClean="0"/>
              <a:t>    $.</a:t>
            </a:r>
            <a:r>
              <a:rPr lang="fr-CA" dirty="0" err="1" smtClean="0"/>
              <a:t>ajax</a:t>
            </a:r>
            <a:r>
              <a:rPr lang="fr-CA" dirty="0" smtClean="0"/>
              <a:t>({url: "demo_test.txt", </a:t>
            </a:r>
            <a:r>
              <a:rPr lang="fr-CA" dirty="0" smtClean="0"/>
              <a:t>type </a:t>
            </a:r>
            <a:r>
              <a:rPr lang="fr-CA" smtClean="0"/>
              <a:t>: </a:t>
            </a:r>
            <a:r>
              <a:rPr lang="fr-CA" smtClean="0"/>
              <a:t>" </a:t>
            </a:r>
            <a:r>
              <a:rPr lang="fr-CA" smtClean="0"/>
              <a:t>GET</a:t>
            </a:r>
            <a:r>
              <a:rPr lang="fr-CA" smtClean="0"/>
              <a:t> "</a:t>
            </a:r>
            <a:r>
              <a:rPr lang="fr-CA" smtClean="0"/>
              <a:t> </a:t>
            </a:r>
            <a:r>
              <a:rPr lang="fr-CA" dirty="0" smtClean="0"/>
              <a:t>,</a:t>
            </a:r>
            <a:r>
              <a:rPr lang="fr-CA" dirty="0" err="1" smtClean="0"/>
              <a:t>success</a:t>
            </a:r>
            <a:r>
              <a:rPr lang="fr-CA" dirty="0" smtClean="0"/>
              <a:t>: </a:t>
            </a:r>
            <a:r>
              <a:rPr lang="fr-CA" dirty="0" err="1" smtClean="0"/>
              <a:t>function</a:t>
            </a:r>
            <a:r>
              <a:rPr lang="fr-CA" dirty="0" smtClean="0"/>
              <a:t>(</a:t>
            </a:r>
            <a:r>
              <a:rPr lang="fr-CA" dirty="0" err="1" smtClean="0"/>
              <a:t>result</a:t>
            </a:r>
            <a:r>
              <a:rPr lang="fr-CA" dirty="0" smtClean="0"/>
              <a:t>){</a:t>
            </a:r>
            <a:br>
              <a:rPr lang="fr-CA" dirty="0" smtClean="0"/>
            </a:br>
            <a:r>
              <a:rPr lang="fr-CA" dirty="0" smtClean="0"/>
              <a:t>        $("#div1").html(</a:t>
            </a:r>
            <a:r>
              <a:rPr lang="fr-CA" dirty="0" err="1" smtClean="0"/>
              <a:t>result</a:t>
            </a:r>
            <a:r>
              <a:rPr lang="fr-CA" dirty="0" smtClean="0"/>
              <a:t>);</a:t>
            </a:r>
            <a:br>
              <a:rPr lang="fr-CA" dirty="0" smtClean="0"/>
            </a:br>
            <a:r>
              <a:rPr lang="fr-CA" dirty="0" smtClean="0"/>
              <a:t>    }});</a:t>
            </a:r>
            <a:br>
              <a:rPr lang="fr-CA" dirty="0" smtClean="0"/>
            </a:br>
            <a:r>
              <a:rPr lang="fr-CA" dirty="0" smtClean="0"/>
              <a:t>});</a:t>
            </a:r>
          </a:p>
          <a:p>
            <a:endParaRPr lang="fr-CA" dirty="0" smtClean="0"/>
          </a:p>
          <a:p>
            <a:r>
              <a:rPr lang="fr-CA" b="1" dirty="0" smtClean="0"/>
              <a:t>Définition et utilisation</a:t>
            </a:r>
          </a:p>
          <a:p>
            <a:r>
              <a:rPr lang="fr-CA" dirty="0" smtClean="0"/>
              <a:t>La méthode </a:t>
            </a:r>
            <a:r>
              <a:rPr lang="fr-CA" dirty="0" err="1" smtClean="0"/>
              <a:t>ajax</a:t>
            </a:r>
            <a:r>
              <a:rPr lang="fr-CA" dirty="0" smtClean="0"/>
              <a:t> () est utilisée pour effectuer une demande AJAX (asynchrone HTTP).</a:t>
            </a:r>
          </a:p>
          <a:p>
            <a:r>
              <a:rPr lang="fr-CA" dirty="0" smtClean="0"/>
              <a:t>Toutes les méthodes </a:t>
            </a:r>
            <a:r>
              <a:rPr lang="fr-CA" dirty="0" err="1" smtClean="0"/>
              <a:t>jQuery</a:t>
            </a:r>
            <a:r>
              <a:rPr lang="fr-CA" dirty="0" smtClean="0"/>
              <a:t> AJAX utilisent la méthode </a:t>
            </a:r>
            <a:r>
              <a:rPr lang="fr-CA" dirty="0" err="1" smtClean="0"/>
              <a:t>ajax</a:t>
            </a:r>
            <a:r>
              <a:rPr lang="fr-CA" dirty="0" smtClean="0"/>
              <a:t> (). Cette méthode est surtout utilisée pour les demandes où les autres méthodes ne peuvent pas être utilisés.</a:t>
            </a:r>
          </a:p>
          <a:p>
            <a:r>
              <a:rPr lang="fr-CA" dirty="0" smtClean="0"/>
              <a:t>Syntaxe</a:t>
            </a:r>
          </a:p>
          <a:p>
            <a:r>
              <a:rPr lang="fr-CA" dirty="0" smtClean="0"/>
              <a:t>$.</a:t>
            </a:r>
            <a:r>
              <a:rPr lang="fr-CA" dirty="0" err="1" smtClean="0"/>
              <a:t>ajax</a:t>
            </a:r>
            <a:r>
              <a:rPr lang="fr-CA" dirty="0" smtClean="0"/>
              <a:t>(</a:t>
            </a:r>
            <a:r>
              <a:rPr lang="fr-CA" i="1" dirty="0" smtClean="0"/>
              <a:t>{</a:t>
            </a:r>
            <a:r>
              <a:rPr lang="fr-CA" i="1" dirty="0" err="1" smtClean="0"/>
              <a:t>name:value</a:t>
            </a:r>
            <a:r>
              <a:rPr lang="fr-CA" i="1" dirty="0" smtClean="0"/>
              <a:t>, </a:t>
            </a:r>
            <a:r>
              <a:rPr lang="fr-CA" i="1" dirty="0" err="1" smtClean="0"/>
              <a:t>name:value</a:t>
            </a:r>
            <a:r>
              <a:rPr lang="fr-CA" i="1" dirty="0" smtClean="0"/>
              <a:t>, ... }</a:t>
            </a:r>
            <a:r>
              <a:rPr lang="fr-CA" dirty="0" smtClean="0"/>
              <a:t>)</a:t>
            </a:r>
          </a:p>
          <a:p>
            <a:r>
              <a:rPr lang="fr-CA" dirty="0" smtClean="0"/>
              <a:t>Les paramètres spécifie une ou plusieurs paires nom / valeur pour la requête AJAX.</a:t>
            </a:r>
          </a:p>
          <a:p>
            <a:pPr>
              <a:buNone/>
            </a:pPr>
            <a:r>
              <a:rPr lang="fr-CA" dirty="0" smtClean="0"/>
              <a:t/>
            </a:r>
            <a:br>
              <a:rPr lang="fr-CA" dirty="0" smtClean="0"/>
            </a:br>
            <a:endParaRPr lang="fr-C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egoe UI" pitchFamily="34" charset="0"/>
                <a:cs typeface="Segoe UI" pitchFamily="34" charset="0"/>
              </a:rPr>
              <a:t>jQuery - AJAX Présentation</a:t>
            </a:r>
            <a:b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egoe UI" pitchFamily="34" charset="0"/>
                <a:cs typeface="Segoe UI" pitchFamily="34" charset="0"/>
              </a:rPr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73061288"/>
              </p:ext>
            </p:extLst>
          </p:nvPr>
        </p:nvGraphicFramePr>
        <p:xfrm>
          <a:off x="539552" y="1628800"/>
          <a:ext cx="8229600" cy="2052568"/>
        </p:xfrm>
        <a:graphic>
          <a:graphicData uri="http://schemas.openxmlformats.org/drawingml/2006/table">
            <a:tbl>
              <a:tblPr/>
              <a:tblGrid>
                <a:gridCol w="252761"/>
                <a:gridCol w="7976839"/>
              </a:tblGrid>
              <a:tr h="1872208">
                <a:tc>
                  <a:txBody>
                    <a:bodyPr/>
                    <a:lstStyle/>
                    <a:p>
                      <a:endParaRPr lang="fr-FR" sz="1800" dirty="0">
                        <a:effectLst/>
                      </a:endParaRPr>
                    </a:p>
                  </a:txBody>
                  <a:tcPr marL="74341" marR="74341" marT="74341" marB="743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200" b="1" dirty="0">
                          <a:effectLst/>
                        </a:rPr>
                        <a:t>Sans jQuery, AJAX codage peut être un peu difficile!</a:t>
                      </a:r>
                      <a:r>
                        <a:rPr lang="fr-FR" sz="1800" dirty="0">
                          <a:effectLst/>
                        </a:rPr>
                        <a:t/>
                      </a:r>
                      <a:br>
                        <a:rPr lang="fr-FR" sz="1800" dirty="0">
                          <a:effectLst/>
                        </a:rPr>
                      </a:br>
                      <a:r>
                        <a:rPr lang="fr-FR" sz="1800" dirty="0">
                          <a:effectLst/>
                        </a:rPr>
                        <a:t/>
                      </a:r>
                      <a:br>
                        <a:rPr lang="fr-FR" sz="1800" dirty="0">
                          <a:effectLst/>
                        </a:rPr>
                      </a:br>
                      <a:r>
                        <a:rPr lang="fr-FR" sz="1800" dirty="0">
                          <a:effectLst/>
                        </a:rPr>
                        <a:t>Ecrire du code AJAX </a:t>
                      </a:r>
                      <a:r>
                        <a:rPr lang="fr-FR" sz="1800" dirty="0" smtClean="0">
                          <a:effectLst/>
                        </a:rPr>
                        <a:t>régulier</a:t>
                      </a:r>
                      <a:r>
                        <a:rPr lang="fr-FR" sz="1800" baseline="0" dirty="0" smtClean="0">
                          <a:effectLst/>
                        </a:rPr>
                        <a:t> </a:t>
                      </a:r>
                      <a:r>
                        <a:rPr lang="fr-FR" sz="1800" dirty="0" smtClean="0">
                          <a:effectLst/>
                        </a:rPr>
                        <a:t>peut </a:t>
                      </a:r>
                      <a:r>
                        <a:rPr lang="fr-FR" sz="1800" dirty="0">
                          <a:effectLst/>
                        </a:rPr>
                        <a:t>être un peu difficile, parce que les différents navigateurs ont une syntaxe différente pour la mise </a:t>
                      </a:r>
                      <a:r>
                        <a:rPr lang="fr-FR" sz="1800" dirty="0" smtClean="0">
                          <a:effectLst/>
                        </a:rPr>
                        <a:t>en œuvre </a:t>
                      </a:r>
                      <a:r>
                        <a:rPr lang="fr-FR" sz="1800" dirty="0">
                          <a:effectLst/>
                        </a:rPr>
                        <a:t>AJAX. Cela signifie que vous devrez écrire du code supplémentaire pour tester différents navigateurs. Cependant, l'équipe jQuery a pris soin de cela pour nous, afin que nous puissions écrire des fonctionnalités AJAX avec une seule ligne de code.</a:t>
                      </a:r>
                    </a:p>
                  </a:txBody>
                  <a:tcPr marL="71368" marR="71368" marT="35684" marB="356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395455" y="2022302"/>
            <a:ext cx="65" cy="67830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30134" rIns="0" bIns="130134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7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27584" y="908720"/>
            <a:ext cx="7860105" cy="63214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30134" rIns="0" bIns="130134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AJAX est l'art de l'échange de données avec un serveur, et la mise à jour des parties d'une page Web sans recharger la page entière.</a:t>
            </a:r>
            <a:endParaRPr kumimoji="0" lang="fr-FR" altLang="fr-FR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683568" y="3403811"/>
            <a:ext cx="8166498" cy="334827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30134" rIns="0" bIns="130134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egoe UI" pitchFamily="34" charset="0"/>
                <a:cs typeface="Segoe UI" pitchFamily="34" charset="0"/>
              </a:rPr>
              <a:t>jQuery et AJAX ?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1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Segoe UI" pitchFamily="34" charset="0"/>
              <a:cs typeface="Segoe U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jQuery fournit plusieurs méthodes pour des fonctionnalités AJAX.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Avec les méthodes jQuery AJAX, nous pouvons demander</a:t>
            </a:r>
            <a:r>
              <a:rPr kumimoji="0" lang="fr-FR" altLang="fr-FR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 </a:t>
            </a:r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le texte, HTML, XML ou JSON à partir d'un serveur distant en utilisant HTTP </a:t>
            </a:r>
            <a:r>
              <a:rPr kumimoji="0" lang="fr-FR" altLang="fr-FR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Get</a:t>
            </a:r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 et HTTP Post.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Nous pouvons charger les données externes directement dans les éléments HTML sélectionnés de notre page Web! </a:t>
            </a:r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      </a:t>
            </a:r>
            <a:endParaRPr kumimoji="0" lang="fr-FR" alt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06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egoe UI" pitchFamily="34" charset="0"/>
                <a:cs typeface="Segoe UI" pitchFamily="34" charset="0"/>
              </a:rPr>
              <a:t>Méthodes jQuery-AJAX</a:t>
            </a:r>
            <a:b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egoe UI" pitchFamily="34" charset="0"/>
                <a:cs typeface="Segoe UI" pitchFamily="34" charset="0"/>
              </a:rPr>
            </a:br>
            <a:endParaRPr lang="fr-FR" dirty="0"/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539552" y="1628800"/>
            <a:ext cx="8064896" cy="30068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5067" rIns="0" bIns="65067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nous allons examiner les méthodes les plus importantes jQuery-AJAX.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2060848"/>
            <a:ext cx="29651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/>
              <a:t>jQuery </a:t>
            </a:r>
            <a:r>
              <a:rPr lang="fr-FR" sz="2400" b="1" dirty="0" err="1">
                <a:solidFill>
                  <a:srgbClr val="C00000"/>
                </a:solidFill>
              </a:rPr>
              <a:t>load</a:t>
            </a:r>
            <a:r>
              <a:rPr lang="fr-FR" sz="2400" b="1" dirty="0">
                <a:solidFill>
                  <a:srgbClr val="C00000"/>
                </a:solidFill>
              </a:rPr>
              <a:t>() </a:t>
            </a:r>
            <a:r>
              <a:rPr lang="fr-FR" sz="2400" b="1" dirty="0"/>
              <a:t>Method</a:t>
            </a:r>
          </a:p>
        </p:txBody>
      </p:sp>
      <p:sp>
        <p:nvSpPr>
          <p:cNvPr id="6" name="Rectangle 5"/>
          <p:cNvSpPr/>
          <p:nvPr/>
        </p:nvSpPr>
        <p:spPr>
          <a:xfrm>
            <a:off x="520801" y="2636912"/>
            <a:ext cx="727280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 smtClean="0"/>
              <a:t>une </a:t>
            </a:r>
            <a:r>
              <a:rPr lang="fr-FR" sz="2000" dirty="0"/>
              <a:t>méthode AJAX simple, mais </a:t>
            </a:r>
            <a:r>
              <a:rPr lang="fr-FR" sz="2000" dirty="0" smtClean="0"/>
              <a:t>puissante.</a:t>
            </a:r>
            <a:endParaRPr lang="fr-FR" sz="2000" dirty="0"/>
          </a:p>
          <a:p>
            <a:r>
              <a:rPr lang="fr-FR" sz="2000" dirty="0" smtClean="0"/>
              <a:t>la méthode </a:t>
            </a:r>
            <a:r>
              <a:rPr lang="fr-FR" sz="2000" dirty="0" err="1"/>
              <a:t>load</a:t>
            </a:r>
            <a:r>
              <a:rPr lang="fr-FR" sz="2000" dirty="0"/>
              <a:t> () </a:t>
            </a:r>
            <a:r>
              <a:rPr lang="fr-FR" sz="2000" dirty="0" smtClean="0"/>
              <a:t>charge les données à </a:t>
            </a:r>
            <a:r>
              <a:rPr lang="fr-FR" sz="2000" dirty="0"/>
              <a:t>partir d'un serveur et met les </a:t>
            </a:r>
            <a:r>
              <a:rPr lang="fr-FR" sz="2000" dirty="0" smtClean="0"/>
              <a:t> données </a:t>
            </a:r>
            <a:r>
              <a:rPr lang="fr-FR" sz="2000" dirty="0"/>
              <a:t>renvoyées dans l'élément sélectionné.</a:t>
            </a:r>
          </a:p>
          <a:p>
            <a:r>
              <a:rPr lang="fr-FR" sz="2000" b="1" dirty="0"/>
              <a:t>Syntaxe:</a:t>
            </a:r>
            <a:endParaRPr lang="fr-FR" sz="2000" dirty="0"/>
          </a:p>
          <a:p>
            <a:r>
              <a:rPr lang="fr-FR" sz="2000" dirty="0"/>
              <a:t>$(</a:t>
            </a:r>
            <a:r>
              <a:rPr lang="fr-FR" sz="2000" i="1" dirty="0" err="1"/>
              <a:t>selector</a:t>
            </a:r>
            <a:r>
              <a:rPr lang="fr-FR" sz="2000" dirty="0"/>
              <a:t>).</a:t>
            </a:r>
            <a:r>
              <a:rPr lang="fr-FR" sz="2000" dirty="0" err="1"/>
              <a:t>load</a:t>
            </a:r>
            <a:r>
              <a:rPr lang="fr-FR" sz="2000" dirty="0"/>
              <a:t>(</a:t>
            </a:r>
            <a:r>
              <a:rPr lang="fr-FR" sz="2000" i="1" dirty="0" err="1"/>
              <a:t>URL,data,callback</a:t>
            </a:r>
            <a:r>
              <a:rPr lang="fr-FR" sz="2000" dirty="0"/>
              <a:t>);</a:t>
            </a:r>
          </a:p>
          <a:p>
            <a:r>
              <a:rPr lang="fr-FR" sz="2000" dirty="0"/>
              <a:t>Le paramètre d'URL requis spécifie l'URL que vous souhaitez charger.</a:t>
            </a:r>
          </a:p>
          <a:p>
            <a:r>
              <a:rPr lang="fr-FR" sz="2000" dirty="0"/>
              <a:t>Le paramètre </a:t>
            </a:r>
            <a:r>
              <a:rPr lang="fr-FR" sz="2000" dirty="0" smtClean="0"/>
              <a:t>Data en </a:t>
            </a:r>
            <a:r>
              <a:rPr lang="fr-FR" sz="2000" dirty="0"/>
              <a:t>option spécifie un ensemble de </a:t>
            </a:r>
            <a:r>
              <a:rPr lang="fr-FR" sz="2000" dirty="0" err="1" smtClean="0"/>
              <a:t>query</a:t>
            </a:r>
            <a:r>
              <a:rPr lang="fr-FR" sz="2000" dirty="0" smtClean="0"/>
              <a:t>-string </a:t>
            </a:r>
            <a:r>
              <a:rPr lang="fr-FR" sz="2000" dirty="0"/>
              <a:t>paires clé / valeur à envoyer avec la demande.</a:t>
            </a:r>
          </a:p>
          <a:p>
            <a:r>
              <a:rPr lang="fr-FR" sz="2000" dirty="0"/>
              <a:t>Le paramètre de rappel </a:t>
            </a:r>
            <a:r>
              <a:rPr lang="fr-FR" sz="2000" dirty="0" smtClean="0"/>
              <a:t>(callback) optionnel </a:t>
            </a:r>
            <a:r>
              <a:rPr lang="fr-FR" sz="2000" dirty="0"/>
              <a:t>est le nom d'une fonction à exécuter après </a:t>
            </a:r>
            <a:r>
              <a:rPr lang="fr-FR" sz="2000" dirty="0" smtClean="0"/>
              <a:t>que la </a:t>
            </a:r>
            <a:r>
              <a:rPr lang="fr-FR" sz="2000" dirty="0"/>
              <a:t>méthode </a:t>
            </a:r>
            <a:r>
              <a:rPr lang="fr-FR" sz="2000" dirty="0" err="1"/>
              <a:t>load</a:t>
            </a:r>
            <a:r>
              <a:rPr lang="fr-FR" sz="2000" dirty="0"/>
              <a:t> () </a:t>
            </a:r>
            <a:r>
              <a:rPr lang="fr-FR" sz="2000" dirty="0" smtClean="0"/>
              <a:t>soit terminée.</a:t>
            </a:r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xmlns="" val="241246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70000" lnSpcReduction="20000"/>
          </a:bodyPr>
          <a:lstStyle/>
          <a:p>
            <a:r>
              <a:rPr lang="fr-FR" b="1" dirty="0" smtClean="0"/>
              <a:t>Voici le contenu de notre fichier d'exemple: "demo_test.txt":</a:t>
            </a:r>
            <a:endParaRPr lang="fr-FR" dirty="0" smtClean="0"/>
          </a:p>
          <a:p>
            <a:r>
              <a:rPr lang="fr-FR" dirty="0" smtClean="0"/>
              <a:t>&lt;h2&gt;jQuery and AJAX </a:t>
            </a:r>
            <a:r>
              <a:rPr lang="fr-FR" dirty="0" err="1" smtClean="0"/>
              <a:t>is</a:t>
            </a:r>
            <a:r>
              <a:rPr lang="fr-FR" dirty="0" smtClean="0"/>
              <a:t> FUN!!!&lt;/h2&gt;</a:t>
            </a:r>
            <a:br>
              <a:rPr lang="fr-FR" dirty="0" smtClean="0"/>
            </a:br>
            <a:r>
              <a:rPr lang="fr-FR" dirty="0" smtClean="0"/>
              <a:t>&lt;p id="p1"&gt;This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some</a:t>
            </a:r>
            <a:r>
              <a:rPr lang="fr-FR" dirty="0" smtClean="0"/>
              <a:t> </a:t>
            </a:r>
            <a:r>
              <a:rPr lang="fr-FR" dirty="0" err="1" smtClean="0"/>
              <a:t>text</a:t>
            </a:r>
            <a:r>
              <a:rPr lang="fr-FR" dirty="0" smtClean="0"/>
              <a:t> in a </a:t>
            </a:r>
            <a:r>
              <a:rPr lang="fr-FR" dirty="0" err="1" smtClean="0"/>
              <a:t>paragraph</a:t>
            </a:r>
            <a:r>
              <a:rPr lang="fr-FR" dirty="0" smtClean="0"/>
              <a:t>.&lt;/p&gt;</a:t>
            </a:r>
          </a:p>
          <a:p>
            <a:r>
              <a:rPr lang="fr-FR" dirty="0" smtClean="0"/>
              <a:t>L'exemple suivant charge le contenu du fichier "demo_test.txt" dans un élément &lt;div&gt; spécifique :</a:t>
            </a:r>
          </a:p>
          <a:p>
            <a:r>
              <a:rPr lang="fr-FR" dirty="0" smtClean="0"/>
              <a:t>Exemple</a:t>
            </a:r>
          </a:p>
          <a:p>
            <a:r>
              <a:rPr lang="fr-FR" dirty="0" smtClean="0"/>
              <a:t>$("#div1").</a:t>
            </a:r>
            <a:r>
              <a:rPr lang="fr-FR" dirty="0" err="1" smtClean="0"/>
              <a:t>load</a:t>
            </a:r>
            <a:r>
              <a:rPr lang="fr-FR" dirty="0" smtClean="0"/>
              <a:t>("demo_test.txt");</a:t>
            </a:r>
          </a:p>
          <a:p>
            <a:endParaRPr lang="fr-FR" dirty="0" smtClean="0"/>
          </a:p>
          <a:p>
            <a:r>
              <a:rPr lang="fr-FR" dirty="0" smtClean="0"/>
              <a:t>Il </a:t>
            </a:r>
            <a:r>
              <a:rPr lang="fr-FR" dirty="0"/>
              <a:t>est également possible d'ajouter un sélecteur jQuery au paramètre d'URL.</a:t>
            </a:r>
          </a:p>
          <a:p>
            <a:r>
              <a:rPr lang="fr-FR" dirty="0"/>
              <a:t>L'exemple suivant charge le contenu de l'élément avec id = "p1", dans le fichier "demo_test.txt", dans un élément &lt;div&gt; spécifique:</a:t>
            </a:r>
          </a:p>
          <a:p>
            <a:r>
              <a:rPr lang="fr-FR" dirty="0"/>
              <a:t>Exemple</a:t>
            </a:r>
          </a:p>
          <a:p>
            <a:r>
              <a:rPr lang="fr-FR" dirty="0"/>
              <a:t>$("#div1").</a:t>
            </a:r>
            <a:r>
              <a:rPr lang="fr-FR" dirty="0" err="1"/>
              <a:t>load</a:t>
            </a:r>
            <a:r>
              <a:rPr lang="fr-FR" dirty="0"/>
              <a:t>("demo_test.txt #p1");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53359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62500" lnSpcReduction="20000"/>
          </a:bodyPr>
          <a:lstStyle/>
          <a:p>
            <a:r>
              <a:rPr lang="fr-FR" dirty="0"/>
              <a:t>Le paramètre de rappel optionnel spécifie une fonction de rappel à exécuter lorsque la méthode </a:t>
            </a:r>
            <a:r>
              <a:rPr lang="fr-FR" dirty="0" err="1"/>
              <a:t>load</a:t>
            </a:r>
            <a:r>
              <a:rPr lang="fr-FR" dirty="0"/>
              <a:t> () est terminée. La fonction de rappel peut avoir différents paramètres:</a:t>
            </a:r>
          </a:p>
          <a:p>
            <a:r>
              <a:rPr lang="fr-FR" dirty="0" err="1"/>
              <a:t>responseTxt</a:t>
            </a:r>
            <a:r>
              <a:rPr lang="fr-FR" dirty="0"/>
              <a:t> - contient le contenu résultant si l'appel réussit</a:t>
            </a:r>
          </a:p>
          <a:p>
            <a:r>
              <a:rPr lang="fr-FR" dirty="0" err="1"/>
              <a:t>statusTxt</a:t>
            </a:r>
            <a:r>
              <a:rPr lang="fr-FR" dirty="0"/>
              <a:t> - contient l'état de l'appel</a:t>
            </a:r>
          </a:p>
          <a:p>
            <a:r>
              <a:rPr lang="fr-FR" dirty="0" err="1"/>
              <a:t>xhr</a:t>
            </a:r>
            <a:r>
              <a:rPr lang="fr-FR" dirty="0"/>
              <a:t> - contient l'objet </a:t>
            </a:r>
            <a:r>
              <a:rPr lang="fr-FR" dirty="0" err="1"/>
              <a:t>XMLHttpRequest</a:t>
            </a: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L'exemple </a:t>
            </a:r>
            <a:r>
              <a:rPr lang="fr-FR" dirty="0"/>
              <a:t>suivant affiche une alerte </a:t>
            </a:r>
            <a:r>
              <a:rPr lang="fr-FR" dirty="0" err="1" smtClean="0"/>
              <a:t>losque</a:t>
            </a:r>
            <a:r>
              <a:rPr lang="fr-FR" dirty="0" smtClean="0"/>
              <a:t> la </a:t>
            </a:r>
            <a:r>
              <a:rPr lang="fr-FR" dirty="0"/>
              <a:t>méthode </a:t>
            </a:r>
            <a:r>
              <a:rPr lang="fr-FR" dirty="0" err="1"/>
              <a:t>load</a:t>
            </a:r>
            <a:r>
              <a:rPr lang="fr-FR" dirty="0"/>
              <a:t> () est terminée. Si la méthode </a:t>
            </a:r>
            <a:r>
              <a:rPr lang="fr-FR" dirty="0" err="1"/>
              <a:t>load</a:t>
            </a:r>
            <a:r>
              <a:rPr lang="fr-FR" dirty="0"/>
              <a:t> () a réussi, il affiche "contenu externe chargé avec succès!", Et si elle échoue, il affiche un message d'erreur: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Exemple</a:t>
            </a:r>
            <a:endParaRPr lang="fr-FR" dirty="0"/>
          </a:p>
          <a:p>
            <a:r>
              <a:rPr lang="fr-FR" dirty="0"/>
              <a:t>$("</a:t>
            </a:r>
            <a:r>
              <a:rPr lang="fr-FR" dirty="0" err="1"/>
              <a:t>button</a:t>
            </a:r>
            <a:r>
              <a:rPr lang="fr-FR" dirty="0"/>
              <a:t>").click(</a:t>
            </a:r>
            <a:r>
              <a:rPr lang="fr-FR" dirty="0" err="1"/>
              <a:t>function</a:t>
            </a:r>
            <a:r>
              <a:rPr lang="fr-FR" dirty="0"/>
              <a:t>(){</a:t>
            </a:r>
            <a:br>
              <a:rPr lang="fr-FR" dirty="0"/>
            </a:br>
            <a:r>
              <a:rPr lang="fr-FR" dirty="0"/>
              <a:t>    $("#div1").</a:t>
            </a:r>
            <a:r>
              <a:rPr lang="fr-FR" dirty="0" err="1"/>
              <a:t>load</a:t>
            </a:r>
            <a:r>
              <a:rPr lang="fr-FR" dirty="0"/>
              <a:t>("demo_test.txt", </a:t>
            </a:r>
            <a:r>
              <a:rPr lang="fr-FR" dirty="0" err="1"/>
              <a:t>function</a:t>
            </a:r>
            <a:r>
              <a:rPr lang="fr-FR" dirty="0"/>
              <a:t>(</a:t>
            </a:r>
            <a:r>
              <a:rPr lang="fr-FR" dirty="0" err="1"/>
              <a:t>responseTxt</a:t>
            </a:r>
            <a:r>
              <a:rPr lang="fr-FR" dirty="0"/>
              <a:t>, </a:t>
            </a:r>
            <a:r>
              <a:rPr lang="fr-FR" dirty="0" err="1"/>
              <a:t>statusTxt</a:t>
            </a:r>
            <a:r>
              <a:rPr lang="fr-FR" dirty="0"/>
              <a:t>, </a:t>
            </a:r>
            <a:r>
              <a:rPr lang="fr-FR" dirty="0" err="1"/>
              <a:t>xhr</a:t>
            </a:r>
            <a:r>
              <a:rPr lang="fr-FR" dirty="0"/>
              <a:t>){</a:t>
            </a:r>
            <a:br>
              <a:rPr lang="fr-FR" dirty="0"/>
            </a:br>
            <a:r>
              <a:rPr lang="fr-FR" dirty="0"/>
              <a:t>        if(</a:t>
            </a:r>
            <a:r>
              <a:rPr lang="fr-FR" dirty="0" err="1"/>
              <a:t>statusTxt</a:t>
            </a:r>
            <a:r>
              <a:rPr lang="fr-FR" dirty="0"/>
              <a:t> == "</a:t>
            </a:r>
            <a:r>
              <a:rPr lang="fr-FR" dirty="0" err="1"/>
              <a:t>success</a:t>
            </a:r>
            <a:r>
              <a:rPr lang="fr-FR" dirty="0"/>
              <a:t>")</a:t>
            </a:r>
            <a:br>
              <a:rPr lang="fr-FR" dirty="0"/>
            </a:br>
            <a:r>
              <a:rPr lang="fr-FR" dirty="0"/>
              <a:t>            </a:t>
            </a:r>
            <a:r>
              <a:rPr lang="fr-FR" dirty="0" err="1"/>
              <a:t>alert</a:t>
            </a:r>
            <a:r>
              <a:rPr lang="fr-FR" dirty="0"/>
              <a:t>("</a:t>
            </a:r>
            <a:r>
              <a:rPr lang="fr-FR" dirty="0" err="1"/>
              <a:t>External</a:t>
            </a:r>
            <a:r>
              <a:rPr lang="fr-FR" dirty="0"/>
              <a:t> content </a:t>
            </a:r>
            <a:r>
              <a:rPr lang="fr-FR" dirty="0" err="1"/>
              <a:t>loaded</a:t>
            </a:r>
            <a:r>
              <a:rPr lang="fr-FR" dirty="0"/>
              <a:t> </a:t>
            </a:r>
            <a:r>
              <a:rPr lang="fr-FR" dirty="0" err="1"/>
              <a:t>successfully</a:t>
            </a:r>
            <a:r>
              <a:rPr lang="fr-FR" dirty="0"/>
              <a:t>!");</a:t>
            </a:r>
            <a:br>
              <a:rPr lang="fr-FR" dirty="0"/>
            </a:br>
            <a:r>
              <a:rPr lang="fr-FR" dirty="0"/>
              <a:t>        if(</a:t>
            </a:r>
            <a:r>
              <a:rPr lang="fr-FR" dirty="0" err="1"/>
              <a:t>statusTxt</a:t>
            </a:r>
            <a:r>
              <a:rPr lang="fr-FR" dirty="0"/>
              <a:t> == "</a:t>
            </a:r>
            <a:r>
              <a:rPr lang="fr-FR" dirty="0" err="1"/>
              <a:t>error</a:t>
            </a:r>
            <a:r>
              <a:rPr lang="fr-FR" dirty="0"/>
              <a:t>")</a:t>
            </a:r>
            <a:br>
              <a:rPr lang="fr-FR" dirty="0"/>
            </a:br>
            <a:r>
              <a:rPr lang="fr-FR" dirty="0"/>
              <a:t>            </a:t>
            </a:r>
            <a:r>
              <a:rPr lang="fr-FR" dirty="0" err="1"/>
              <a:t>alert</a:t>
            </a:r>
            <a:r>
              <a:rPr lang="fr-FR" dirty="0"/>
              <a:t>("</a:t>
            </a:r>
            <a:r>
              <a:rPr lang="fr-FR" dirty="0" err="1"/>
              <a:t>Error</a:t>
            </a:r>
            <a:r>
              <a:rPr lang="fr-FR" dirty="0"/>
              <a:t>: " + </a:t>
            </a:r>
            <a:r>
              <a:rPr lang="fr-FR" dirty="0" err="1"/>
              <a:t>xhr.status</a:t>
            </a:r>
            <a:r>
              <a:rPr lang="fr-FR" dirty="0"/>
              <a:t> + ": " + </a:t>
            </a:r>
            <a:r>
              <a:rPr lang="fr-FR" dirty="0" err="1"/>
              <a:t>xhr.statusText</a:t>
            </a:r>
            <a:r>
              <a:rPr lang="fr-FR" dirty="0"/>
              <a:t>);</a:t>
            </a:r>
            <a:br>
              <a:rPr lang="fr-FR" dirty="0"/>
            </a:br>
            <a:r>
              <a:rPr lang="fr-FR" dirty="0"/>
              <a:t>    });</a:t>
            </a:r>
            <a:br>
              <a:rPr lang="fr-FR" dirty="0"/>
            </a:br>
            <a:r>
              <a:rPr lang="fr-FR" dirty="0"/>
              <a:t>});</a:t>
            </a:r>
          </a:p>
        </p:txBody>
      </p:sp>
    </p:spTree>
    <p:extLst>
      <p:ext uri="{BB962C8B-B14F-4D97-AF65-F5344CB8AC3E}">
        <p14:creationId xmlns:p14="http://schemas.microsoft.com/office/powerpoint/2010/main" xmlns="" val="260654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jQuery - AJAX get() and post() Methods</a:t>
            </a:r>
            <a:br>
              <a:rPr lang="en-US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r-FR" dirty="0" smtClean="0"/>
              <a:t>La </a:t>
            </a:r>
            <a:r>
              <a:rPr lang="fr-FR" dirty="0" err="1" smtClean="0"/>
              <a:t>methode</a:t>
            </a:r>
            <a:r>
              <a:rPr lang="fr-FR" dirty="0" smtClean="0"/>
              <a:t> </a:t>
            </a:r>
            <a:r>
              <a:rPr lang="fr-FR" dirty="0"/>
              <a:t>jQuery </a:t>
            </a:r>
            <a:r>
              <a:rPr lang="fr-FR" dirty="0" err="1"/>
              <a:t>get</a:t>
            </a:r>
            <a:r>
              <a:rPr lang="fr-FR" dirty="0"/>
              <a:t> () et post () sont </a:t>
            </a:r>
            <a:r>
              <a:rPr lang="fr-FR" dirty="0" smtClean="0"/>
              <a:t>utilisées </a:t>
            </a:r>
            <a:r>
              <a:rPr lang="fr-FR" dirty="0"/>
              <a:t>pour demander des données à partir du serveur avec </a:t>
            </a:r>
            <a:r>
              <a:rPr lang="fr-FR" dirty="0" smtClean="0"/>
              <a:t>une requête </a:t>
            </a:r>
            <a:r>
              <a:rPr lang="fr-FR" dirty="0"/>
              <a:t>HTTP GET ou </a:t>
            </a:r>
            <a:r>
              <a:rPr lang="fr-FR" dirty="0" smtClean="0"/>
              <a:t>POST,</a:t>
            </a:r>
          </a:p>
          <a:p>
            <a:endParaRPr lang="fr-FR" dirty="0" smtClean="0"/>
          </a:p>
          <a:p>
            <a:pPr marL="0" indent="0">
              <a:buNone/>
            </a:pPr>
            <a:r>
              <a:rPr lang="fr-FR" sz="6700" b="1" u="sng" dirty="0"/>
              <a:t>jQuery $ .</a:t>
            </a:r>
            <a:r>
              <a:rPr lang="fr-FR" sz="6700" b="1" u="sng" dirty="0" err="1"/>
              <a:t>get</a:t>
            </a:r>
            <a:r>
              <a:rPr lang="fr-FR" sz="6700" b="1" u="sng" dirty="0"/>
              <a:t> () </a:t>
            </a:r>
            <a:r>
              <a:rPr lang="fr-FR" sz="6700" b="1" u="sng" dirty="0" smtClean="0"/>
              <a:t>Méthode</a:t>
            </a:r>
          </a:p>
          <a:p>
            <a:endParaRPr lang="fr-FR" b="1" dirty="0" smtClean="0"/>
          </a:p>
          <a:p>
            <a:r>
              <a:rPr lang="fr-FR" sz="5100" b="1" dirty="0" smtClean="0"/>
              <a:t>Syntaxe:</a:t>
            </a:r>
            <a:r>
              <a:rPr lang="fr-FR" sz="5100" dirty="0" smtClean="0"/>
              <a:t>   $.</a:t>
            </a:r>
            <a:r>
              <a:rPr lang="fr-FR" sz="5100" dirty="0" err="1"/>
              <a:t>get</a:t>
            </a:r>
            <a:r>
              <a:rPr lang="fr-FR" sz="5100" dirty="0"/>
              <a:t>(</a:t>
            </a:r>
            <a:r>
              <a:rPr lang="fr-FR" sz="5100" i="1" dirty="0" err="1"/>
              <a:t>URL,callback</a:t>
            </a:r>
            <a:r>
              <a:rPr lang="fr-FR" sz="5100" dirty="0" smtClean="0"/>
              <a:t>);</a:t>
            </a:r>
          </a:p>
          <a:p>
            <a:endParaRPr lang="fr-FR" dirty="0" smtClean="0"/>
          </a:p>
          <a:p>
            <a:r>
              <a:rPr lang="fr-FR" dirty="0" smtClean="0"/>
              <a:t>Le </a:t>
            </a:r>
            <a:r>
              <a:rPr lang="fr-FR" dirty="0"/>
              <a:t>paramètre d'URL requis spécifie l'URL que vous souhaitez demander.</a:t>
            </a:r>
          </a:p>
          <a:p>
            <a:r>
              <a:rPr lang="fr-FR" dirty="0"/>
              <a:t>Le paramètre de rappel optionnel est le nom d'une fonction à exécuter si la demande réussit.</a:t>
            </a:r>
          </a:p>
          <a:p>
            <a:r>
              <a:rPr lang="fr-FR" dirty="0"/>
              <a:t>L'exemple suivant utilise la méthode $ .</a:t>
            </a:r>
            <a:r>
              <a:rPr lang="fr-FR" dirty="0" err="1"/>
              <a:t>get</a:t>
            </a:r>
            <a:r>
              <a:rPr lang="fr-FR" dirty="0"/>
              <a:t> () pour récupérer des données à partir d'un fichier sur le serveur:</a:t>
            </a:r>
          </a:p>
          <a:p>
            <a:r>
              <a:rPr lang="fr-FR" dirty="0"/>
              <a:t>Exemple</a:t>
            </a:r>
          </a:p>
          <a:p>
            <a:r>
              <a:rPr lang="fr-FR" dirty="0"/>
              <a:t>$("</a:t>
            </a:r>
            <a:r>
              <a:rPr lang="fr-FR" dirty="0" err="1"/>
              <a:t>button</a:t>
            </a:r>
            <a:r>
              <a:rPr lang="fr-FR" dirty="0"/>
              <a:t>").click(</a:t>
            </a:r>
            <a:r>
              <a:rPr lang="fr-FR" dirty="0" err="1"/>
              <a:t>function</a:t>
            </a:r>
            <a:r>
              <a:rPr lang="fr-FR" dirty="0"/>
              <a:t>(){</a:t>
            </a:r>
            <a:br>
              <a:rPr lang="fr-FR" dirty="0"/>
            </a:br>
            <a:r>
              <a:rPr lang="fr-FR" dirty="0"/>
              <a:t>    $.</a:t>
            </a:r>
            <a:r>
              <a:rPr lang="fr-FR" dirty="0" err="1"/>
              <a:t>get</a:t>
            </a:r>
            <a:r>
              <a:rPr lang="fr-FR" dirty="0"/>
              <a:t>("demo_test.asp", </a:t>
            </a:r>
            <a:r>
              <a:rPr lang="fr-FR" dirty="0" err="1"/>
              <a:t>function</a:t>
            </a:r>
            <a:r>
              <a:rPr lang="fr-FR" dirty="0"/>
              <a:t>(data, </a:t>
            </a:r>
            <a:r>
              <a:rPr lang="fr-FR" dirty="0" err="1"/>
              <a:t>status</a:t>
            </a:r>
            <a:r>
              <a:rPr lang="fr-FR" dirty="0"/>
              <a:t>){</a:t>
            </a:r>
            <a:br>
              <a:rPr lang="fr-FR" dirty="0"/>
            </a:br>
            <a:r>
              <a:rPr lang="fr-FR" dirty="0"/>
              <a:t>        </a:t>
            </a:r>
            <a:r>
              <a:rPr lang="fr-FR" dirty="0" err="1"/>
              <a:t>alert</a:t>
            </a:r>
            <a:r>
              <a:rPr lang="fr-FR" dirty="0"/>
              <a:t>("Data: " + data + "\</a:t>
            </a:r>
            <a:r>
              <a:rPr lang="fr-FR" dirty="0" err="1"/>
              <a:t>nStatus</a:t>
            </a:r>
            <a:r>
              <a:rPr lang="fr-FR" dirty="0"/>
              <a:t>: " + </a:t>
            </a:r>
            <a:r>
              <a:rPr lang="fr-FR" dirty="0" err="1"/>
              <a:t>status</a:t>
            </a:r>
            <a:r>
              <a:rPr lang="fr-FR" dirty="0"/>
              <a:t>);</a:t>
            </a:r>
            <a:br>
              <a:rPr lang="fr-FR" dirty="0"/>
            </a:br>
            <a:r>
              <a:rPr lang="fr-FR" dirty="0"/>
              <a:t>    });</a:t>
            </a:r>
            <a:br>
              <a:rPr lang="fr-FR" dirty="0"/>
            </a:br>
            <a:r>
              <a:rPr lang="fr-FR" dirty="0" smtClean="0"/>
              <a:t>});</a:t>
            </a:r>
            <a:br>
              <a:rPr lang="fr-FR" dirty="0" smtClean="0"/>
            </a:b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19702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r-FR" sz="5800" b="1" dirty="0"/>
              <a:t>jQuery $ .post () Méthode</a:t>
            </a:r>
          </a:p>
          <a:p>
            <a:r>
              <a:rPr lang="fr-FR" dirty="0"/>
              <a:t>La méthode $ .post () demande des données à partir du serveur en utilisant une requête HTTP POST.</a:t>
            </a:r>
          </a:p>
          <a:p>
            <a:endParaRPr lang="fr-FR" b="1" dirty="0" smtClean="0"/>
          </a:p>
          <a:p>
            <a:r>
              <a:rPr lang="fr-FR" sz="4200" b="1" dirty="0" smtClean="0"/>
              <a:t>Syntaxe: </a:t>
            </a:r>
            <a:r>
              <a:rPr lang="fr-FR" sz="4200" dirty="0" smtClean="0"/>
              <a:t>$.</a:t>
            </a:r>
            <a:r>
              <a:rPr lang="fr-FR" sz="4200" dirty="0"/>
              <a:t>post(</a:t>
            </a:r>
            <a:r>
              <a:rPr lang="fr-FR" sz="4200" i="1" dirty="0" err="1"/>
              <a:t>URL,data,callback</a:t>
            </a:r>
            <a:r>
              <a:rPr lang="fr-FR" sz="4200" dirty="0" smtClean="0"/>
              <a:t>);</a:t>
            </a:r>
          </a:p>
          <a:p>
            <a:endParaRPr lang="fr-FR" dirty="0"/>
          </a:p>
          <a:p>
            <a:r>
              <a:rPr lang="fr-FR" dirty="0"/>
              <a:t>Le paramètre d'URL requis spécifie l'URL que vous souhaitez demander.</a:t>
            </a:r>
          </a:p>
          <a:p>
            <a:r>
              <a:rPr lang="fr-FR" dirty="0"/>
              <a:t>Le paramètre de données en option spécifie certaines données à envoyer avec la demande.</a:t>
            </a:r>
          </a:p>
          <a:p>
            <a:r>
              <a:rPr lang="fr-FR" dirty="0"/>
              <a:t>Le paramètre de rappel optionnel est le nom d'une fonction à exécuter si la demande réussit.</a:t>
            </a:r>
          </a:p>
          <a:p>
            <a:r>
              <a:rPr lang="fr-FR" dirty="0"/>
              <a:t>L'exemple suivant utilise le $ .post () pour envoyer des données avec la demande:</a:t>
            </a:r>
          </a:p>
          <a:p>
            <a:r>
              <a:rPr lang="fr-FR" dirty="0"/>
              <a:t>Exemple</a:t>
            </a:r>
          </a:p>
          <a:p>
            <a:r>
              <a:rPr lang="fr-FR" dirty="0"/>
              <a:t>$("</a:t>
            </a:r>
            <a:r>
              <a:rPr lang="fr-FR" dirty="0" err="1"/>
              <a:t>button</a:t>
            </a:r>
            <a:r>
              <a:rPr lang="fr-FR" dirty="0"/>
              <a:t>").click(</a:t>
            </a:r>
            <a:r>
              <a:rPr lang="fr-FR" dirty="0" err="1"/>
              <a:t>function</a:t>
            </a:r>
            <a:r>
              <a:rPr lang="fr-FR" dirty="0"/>
              <a:t>(){</a:t>
            </a:r>
            <a:br>
              <a:rPr lang="fr-FR" dirty="0"/>
            </a:br>
            <a:r>
              <a:rPr lang="fr-FR" dirty="0"/>
              <a:t>    $.post("demo_test_post.asp",</a:t>
            </a:r>
            <a:br>
              <a:rPr lang="fr-FR" dirty="0"/>
            </a:br>
            <a:r>
              <a:rPr lang="fr-FR" dirty="0"/>
              <a:t>    {</a:t>
            </a:r>
            <a:br>
              <a:rPr lang="fr-FR" dirty="0"/>
            </a:br>
            <a:r>
              <a:rPr lang="fr-FR" dirty="0"/>
              <a:t>        </a:t>
            </a:r>
            <a:r>
              <a:rPr lang="fr-FR" dirty="0" err="1"/>
              <a:t>name</a:t>
            </a:r>
            <a:r>
              <a:rPr lang="fr-FR" dirty="0"/>
              <a:t>: "Donald </a:t>
            </a:r>
            <a:r>
              <a:rPr lang="fr-FR" dirty="0" err="1"/>
              <a:t>Duck</a:t>
            </a:r>
            <a:r>
              <a:rPr lang="fr-FR" dirty="0"/>
              <a:t>",</a:t>
            </a:r>
            <a:br>
              <a:rPr lang="fr-FR" dirty="0"/>
            </a:br>
            <a:r>
              <a:rPr lang="fr-FR" dirty="0"/>
              <a:t>        city: "</a:t>
            </a:r>
            <a:r>
              <a:rPr lang="fr-FR" dirty="0" err="1"/>
              <a:t>Duckburg</a:t>
            </a:r>
            <a:r>
              <a:rPr lang="fr-FR" dirty="0"/>
              <a:t>"</a:t>
            </a:r>
            <a:br>
              <a:rPr lang="fr-FR" dirty="0"/>
            </a:br>
            <a:r>
              <a:rPr lang="fr-FR" dirty="0"/>
              <a:t>    },</a:t>
            </a:r>
            <a:br>
              <a:rPr lang="fr-FR" dirty="0"/>
            </a:br>
            <a:r>
              <a:rPr lang="fr-FR" dirty="0"/>
              <a:t>    </a:t>
            </a:r>
            <a:r>
              <a:rPr lang="fr-FR" dirty="0" err="1"/>
              <a:t>function</a:t>
            </a:r>
            <a:r>
              <a:rPr lang="fr-FR" dirty="0"/>
              <a:t>(data, </a:t>
            </a:r>
            <a:r>
              <a:rPr lang="fr-FR" dirty="0" err="1"/>
              <a:t>status</a:t>
            </a:r>
            <a:r>
              <a:rPr lang="fr-FR" dirty="0"/>
              <a:t>){</a:t>
            </a:r>
            <a:br>
              <a:rPr lang="fr-FR" dirty="0"/>
            </a:br>
            <a:r>
              <a:rPr lang="fr-FR" dirty="0"/>
              <a:t>        </a:t>
            </a:r>
            <a:r>
              <a:rPr lang="fr-FR" dirty="0" err="1"/>
              <a:t>alert</a:t>
            </a:r>
            <a:r>
              <a:rPr lang="fr-FR" dirty="0"/>
              <a:t>("Data: " + data + "\</a:t>
            </a:r>
            <a:r>
              <a:rPr lang="fr-FR" dirty="0" err="1"/>
              <a:t>nStatus</a:t>
            </a:r>
            <a:r>
              <a:rPr lang="fr-FR" dirty="0"/>
              <a:t>: " + </a:t>
            </a:r>
            <a:r>
              <a:rPr lang="fr-FR" dirty="0" err="1"/>
              <a:t>status</a:t>
            </a:r>
            <a:r>
              <a:rPr lang="fr-FR" dirty="0"/>
              <a:t>);</a:t>
            </a:r>
            <a:br>
              <a:rPr lang="fr-FR" dirty="0"/>
            </a:br>
            <a:r>
              <a:rPr lang="fr-FR" dirty="0"/>
              <a:t>    });</a:t>
            </a:r>
            <a:br>
              <a:rPr lang="fr-FR" dirty="0"/>
            </a:br>
            <a:r>
              <a:rPr lang="fr-FR" dirty="0"/>
              <a:t>});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67644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459</Words>
  <Application>Microsoft Office PowerPoint</Application>
  <PresentationFormat>Affichage à l'écran 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jQuery - AJAX</vt:lpstr>
      <vt:lpstr>jQuery ajax () Méthode </vt:lpstr>
      <vt:lpstr>jQuery - AJAX Présentation </vt:lpstr>
      <vt:lpstr>Méthodes jQuery-AJAX </vt:lpstr>
      <vt:lpstr>Diapositive 5</vt:lpstr>
      <vt:lpstr>Diapositive 6</vt:lpstr>
      <vt:lpstr>jQuery - AJAX get() and post() Methods </vt:lpstr>
      <vt:lpstr>Diapositive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Abdelhalim</dc:creator>
  <cp:lastModifiedBy>ABDELHALIM-LAPTOP</cp:lastModifiedBy>
  <cp:revision>8</cp:revision>
  <dcterms:created xsi:type="dcterms:W3CDTF">2016-04-30T19:05:21Z</dcterms:created>
  <dcterms:modified xsi:type="dcterms:W3CDTF">2016-05-02T11:25:41Z</dcterms:modified>
</cp:coreProperties>
</file>